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83" r:id="rId1"/>
  </p:sldMasterIdLst>
  <p:notesMasterIdLst>
    <p:notesMasterId r:id="rId184"/>
  </p:notesMasterIdLst>
  <p:handoutMasterIdLst>
    <p:handoutMasterId r:id="rId185"/>
  </p:handoutMasterIdLst>
  <p:sldIdLst>
    <p:sldId id="869" r:id="rId2"/>
    <p:sldId id="810" r:id="rId3"/>
    <p:sldId id="854" r:id="rId4"/>
    <p:sldId id="853" r:id="rId5"/>
    <p:sldId id="852" r:id="rId6"/>
    <p:sldId id="851" r:id="rId7"/>
    <p:sldId id="819" r:id="rId8"/>
    <p:sldId id="793" r:id="rId9"/>
    <p:sldId id="855" r:id="rId10"/>
    <p:sldId id="856" r:id="rId11"/>
    <p:sldId id="871" r:id="rId12"/>
    <p:sldId id="870" r:id="rId13"/>
    <p:sldId id="650" r:id="rId14"/>
    <p:sldId id="797" r:id="rId15"/>
    <p:sldId id="858" r:id="rId16"/>
    <p:sldId id="699" r:id="rId17"/>
    <p:sldId id="724" r:id="rId18"/>
    <p:sldId id="723" r:id="rId19"/>
    <p:sldId id="780" r:id="rId20"/>
    <p:sldId id="812" r:id="rId21"/>
    <p:sldId id="859" r:id="rId22"/>
    <p:sldId id="769" r:id="rId23"/>
    <p:sldId id="820" r:id="rId24"/>
    <p:sldId id="861" r:id="rId25"/>
    <p:sldId id="860" r:id="rId26"/>
    <p:sldId id="594" r:id="rId27"/>
    <p:sldId id="802" r:id="rId28"/>
    <p:sldId id="803" r:id="rId29"/>
    <p:sldId id="804" r:id="rId30"/>
    <p:sldId id="805" r:id="rId31"/>
    <p:sldId id="806" r:id="rId32"/>
    <p:sldId id="807" r:id="rId33"/>
    <p:sldId id="808" r:id="rId34"/>
    <p:sldId id="809" r:id="rId35"/>
    <p:sldId id="872" r:id="rId36"/>
    <p:sldId id="593" r:id="rId37"/>
    <p:sldId id="595" r:id="rId38"/>
    <p:sldId id="596" r:id="rId39"/>
    <p:sldId id="597" r:id="rId40"/>
    <p:sldId id="598" r:id="rId41"/>
    <p:sldId id="599" r:id="rId42"/>
    <p:sldId id="600" r:id="rId43"/>
    <p:sldId id="601" r:id="rId44"/>
    <p:sldId id="602" r:id="rId45"/>
    <p:sldId id="776" r:id="rId46"/>
    <p:sldId id="873" r:id="rId47"/>
    <p:sldId id="874" r:id="rId48"/>
    <p:sldId id="875" r:id="rId49"/>
    <p:sldId id="876" r:id="rId50"/>
    <p:sldId id="877" r:id="rId51"/>
    <p:sldId id="878" r:id="rId52"/>
    <p:sldId id="879" r:id="rId53"/>
    <p:sldId id="880" r:id="rId54"/>
    <p:sldId id="882" r:id="rId55"/>
    <p:sldId id="881" r:id="rId56"/>
    <p:sldId id="842" r:id="rId57"/>
    <p:sldId id="843" r:id="rId58"/>
    <p:sldId id="844" r:id="rId59"/>
    <p:sldId id="845" r:id="rId60"/>
    <p:sldId id="846" r:id="rId61"/>
    <p:sldId id="847" r:id="rId62"/>
    <p:sldId id="848" r:id="rId63"/>
    <p:sldId id="849" r:id="rId64"/>
    <p:sldId id="883" r:id="rId65"/>
    <p:sldId id="850" r:id="rId66"/>
    <p:sldId id="441" r:id="rId67"/>
    <p:sldId id="700" r:id="rId68"/>
    <p:sldId id="701" r:id="rId69"/>
    <p:sldId id="702" r:id="rId70"/>
    <p:sldId id="703" r:id="rId71"/>
    <p:sldId id="704" r:id="rId72"/>
    <p:sldId id="705" r:id="rId73"/>
    <p:sldId id="706" r:id="rId74"/>
    <p:sldId id="884" r:id="rId75"/>
    <p:sldId id="450" r:id="rId76"/>
    <p:sldId id="754" r:id="rId77"/>
    <p:sldId id="755" r:id="rId78"/>
    <p:sldId id="756" r:id="rId79"/>
    <p:sldId id="757" r:id="rId80"/>
    <p:sldId id="758" r:id="rId81"/>
    <p:sldId id="759" r:id="rId82"/>
    <p:sldId id="761" r:id="rId83"/>
    <p:sldId id="885" r:id="rId84"/>
    <p:sldId id="886" r:id="rId85"/>
    <p:sldId id="887" r:id="rId86"/>
    <p:sldId id="888" r:id="rId87"/>
    <p:sldId id="889" r:id="rId88"/>
    <p:sldId id="890" r:id="rId89"/>
    <p:sldId id="891" r:id="rId90"/>
    <p:sldId id="892" r:id="rId91"/>
    <p:sldId id="893" r:id="rId92"/>
    <p:sldId id="894" r:id="rId93"/>
    <p:sldId id="840" r:id="rId94"/>
    <p:sldId id="708" r:id="rId95"/>
    <p:sldId id="709" r:id="rId96"/>
    <p:sldId id="711" r:id="rId97"/>
    <p:sldId id="712" r:id="rId98"/>
    <p:sldId id="713" r:id="rId99"/>
    <p:sldId id="714" r:id="rId100"/>
    <p:sldId id="715" r:id="rId101"/>
    <p:sldId id="710" r:id="rId102"/>
    <p:sldId id="895" r:id="rId103"/>
    <p:sldId id="716" r:id="rId104"/>
    <p:sldId id="651" r:id="rId105"/>
    <p:sldId id="652" r:id="rId106"/>
    <p:sldId id="653" r:id="rId107"/>
    <p:sldId id="654" r:id="rId108"/>
    <p:sldId id="655" r:id="rId109"/>
    <p:sldId id="656" r:id="rId110"/>
    <p:sldId id="657" r:id="rId111"/>
    <p:sldId id="658" r:id="rId112"/>
    <p:sldId id="896" r:id="rId113"/>
    <p:sldId id="667" r:id="rId114"/>
    <p:sldId id="618" r:id="rId115"/>
    <p:sldId id="619" r:id="rId116"/>
    <p:sldId id="620" r:id="rId117"/>
    <p:sldId id="621" r:id="rId118"/>
    <p:sldId id="622" r:id="rId119"/>
    <p:sldId id="623" r:id="rId120"/>
    <p:sldId id="624" r:id="rId121"/>
    <p:sldId id="625" r:id="rId122"/>
    <p:sldId id="897" r:id="rId123"/>
    <p:sldId id="468" r:id="rId124"/>
    <p:sldId id="626" r:id="rId125"/>
    <p:sldId id="627" r:id="rId126"/>
    <p:sldId id="628" r:id="rId127"/>
    <p:sldId id="629" r:id="rId128"/>
    <p:sldId id="630" r:id="rId129"/>
    <p:sldId id="631" r:id="rId130"/>
    <p:sldId id="632" r:id="rId131"/>
    <p:sldId id="633" r:id="rId132"/>
    <p:sldId id="898" r:id="rId133"/>
    <p:sldId id="742" r:id="rId134"/>
    <p:sldId id="734" r:id="rId135"/>
    <p:sldId id="735" r:id="rId136"/>
    <p:sldId id="736" r:id="rId137"/>
    <p:sldId id="737" r:id="rId138"/>
    <p:sldId id="738" r:id="rId139"/>
    <p:sldId id="739" r:id="rId140"/>
    <p:sldId id="740" r:id="rId141"/>
    <p:sldId id="741" r:id="rId142"/>
    <p:sldId id="899" r:id="rId143"/>
    <p:sldId id="556" r:id="rId144"/>
    <p:sldId id="557" r:id="rId145"/>
    <p:sldId id="558" r:id="rId146"/>
    <p:sldId id="669" r:id="rId147"/>
    <p:sldId id="668" r:id="rId148"/>
    <p:sldId id="831" r:id="rId149"/>
    <p:sldId id="862" r:id="rId150"/>
    <p:sldId id="670" r:id="rId151"/>
    <p:sldId id="671" r:id="rId152"/>
    <p:sldId id="763" r:id="rId153"/>
    <p:sldId id="764" r:id="rId154"/>
    <p:sldId id="677" r:id="rId155"/>
    <p:sldId id="678" r:id="rId156"/>
    <p:sldId id="679" r:id="rId157"/>
    <p:sldId id="680" r:id="rId158"/>
    <p:sldId id="681" r:id="rId159"/>
    <p:sldId id="765" r:id="rId160"/>
    <p:sldId id="766" r:id="rId161"/>
    <p:sldId id="767" r:id="rId162"/>
    <p:sldId id="721" r:id="rId163"/>
    <p:sldId id="768" r:id="rId164"/>
    <p:sldId id="838" r:id="rId165"/>
    <p:sldId id="866" r:id="rId166"/>
    <p:sldId id="865" r:id="rId167"/>
    <p:sldId id="864" r:id="rId168"/>
    <p:sldId id="863" r:id="rId169"/>
    <p:sldId id="817" r:id="rId170"/>
    <p:sldId id="868" r:id="rId171"/>
    <p:sldId id="867" r:id="rId172"/>
    <p:sldId id="841" r:id="rId173"/>
    <p:sldId id="818" r:id="rId174"/>
    <p:sldId id="822" r:id="rId175"/>
    <p:sldId id="823" r:id="rId176"/>
    <p:sldId id="824" r:id="rId177"/>
    <p:sldId id="825" r:id="rId178"/>
    <p:sldId id="826" r:id="rId179"/>
    <p:sldId id="827" r:id="rId180"/>
    <p:sldId id="828" r:id="rId181"/>
    <p:sldId id="829" r:id="rId182"/>
    <p:sldId id="830" r:id="rId183"/>
  </p:sldIdLst>
  <p:sldSz cx="12195175" cy="6858000"/>
  <p:notesSz cx="6781800" cy="9926638"/>
  <p:embeddedFontLst>
    <p:embeddedFont>
      <p:font typeface="Microsoft YaHei" panose="020B0503020204020204" pitchFamily="34" charset="-122"/>
      <p:regular r:id="rId186"/>
      <p:bold r:id="rId187"/>
    </p:embeddedFont>
    <p:embeddedFont>
      <p:font typeface="Verdana" panose="020B0604030504040204" pitchFamily="34" charset="0"/>
      <p:regular r:id="rId188"/>
      <p:bold r:id="rId189"/>
      <p:italic r:id="rId190"/>
      <p:boldItalic r:id="rId191"/>
    </p:embeddedFont>
  </p:embeddedFontLst>
  <p:defaultTextStyle>
    <a:defPPr>
      <a:defRPr lang="de-DE"/>
    </a:defPPr>
    <a:lvl1pPr algn="l" rtl="0" fontAlgn="base">
      <a:spcBef>
        <a:spcPct val="0"/>
      </a:spcBef>
      <a:spcAft>
        <a:spcPct val="0"/>
      </a:spcAft>
      <a:defRPr lang="en-US" sz="4000" kern="1200">
        <a:solidFill>
          <a:schemeClr val="tx1"/>
        </a:solidFill>
        <a:latin typeface="+mn-lt"/>
        <a:ea typeface="+mn-ea"/>
        <a:cs typeface="+mn-cs"/>
      </a:defRPr>
    </a:lvl1pPr>
    <a:lvl2pPr marL="457200" algn="l" rtl="0" fontAlgn="base">
      <a:spcBef>
        <a:spcPct val="0"/>
      </a:spcBef>
      <a:spcAft>
        <a:spcPct val="0"/>
      </a:spcAft>
      <a:defRPr lang="en-US" sz="4000" kern="1200">
        <a:solidFill>
          <a:schemeClr val="tx1"/>
        </a:solidFill>
        <a:latin typeface="+mn-lt"/>
        <a:ea typeface="+mn-ea"/>
        <a:cs typeface="+mn-cs"/>
      </a:defRPr>
    </a:lvl2pPr>
    <a:lvl3pPr marL="914400" algn="l" rtl="0" fontAlgn="base">
      <a:spcBef>
        <a:spcPct val="0"/>
      </a:spcBef>
      <a:spcAft>
        <a:spcPct val="0"/>
      </a:spcAft>
      <a:defRPr lang="en-US" sz="4000" kern="1200">
        <a:solidFill>
          <a:schemeClr val="tx1"/>
        </a:solidFill>
        <a:latin typeface="+mn-lt"/>
        <a:ea typeface="+mn-ea"/>
        <a:cs typeface="+mn-cs"/>
      </a:defRPr>
    </a:lvl3pPr>
    <a:lvl4pPr marL="1371600" algn="l" rtl="0" fontAlgn="base">
      <a:spcBef>
        <a:spcPct val="0"/>
      </a:spcBef>
      <a:spcAft>
        <a:spcPct val="0"/>
      </a:spcAft>
      <a:defRPr lang="en-US" sz="4000" kern="1200">
        <a:solidFill>
          <a:schemeClr val="tx1"/>
        </a:solidFill>
        <a:latin typeface="+mn-lt"/>
        <a:ea typeface="+mn-ea"/>
        <a:cs typeface="+mn-cs"/>
      </a:defRPr>
    </a:lvl4pPr>
    <a:lvl5pPr marL="1828800" algn="l" rtl="0" fontAlgn="base">
      <a:spcBef>
        <a:spcPct val="0"/>
      </a:spcBef>
      <a:spcAft>
        <a:spcPct val="0"/>
      </a:spcAft>
      <a:defRPr lang="en-US" sz="4000" kern="1200">
        <a:solidFill>
          <a:schemeClr val="tx1"/>
        </a:solidFill>
        <a:latin typeface="+mn-lt"/>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CCECFF"/>
    <a:srgbClr val="8DC6FF"/>
    <a:srgbClr val="3399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248" autoAdjust="0"/>
    <p:restoredTop sz="60836" autoAdjust="0"/>
  </p:normalViewPr>
  <p:slideViewPr>
    <p:cSldViewPr snapToGrid="0">
      <p:cViewPr varScale="1">
        <p:scale>
          <a:sx n="107" d="100"/>
          <a:sy n="107" d="100"/>
        </p:scale>
        <p:origin x="1002" y="126"/>
      </p:cViewPr>
      <p:guideLst>
        <p:guide orient="horz" pos="3339"/>
        <p:guide pos="240"/>
        <p:guide pos="32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0"/>
    </p:cViewPr>
  </p:sorterViewPr>
  <p:notesViewPr>
    <p:cSldViewPr snapToGrid="0">
      <p:cViewPr varScale="1">
        <p:scale>
          <a:sx n="78" d="100"/>
          <a:sy n="78" d="100"/>
        </p:scale>
        <p:origin x="-2046" y="-84"/>
      </p:cViewPr>
      <p:guideLst>
        <p:guide orient="horz" pos="3126"/>
        <p:guide pos="2136"/>
      </p:guideLst>
    </p:cSldViewPr>
  </p:notesViewPr>
  <p:gridSpacing cx="36004" cy="36004"/>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font" Target="fonts/font6.fntdata"/><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presProps" Target="presProp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viewProps" Target="viewProps.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font" Target="fonts/font3.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notesMaster" Target="notesMasters/notesMaster1.xml"/><Relationship Id="rId189" Type="http://schemas.openxmlformats.org/officeDocument/2006/relationships/font" Target="fonts/font4.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tableStyles" Target="tableStyles.xml"/><Relationship Id="rId190" Type="http://schemas.openxmlformats.org/officeDocument/2006/relationships/font" Target="fonts/font5.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font" Target="fonts/font1.fntdata"/><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font" Target="fonts/font2.fntdata"/><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8" Type="http://schemas.openxmlformats.org/officeDocument/2006/relationships/slide" Target="slides/slide17.xml"/><Relationship Id="rId39" Type="http://schemas.openxmlformats.org/officeDocument/2006/relationships/slide" Target="slides/slide38.xml"/></Relationships>
</file>

<file path=ppt/_rels/viewProps.xml.rels><?xml version="1.0" encoding="UTF-8" standalone="yes"?>
<Relationships xmlns="http://schemas.openxmlformats.org/package/2006/relationships"><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E719AE84-4943-4A6E-8378-3C4EA2DCC0E9}" type="slidenum">
              <a:rPr lang="en-GB" altLang="de-DE"/>
              <a:pPr/>
              <a:t>‹#›</a:t>
            </a:fld>
            <a:endParaRPr lang="en-GB" altLang="de-DE"/>
          </a:p>
        </p:txBody>
      </p:sp>
    </p:spTree>
    <p:extLst>
      <p:ext uri="{BB962C8B-B14F-4D97-AF65-F5344CB8AC3E}">
        <p14:creationId xmlns:p14="http://schemas.microsoft.com/office/powerpoint/2010/main" val="2925619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vl1pPr>
          </a:lstStyle>
          <a:p>
            <a:pPr>
              <a:defRPr/>
            </a:pPr>
            <a:endParaRPr lang="de-DE"/>
          </a:p>
        </p:txBody>
      </p:sp>
      <p:sp>
        <p:nvSpPr>
          <p:cNvPr id="163844"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552C95BE-FCD3-4EB5-A9B9-96C036F43335}" type="slidenum">
              <a:rPr lang="de-DE" altLang="de-DE"/>
              <a:pPr/>
              <a:t>‹#›</a:t>
            </a:fld>
            <a:endParaRPr lang="de-DE" altLang="de-DE"/>
          </a:p>
        </p:txBody>
      </p:sp>
    </p:spTree>
    <p:extLst>
      <p:ext uri="{BB962C8B-B14F-4D97-AF65-F5344CB8AC3E}">
        <p14:creationId xmlns:p14="http://schemas.microsoft.com/office/powerpoint/2010/main" val="239528571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456303F1-F97E-4AE0-B812-FD5D6D0D63D8}" type="slidenum">
              <a:rPr lang="de-DE" altLang="de-DE" sz="1300"/>
              <a:pPr algn="r" eaLnBrk="1" hangingPunct="1"/>
              <a:t>2</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998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6460372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456303F1-F97E-4AE0-B812-FD5D6D0D63D8}" type="slidenum">
              <a:rPr lang="de-DE" altLang="de-DE" sz="1300"/>
              <a:pPr algn="r" eaLnBrk="1" hangingPunct="1"/>
              <a:t>3</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998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6460372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456303F1-F97E-4AE0-B812-FD5D6D0D63D8}" type="slidenum">
              <a:rPr lang="de-DE" altLang="de-DE" sz="1300"/>
              <a:pPr algn="r" eaLnBrk="1" hangingPunct="1"/>
              <a:t>4</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998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6460372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456303F1-F97E-4AE0-B812-FD5D6D0D63D8}" type="slidenum">
              <a:rPr lang="de-DE" altLang="de-DE" sz="1300"/>
              <a:pPr algn="r" eaLnBrk="1" hangingPunct="1"/>
              <a:t>5</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998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646037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456303F1-F97E-4AE0-B812-FD5D6D0D63D8}" type="slidenum">
              <a:rPr lang="de-DE" altLang="de-DE" sz="1300"/>
              <a:pPr algn="r" eaLnBrk="1" hangingPunct="1"/>
              <a:t>6</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998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6460372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D08DEFF4-F35C-43A5-962F-2B575FA8A7DA}" type="slidenum">
              <a:rPr lang="de-DE" altLang="de-DE" sz="1300"/>
              <a:pPr algn="r" eaLnBrk="1" hangingPunct="1"/>
              <a:t>7</a:t>
            </a:fld>
            <a:endParaRPr lang="de-DE" altLang="de-DE" sz="1300"/>
          </a:p>
        </p:txBody>
      </p:sp>
      <p:sp>
        <p:nvSpPr>
          <p:cNvPr id="17101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101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2769076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1F820809-41DD-4F45-9F2D-067AB2BF2979}" type="slidenum">
              <a:rPr lang="de-DE" altLang="de-DE" sz="1300"/>
              <a:pPr algn="r" eaLnBrk="1" hangingPunct="1"/>
              <a:t>8</a:t>
            </a:fld>
            <a:endParaRPr lang="de-DE" altLang="de-DE" sz="1300"/>
          </a:p>
        </p:txBody>
      </p:sp>
      <p:sp>
        <p:nvSpPr>
          <p:cNvPr id="17305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306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40384178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1F820809-41DD-4F45-9F2D-067AB2BF2979}" type="slidenum">
              <a:rPr lang="de-DE" altLang="de-DE" sz="1300"/>
              <a:pPr algn="r" eaLnBrk="1" hangingPunct="1"/>
              <a:t>9</a:t>
            </a:fld>
            <a:endParaRPr lang="de-DE" altLang="de-DE" sz="1300"/>
          </a:p>
        </p:txBody>
      </p:sp>
      <p:sp>
        <p:nvSpPr>
          <p:cNvPr id="17305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306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40384178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06F72476-02BF-486E-8A59-8302585BC0A2}" type="slidenum">
              <a:rPr lang="de-DE" altLang="de-DE" sz="1300"/>
              <a:pPr algn="r" eaLnBrk="1" hangingPunct="1"/>
              <a:t>10</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695694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06F72476-02BF-486E-8A59-8302585BC0A2}" type="slidenum">
              <a:rPr lang="de-DE" altLang="de-DE" sz="1300"/>
              <a:pPr algn="r" eaLnBrk="1" hangingPunct="1"/>
              <a:t>11</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169202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06F72476-02BF-486E-8A59-8302585BC0A2}" type="slidenum">
              <a:rPr lang="de-DE" altLang="de-DE" sz="1300"/>
              <a:pPr algn="r" eaLnBrk="1" hangingPunct="1"/>
              <a:t>12</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828220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67AAEBEA-F1BC-4A4A-8B48-1708DE580C9E}" type="slidenum">
              <a:rPr lang="de-DE" altLang="de-DE" sz="1300"/>
              <a:pPr eaLnBrk="1" hangingPunct="1"/>
              <a:t>13</a:t>
            </a:fld>
            <a:endParaRPr lang="de-DE" altLang="de-DE" sz="1300"/>
          </a:p>
        </p:txBody>
      </p:sp>
      <p:sp>
        <p:nvSpPr>
          <p:cNvPr id="177155" name="Rectangle 2"/>
          <p:cNvSpPr>
            <a:spLocks noGrp="1" noRot="1" noChangeAspect="1" noChangeArrowheads="1" noTextEdit="1"/>
          </p:cNvSpPr>
          <p:nvPr>
            <p:ph type="sldImg"/>
          </p:nvPr>
        </p:nvSpPr>
        <p:spPr>
          <a:xfrm>
            <a:off x="82550" y="744538"/>
            <a:ext cx="6618288"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06299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C3F81271-C214-4594-B6DF-AB47F7785026}" type="slidenum">
              <a:rPr lang="de-DE" altLang="de-DE" sz="1300"/>
              <a:pPr algn="r" eaLnBrk="1" hangingPunct="1"/>
              <a:t>14</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1857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C3F81271-C214-4594-B6DF-AB47F7785026}" type="slidenum">
              <a:rPr lang="de-DE" altLang="de-DE" sz="1300"/>
              <a:pPr algn="r" eaLnBrk="1" hangingPunct="1"/>
              <a:t>15</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1857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960708A3-F871-4C35-BC79-55118D17DF6E}" type="slidenum">
              <a:rPr lang="de-DE" altLang="de-DE" sz="1300"/>
              <a:pPr eaLnBrk="1" hangingPunct="1"/>
              <a:t>16</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252487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B9016647-A892-4457-895C-2051F8A729B6}" type="slidenum">
              <a:rPr lang="de-DE" altLang="de-DE" sz="1300"/>
              <a:pPr eaLnBrk="1" hangingPunct="1"/>
              <a:t>17</a:t>
            </a:fld>
            <a:endParaRPr lang="de-DE" altLang="de-DE" sz="1300"/>
          </a:p>
        </p:txBody>
      </p:sp>
      <p:sp>
        <p:nvSpPr>
          <p:cNvPr id="181251" name="Rectangle 2"/>
          <p:cNvSpPr>
            <a:spLocks noGrp="1" noRot="1" noChangeAspect="1" noChangeArrowheads="1" noTextEdit="1"/>
          </p:cNvSpPr>
          <p:nvPr>
            <p:ph type="sldImg"/>
          </p:nvPr>
        </p:nvSpPr>
        <p:spPr>
          <a:xfrm>
            <a:off x="84138" y="744538"/>
            <a:ext cx="6618287"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30262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E8604187-EDD5-47E8-AAB4-A61EAF723FF2}" type="slidenum">
              <a:rPr lang="de-DE" altLang="de-DE" sz="1300"/>
              <a:pPr eaLnBrk="1" hangingPunct="1"/>
              <a:t>18</a:t>
            </a:fld>
            <a:endParaRPr lang="de-DE" altLang="de-DE" sz="1300"/>
          </a:p>
        </p:txBody>
      </p:sp>
      <p:sp>
        <p:nvSpPr>
          <p:cNvPr id="182275" name="Rectangle 2"/>
          <p:cNvSpPr>
            <a:spLocks noGrp="1" noRot="1" noChangeAspect="1" noChangeArrowheads="1" noTextEdit="1"/>
          </p:cNvSpPr>
          <p:nvPr>
            <p:ph type="sldImg"/>
          </p:nvPr>
        </p:nvSpPr>
        <p:spPr>
          <a:xfrm>
            <a:off x="84138" y="744538"/>
            <a:ext cx="6618287"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53584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C8F0F4F2-2817-4C34-ABAA-2890F481035B}" type="slidenum">
              <a:rPr lang="de-DE" altLang="de-DE" sz="1300"/>
              <a:pPr eaLnBrk="1" hangingPunct="1"/>
              <a:t>19</a:t>
            </a:fld>
            <a:endParaRPr lang="de-DE" altLang="de-DE" sz="1300"/>
          </a:p>
        </p:txBody>
      </p:sp>
      <p:sp>
        <p:nvSpPr>
          <p:cNvPr id="183299" name="Rectangle 2"/>
          <p:cNvSpPr>
            <a:spLocks noGrp="1" noRot="1" noChangeAspect="1" noChangeArrowheads="1" noTextEdit="1"/>
          </p:cNvSpPr>
          <p:nvPr>
            <p:ph type="sldImg"/>
          </p:nvPr>
        </p:nvSpPr>
        <p:spPr>
          <a:xfrm>
            <a:off x="84138" y="744538"/>
            <a:ext cx="6618287"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1618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42D92D8C-6721-4F5A-9EC6-C9033F366FDB}" type="slidenum">
              <a:rPr lang="de-DE" altLang="de-DE" sz="1300"/>
              <a:pPr algn="r" eaLnBrk="1" hangingPunct="1"/>
              <a:t>20</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19325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42D92D8C-6721-4F5A-9EC6-C9033F366FDB}" type="slidenum">
              <a:rPr lang="de-DE" altLang="de-DE" sz="1300"/>
              <a:pPr algn="r" eaLnBrk="1" hangingPunct="1"/>
              <a:t>21</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19325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E4A6CF88-FBD7-431B-AB6D-24FE1ECE4CCF}" type="slidenum">
              <a:rPr lang="de-DE" altLang="de-DE" sz="1300"/>
              <a:pPr eaLnBrk="1" hangingPunct="1"/>
              <a:t>22</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6264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99BAEE45-FDCC-44F7-8959-6D889226D4A2}" type="slidenum">
              <a:rPr lang="de-DE" altLang="de-DE" sz="1300"/>
              <a:pPr algn="r" eaLnBrk="1" hangingPunct="1"/>
              <a:t>23</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706769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99BAEE45-FDCC-44F7-8959-6D889226D4A2}" type="slidenum">
              <a:rPr lang="de-DE" altLang="de-DE" sz="1300"/>
              <a:pPr algn="r" eaLnBrk="1" hangingPunct="1"/>
              <a:t>24</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706769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99BAEE45-FDCC-44F7-8959-6D889226D4A2}" type="slidenum">
              <a:rPr lang="de-DE" altLang="de-DE" sz="1300"/>
              <a:pPr algn="r" eaLnBrk="1" hangingPunct="1"/>
              <a:t>25</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706769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160B2DA8-4155-4CBD-B10D-D9A08083A151}" type="slidenum">
              <a:rPr lang="de-DE" altLang="de-DE" sz="1300"/>
              <a:pPr eaLnBrk="1" hangingPunct="1"/>
              <a:t>26</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5068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52C95BE-FCD3-4EB5-A9B9-96C036F43335}" type="slidenum">
              <a:rPr lang="de-DE" altLang="de-DE" smtClean="0"/>
              <a:pPr/>
              <a:t>27</a:t>
            </a:fld>
            <a:endParaRPr lang="de-DE" altLang="de-DE"/>
          </a:p>
        </p:txBody>
      </p:sp>
    </p:spTree>
    <p:extLst>
      <p:ext uri="{BB962C8B-B14F-4D97-AF65-F5344CB8AC3E}">
        <p14:creationId xmlns:p14="http://schemas.microsoft.com/office/powerpoint/2010/main" val="26120591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52C95BE-FCD3-4EB5-A9B9-96C036F43335}" type="slidenum">
              <a:rPr lang="de-DE" altLang="de-DE" smtClean="0"/>
              <a:pPr/>
              <a:t>28</a:t>
            </a:fld>
            <a:endParaRPr lang="de-DE" altLang="de-DE"/>
          </a:p>
        </p:txBody>
      </p:sp>
    </p:spTree>
    <p:extLst>
      <p:ext uri="{BB962C8B-B14F-4D97-AF65-F5344CB8AC3E}">
        <p14:creationId xmlns:p14="http://schemas.microsoft.com/office/powerpoint/2010/main" val="19806626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52C95BE-FCD3-4EB5-A9B9-96C036F43335}" type="slidenum">
              <a:rPr lang="de-DE" altLang="de-DE" smtClean="0"/>
              <a:pPr/>
              <a:t>29</a:t>
            </a:fld>
            <a:endParaRPr lang="de-DE" altLang="de-DE"/>
          </a:p>
        </p:txBody>
      </p:sp>
    </p:spTree>
    <p:extLst>
      <p:ext uri="{BB962C8B-B14F-4D97-AF65-F5344CB8AC3E}">
        <p14:creationId xmlns:p14="http://schemas.microsoft.com/office/powerpoint/2010/main" val="14233444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52C95BE-FCD3-4EB5-A9B9-96C036F43335}" type="slidenum">
              <a:rPr lang="de-DE" altLang="de-DE" smtClean="0"/>
              <a:pPr/>
              <a:t>30</a:t>
            </a:fld>
            <a:endParaRPr lang="de-DE" altLang="de-DE"/>
          </a:p>
        </p:txBody>
      </p:sp>
    </p:spTree>
    <p:extLst>
      <p:ext uri="{BB962C8B-B14F-4D97-AF65-F5344CB8AC3E}">
        <p14:creationId xmlns:p14="http://schemas.microsoft.com/office/powerpoint/2010/main" val="9081329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52C95BE-FCD3-4EB5-A9B9-96C036F43335}" type="slidenum">
              <a:rPr lang="de-DE" altLang="de-DE" smtClean="0"/>
              <a:pPr/>
              <a:t>31</a:t>
            </a:fld>
            <a:endParaRPr lang="de-DE" altLang="de-DE"/>
          </a:p>
        </p:txBody>
      </p:sp>
    </p:spTree>
    <p:extLst>
      <p:ext uri="{BB962C8B-B14F-4D97-AF65-F5344CB8AC3E}">
        <p14:creationId xmlns:p14="http://schemas.microsoft.com/office/powerpoint/2010/main" val="7787897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52C95BE-FCD3-4EB5-A9B9-96C036F43335}" type="slidenum">
              <a:rPr lang="de-DE" altLang="de-DE" smtClean="0"/>
              <a:pPr/>
              <a:t>32</a:t>
            </a:fld>
            <a:endParaRPr lang="de-DE" altLang="de-DE"/>
          </a:p>
        </p:txBody>
      </p:sp>
    </p:spTree>
    <p:extLst>
      <p:ext uri="{BB962C8B-B14F-4D97-AF65-F5344CB8AC3E}">
        <p14:creationId xmlns:p14="http://schemas.microsoft.com/office/powerpoint/2010/main" val="28437201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52C95BE-FCD3-4EB5-A9B9-96C036F43335}" type="slidenum">
              <a:rPr lang="de-DE" altLang="de-DE" smtClean="0"/>
              <a:pPr/>
              <a:t>33</a:t>
            </a:fld>
            <a:endParaRPr lang="de-DE" altLang="de-DE"/>
          </a:p>
        </p:txBody>
      </p:sp>
    </p:spTree>
    <p:extLst>
      <p:ext uri="{BB962C8B-B14F-4D97-AF65-F5344CB8AC3E}">
        <p14:creationId xmlns:p14="http://schemas.microsoft.com/office/powerpoint/2010/main" val="13028075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52C95BE-FCD3-4EB5-A9B9-96C036F43335}" type="slidenum">
              <a:rPr lang="de-DE" altLang="de-DE" smtClean="0"/>
              <a:pPr/>
              <a:t>34</a:t>
            </a:fld>
            <a:endParaRPr lang="de-DE" altLang="de-DE"/>
          </a:p>
        </p:txBody>
      </p:sp>
    </p:spTree>
    <p:extLst>
      <p:ext uri="{BB962C8B-B14F-4D97-AF65-F5344CB8AC3E}">
        <p14:creationId xmlns:p14="http://schemas.microsoft.com/office/powerpoint/2010/main" val="34278256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52C95BE-FCD3-4EB5-A9B9-96C036F43335}" type="slidenum">
              <a:rPr lang="de-DE" altLang="de-DE" smtClean="0"/>
              <a:pPr/>
              <a:t>35</a:t>
            </a:fld>
            <a:endParaRPr lang="de-DE" altLang="de-DE"/>
          </a:p>
        </p:txBody>
      </p:sp>
    </p:spTree>
    <p:extLst>
      <p:ext uri="{BB962C8B-B14F-4D97-AF65-F5344CB8AC3E}">
        <p14:creationId xmlns:p14="http://schemas.microsoft.com/office/powerpoint/2010/main" val="34278256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340A3DF9-0DBB-43AE-99DC-E179153D1E57}" type="slidenum">
              <a:rPr lang="de-DE" altLang="de-DE" sz="1300"/>
              <a:pPr eaLnBrk="1" hangingPunct="1"/>
              <a:t>36</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14382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570A0C8F-E72C-4CA5-8A55-77627E55B520}" type="slidenum">
              <a:rPr lang="de-DE" altLang="de-DE" sz="1300"/>
              <a:pPr eaLnBrk="1" hangingPunct="1"/>
              <a:t>37</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8965023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36B9422B-CD5A-43B8-A1FE-D975609B3E2B}" type="slidenum">
              <a:rPr lang="de-DE" altLang="de-DE" sz="1300"/>
              <a:pPr eaLnBrk="1" hangingPunct="1"/>
              <a:t>38</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23636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B1A8617D-056B-40BB-A6D8-3322B637B11C}" type="slidenum">
              <a:rPr lang="de-DE" altLang="de-DE" sz="1300"/>
              <a:pPr eaLnBrk="1" hangingPunct="1"/>
              <a:t>39</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98879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4F99723E-327A-4D75-A4DF-82A0854F3BA1}" type="slidenum">
              <a:rPr lang="de-DE" altLang="de-DE" sz="1300"/>
              <a:pPr eaLnBrk="1" hangingPunct="1"/>
              <a:t>40</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359522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F914F8AA-55A5-4CB2-BF5F-7F0BD28D17FF}" type="slidenum">
              <a:rPr lang="de-DE" altLang="de-DE" sz="1300"/>
              <a:pPr eaLnBrk="1" hangingPunct="1"/>
              <a:t>41</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343539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D198879B-EA1B-4E26-B808-BC79B22368DB}" type="slidenum">
              <a:rPr lang="de-DE" altLang="de-DE" sz="1300"/>
              <a:pPr eaLnBrk="1" hangingPunct="1"/>
              <a:t>42</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9293863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56C21F3D-A138-4E8B-9B65-0995351E76EE}" type="slidenum">
              <a:rPr lang="de-DE" altLang="de-DE" sz="1300"/>
              <a:pPr eaLnBrk="1" hangingPunct="1"/>
              <a:t>43</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7424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B5876839-ECCA-4366-A1D2-7546912ACE9B}" type="slidenum">
              <a:rPr lang="de-DE" altLang="de-DE" sz="1300"/>
              <a:pPr eaLnBrk="1" hangingPunct="1"/>
              <a:t>44</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1624187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99CCC8B8-D871-48F8-8730-9155195EE01C}" type="slidenum">
              <a:rPr lang="de-DE" altLang="de-DE" sz="1300"/>
              <a:pPr eaLnBrk="1" hangingPunct="1"/>
              <a:t>45</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921849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99B50-5766-9B56-B7BF-533F3914A3C5}"/>
            </a:ext>
          </a:extLst>
        </p:cNvPr>
        <p:cNvGrpSpPr/>
        <p:nvPr/>
      </p:nvGrpSpPr>
      <p:grpSpPr>
        <a:xfrm>
          <a:off x="0" y="0"/>
          <a:ext cx="0" cy="0"/>
          <a:chOff x="0" y="0"/>
          <a:chExt cx="0" cy="0"/>
        </a:xfrm>
      </p:grpSpPr>
      <p:sp>
        <p:nvSpPr>
          <p:cNvPr id="192514" name="Rectangle 7">
            <a:extLst>
              <a:ext uri="{FF2B5EF4-FFF2-40B4-BE49-F238E27FC236}">
                <a16:creationId xmlns:a16="http://schemas.microsoft.com/office/drawing/2014/main" id="{E1E29BEB-6D0A-32B8-B4D7-A42C8AEA063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570A0C8F-E72C-4CA5-8A55-77627E55B520}" type="slidenum">
              <a:rPr lang="de-DE" altLang="de-DE" sz="1300"/>
              <a:pPr eaLnBrk="1" hangingPunct="1"/>
              <a:t>46</a:t>
            </a:fld>
            <a:endParaRPr lang="de-DE" altLang="de-DE" sz="1300"/>
          </a:p>
        </p:txBody>
      </p:sp>
      <p:sp>
        <p:nvSpPr>
          <p:cNvPr id="192515" name="Rectangle 2">
            <a:extLst>
              <a:ext uri="{FF2B5EF4-FFF2-40B4-BE49-F238E27FC236}">
                <a16:creationId xmlns:a16="http://schemas.microsoft.com/office/drawing/2014/main" id="{D69658A1-511B-0809-CC16-213351EEB7B9}"/>
              </a:ext>
            </a:extLst>
          </p:cNvPr>
          <p:cNvSpPr>
            <a:spLocks noGrp="1" noRot="1" noChangeAspect="1" noChangeArrowheads="1" noTextEdit="1"/>
          </p:cNvSpPr>
          <p:nvPr>
            <p:ph type="sldImg"/>
          </p:nvPr>
        </p:nvSpPr>
        <p:spPr>
          <a:xfrm>
            <a:off x="82550" y="744538"/>
            <a:ext cx="6618288" cy="3722687"/>
          </a:xfrm>
          <a:ln/>
        </p:spPr>
      </p:sp>
      <p:sp>
        <p:nvSpPr>
          <p:cNvPr id="192516" name="Rectangle 3">
            <a:extLst>
              <a:ext uri="{FF2B5EF4-FFF2-40B4-BE49-F238E27FC236}">
                <a16:creationId xmlns:a16="http://schemas.microsoft.com/office/drawing/2014/main" id="{3801306D-4B52-E57C-7347-033A64C2C85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379021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22BAF-2FC8-50CC-B43E-DD6E1DE936EC}"/>
            </a:ext>
          </a:extLst>
        </p:cNvPr>
        <p:cNvGrpSpPr/>
        <p:nvPr/>
      </p:nvGrpSpPr>
      <p:grpSpPr>
        <a:xfrm>
          <a:off x="0" y="0"/>
          <a:ext cx="0" cy="0"/>
          <a:chOff x="0" y="0"/>
          <a:chExt cx="0" cy="0"/>
        </a:xfrm>
      </p:grpSpPr>
      <p:sp>
        <p:nvSpPr>
          <p:cNvPr id="193538" name="Rectangle 7">
            <a:extLst>
              <a:ext uri="{FF2B5EF4-FFF2-40B4-BE49-F238E27FC236}">
                <a16:creationId xmlns:a16="http://schemas.microsoft.com/office/drawing/2014/main" id="{867F2015-E055-6544-CE5A-7489140F300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36B9422B-CD5A-43B8-A1FE-D975609B3E2B}" type="slidenum">
              <a:rPr lang="de-DE" altLang="de-DE" sz="1300"/>
              <a:pPr eaLnBrk="1" hangingPunct="1"/>
              <a:t>47</a:t>
            </a:fld>
            <a:endParaRPr lang="de-DE" altLang="de-DE" sz="1300"/>
          </a:p>
        </p:txBody>
      </p:sp>
      <p:sp>
        <p:nvSpPr>
          <p:cNvPr id="193539" name="Rectangle 2">
            <a:extLst>
              <a:ext uri="{FF2B5EF4-FFF2-40B4-BE49-F238E27FC236}">
                <a16:creationId xmlns:a16="http://schemas.microsoft.com/office/drawing/2014/main" id="{21839074-1B9D-F351-24DB-B3581A96FDA0}"/>
              </a:ext>
            </a:extLst>
          </p:cNvPr>
          <p:cNvSpPr>
            <a:spLocks noGrp="1" noRot="1" noChangeAspect="1" noChangeArrowheads="1" noTextEdit="1"/>
          </p:cNvSpPr>
          <p:nvPr>
            <p:ph type="sldImg"/>
          </p:nvPr>
        </p:nvSpPr>
        <p:spPr>
          <a:xfrm>
            <a:off x="82550" y="744538"/>
            <a:ext cx="6618288" cy="3722687"/>
          </a:xfrm>
          <a:ln/>
        </p:spPr>
      </p:sp>
      <p:sp>
        <p:nvSpPr>
          <p:cNvPr id="193540" name="Rectangle 3">
            <a:extLst>
              <a:ext uri="{FF2B5EF4-FFF2-40B4-BE49-F238E27FC236}">
                <a16:creationId xmlns:a16="http://schemas.microsoft.com/office/drawing/2014/main" id="{5672FAA2-1CB3-7DB5-9286-3A85CA5A773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1465947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6FEE02-2A7E-6A1B-6068-40AEC7D5537B}"/>
            </a:ext>
          </a:extLst>
        </p:cNvPr>
        <p:cNvGrpSpPr/>
        <p:nvPr/>
      </p:nvGrpSpPr>
      <p:grpSpPr>
        <a:xfrm>
          <a:off x="0" y="0"/>
          <a:ext cx="0" cy="0"/>
          <a:chOff x="0" y="0"/>
          <a:chExt cx="0" cy="0"/>
        </a:xfrm>
      </p:grpSpPr>
      <p:sp>
        <p:nvSpPr>
          <p:cNvPr id="194562" name="Rectangle 7">
            <a:extLst>
              <a:ext uri="{FF2B5EF4-FFF2-40B4-BE49-F238E27FC236}">
                <a16:creationId xmlns:a16="http://schemas.microsoft.com/office/drawing/2014/main" id="{FB594989-3285-A0ED-C459-B83E8B47C20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B1A8617D-056B-40BB-A6D8-3322B637B11C}" type="slidenum">
              <a:rPr lang="de-DE" altLang="de-DE" sz="1300"/>
              <a:pPr eaLnBrk="1" hangingPunct="1"/>
              <a:t>48</a:t>
            </a:fld>
            <a:endParaRPr lang="de-DE" altLang="de-DE" sz="1300"/>
          </a:p>
        </p:txBody>
      </p:sp>
      <p:sp>
        <p:nvSpPr>
          <p:cNvPr id="194563" name="Rectangle 2">
            <a:extLst>
              <a:ext uri="{FF2B5EF4-FFF2-40B4-BE49-F238E27FC236}">
                <a16:creationId xmlns:a16="http://schemas.microsoft.com/office/drawing/2014/main" id="{86EA1F82-70B8-6B98-4A09-A37B8EF9055E}"/>
              </a:ext>
            </a:extLst>
          </p:cNvPr>
          <p:cNvSpPr>
            <a:spLocks noGrp="1" noRot="1" noChangeAspect="1" noChangeArrowheads="1" noTextEdit="1"/>
          </p:cNvSpPr>
          <p:nvPr>
            <p:ph type="sldImg"/>
          </p:nvPr>
        </p:nvSpPr>
        <p:spPr>
          <a:xfrm>
            <a:off x="82550" y="744538"/>
            <a:ext cx="6618288" cy="3722687"/>
          </a:xfrm>
          <a:ln/>
        </p:spPr>
      </p:sp>
      <p:sp>
        <p:nvSpPr>
          <p:cNvPr id="194564" name="Rectangle 3">
            <a:extLst>
              <a:ext uri="{FF2B5EF4-FFF2-40B4-BE49-F238E27FC236}">
                <a16:creationId xmlns:a16="http://schemas.microsoft.com/office/drawing/2014/main" id="{5D67C637-CDA2-0DE0-E1FB-AAD6C127013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3352031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13382-A799-AB32-A1C6-F59C8367C19E}"/>
            </a:ext>
          </a:extLst>
        </p:cNvPr>
        <p:cNvGrpSpPr/>
        <p:nvPr/>
      </p:nvGrpSpPr>
      <p:grpSpPr>
        <a:xfrm>
          <a:off x="0" y="0"/>
          <a:ext cx="0" cy="0"/>
          <a:chOff x="0" y="0"/>
          <a:chExt cx="0" cy="0"/>
        </a:xfrm>
      </p:grpSpPr>
      <p:sp>
        <p:nvSpPr>
          <p:cNvPr id="195586" name="Rectangle 7">
            <a:extLst>
              <a:ext uri="{FF2B5EF4-FFF2-40B4-BE49-F238E27FC236}">
                <a16:creationId xmlns:a16="http://schemas.microsoft.com/office/drawing/2014/main" id="{6B340D7C-3D8A-20DC-152C-1AE4E7C62DE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4F99723E-327A-4D75-A4DF-82A0854F3BA1}" type="slidenum">
              <a:rPr lang="de-DE" altLang="de-DE" sz="1300"/>
              <a:pPr eaLnBrk="1" hangingPunct="1"/>
              <a:t>49</a:t>
            </a:fld>
            <a:endParaRPr lang="de-DE" altLang="de-DE" sz="1300"/>
          </a:p>
        </p:txBody>
      </p:sp>
      <p:sp>
        <p:nvSpPr>
          <p:cNvPr id="195587" name="Rectangle 2">
            <a:extLst>
              <a:ext uri="{FF2B5EF4-FFF2-40B4-BE49-F238E27FC236}">
                <a16:creationId xmlns:a16="http://schemas.microsoft.com/office/drawing/2014/main" id="{8D027F24-790D-D7E4-AA5F-2F9049FA93A6}"/>
              </a:ext>
            </a:extLst>
          </p:cNvPr>
          <p:cNvSpPr>
            <a:spLocks noGrp="1" noRot="1" noChangeAspect="1" noChangeArrowheads="1" noTextEdit="1"/>
          </p:cNvSpPr>
          <p:nvPr>
            <p:ph type="sldImg"/>
          </p:nvPr>
        </p:nvSpPr>
        <p:spPr>
          <a:xfrm>
            <a:off x="82550" y="744538"/>
            <a:ext cx="6618288" cy="3722687"/>
          </a:xfrm>
          <a:ln/>
        </p:spPr>
      </p:sp>
      <p:sp>
        <p:nvSpPr>
          <p:cNvPr id="195588" name="Rectangle 3">
            <a:extLst>
              <a:ext uri="{FF2B5EF4-FFF2-40B4-BE49-F238E27FC236}">
                <a16:creationId xmlns:a16="http://schemas.microsoft.com/office/drawing/2014/main" id="{F591CFC7-FC4A-7CF9-2C05-633CF2F4E55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942886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56815-E025-376A-461F-18FB30153C36}"/>
            </a:ext>
          </a:extLst>
        </p:cNvPr>
        <p:cNvGrpSpPr/>
        <p:nvPr/>
      </p:nvGrpSpPr>
      <p:grpSpPr>
        <a:xfrm>
          <a:off x="0" y="0"/>
          <a:ext cx="0" cy="0"/>
          <a:chOff x="0" y="0"/>
          <a:chExt cx="0" cy="0"/>
        </a:xfrm>
      </p:grpSpPr>
      <p:sp>
        <p:nvSpPr>
          <p:cNvPr id="196610" name="Rectangle 7">
            <a:extLst>
              <a:ext uri="{FF2B5EF4-FFF2-40B4-BE49-F238E27FC236}">
                <a16:creationId xmlns:a16="http://schemas.microsoft.com/office/drawing/2014/main" id="{70326676-1622-6EF5-A8C3-162063DF865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F914F8AA-55A5-4CB2-BF5F-7F0BD28D17FF}" type="slidenum">
              <a:rPr lang="de-DE" altLang="de-DE" sz="1300"/>
              <a:pPr eaLnBrk="1" hangingPunct="1"/>
              <a:t>50</a:t>
            </a:fld>
            <a:endParaRPr lang="de-DE" altLang="de-DE" sz="1300"/>
          </a:p>
        </p:txBody>
      </p:sp>
      <p:sp>
        <p:nvSpPr>
          <p:cNvPr id="196611" name="Rectangle 2">
            <a:extLst>
              <a:ext uri="{FF2B5EF4-FFF2-40B4-BE49-F238E27FC236}">
                <a16:creationId xmlns:a16="http://schemas.microsoft.com/office/drawing/2014/main" id="{8A0D233F-EFF0-249C-0BF8-6F9156F7A168}"/>
              </a:ext>
            </a:extLst>
          </p:cNvPr>
          <p:cNvSpPr>
            <a:spLocks noGrp="1" noRot="1" noChangeAspect="1" noChangeArrowheads="1" noTextEdit="1"/>
          </p:cNvSpPr>
          <p:nvPr>
            <p:ph type="sldImg"/>
          </p:nvPr>
        </p:nvSpPr>
        <p:spPr>
          <a:xfrm>
            <a:off x="82550" y="744538"/>
            <a:ext cx="6618288" cy="3722687"/>
          </a:xfrm>
          <a:ln/>
        </p:spPr>
      </p:sp>
      <p:sp>
        <p:nvSpPr>
          <p:cNvPr id="196612" name="Rectangle 3">
            <a:extLst>
              <a:ext uri="{FF2B5EF4-FFF2-40B4-BE49-F238E27FC236}">
                <a16:creationId xmlns:a16="http://schemas.microsoft.com/office/drawing/2014/main" id="{82C17051-01B1-0356-8068-48F7AD65CB1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540228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25413F-4BE6-B65E-9988-0A6FCFC93914}"/>
            </a:ext>
          </a:extLst>
        </p:cNvPr>
        <p:cNvGrpSpPr/>
        <p:nvPr/>
      </p:nvGrpSpPr>
      <p:grpSpPr>
        <a:xfrm>
          <a:off x="0" y="0"/>
          <a:ext cx="0" cy="0"/>
          <a:chOff x="0" y="0"/>
          <a:chExt cx="0" cy="0"/>
        </a:xfrm>
      </p:grpSpPr>
      <p:sp>
        <p:nvSpPr>
          <p:cNvPr id="197634" name="Rectangle 7">
            <a:extLst>
              <a:ext uri="{FF2B5EF4-FFF2-40B4-BE49-F238E27FC236}">
                <a16:creationId xmlns:a16="http://schemas.microsoft.com/office/drawing/2014/main" id="{7E28D441-4164-2A51-893F-457E3B98EB3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D198879B-EA1B-4E26-B808-BC79B22368DB}" type="slidenum">
              <a:rPr lang="de-DE" altLang="de-DE" sz="1300"/>
              <a:pPr eaLnBrk="1" hangingPunct="1"/>
              <a:t>51</a:t>
            </a:fld>
            <a:endParaRPr lang="de-DE" altLang="de-DE" sz="1300"/>
          </a:p>
        </p:txBody>
      </p:sp>
      <p:sp>
        <p:nvSpPr>
          <p:cNvPr id="197635" name="Rectangle 2">
            <a:extLst>
              <a:ext uri="{FF2B5EF4-FFF2-40B4-BE49-F238E27FC236}">
                <a16:creationId xmlns:a16="http://schemas.microsoft.com/office/drawing/2014/main" id="{149AA38A-4680-112E-92A7-15D9FFF51A10}"/>
              </a:ext>
            </a:extLst>
          </p:cNvPr>
          <p:cNvSpPr>
            <a:spLocks noGrp="1" noRot="1" noChangeAspect="1" noChangeArrowheads="1" noTextEdit="1"/>
          </p:cNvSpPr>
          <p:nvPr>
            <p:ph type="sldImg"/>
          </p:nvPr>
        </p:nvSpPr>
        <p:spPr>
          <a:xfrm>
            <a:off x="82550" y="744538"/>
            <a:ext cx="6618288" cy="3722687"/>
          </a:xfrm>
          <a:ln/>
        </p:spPr>
      </p:sp>
      <p:sp>
        <p:nvSpPr>
          <p:cNvPr id="197636" name="Rectangle 3">
            <a:extLst>
              <a:ext uri="{FF2B5EF4-FFF2-40B4-BE49-F238E27FC236}">
                <a16:creationId xmlns:a16="http://schemas.microsoft.com/office/drawing/2014/main" id="{09E9611F-4BBA-04C7-8E71-C06F483251E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663121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066DD-CCA9-5569-7F2A-EA06B12B020B}"/>
            </a:ext>
          </a:extLst>
        </p:cNvPr>
        <p:cNvGrpSpPr/>
        <p:nvPr/>
      </p:nvGrpSpPr>
      <p:grpSpPr>
        <a:xfrm>
          <a:off x="0" y="0"/>
          <a:ext cx="0" cy="0"/>
          <a:chOff x="0" y="0"/>
          <a:chExt cx="0" cy="0"/>
        </a:xfrm>
      </p:grpSpPr>
      <p:sp>
        <p:nvSpPr>
          <p:cNvPr id="198658" name="Rectangle 7">
            <a:extLst>
              <a:ext uri="{FF2B5EF4-FFF2-40B4-BE49-F238E27FC236}">
                <a16:creationId xmlns:a16="http://schemas.microsoft.com/office/drawing/2014/main" id="{22C985F9-FBD6-4B12-0BE5-2F8BA5F6CE4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56C21F3D-A138-4E8B-9B65-0995351E76EE}" type="slidenum">
              <a:rPr lang="de-DE" altLang="de-DE" sz="1300"/>
              <a:pPr eaLnBrk="1" hangingPunct="1"/>
              <a:t>52</a:t>
            </a:fld>
            <a:endParaRPr lang="de-DE" altLang="de-DE" sz="1300"/>
          </a:p>
        </p:txBody>
      </p:sp>
      <p:sp>
        <p:nvSpPr>
          <p:cNvPr id="198659" name="Rectangle 2">
            <a:extLst>
              <a:ext uri="{FF2B5EF4-FFF2-40B4-BE49-F238E27FC236}">
                <a16:creationId xmlns:a16="http://schemas.microsoft.com/office/drawing/2014/main" id="{E05F8C53-54C1-4924-E611-2D4CC5031292}"/>
              </a:ext>
            </a:extLst>
          </p:cNvPr>
          <p:cNvSpPr>
            <a:spLocks noGrp="1" noRot="1" noChangeAspect="1" noChangeArrowheads="1" noTextEdit="1"/>
          </p:cNvSpPr>
          <p:nvPr>
            <p:ph type="sldImg"/>
          </p:nvPr>
        </p:nvSpPr>
        <p:spPr>
          <a:xfrm>
            <a:off x="82550" y="744538"/>
            <a:ext cx="6618288" cy="3722687"/>
          </a:xfrm>
          <a:ln/>
        </p:spPr>
      </p:sp>
      <p:sp>
        <p:nvSpPr>
          <p:cNvPr id="198660" name="Rectangle 3">
            <a:extLst>
              <a:ext uri="{FF2B5EF4-FFF2-40B4-BE49-F238E27FC236}">
                <a16:creationId xmlns:a16="http://schemas.microsoft.com/office/drawing/2014/main" id="{F98163B0-52A5-97F0-539E-D5B59B4FB3A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165775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844AC-7E33-C845-7D5D-D9A6BC3179E4}"/>
            </a:ext>
          </a:extLst>
        </p:cNvPr>
        <p:cNvGrpSpPr/>
        <p:nvPr/>
      </p:nvGrpSpPr>
      <p:grpSpPr>
        <a:xfrm>
          <a:off x="0" y="0"/>
          <a:ext cx="0" cy="0"/>
          <a:chOff x="0" y="0"/>
          <a:chExt cx="0" cy="0"/>
        </a:xfrm>
      </p:grpSpPr>
      <p:sp>
        <p:nvSpPr>
          <p:cNvPr id="199682" name="Rectangle 7">
            <a:extLst>
              <a:ext uri="{FF2B5EF4-FFF2-40B4-BE49-F238E27FC236}">
                <a16:creationId xmlns:a16="http://schemas.microsoft.com/office/drawing/2014/main" id="{794E3359-474A-066D-72AF-FAFED7B40D8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B5876839-ECCA-4366-A1D2-7546912ACE9B}" type="slidenum">
              <a:rPr lang="de-DE" altLang="de-DE" sz="1300"/>
              <a:pPr eaLnBrk="1" hangingPunct="1"/>
              <a:t>53</a:t>
            </a:fld>
            <a:endParaRPr lang="de-DE" altLang="de-DE" sz="1300"/>
          </a:p>
        </p:txBody>
      </p:sp>
      <p:sp>
        <p:nvSpPr>
          <p:cNvPr id="199683" name="Rectangle 2">
            <a:extLst>
              <a:ext uri="{FF2B5EF4-FFF2-40B4-BE49-F238E27FC236}">
                <a16:creationId xmlns:a16="http://schemas.microsoft.com/office/drawing/2014/main" id="{8326168E-5F3D-4D31-91A7-BA375279E4F3}"/>
              </a:ext>
            </a:extLst>
          </p:cNvPr>
          <p:cNvSpPr>
            <a:spLocks noGrp="1" noRot="1" noChangeAspect="1" noChangeArrowheads="1" noTextEdit="1"/>
          </p:cNvSpPr>
          <p:nvPr>
            <p:ph type="sldImg"/>
          </p:nvPr>
        </p:nvSpPr>
        <p:spPr>
          <a:xfrm>
            <a:off x="82550" y="744538"/>
            <a:ext cx="6618288" cy="3722687"/>
          </a:xfrm>
          <a:ln/>
        </p:spPr>
      </p:sp>
      <p:sp>
        <p:nvSpPr>
          <p:cNvPr id="199684" name="Rectangle 3">
            <a:extLst>
              <a:ext uri="{FF2B5EF4-FFF2-40B4-BE49-F238E27FC236}">
                <a16:creationId xmlns:a16="http://schemas.microsoft.com/office/drawing/2014/main" id="{91769AEF-B8D4-E90C-84AA-0A08AEF69AA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791352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844AC-7E33-C845-7D5D-D9A6BC3179E4}"/>
            </a:ext>
          </a:extLst>
        </p:cNvPr>
        <p:cNvGrpSpPr/>
        <p:nvPr/>
      </p:nvGrpSpPr>
      <p:grpSpPr>
        <a:xfrm>
          <a:off x="0" y="0"/>
          <a:ext cx="0" cy="0"/>
          <a:chOff x="0" y="0"/>
          <a:chExt cx="0" cy="0"/>
        </a:xfrm>
      </p:grpSpPr>
      <p:sp>
        <p:nvSpPr>
          <p:cNvPr id="199682" name="Rectangle 7">
            <a:extLst>
              <a:ext uri="{FF2B5EF4-FFF2-40B4-BE49-F238E27FC236}">
                <a16:creationId xmlns:a16="http://schemas.microsoft.com/office/drawing/2014/main" id="{794E3359-474A-066D-72AF-FAFED7B40D8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B5876839-ECCA-4366-A1D2-7546912ACE9B}" type="slidenum">
              <a:rPr lang="de-DE" altLang="de-DE" sz="1300"/>
              <a:pPr eaLnBrk="1" hangingPunct="1"/>
              <a:t>54</a:t>
            </a:fld>
            <a:endParaRPr lang="de-DE" altLang="de-DE" sz="1300"/>
          </a:p>
        </p:txBody>
      </p:sp>
      <p:sp>
        <p:nvSpPr>
          <p:cNvPr id="199683" name="Rectangle 2">
            <a:extLst>
              <a:ext uri="{FF2B5EF4-FFF2-40B4-BE49-F238E27FC236}">
                <a16:creationId xmlns:a16="http://schemas.microsoft.com/office/drawing/2014/main" id="{8326168E-5F3D-4D31-91A7-BA375279E4F3}"/>
              </a:ext>
            </a:extLst>
          </p:cNvPr>
          <p:cNvSpPr>
            <a:spLocks noGrp="1" noRot="1" noChangeAspect="1" noChangeArrowheads="1" noTextEdit="1"/>
          </p:cNvSpPr>
          <p:nvPr>
            <p:ph type="sldImg"/>
          </p:nvPr>
        </p:nvSpPr>
        <p:spPr>
          <a:xfrm>
            <a:off x="82550" y="744538"/>
            <a:ext cx="6618288" cy="3722687"/>
          </a:xfrm>
          <a:ln/>
        </p:spPr>
      </p:sp>
      <p:sp>
        <p:nvSpPr>
          <p:cNvPr id="199684" name="Rectangle 3">
            <a:extLst>
              <a:ext uri="{FF2B5EF4-FFF2-40B4-BE49-F238E27FC236}">
                <a16:creationId xmlns:a16="http://schemas.microsoft.com/office/drawing/2014/main" id="{91769AEF-B8D4-E90C-84AA-0A08AEF69AA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791352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1A146-924F-8CE9-37E1-2274734F0F12}"/>
            </a:ext>
          </a:extLst>
        </p:cNvPr>
        <p:cNvGrpSpPr/>
        <p:nvPr/>
      </p:nvGrpSpPr>
      <p:grpSpPr>
        <a:xfrm>
          <a:off x="0" y="0"/>
          <a:ext cx="0" cy="0"/>
          <a:chOff x="0" y="0"/>
          <a:chExt cx="0" cy="0"/>
        </a:xfrm>
      </p:grpSpPr>
      <p:sp>
        <p:nvSpPr>
          <p:cNvPr id="200706" name="Rectangle 7">
            <a:extLst>
              <a:ext uri="{FF2B5EF4-FFF2-40B4-BE49-F238E27FC236}">
                <a16:creationId xmlns:a16="http://schemas.microsoft.com/office/drawing/2014/main" id="{43271FB3-2C2D-4E60-0948-C48D0C7C551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99CCC8B8-D871-48F8-8730-9155195EE01C}" type="slidenum">
              <a:rPr lang="de-DE" altLang="de-DE" sz="1300"/>
              <a:pPr eaLnBrk="1" hangingPunct="1"/>
              <a:t>55</a:t>
            </a:fld>
            <a:endParaRPr lang="de-DE" altLang="de-DE" sz="1300"/>
          </a:p>
        </p:txBody>
      </p:sp>
      <p:sp>
        <p:nvSpPr>
          <p:cNvPr id="200707" name="Rectangle 2">
            <a:extLst>
              <a:ext uri="{FF2B5EF4-FFF2-40B4-BE49-F238E27FC236}">
                <a16:creationId xmlns:a16="http://schemas.microsoft.com/office/drawing/2014/main" id="{71B4E22C-115D-AA8C-DC94-1C464F342677}"/>
              </a:ext>
            </a:extLst>
          </p:cNvPr>
          <p:cNvSpPr>
            <a:spLocks noGrp="1" noRot="1" noChangeAspect="1" noChangeArrowheads="1" noTextEdit="1"/>
          </p:cNvSpPr>
          <p:nvPr>
            <p:ph type="sldImg"/>
          </p:nvPr>
        </p:nvSpPr>
        <p:spPr>
          <a:xfrm>
            <a:off x="82550" y="744538"/>
            <a:ext cx="6618288" cy="3722687"/>
          </a:xfrm>
          <a:ln/>
        </p:spPr>
      </p:sp>
      <p:sp>
        <p:nvSpPr>
          <p:cNvPr id="200708" name="Rectangle 3">
            <a:extLst>
              <a:ext uri="{FF2B5EF4-FFF2-40B4-BE49-F238E27FC236}">
                <a16:creationId xmlns:a16="http://schemas.microsoft.com/office/drawing/2014/main" id="{36C6C660-21BE-BAE1-04DA-CC4B8401075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365322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570A0C8F-E72C-4CA5-8A55-77627E55B520}" type="slidenum">
              <a:rPr lang="de-DE" altLang="de-DE" sz="1300"/>
              <a:pPr eaLnBrk="1" hangingPunct="1"/>
              <a:t>56</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8965023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36B9422B-CD5A-43B8-A1FE-D975609B3E2B}" type="slidenum">
              <a:rPr lang="de-DE" altLang="de-DE" sz="1300"/>
              <a:pPr eaLnBrk="1" hangingPunct="1"/>
              <a:t>57</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236369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B1A8617D-056B-40BB-A6D8-3322B637B11C}" type="slidenum">
              <a:rPr lang="de-DE" altLang="de-DE" sz="1300"/>
              <a:pPr eaLnBrk="1" hangingPunct="1"/>
              <a:t>58</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988798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4F99723E-327A-4D75-A4DF-82A0854F3BA1}" type="slidenum">
              <a:rPr lang="de-DE" altLang="de-DE" sz="1300"/>
              <a:pPr eaLnBrk="1" hangingPunct="1"/>
              <a:t>59</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359522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F914F8AA-55A5-4CB2-BF5F-7F0BD28D17FF}" type="slidenum">
              <a:rPr lang="de-DE" altLang="de-DE" sz="1300"/>
              <a:pPr eaLnBrk="1" hangingPunct="1"/>
              <a:t>60</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343539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D198879B-EA1B-4E26-B808-BC79B22368DB}" type="slidenum">
              <a:rPr lang="de-DE" altLang="de-DE" sz="1300"/>
              <a:pPr eaLnBrk="1" hangingPunct="1"/>
              <a:t>61</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9293863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56C21F3D-A138-4E8B-9B65-0995351E76EE}" type="slidenum">
              <a:rPr lang="de-DE" altLang="de-DE" sz="1300"/>
              <a:pPr eaLnBrk="1" hangingPunct="1"/>
              <a:t>62</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74242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B5876839-ECCA-4366-A1D2-7546912ACE9B}" type="slidenum">
              <a:rPr lang="de-DE" altLang="de-DE" sz="1300"/>
              <a:pPr eaLnBrk="1" hangingPunct="1"/>
              <a:t>63</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1624187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B5876839-ECCA-4366-A1D2-7546912ACE9B}" type="slidenum">
              <a:rPr lang="de-DE" altLang="de-DE" sz="1300"/>
              <a:pPr eaLnBrk="1" hangingPunct="1"/>
              <a:t>64</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1624187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99CCC8B8-D871-48F8-8730-9155195EE01C}" type="slidenum">
              <a:rPr lang="de-DE" altLang="de-DE" sz="1300"/>
              <a:pPr eaLnBrk="1" hangingPunct="1"/>
              <a:t>65</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921849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CF2BBE77-EC26-4A02-882C-CE9BB4EC2FDB}" type="slidenum">
              <a:rPr lang="de-DE" altLang="de-DE" sz="1300"/>
              <a:pPr eaLnBrk="1" hangingPunct="1"/>
              <a:t>66</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312015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FE877617-1587-4D7B-9D52-27034B9F1949}" type="slidenum">
              <a:rPr lang="de-DE" altLang="de-DE" sz="1300"/>
              <a:pPr eaLnBrk="1" hangingPunct="1"/>
              <a:t>67</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479396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DB451AAE-465B-4E80-945F-13AB3F424E0A}" type="slidenum">
              <a:rPr lang="de-DE" altLang="de-DE" sz="1300"/>
              <a:pPr eaLnBrk="1" hangingPunct="1"/>
              <a:t>68</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777581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E8DFD9DB-85E1-41F5-958E-9B35BCDDE6ED}" type="slidenum">
              <a:rPr lang="de-DE" altLang="de-DE" sz="1300"/>
              <a:pPr eaLnBrk="1" hangingPunct="1"/>
              <a:t>69</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462332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A980CCD5-2DD8-4F4F-A16B-58E2A89E1289}" type="slidenum">
              <a:rPr lang="de-DE" altLang="de-DE" sz="1300"/>
              <a:pPr eaLnBrk="1" hangingPunct="1"/>
              <a:t>70</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0701366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DBD0E366-84F8-40CE-9045-86F9C9AD0710}" type="slidenum">
              <a:rPr lang="de-DE" altLang="de-DE" sz="1300"/>
              <a:pPr eaLnBrk="1" hangingPunct="1"/>
              <a:t>71</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229891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102EED6F-4E64-4ED7-8DC1-41B75C7BC61B}" type="slidenum">
              <a:rPr lang="de-DE" altLang="de-DE" sz="1300"/>
              <a:pPr eaLnBrk="1" hangingPunct="1"/>
              <a:t>72</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739273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B4715F09-833C-42F9-86AB-F41FE0EC0EC3}" type="slidenum">
              <a:rPr lang="de-DE" altLang="de-DE" sz="1300"/>
              <a:pPr eaLnBrk="1" hangingPunct="1"/>
              <a:t>73</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972639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B4715F09-833C-42F9-86AB-F41FE0EC0EC3}" type="slidenum">
              <a:rPr lang="de-DE" altLang="de-DE" sz="1300"/>
              <a:pPr eaLnBrk="1" hangingPunct="1"/>
              <a:t>74</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972639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5D840644-0D0C-4F42-901F-D6501DE93933}" type="slidenum">
              <a:rPr lang="de-DE" altLang="de-DE" sz="1300"/>
              <a:pPr eaLnBrk="1" hangingPunct="1"/>
              <a:t>75</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223186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AF0137C4-E07E-4363-A6A9-1499F2215222}" type="slidenum">
              <a:rPr lang="de-DE" altLang="de-DE" sz="1300"/>
              <a:pPr eaLnBrk="1" hangingPunct="1"/>
              <a:t>76</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634860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2BF10631-82AD-40ED-9549-6CBF658AD4EE}" type="slidenum">
              <a:rPr lang="de-DE" altLang="de-DE" sz="1300"/>
              <a:pPr eaLnBrk="1" hangingPunct="1"/>
              <a:t>77</a:t>
            </a:fld>
            <a:endParaRPr lang="de-DE" altLang="de-DE"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621104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33AA32CF-0E27-427F-9CF8-BA9938C9224F}" type="slidenum">
              <a:rPr lang="de-DE" altLang="de-DE" sz="1300"/>
              <a:pPr eaLnBrk="1" hangingPunct="1"/>
              <a:t>78</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613828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A02FBEF9-79D6-412F-905D-6C6F276CA3BE}" type="slidenum">
              <a:rPr lang="de-DE" altLang="de-DE" sz="1300"/>
              <a:pPr eaLnBrk="1" hangingPunct="1"/>
              <a:t>79</a:t>
            </a:fld>
            <a:endParaRPr lang="de-DE" altLang="de-DE" sz="1300"/>
          </a:p>
        </p:txBody>
      </p:sp>
      <p:sp>
        <p:nvSpPr>
          <p:cNvPr id="214019" name="Rectangle 2"/>
          <p:cNvSpPr>
            <a:spLocks noGrp="1" noRot="1" noChangeAspect="1" noChangeArrowheads="1" noTextEdit="1"/>
          </p:cNvSpPr>
          <p:nvPr>
            <p:ph type="sldImg"/>
          </p:nvPr>
        </p:nvSpPr>
        <p:spPr>
          <a:xfrm>
            <a:off x="82550" y="744538"/>
            <a:ext cx="6618288" cy="3722687"/>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9711864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64411397-212A-4AD2-A64B-6CB4F11E791C}" type="slidenum">
              <a:rPr lang="de-DE" altLang="de-DE" sz="1300"/>
              <a:pPr eaLnBrk="1" hangingPunct="1"/>
              <a:t>80</a:t>
            </a:fld>
            <a:endParaRPr lang="de-DE" altLang="de-DE"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7661747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FBCD48DC-A877-45DE-8519-E41A612DDD27}" type="slidenum">
              <a:rPr lang="de-DE" altLang="de-DE" sz="1300"/>
              <a:pPr eaLnBrk="1" hangingPunct="1"/>
              <a:t>81</a:t>
            </a:fld>
            <a:endParaRPr lang="de-DE" altLang="de-DE" sz="1300"/>
          </a:p>
        </p:txBody>
      </p:sp>
      <p:sp>
        <p:nvSpPr>
          <p:cNvPr id="216067" name="Rectangle 2"/>
          <p:cNvSpPr>
            <a:spLocks noGrp="1" noRot="1" noChangeAspect="1" noChangeArrowheads="1" noTextEdit="1"/>
          </p:cNvSpPr>
          <p:nvPr>
            <p:ph type="sldImg"/>
          </p:nvPr>
        </p:nvSpPr>
        <p:spPr>
          <a:xfrm>
            <a:off x="82550" y="744538"/>
            <a:ext cx="6618288"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611117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E4264CC8-BD4A-47D3-8CE3-FD740DFB99AC}" type="slidenum">
              <a:rPr lang="de-DE" altLang="de-DE" sz="1300"/>
              <a:pPr eaLnBrk="1" hangingPunct="1"/>
              <a:t>82</a:t>
            </a:fld>
            <a:endParaRPr lang="de-DE" altLang="de-DE"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148130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98266-E275-3E96-7F89-225C856AC388}"/>
            </a:ext>
          </a:extLst>
        </p:cNvPr>
        <p:cNvGrpSpPr/>
        <p:nvPr/>
      </p:nvGrpSpPr>
      <p:grpSpPr>
        <a:xfrm>
          <a:off x="0" y="0"/>
          <a:ext cx="0" cy="0"/>
          <a:chOff x="0" y="0"/>
          <a:chExt cx="0" cy="0"/>
        </a:xfrm>
      </p:grpSpPr>
      <p:sp>
        <p:nvSpPr>
          <p:cNvPr id="209922" name="Rectangle 7">
            <a:extLst>
              <a:ext uri="{FF2B5EF4-FFF2-40B4-BE49-F238E27FC236}">
                <a16:creationId xmlns:a16="http://schemas.microsoft.com/office/drawing/2014/main" id="{9EE7F7E1-9814-00F7-A811-ECF09790000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5D840644-0D0C-4F42-901F-D6501DE93933}" type="slidenum">
              <a:rPr lang="de-DE" altLang="de-DE" sz="1300"/>
              <a:pPr eaLnBrk="1" hangingPunct="1"/>
              <a:t>83</a:t>
            </a:fld>
            <a:endParaRPr lang="de-DE" altLang="de-DE" sz="1300"/>
          </a:p>
        </p:txBody>
      </p:sp>
      <p:sp>
        <p:nvSpPr>
          <p:cNvPr id="209923" name="Rectangle 2">
            <a:extLst>
              <a:ext uri="{FF2B5EF4-FFF2-40B4-BE49-F238E27FC236}">
                <a16:creationId xmlns:a16="http://schemas.microsoft.com/office/drawing/2014/main" id="{5ACA436C-40BF-7A52-F4FA-427619760F23}"/>
              </a:ext>
            </a:extLst>
          </p:cNvPr>
          <p:cNvSpPr>
            <a:spLocks noGrp="1" noRot="1" noChangeAspect="1" noChangeArrowheads="1" noTextEdit="1"/>
          </p:cNvSpPr>
          <p:nvPr>
            <p:ph type="sldImg"/>
          </p:nvPr>
        </p:nvSpPr>
        <p:spPr>
          <a:xfrm>
            <a:off x="82550" y="744538"/>
            <a:ext cx="6618288" cy="3722687"/>
          </a:xfrm>
          <a:ln/>
        </p:spPr>
      </p:sp>
      <p:sp>
        <p:nvSpPr>
          <p:cNvPr id="209924" name="Rectangle 3">
            <a:extLst>
              <a:ext uri="{FF2B5EF4-FFF2-40B4-BE49-F238E27FC236}">
                <a16:creationId xmlns:a16="http://schemas.microsoft.com/office/drawing/2014/main" id="{EA0B8AEA-C505-EE32-DC52-D93B438FB98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551375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36D925-8995-327B-E2A7-64BAC535D72D}"/>
            </a:ext>
          </a:extLst>
        </p:cNvPr>
        <p:cNvGrpSpPr/>
        <p:nvPr/>
      </p:nvGrpSpPr>
      <p:grpSpPr>
        <a:xfrm>
          <a:off x="0" y="0"/>
          <a:ext cx="0" cy="0"/>
          <a:chOff x="0" y="0"/>
          <a:chExt cx="0" cy="0"/>
        </a:xfrm>
      </p:grpSpPr>
      <p:sp>
        <p:nvSpPr>
          <p:cNvPr id="210946" name="Rectangle 7">
            <a:extLst>
              <a:ext uri="{FF2B5EF4-FFF2-40B4-BE49-F238E27FC236}">
                <a16:creationId xmlns:a16="http://schemas.microsoft.com/office/drawing/2014/main" id="{A15A3BFB-58F0-1B12-2C1B-B711FCA0299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AF0137C4-E07E-4363-A6A9-1499F2215222}" type="slidenum">
              <a:rPr lang="de-DE" altLang="de-DE" sz="1300"/>
              <a:pPr eaLnBrk="1" hangingPunct="1"/>
              <a:t>84</a:t>
            </a:fld>
            <a:endParaRPr lang="de-DE" altLang="de-DE" sz="1300"/>
          </a:p>
        </p:txBody>
      </p:sp>
      <p:sp>
        <p:nvSpPr>
          <p:cNvPr id="210947" name="Rectangle 2">
            <a:extLst>
              <a:ext uri="{FF2B5EF4-FFF2-40B4-BE49-F238E27FC236}">
                <a16:creationId xmlns:a16="http://schemas.microsoft.com/office/drawing/2014/main" id="{3746C5FC-F5D2-B1A6-FDDF-824446039E45}"/>
              </a:ext>
            </a:extLst>
          </p:cNvPr>
          <p:cNvSpPr>
            <a:spLocks noGrp="1" noRot="1" noChangeAspect="1" noChangeArrowheads="1" noTextEdit="1"/>
          </p:cNvSpPr>
          <p:nvPr>
            <p:ph type="sldImg"/>
          </p:nvPr>
        </p:nvSpPr>
        <p:spPr>
          <a:xfrm>
            <a:off x="82550" y="744538"/>
            <a:ext cx="6618288" cy="3722687"/>
          </a:xfrm>
          <a:ln/>
        </p:spPr>
      </p:sp>
      <p:sp>
        <p:nvSpPr>
          <p:cNvPr id="210948" name="Rectangle 3">
            <a:extLst>
              <a:ext uri="{FF2B5EF4-FFF2-40B4-BE49-F238E27FC236}">
                <a16:creationId xmlns:a16="http://schemas.microsoft.com/office/drawing/2014/main" id="{8293901D-ED37-6C9E-9876-8302A213924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4438106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3DB19-2787-CEC5-F0BC-43E408B83A00}"/>
            </a:ext>
          </a:extLst>
        </p:cNvPr>
        <p:cNvGrpSpPr/>
        <p:nvPr/>
      </p:nvGrpSpPr>
      <p:grpSpPr>
        <a:xfrm>
          <a:off x="0" y="0"/>
          <a:ext cx="0" cy="0"/>
          <a:chOff x="0" y="0"/>
          <a:chExt cx="0" cy="0"/>
        </a:xfrm>
      </p:grpSpPr>
      <p:sp>
        <p:nvSpPr>
          <p:cNvPr id="211970" name="Rectangle 7">
            <a:extLst>
              <a:ext uri="{FF2B5EF4-FFF2-40B4-BE49-F238E27FC236}">
                <a16:creationId xmlns:a16="http://schemas.microsoft.com/office/drawing/2014/main" id="{7DA7A548-56FC-7A79-5492-7C3EEF7166A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2BF10631-82AD-40ED-9549-6CBF658AD4EE}" type="slidenum">
              <a:rPr lang="de-DE" altLang="de-DE" sz="1300"/>
              <a:pPr eaLnBrk="1" hangingPunct="1"/>
              <a:t>85</a:t>
            </a:fld>
            <a:endParaRPr lang="de-DE" altLang="de-DE" sz="1300"/>
          </a:p>
        </p:txBody>
      </p:sp>
      <p:sp>
        <p:nvSpPr>
          <p:cNvPr id="211971" name="Rectangle 2">
            <a:extLst>
              <a:ext uri="{FF2B5EF4-FFF2-40B4-BE49-F238E27FC236}">
                <a16:creationId xmlns:a16="http://schemas.microsoft.com/office/drawing/2014/main" id="{67D7A5BB-AC25-FDCC-3D79-F6BE995344E5}"/>
              </a:ext>
            </a:extLst>
          </p:cNvPr>
          <p:cNvSpPr>
            <a:spLocks noGrp="1" noRot="1" noChangeAspect="1" noChangeArrowheads="1" noTextEdit="1"/>
          </p:cNvSpPr>
          <p:nvPr>
            <p:ph type="sldImg"/>
          </p:nvPr>
        </p:nvSpPr>
        <p:spPr>
          <a:xfrm>
            <a:off x="82550" y="744538"/>
            <a:ext cx="6618288" cy="3722687"/>
          </a:xfrm>
          <a:ln/>
        </p:spPr>
      </p:sp>
      <p:sp>
        <p:nvSpPr>
          <p:cNvPr id="211972" name="Rectangle 3">
            <a:extLst>
              <a:ext uri="{FF2B5EF4-FFF2-40B4-BE49-F238E27FC236}">
                <a16:creationId xmlns:a16="http://schemas.microsoft.com/office/drawing/2014/main" id="{26AC35EB-A023-0FE7-529B-F06D3659A97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636876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CA9C6-F00E-829A-BC45-20A3C9188851}"/>
            </a:ext>
          </a:extLst>
        </p:cNvPr>
        <p:cNvGrpSpPr/>
        <p:nvPr/>
      </p:nvGrpSpPr>
      <p:grpSpPr>
        <a:xfrm>
          <a:off x="0" y="0"/>
          <a:ext cx="0" cy="0"/>
          <a:chOff x="0" y="0"/>
          <a:chExt cx="0" cy="0"/>
        </a:xfrm>
      </p:grpSpPr>
      <p:sp>
        <p:nvSpPr>
          <p:cNvPr id="212994" name="Rectangle 7">
            <a:extLst>
              <a:ext uri="{FF2B5EF4-FFF2-40B4-BE49-F238E27FC236}">
                <a16:creationId xmlns:a16="http://schemas.microsoft.com/office/drawing/2014/main" id="{897AE728-903A-95D9-BA84-5D83A490995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33AA32CF-0E27-427F-9CF8-BA9938C9224F}" type="slidenum">
              <a:rPr lang="de-DE" altLang="de-DE" sz="1300"/>
              <a:pPr eaLnBrk="1" hangingPunct="1"/>
              <a:t>86</a:t>
            </a:fld>
            <a:endParaRPr lang="de-DE" altLang="de-DE" sz="1300"/>
          </a:p>
        </p:txBody>
      </p:sp>
      <p:sp>
        <p:nvSpPr>
          <p:cNvPr id="212995" name="Rectangle 2">
            <a:extLst>
              <a:ext uri="{FF2B5EF4-FFF2-40B4-BE49-F238E27FC236}">
                <a16:creationId xmlns:a16="http://schemas.microsoft.com/office/drawing/2014/main" id="{D2A1FF82-CE5A-DC3D-2FCE-6767020B23B2}"/>
              </a:ext>
            </a:extLst>
          </p:cNvPr>
          <p:cNvSpPr>
            <a:spLocks noGrp="1" noRot="1" noChangeAspect="1" noChangeArrowheads="1" noTextEdit="1"/>
          </p:cNvSpPr>
          <p:nvPr>
            <p:ph type="sldImg"/>
          </p:nvPr>
        </p:nvSpPr>
        <p:spPr>
          <a:xfrm>
            <a:off x="82550" y="744538"/>
            <a:ext cx="6618288" cy="3722687"/>
          </a:xfrm>
          <a:ln/>
        </p:spPr>
      </p:sp>
      <p:sp>
        <p:nvSpPr>
          <p:cNvPr id="212996" name="Rectangle 3">
            <a:extLst>
              <a:ext uri="{FF2B5EF4-FFF2-40B4-BE49-F238E27FC236}">
                <a16:creationId xmlns:a16="http://schemas.microsoft.com/office/drawing/2014/main" id="{F5544544-28F5-525F-04F2-FE399F2C6E0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2871939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B6929-138A-1BBE-1761-85F5A20E36D4}"/>
            </a:ext>
          </a:extLst>
        </p:cNvPr>
        <p:cNvGrpSpPr/>
        <p:nvPr/>
      </p:nvGrpSpPr>
      <p:grpSpPr>
        <a:xfrm>
          <a:off x="0" y="0"/>
          <a:ext cx="0" cy="0"/>
          <a:chOff x="0" y="0"/>
          <a:chExt cx="0" cy="0"/>
        </a:xfrm>
      </p:grpSpPr>
      <p:sp>
        <p:nvSpPr>
          <p:cNvPr id="214018" name="Rectangle 7">
            <a:extLst>
              <a:ext uri="{FF2B5EF4-FFF2-40B4-BE49-F238E27FC236}">
                <a16:creationId xmlns:a16="http://schemas.microsoft.com/office/drawing/2014/main" id="{F3AEE143-6AF7-EF82-43CA-DD634585475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A02FBEF9-79D6-412F-905D-6C6F276CA3BE}" type="slidenum">
              <a:rPr lang="de-DE" altLang="de-DE" sz="1300"/>
              <a:pPr eaLnBrk="1" hangingPunct="1"/>
              <a:t>87</a:t>
            </a:fld>
            <a:endParaRPr lang="de-DE" altLang="de-DE" sz="1300"/>
          </a:p>
        </p:txBody>
      </p:sp>
      <p:sp>
        <p:nvSpPr>
          <p:cNvPr id="214019" name="Rectangle 2">
            <a:extLst>
              <a:ext uri="{FF2B5EF4-FFF2-40B4-BE49-F238E27FC236}">
                <a16:creationId xmlns:a16="http://schemas.microsoft.com/office/drawing/2014/main" id="{CC4690A0-218F-3C73-4137-3A226DE941D6}"/>
              </a:ext>
            </a:extLst>
          </p:cNvPr>
          <p:cNvSpPr>
            <a:spLocks noGrp="1" noRot="1" noChangeAspect="1" noChangeArrowheads="1" noTextEdit="1"/>
          </p:cNvSpPr>
          <p:nvPr>
            <p:ph type="sldImg"/>
          </p:nvPr>
        </p:nvSpPr>
        <p:spPr>
          <a:xfrm>
            <a:off x="82550" y="744538"/>
            <a:ext cx="6618288" cy="3722687"/>
          </a:xfrm>
          <a:ln/>
        </p:spPr>
      </p:sp>
      <p:sp>
        <p:nvSpPr>
          <p:cNvPr id="214020" name="Rectangle 3">
            <a:extLst>
              <a:ext uri="{FF2B5EF4-FFF2-40B4-BE49-F238E27FC236}">
                <a16:creationId xmlns:a16="http://schemas.microsoft.com/office/drawing/2014/main" id="{48FED648-F9BD-B04D-87C7-FDD25267F85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3164253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D98309-9CD0-CCE1-22C4-E04ABFEB2CE5}"/>
            </a:ext>
          </a:extLst>
        </p:cNvPr>
        <p:cNvGrpSpPr/>
        <p:nvPr/>
      </p:nvGrpSpPr>
      <p:grpSpPr>
        <a:xfrm>
          <a:off x="0" y="0"/>
          <a:ext cx="0" cy="0"/>
          <a:chOff x="0" y="0"/>
          <a:chExt cx="0" cy="0"/>
        </a:xfrm>
      </p:grpSpPr>
      <p:sp>
        <p:nvSpPr>
          <p:cNvPr id="215042" name="Rectangle 7">
            <a:extLst>
              <a:ext uri="{FF2B5EF4-FFF2-40B4-BE49-F238E27FC236}">
                <a16:creationId xmlns:a16="http://schemas.microsoft.com/office/drawing/2014/main" id="{144F204D-C3F8-9561-EDB1-06BC3E068C3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64411397-212A-4AD2-A64B-6CB4F11E791C}" type="slidenum">
              <a:rPr lang="de-DE" altLang="de-DE" sz="1300"/>
              <a:pPr eaLnBrk="1" hangingPunct="1"/>
              <a:t>88</a:t>
            </a:fld>
            <a:endParaRPr lang="de-DE" altLang="de-DE" sz="1300"/>
          </a:p>
        </p:txBody>
      </p:sp>
      <p:sp>
        <p:nvSpPr>
          <p:cNvPr id="215043" name="Rectangle 2">
            <a:extLst>
              <a:ext uri="{FF2B5EF4-FFF2-40B4-BE49-F238E27FC236}">
                <a16:creationId xmlns:a16="http://schemas.microsoft.com/office/drawing/2014/main" id="{04915F85-6BD1-5C8D-5FA0-683A4DB56C98}"/>
              </a:ext>
            </a:extLst>
          </p:cNvPr>
          <p:cNvSpPr>
            <a:spLocks noGrp="1" noRot="1" noChangeAspect="1" noChangeArrowheads="1" noTextEdit="1"/>
          </p:cNvSpPr>
          <p:nvPr>
            <p:ph type="sldImg"/>
          </p:nvPr>
        </p:nvSpPr>
        <p:spPr>
          <a:xfrm>
            <a:off x="82550" y="744538"/>
            <a:ext cx="6618288" cy="3722687"/>
          </a:xfrm>
          <a:ln/>
        </p:spPr>
      </p:sp>
      <p:sp>
        <p:nvSpPr>
          <p:cNvPr id="215044" name="Rectangle 3">
            <a:extLst>
              <a:ext uri="{FF2B5EF4-FFF2-40B4-BE49-F238E27FC236}">
                <a16:creationId xmlns:a16="http://schemas.microsoft.com/office/drawing/2014/main" id="{ED30B468-72A2-9888-F3CA-31464CFDDD6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2945031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C60CA9-A8B8-A159-9C17-18BE970007A1}"/>
            </a:ext>
          </a:extLst>
        </p:cNvPr>
        <p:cNvGrpSpPr/>
        <p:nvPr/>
      </p:nvGrpSpPr>
      <p:grpSpPr>
        <a:xfrm>
          <a:off x="0" y="0"/>
          <a:ext cx="0" cy="0"/>
          <a:chOff x="0" y="0"/>
          <a:chExt cx="0" cy="0"/>
        </a:xfrm>
      </p:grpSpPr>
      <p:sp>
        <p:nvSpPr>
          <p:cNvPr id="216066" name="Rectangle 7">
            <a:extLst>
              <a:ext uri="{FF2B5EF4-FFF2-40B4-BE49-F238E27FC236}">
                <a16:creationId xmlns:a16="http://schemas.microsoft.com/office/drawing/2014/main" id="{73961F8B-457A-2B0B-E35C-DD102708279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FBCD48DC-A877-45DE-8519-E41A612DDD27}" type="slidenum">
              <a:rPr lang="de-DE" altLang="de-DE" sz="1300"/>
              <a:pPr eaLnBrk="1" hangingPunct="1"/>
              <a:t>89</a:t>
            </a:fld>
            <a:endParaRPr lang="de-DE" altLang="de-DE" sz="1300"/>
          </a:p>
        </p:txBody>
      </p:sp>
      <p:sp>
        <p:nvSpPr>
          <p:cNvPr id="216067" name="Rectangle 2">
            <a:extLst>
              <a:ext uri="{FF2B5EF4-FFF2-40B4-BE49-F238E27FC236}">
                <a16:creationId xmlns:a16="http://schemas.microsoft.com/office/drawing/2014/main" id="{5DA25FFA-CDDF-671C-A8B9-1843387FF82F}"/>
              </a:ext>
            </a:extLst>
          </p:cNvPr>
          <p:cNvSpPr>
            <a:spLocks noGrp="1" noRot="1" noChangeAspect="1" noChangeArrowheads="1" noTextEdit="1"/>
          </p:cNvSpPr>
          <p:nvPr>
            <p:ph type="sldImg"/>
          </p:nvPr>
        </p:nvSpPr>
        <p:spPr>
          <a:xfrm>
            <a:off x="82550" y="744538"/>
            <a:ext cx="6618288" cy="3722687"/>
          </a:xfrm>
          <a:ln/>
        </p:spPr>
      </p:sp>
      <p:sp>
        <p:nvSpPr>
          <p:cNvPr id="216068" name="Rectangle 3">
            <a:extLst>
              <a:ext uri="{FF2B5EF4-FFF2-40B4-BE49-F238E27FC236}">
                <a16:creationId xmlns:a16="http://schemas.microsoft.com/office/drawing/2014/main" id="{15C33E50-6D82-0B0F-EF00-172A8606638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6795360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1FCFB-4042-ED72-B4A1-ED8C67C96572}"/>
            </a:ext>
          </a:extLst>
        </p:cNvPr>
        <p:cNvGrpSpPr/>
        <p:nvPr/>
      </p:nvGrpSpPr>
      <p:grpSpPr>
        <a:xfrm>
          <a:off x="0" y="0"/>
          <a:ext cx="0" cy="0"/>
          <a:chOff x="0" y="0"/>
          <a:chExt cx="0" cy="0"/>
        </a:xfrm>
      </p:grpSpPr>
      <p:sp>
        <p:nvSpPr>
          <p:cNvPr id="217090" name="Rectangle 7">
            <a:extLst>
              <a:ext uri="{FF2B5EF4-FFF2-40B4-BE49-F238E27FC236}">
                <a16:creationId xmlns:a16="http://schemas.microsoft.com/office/drawing/2014/main" id="{131AD7D4-87E7-40BA-DB27-7B181FFB78A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E4BA9298-C3AA-4D0B-BF34-32E3A860EBBB}" type="slidenum">
              <a:rPr lang="de-DE" altLang="de-DE" sz="1300"/>
              <a:pPr eaLnBrk="1" hangingPunct="1"/>
              <a:t>90</a:t>
            </a:fld>
            <a:endParaRPr lang="de-DE" altLang="de-DE" sz="1300"/>
          </a:p>
        </p:txBody>
      </p:sp>
      <p:sp>
        <p:nvSpPr>
          <p:cNvPr id="217091" name="Rectangle 2">
            <a:extLst>
              <a:ext uri="{FF2B5EF4-FFF2-40B4-BE49-F238E27FC236}">
                <a16:creationId xmlns:a16="http://schemas.microsoft.com/office/drawing/2014/main" id="{09C64224-FA26-DE47-28E0-AA5B573C9766}"/>
              </a:ext>
            </a:extLst>
          </p:cNvPr>
          <p:cNvSpPr>
            <a:spLocks noGrp="1" noRot="1" noChangeAspect="1" noChangeArrowheads="1" noTextEdit="1"/>
          </p:cNvSpPr>
          <p:nvPr>
            <p:ph type="sldImg"/>
          </p:nvPr>
        </p:nvSpPr>
        <p:spPr>
          <a:xfrm>
            <a:off x="82550" y="744538"/>
            <a:ext cx="6618288" cy="3722687"/>
          </a:xfrm>
          <a:ln/>
        </p:spPr>
      </p:sp>
      <p:sp>
        <p:nvSpPr>
          <p:cNvPr id="217092" name="Rectangle 3">
            <a:extLst>
              <a:ext uri="{FF2B5EF4-FFF2-40B4-BE49-F238E27FC236}">
                <a16:creationId xmlns:a16="http://schemas.microsoft.com/office/drawing/2014/main" id="{CDE25778-EBA9-B90A-A299-42838E833AB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3268852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FF281-CC8B-2E9D-6C0A-392E9BD049F1}"/>
            </a:ext>
          </a:extLst>
        </p:cNvPr>
        <p:cNvGrpSpPr/>
        <p:nvPr/>
      </p:nvGrpSpPr>
      <p:grpSpPr>
        <a:xfrm>
          <a:off x="0" y="0"/>
          <a:ext cx="0" cy="0"/>
          <a:chOff x="0" y="0"/>
          <a:chExt cx="0" cy="0"/>
        </a:xfrm>
      </p:grpSpPr>
      <p:sp>
        <p:nvSpPr>
          <p:cNvPr id="218114" name="Rectangle 7">
            <a:extLst>
              <a:ext uri="{FF2B5EF4-FFF2-40B4-BE49-F238E27FC236}">
                <a16:creationId xmlns:a16="http://schemas.microsoft.com/office/drawing/2014/main" id="{B291C2AB-0835-0EA7-0885-B1C31448289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E4264CC8-BD4A-47D3-8CE3-FD740DFB99AC}" type="slidenum">
              <a:rPr lang="de-DE" altLang="de-DE" sz="1300"/>
              <a:pPr eaLnBrk="1" hangingPunct="1"/>
              <a:t>91</a:t>
            </a:fld>
            <a:endParaRPr lang="de-DE" altLang="de-DE" sz="1300"/>
          </a:p>
        </p:txBody>
      </p:sp>
      <p:sp>
        <p:nvSpPr>
          <p:cNvPr id="218115" name="Rectangle 2">
            <a:extLst>
              <a:ext uri="{FF2B5EF4-FFF2-40B4-BE49-F238E27FC236}">
                <a16:creationId xmlns:a16="http://schemas.microsoft.com/office/drawing/2014/main" id="{86A804A9-11B2-4737-540D-0F427972D051}"/>
              </a:ext>
            </a:extLst>
          </p:cNvPr>
          <p:cNvSpPr>
            <a:spLocks noGrp="1" noRot="1" noChangeAspect="1" noChangeArrowheads="1" noTextEdit="1"/>
          </p:cNvSpPr>
          <p:nvPr>
            <p:ph type="sldImg"/>
          </p:nvPr>
        </p:nvSpPr>
        <p:spPr>
          <a:xfrm>
            <a:off x="82550" y="744538"/>
            <a:ext cx="6618288" cy="3722687"/>
          </a:xfrm>
          <a:ln/>
        </p:spPr>
      </p:sp>
      <p:sp>
        <p:nvSpPr>
          <p:cNvPr id="218116" name="Rectangle 3">
            <a:extLst>
              <a:ext uri="{FF2B5EF4-FFF2-40B4-BE49-F238E27FC236}">
                <a16:creationId xmlns:a16="http://schemas.microsoft.com/office/drawing/2014/main" id="{407970EC-8799-6FE0-BE94-1AFCDF413DF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2548140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FF281-CC8B-2E9D-6C0A-392E9BD049F1}"/>
            </a:ext>
          </a:extLst>
        </p:cNvPr>
        <p:cNvGrpSpPr/>
        <p:nvPr/>
      </p:nvGrpSpPr>
      <p:grpSpPr>
        <a:xfrm>
          <a:off x="0" y="0"/>
          <a:ext cx="0" cy="0"/>
          <a:chOff x="0" y="0"/>
          <a:chExt cx="0" cy="0"/>
        </a:xfrm>
      </p:grpSpPr>
      <p:sp>
        <p:nvSpPr>
          <p:cNvPr id="218114" name="Rectangle 7">
            <a:extLst>
              <a:ext uri="{FF2B5EF4-FFF2-40B4-BE49-F238E27FC236}">
                <a16:creationId xmlns:a16="http://schemas.microsoft.com/office/drawing/2014/main" id="{B291C2AB-0835-0EA7-0885-B1C31448289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E4264CC8-BD4A-47D3-8CE3-FD740DFB99AC}" type="slidenum">
              <a:rPr lang="de-DE" altLang="de-DE" sz="1300"/>
              <a:pPr eaLnBrk="1" hangingPunct="1"/>
              <a:t>92</a:t>
            </a:fld>
            <a:endParaRPr lang="de-DE" altLang="de-DE" sz="1300"/>
          </a:p>
        </p:txBody>
      </p:sp>
      <p:sp>
        <p:nvSpPr>
          <p:cNvPr id="218115" name="Rectangle 2">
            <a:extLst>
              <a:ext uri="{FF2B5EF4-FFF2-40B4-BE49-F238E27FC236}">
                <a16:creationId xmlns:a16="http://schemas.microsoft.com/office/drawing/2014/main" id="{86A804A9-11B2-4737-540D-0F427972D051}"/>
              </a:ext>
            </a:extLst>
          </p:cNvPr>
          <p:cNvSpPr>
            <a:spLocks noGrp="1" noRot="1" noChangeAspect="1" noChangeArrowheads="1" noTextEdit="1"/>
          </p:cNvSpPr>
          <p:nvPr>
            <p:ph type="sldImg"/>
          </p:nvPr>
        </p:nvSpPr>
        <p:spPr>
          <a:xfrm>
            <a:off x="82550" y="744538"/>
            <a:ext cx="6618288" cy="3722687"/>
          </a:xfrm>
          <a:ln/>
        </p:spPr>
      </p:sp>
      <p:sp>
        <p:nvSpPr>
          <p:cNvPr id="218116" name="Rectangle 3">
            <a:extLst>
              <a:ext uri="{FF2B5EF4-FFF2-40B4-BE49-F238E27FC236}">
                <a16:creationId xmlns:a16="http://schemas.microsoft.com/office/drawing/2014/main" id="{407970EC-8799-6FE0-BE94-1AFCDF413DF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2548140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93</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02C30E4B-2431-400C-937C-83E7A9FF7654}" type="slidenum">
              <a:rPr lang="de-DE" altLang="de-DE" sz="1300"/>
              <a:pPr eaLnBrk="1" hangingPunct="1"/>
              <a:t>94</a:t>
            </a:fld>
            <a:endParaRPr lang="de-DE" altLang="de-DE"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952264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79B65E0A-624B-44D1-BFC4-671B82E8274F}" type="slidenum">
              <a:rPr lang="de-DE" altLang="de-DE" sz="1300"/>
              <a:pPr eaLnBrk="1" hangingPunct="1"/>
              <a:t>95</a:t>
            </a:fld>
            <a:endParaRPr lang="de-DE" altLang="de-DE" sz="1300"/>
          </a:p>
        </p:txBody>
      </p:sp>
      <p:sp>
        <p:nvSpPr>
          <p:cNvPr id="220163" name="Rectangle 2"/>
          <p:cNvSpPr>
            <a:spLocks noGrp="1" noRot="1" noChangeAspect="1" noChangeArrowheads="1" noTextEdit="1"/>
          </p:cNvSpPr>
          <p:nvPr>
            <p:ph type="sldImg"/>
          </p:nvPr>
        </p:nvSpPr>
        <p:spPr>
          <a:xfrm>
            <a:off x="82550" y="744538"/>
            <a:ext cx="6618288" cy="3722687"/>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4887655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BFE59DE0-E877-4EF9-A810-C3F5D55BFD96}" type="slidenum">
              <a:rPr lang="de-DE" altLang="de-DE" sz="1300"/>
              <a:pPr eaLnBrk="1" hangingPunct="1"/>
              <a:t>96</a:t>
            </a:fld>
            <a:endParaRPr lang="de-DE" altLang="de-DE"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9547062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CF2B79F0-6CDD-46CC-A63D-A0BF29ACE4C1}" type="slidenum">
              <a:rPr lang="de-DE" altLang="de-DE" sz="1300"/>
              <a:pPr eaLnBrk="1" hangingPunct="1"/>
              <a:t>97</a:t>
            </a:fld>
            <a:endParaRPr lang="de-DE" altLang="de-DE"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807963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A72ECB65-7154-49AD-934C-649F4E02FFFC}" type="slidenum">
              <a:rPr lang="de-DE" altLang="de-DE" sz="1300"/>
              <a:pPr eaLnBrk="1" hangingPunct="1"/>
              <a:t>98</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4547608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151C777B-1FD7-438E-A5A2-EE3C5879E0C4}" type="slidenum">
              <a:rPr lang="de-DE" altLang="de-DE" sz="1300"/>
              <a:pPr eaLnBrk="1" hangingPunct="1"/>
              <a:t>99</a:t>
            </a:fld>
            <a:endParaRPr lang="de-DE" altLang="de-DE" sz="1300"/>
          </a:p>
        </p:txBody>
      </p:sp>
      <p:sp>
        <p:nvSpPr>
          <p:cNvPr id="224259" name="Rectangle 2"/>
          <p:cNvSpPr>
            <a:spLocks noGrp="1" noRot="1" noChangeAspect="1" noChangeArrowheads="1" noTextEdit="1"/>
          </p:cNvSpPr>
          <p:nvPr>
            <p:ph type="sldImg"/>
          </p:nvPr>
        </p:nvSpPr>
        <p:spPr>
          <a:xfrm>
            <a:off x="82550" y="744538"/>
            <a:ext cx="6618288" cy="3722687"/>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6273346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87F58643-3BF2-4B3F-B68A-8FD488A322D7}" type="slidenum">
              <a:rPr lang="de-DE" altLang="de-DE" sz="1300"/>
              <a:pPr eaLnBrk="1" hangingPunct="1"/>
              <a:t>100</a:t>
            </a:fld>
            <a:endParaRPr lang="de-DE" altLang="de-DE" sz="1300"/>
          </a:p>
        </p:txBody>
      </p:sp>
      <p:sp>
        <p:nvSpPr>
          <p:cNvPr id="225283" name="Rectangle 2"/>
          <p:cNvSpPr>
            <a:spLocks noGrp="1" noRot="1" noChangeAspect="1" noChangeArrowheads="1" noTextEdit="1"/>
          </p:cNvSpPr>
          <p:nvPr>
            <p:ph type="sldImg"/>
          </p:nvPr>
        </p:nvSpPr>
        <p:spPr>
          <a:xfrm>
            <a:off x="82550" y="744538"/>
            <a:ext cx="6618288" cy="3722687"/>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6026237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B30A9E04-5945-416A-8C8A-CAA24353D718}" type="slidenum">
              <a:rPr lang="de-DE" altLang="de-DE" sz="1300"/>
              <a:pPr eaLnBrk="1" hangingPunct="1"/>
              <a:t>101</a:t>
            </a:fld>
            <a:endParaRPr lang="de-DE" altLang="de-DE" sz="1300"/>
          </a:p>
        </p:txBody>
      </p:sp>
      <p:sp>
        <p:nvSpPr>
          <p:cNvPr id="226307" name="Rectangle 2"/>
          <p:cNvSpPr>
            <a:spLocks noGrp="1" noRot="1" noChangeAspect="1" noChangeArrowheads="1" noTextEdit="1"/>
          </p:cNvSpPr>
          <p:nvPr>
            <p:ph type="sldImg"/>
          </p:nvPr>
        </p:nvSpPr>
        <p:spPr>
          <a:xfrm>
            <a:off x="82550" y="744538"/>
            <a:ext cx="6618288" cy="3722687"/>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29988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B30A9E04-5945-416A-8C8A-CAA24353D718}" type="slidenum">
              <a:rPr lang="de-DE" altLang="de-DE" sz="1300"/>
              <a:pPr eaLnBrk="1" hangingPunct="1"/>
              <a:t>102</a:t>
            </a:fld>
            <a:endParaRPr lang="de-DE" altLang="de-DE" sz="1300"/>
          </a:p>
        </p:txBody>
      </p:sp>
      <p:sp>
        <p:nvSpPr>
          <p:cNvPr id="226307" name="Rectangle 2"/>
          <p:cNvSpPr>
            <a:spLocks noGrp="1" noRot="1" noChangeAspect="1" noChangeArrowheads="1" noTextEdit="1"/>
          </p:cNvSpPr>
          <p:nvPr>
            <p:ph type="sldImg"/>
          </p:nvPr>
        </p:nvSpPr>
        <p:spPr>
          <a:xfrm>
            <a:off x="82550" y="744538"/>
            <a:ext cx="6618288" cy="3722687"/>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29988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C7BCC032-B575-4216-B520-886124EF67F1}" type="slidenum">
              <a:rPr lang="de-DE" altLang="de-DE" sz="1300"/>
              <a:pPr eaLnBrk="1" hangingPunct="1"/>
              <a:t>103</a:t>
            </a:fld>
            <a:endParaRPr lang="de-DE" altLang="de-DE" sz="1300"/>
          </a:p>
        </p:txBody>
      </p:sp>
      <p:sp>
        <p:nvSpPr>
          <p:cNvPr id="227331" name="Rectangle 2"/>
          <p:cNvSpPr>
            <a:spLocks noGrp="1" noRot="1" noChangeAspect="1" noChangeArrowheads="1" noTextEdit="1"/>
          </p:cNvSpPr>
          <p:nvPr>
            <p:ph type="sldImg"/>
          </p:nvPr>
        </p:nvSpPr>
        <p:spPr>
          <a:xfrm>
            <a:off x="82550" y="744538"/>
            <a:ext cx="6618288" cy="3722687"/>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943337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6FD58BE1-EFFF-4756-B96E-CD4C14C7C44B}" type="slidenum">
              <a:rPr lang="de-DE" altLang="de-DE" sz="1300"/>
              <a:pPr eaLnBrk="1" hangingPunct="1"/>
              <a:t>104</a:t>
            </a:fld>
            <a:endParaRPr lang="de-DE" altLang="de-DE" sz="1300"/>
          </a:p>
        </p:txBody>
      </p:sp>
      <p:sp>
        <p:nvSpPr>
          <p:cNvPr id="228355" name="Rectangle 2"/>
          <p:cNvSpPr>
            <a:spLocks noGrp="1" noRot="1" noChangeAspect="1" noChangeArrowheads="1" noTextEdit="1"/>
          </p:cNvSpPr>
          <p:nvPr>
            <p:ph type="sldImg"/>
          </p:nvPr>
        </p:nvSpPr>
        <p:spPr>
          <a:xfrm>
            <a:off x="82550" y="744538"/>
            <a:ext cx="6618288" cy="3722687"/>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7936440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BBA04815-9E22-49F7-86CC-FE78269B4BFC}" type="slidenum">
              <a:rPr lang="de-DE" altLang="de-DE" sz="1300"/>
              <a:pPr eaLnBrk="1" hangingPunct="1"/>
              <a:t>105</a:t>
            </a:fld>
            <a:endParaRPr lang="de-DE" altLang="de-DE"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137414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53075293-23A4-4D4B-AEF5-C5C1FBFF6BC4}" type="slidenum">
              <a:rPr lang="de-DE" altLang="de-DE" sz="1300"/>
              <a:pPr eaLnBrk="1" hangingPunct="1"/>
              <a:t>106</a:t>
            </a:fld>
            <a:endParaRPr lang="de-DE" altLang="de-DE" sz="1300"/>
          </a:p>
        </p:txBody>
      </p:sp>
      <p:sp>
        <p:nvSpPr>
          <p:cNvPr id="230403" name="Rectangle 2"/>
          <p:cNvSpPr>
            <a:spLocks noGrp="1" noRot="1" noChangeAspect="1" noChangeArrowheads="1" noTextEdit="1"/>
          </p:cNvSpPr>
          <p:nvPr>
            <p:ph type="sldImg"/>
          </p:nvPr>
        </p:nvSpPr>
        <p:spPr>
          <a:xfrm>
            <a:off x="82550" y="744538"/>
            <a:ext cx="6618288" cy="3722687"/>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36741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CC217516-8A77-418D-AD24-88C6C21FC175}" type="slidenum">
              <a:rPr lang="de-DE" altLang="de-DE" sz="1300"/>
              <a:pPr eaLnBrk="1" hangingPunct="1"/>
              <a:t>107</a:t>
            </a:fld>
            <a:endParaRPr lang="de-DE" altLang="de-DE"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433483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10D51EE7-1AE6-49B7-94AD-36903B0C8D06}" type="slidenum">
              <a:rPr lang="de-DE" altLang="de-DE" sz="1300"/>
              <a:pPr eaLnBrk="1" hangingPunct="1"/>
              <a:t>108</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143051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D0788C03-C59A-4E48-8524-DA1964015E38}" type="slidenum">
              <a:rPr lang="de-DE" altLang="de-DE" sz="1300"/>
              <a:pPr eaLnBrk="1" hangingPunct="1"/>
              <a:t>109</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4696720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6A72CEFD-1D5C-4464-895F-E790093FCF4B}" type="slidenum">
              <a:rPr lang="de-DE" altLang="de-DE" sz="1300"/>
              <a:pPr eaLnBrk="1" hangingPunct="1"/>
              <a:t>110</a:t>
            </a:fld>
            <a:endParaRPr lang="de-DE" altLang="de-DE" sz="1300"/>
          </a:p>
        </p:txBody>
      </p:sp>
      <p:sp>
        <p:nvSpPr>
          <p:cNvPr id="234499" name="Rectangle 2"/>
          <p:cNvSpPr>
            <a:spLocks noGrp="1" noRot="1" noChangeAspect="1" noChangeArrowheads="1" noTextEdit="1"/>
          </p:cNvSpPr>
          <p:nvPr>
            <p:ph type="sldImg"/>
          </p:nvPr>
        </p:nvSpPr>
        <p:spPr>
          <a:xfrm>
            <a:off x="82550" y="744538"/>
            <a:ext cx="6618288"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3952089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6CCE9A39-12E5-4A9F-BBDC-8BF5DECA099A}" type="slidenum">
              <a:rPr lang="de-DE" altLang="de-DE" sz="1300"/>
              <a:pPr eaLnBrk="1" hangingPunct="1"/>
              <a:t>111</a:t>
            </a:fld>
            <a:endParaRPr lang="de-DE" altLang="de-DE" sz="1300"/>
          </a:p>
        </p:txBody>
      </p:sp>
      <p:sp>
        <p:nvSpPr>
          <p:cNvPr id="23552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3552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79701586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6CCE9A39-12E5-4A9F-BBDC-8BF5DECA099A}" type="slidenum">
              <a:rPr lang="de-DE" altLang="de-DE" sz="1300"/>
              <a:pPr eaLnBrk="1" hangingPunct="1"/>
              <a:t>112</a:t>
            </a:fld>
            <a:endParaRPr lang="de-DE" altLang="de-DE" sz="1300"/>
          </a:p>
        </p:txBody>
      </p:sp>
      <p:sp>
        <p:nvSpPr>
          <p:cNvPr id="23552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3552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79701586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26BFADA8-9D03-43BB-BBBB-C1468EF9C285}" type="slidenum">
              <a:rPr lang="de-DE" altLang="de-DE" sz="1300"/>
              <a:pPr eaLnBrk="1" hangingPunct="1"/>
              <a:t>113</a:t>
            </a:fld>
            <a:endParaRPr lang="de-DE" altLang="de-DE" sz="1300"/>
          </a:p>
        </p:txBody>
      </p:sp>
      <p:sp>
        <p:nvSpPr>
          <p:cNvPr id="236547" name="Rectangle 2"/>
          <p:cNvSpPr>
            <a:spLocks noGrp="1" noRot="1" noChangeAspect="1" noChangeArrowheads="1" noTextEdit="1"/>
          </p:cNvSpPr>
          <p:nvPr>
            <p:ph type="sldImg"/>
          </p:nvPr>
        </p:nvSpPr>
        <p:spPr>
          <a:xfrm>
            <a:off x="82550" y="744538"/>
            <a:ext cx="6618288"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918942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6AB7C866-909B-4B48-A362-5ECFBD0CC896}" type="slidenum">
              <a:rPr lang="de-DE" altLang="de-DE" sz="1300"/>
              <a:pPr eaLnBrk="1" hangingPunct="1"/>
              <a:t>114</a:t>
            </a:fld>
            <a:endParaRPr lang="de-DE" altLang="de-DE"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481084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66CB1A78-C846-4BD9-AFAD-CA759F6EF8D9}" type="slidenum">
              <a:rPr lang="de-DE" altLang="de-DE" sz="1300"/>
              <a:pPr eaLnBrk="1" hangingPunct="1"/>
              <a:t>115</a:t>
            </a:fld>
            <a:endParaRPr lang="de-DE" altLang="de-DE" sz="1300"/>
          </a:p>
        </p:txBody>
      </p:sp>
      <p:sp>
        <p:nvSpPr>
          <p:cNvPr id="238595" name="Rectangle 2"/>
          <p:cNvSpPr>
            <a:spLocks noGrp="1" noRot="1" noChangeAspect="1" noChangeArrowheads="1" noTextEdit="1"/>
          </p:cNvSpPr>
          <p:nvPr>
            <p:ph type="sldImg"/>
          </p:nvPr>
        </p:nvSpPr>
        <p:spPr>
          <a:xfrm>
            <a:off x="82550" y="744538"/>
            <a:ext cx="6618288"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284178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88BAA12C-7D62-41BA-8576-B1C23B75AF4D}" type="slidenum">
              <a:rPr lang="de-DE" altLang="de-DE" sz="1300"/>
              <a:pPr eaLnBrk="1" hangingPunct="1"/>
              <a:t>116</a:t>
            </a:fld>
            <a:endParaRPr lang="de-DE" altLang="de-DE"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991297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62BB04E3-F834-441E-BCB5-D01E9E302F75}" type="slidenum">
              <a:rPr lang="de-DE" altLang="de-DE" sz="1300"/>
              <a:pPr eaLnBrk="1" hangingPunct="1"/>
              <a:t>117</a:t>
            </a:fld>
            <a:endParaRPr lang="de-DE" altLang="de-DE" sz="1300"/>
          </a:p>
        </p:txBody>
      </p:sp>
      <p:sp>
        <p:nvSpPr>
          <p:cNvPr id="240643" name="Rectangle 2"/>
          <p:cNvSpPr>
            <a:spLocks noGrp="1" noRot="1" noChangeAspect="1" noChangeArrowheads="1" noTextEdit="1"/>
          </p:cNvSpPr>
          <p:nvPr>
            <p:ph type="sldImg"/>
          </p:nvPr>
        </p:nvSpPr>
        <p:spPr>
          <a:xfrm>
            <a:off x="82550" y="744538"/>
            <a:ext cx="6618288"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5410928"/>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97C2D3BC-295E-470E-8A0D-7EB2AF033AAB}" type="slidenum">
              <a:rPr lang="de-DE" altLang="de-DE" sz="1300"/>
              <a:pPr eaLnBrk="1" hangingPunct="1"/>
              <a:t>118</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057951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DC9D4107-0E6D-41F9-97C8-119A292DB00B}" type="slidenum">
              <a:rPr lang="de-DE" altLang="de-DE" sz="1300"/>
              <a:pPr eaLnBrk="1" hangingPunct="1"/>
              <a:t>119</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8558489"/>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302AD01A-7B82-4FFE-8CF7-FBD32F103866}" type="slidenum">
              <a:rPr lang="de-DE" altLang="de-DE" sz="1300"/>
              <a:pPr eaLnBrk="1" hangingPunct="1"/>
              <a:t>120</a:t>
            </a:fld>
            <a:endParaRPr lang="de-DE" altLang="de-DE"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90388860"/>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06AD7184-1B70-442C-948C-241CD31A2C50}" type="slidenum">
              <a:rPr lang="de-DE" altLang="de-DE" sz="1300"/>
              <a:pPr eaLnBrk="1" hangingPunct="1"/>
              <a:t>121</a:t>
            </a:fld>
            <a:endParaRPr lang="de-DE" altLang="de-DE" sz="1300"/>
          </a:p>
        </p:txBody>
      </p:sp>
      <p:sp>
        <p:nvSpPr>
          <p:cNvPr id="244739" name="Rectangle 2"/>
          <p:cNvSpPr>
            <a:spLocks noGrp="1" noRot="1" noChangeAspect="1" noChangeArrowheads="1" noTextEdit="1"/>
          </p:cNvSpPr>
          <p:nvPr>
            <p:ph type="sldImg"/>
          </p:nvPr>
        </p:nvSpPr>
        <p:spPr>
          <a:xfrm>
            <a:off x="82550" y="744538"/>
            <a:ext cx="6618288"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6125366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06AD7184-1B70-442C-948C-241CD31A2C50}" type="slidenum">
              <a:rPr lang="de-DE" altLang="de-DE" sz="1300"/>
              <a:pPr eaLnBrk="1" hangingPunct="1"/>
              <a:t>122</a:t>
            </a:fld>
            <a:endParaRPr lang="de-DE" altLang="de-DE" sz="1300"/>
          </a:p>
        </p:txBody>
      </p:sp>
      <p:sp>
        <p:nvSpPr>
          <p:cNvPr id="244739" name="Rectangle 2"/>
          <p:cNvSpPr>
            <a:spLocks noGrp="1" noRot="1" noChangeAspect="1" noChangeArrowheads="1" noTextEdit="1"/>
          </p:cNvSpPr>
          <p:nvPr>
            <p:ph type="sldImg"/>
          </p:nvPr>
        </p:nvSpPr>
        <p:spPr>
          <a:xfrm>
            <a:off x="82550" y="744538"/>
            <a:ext cx="6618288"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61253663"/>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8C65BD3B-3949-4BA8-BB4E-B9E7E08A1F2A}" type="slidenum">
              <a:rPr lang="de-DE" altLang="de-DE" sz="1300"/>
              <a:pPr eaLnBrk="1" hangingPunct="1"/>
              <a:t>123</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071931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FBE9B826-0685-4D0F-A7A4-CA1FBFACFE17}" type="slidenum">
              <a:rPr lang="de-DE" altLang="de-DE" sz="1300"/>
              <a:pPr eaLnBrk="1" hangingPunct="1"/>
              <a:t>124</a:t>
            </a:fld>
            <a:endParaRPr lang="de-DE" altLang="de-DE"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26918066"/>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200C6059-746F-402E-85D5-54A5EED049D1}" type="slidenum">
              <a:rPr lang="de-DE" altLang="de-DE" sz="1300"/>
              <a:pPr eaLnBrk="1" hangingPunct="1"/>
              <a:t>125</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492145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0E0E7C64-B326-4E02-987E-EAC8CC72BEFF}" type="slidenum">
              <a:rPr lang="de-DE" altLang="de-DE" sz="1300"/>
              <a:pPr eaLnBrk="1" hangingPunct="1"/>
              <a:t>126</a:t>
            </a:fld>
            <a:endParaRPr lang="de-DE" altLang="de-DE"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295110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9353DE20-B5BC-4582-98B1-E6CBBD693991}" type="slidenum">
              <a:rPr lang="de-DE" altLang="de-DE" sz="1300"/>
              <a:pPr eaLnBrk="1" hangingPunct="1"/>
              <a:t>127</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8311547"/>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612E22F9-0EC6-47FA-BF6F-631C3B9718D4}" type="slidenum">
              <a:rPr lang="de-DE" altLang="de-DE" sz="1300"/>
              <a:pPr eaLnBrk="1" hangingPunct="1"/>
              <a:t>128</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3526455"/>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193FE168-77A9-42DF-9687-2B5702CE3320}" type="slidenum">
              <a:rPr lang="de-DE" altLang="de-DE" sz="1300"/>
              <a:pPr eaLnBrk="1" hangingPunct="1"/>
              <a:t>129</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19524286"/>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DA3668EC-8965-4196-8364-9277470A7013}" type="slidenum">
              <a:rPr lang="de-DE" altLang="de-DE" sz="1300"/>
              <a:pPr eaLnBrk="1" hangingPunct="1"/>
              <a:t>130</a:t>
            </a:fld>
            <a:endParaRPr lang="de-DE" altLang="de-DE"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8285397"/>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FB9ECA21-6182-4EFC-8864-11BD1DBBAF9B}" type="slidenum">
              <a:rPr lang="de-DE" altLang="de-DE" sz="1300"/>
              <a:pPr eaLnBrk="1" hangingPunct="1"/>
              <a:t>131</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25951298"/>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FB9ECA21-6182-4EFC-8864-11BD1DBBAF9B}" type="slidenum">
              <a:rPr lang="de-DE" altLang="de-DE" sz="1300"/>
              <a:pPr eaLnBrk="1" hangingPunct="1"/>
              <a:t>132</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25951298"/>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2E62802A-AFA6-4CCB-85BE-1CAC08892264}" type="slidenum">
              <a:rPr lang="de-DE" altLang="de-DE" sz="1300"/>
              <a:pPr eaLnBrk="1" hangingPunct="1"/>
              <a:t>133</a:t>
            </a:fld>
            <a:endParaRPr lang="de-DE" altLang="de-DE"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6818625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DEA815E4-6C3F-473F-A48C-E6C54C6E9917}" type="slidenum">
              <a:rPr lang="de-DE" altLang="de-DE" sz="1300"/>
              <a:pPr eaLnBrk="1" hangingPunct="1"/>
              <a:t>134</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4781480"/>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04CEDB11-041B-407E-A33A-9AF0492C51D5}" type="slidenum">
              <a:rPr lang="de-DE" altLang="de-DE" sz="1300"/>
              <a:pPr eaLnBrk="1" hangingPunct="1"/>
              <a:t>135</a:t>
            </a:fld>
            <a:endParaRPr lang="de-DE" altLang="de-DE" sz="1300"/>
          </a:p>
        </p:txBody>
      </p:sp>
      <p:sp>
        <p:nvSpPr>
          <p:cNvPr id="257027" name="Rectangle 2"/>
          <p:cNvSpPr>
            <a:spLocks noGrp="1" noRot="1" noChangeAspect="1" noChangeArrowheads="1" noTextEdit="1"/>
          </p:cNvSpPr>
          <p:nvPr>
            <p:ph type="sldImg"/>
          </p:nvPr>
        </p:nvSpPr>
        <p:spPr>
          <a:xfrm>
            <a:off x="82550" y="744538"/>
            <a:ext cx="6618288"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4867748"/>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7F67A312-573D-4148-8B69-C431E9375AC8}" type="slidenum">
              <a:rPr lang="de-DE" altLang="de-DE" sz="1300"/>
              <a:pPr eaLnBrk="1" hangingPunct="1"/>
              <a:t>136</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7709557"/>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DBA63D00-6DA7-480A-A4AC-B3E45E038CBB}" type="slidenum">
              <a:rPr lang="de-DE" altLang="de-DE" sz="1300"/>
              <a:pPr eaLnBrk="1" hangingPunct="1"/>
              <a:t>137</a:t>
            </a:fld>
            <a:endParaRPr lang="de-DE" altLang="de-DE"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1418150"/>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B69392DE-786B-4AC6-9509-CC7E23F9639D}" type="slidenum">
              <a:rPr lang="de-DE" altLang="de-DE" sz="1300"/>
              <a:pPr eaLnBrk="1" hangingPunct="1"/>
              <a:t>138</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179033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8AD58B8C-974D-4C07-9FF3-F1E02668CD37}" type="slidenum">
              <a:rPr lang="de-DE" altLang="de-DE" sz="1300"/>
              <a:pPr eaLnBrk="1" hangingPunct="1"/>
              <a:t>139</a:t>
            </a:fld>
            <a:endParaRPr lang="de-DE" altLang="de-DE"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29091997"/>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3841D082-B230-4650-B224-66C54E89388A}" type="slidenum">
              <a:rPr lang="de-DE" altLang="de-DE" sz="1300"/>
              <a:pPr eaLnBrk="1" hangingPunct="1"/>
              <a:t>140</a:t>
            </a:fld>
            <a:endParaRPr lang="de-DE" altLang="de-DE"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38078"/>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BFC4EFBD-4673-41B9-A139-B176BF893C04}" type="slidenum">
              <a:rPr lang="de-DE" altLang="de-DE" sz="1300"/>
              <a:pPr eaLnBrk="1" hangingPunct="1"/>
              <a:t>141</a:t>
            </a:fld>
            <a:endParaRPr lang="de-DE" altLang="de-DE"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46761111"/>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BFC4EFBD-4673-41B9-A139-B176BF893C04}" type="slidenum">
              <a:rPr lang="de-DE" altLang="de-DE" sz="1300"/>
              <a:pPr eaLnBrk="1" hangingPunct="1"/>
              <a:t>142</a:t>
            </a:fld>
            <a:endParaRPr lang="de-DE" altLang="de-DE"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46761111"/>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D8031812-BC54-4C22-8173-20E5E1AEA5E0}" type="slidenum">
              <a:rPr lang="de-DE" altLang="de-DE" sz="1300"/>
              <a:pPr eaLnBrk="1" hangingPunct="1"/>
              <a:t>143</a:t>
            </a:fld>
            <a:endParaRPr lang="de-DE" altLang="de-DE"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85600935"/>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01820F42-27A3-4385-8762-21C63F65BD18}" type="slidenum">
              <a:rPr lang="de-DE" altLang="de-DE" sz="1300"/>
              <a:pPr eaLnBrk="1" hangingPunct="1"/>
              <a:t>144</a:t>
            </a:fld>
            <a:endParaRPr lang="de-DE" altLang="de-DE" sz="1300"/>
          </a:p>
        </p:txBody>
      </p:sp>
      <p:sp>
        <p:nvSpPr>
          <p:cNvPr id="265219" name="Rectangle 2"/>
          <p:cNvSpPr>
            <a:spLocks noGrp="1" noRot="1" noChangeAspect="1" noChangeArrowheads="1" noTextEdit="1"/>
          </p:cNvSpPr>
          <p:nvPr>
            <p:ph type="sldImg"/>
          </p:nvPr>
        </p:nvSpPr>
        <p:spPr>
          <a:xfrm>
            <a:off x="82550" y="744538"/>
            <a:ext cx="6618288" cy="3722687"/>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6051079"/>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7247CFCF-25A4-4E95-AAD2-3058A849CDBB}" type="slidenum">
              <a:rPr lang="de-DE" altLang="de-DE" sz="1300"/>
              <a:pPr eaLnBrk="1" hangingPunct="1"/>
              <a:t>145</a:t>
            </a:fld>
            <a:endParaRPr lang="de-DE" altLang="de-DE" sz="1300"/>
          </a:p>
        </p:txBody>
      </p:sp>
      <p:sp>
        <p:nvSpPr>
          <p:cNvPr id="266243" name="Rectangle 2"/>
          <p:cNvSpPr>
            <a:spLocks noGrp="1" noRot="1" noChangeAspect="1" noChangeArrowheads="1" noTextEdit="1"/>
          </p:cNvSpPr>
          <p:nvPr>
            <p:ph type="sldImg"/>
          </p:nvPr>
        </p:nvSpPr>
        <p:spPr>
          <a:xfrm>
            <a:off x="82550" y="744538"/>
            <a:ext cx="6618288"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5445547"/>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048DDCDB-40C3-4953-932C-339C32E84B51}" type="slidenum">
              <a:rPr lang="de-DE" altLang="de-DE" sz="1300"/>
              <a:pPr eaLnBrk="1" hangingPunct="1"/>
              <a:t>146</a:t>
            </a:fld>
            <a:endParaRPr lang="de-DE" altLang="de-DE"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298620"/>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A2ED046E-03E8-4A48-AE06-1ABF5527D798}" type="slidenum">
              <a:rPr lang="de-DE" altLang="de-DE" sz="1300"/>
              <a:pPr eaLnBrk="1" hangingPunct="1"/>
              <a:t>147</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86700256"/>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21CF73AC-097B-4304-B202-237561889FC0}" type="slidenum">
              <a:rPr lang="de-DE" altLang="de-DE" sz="1300"/>
              <a:pPr eaLnBrk="1" hangingPunct="1"/>
              <a:t>148</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191355645"/>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21CF73AC-097B-4304-B202-237561889FC0}" type="slidenum">
              <a:rPr lang="de-DE" altLang="de-DE" sz="1300"/>
              <a:pPr eaLnBrk="1" hangingPunct="1"/>
              <a:t>149</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191355645"/>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D50405A0-BE62-4692-8B41-439674024CB0}" type="slidenum">
              <a:rPr lang="de-DE" altLang="de-DE" sz="1300"/>
              <a:pPr eaLnBrk="1" hangingPunct="1"/>
              <a:t>150</a:t>
            </a:fld>
            <a:endParaRPr lang="de-DE" altLang="de-DE"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522605"/>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D99C0D46-647F-4DA3-BBD8-AF25E73A5832}" type="slidenum">
              <a:rPr lang="de-DE" altLang="de-DE" sz="1300"/>
              <a:pPr eaLnBrk="1" hangingPunct="1"/>
              <a:t>151</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8190112"/>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1302B563-384B-4744-AB85-DD509DD1C4AB}" type="slidenum">
              <a:rPr lang="de-DE" altLang="de-DE" sz="1300"/>
              <a:pPr eaLnBrk="1" hangingPunct="1"/>
              <a:t>152</a:t>
            </a:fld>
            <a:endParaRPr lang="de-DE" altLang="de-DE" sz="1300"/>
          </a:p>
        </p:txBody>
      </p:sp>
      <p:sp>
        <p:nvSpPr>
          <p:cNvPr id="273411" name="Rectangle 2"/>
          <p:cNvSpPr>
            <a:spLocks noGrp="1" noRot="1" noChangeAspect="1" noChangeArrowheads="1" noTextEdit="1"/>
          </p:cNvSpPr>
          <p:nvPr>
            <p:ph type="sldImg"/>
          </p:nvPr>
        </p:nvSpPr>
        <p:spPr>
          <a:xfrm>
            <a:off x="82550" y="744538"/>
            <a:ext cx="6618288"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60205100"/>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2F9233F4-9427-4C65-B3CD-2E18AECA2665}" type="slidenum">
              <a:rPr lang="de-DE" altLang="de-DE" sz="1300"/>
              <a:pPr eaLnBrk="1" hangingPunct="1"/>
              <a:t>153</a:t>
            </a:fld>
            <a:endParaRPr lang="de-DE" altLang="de-DE" sz="1300"/>
          </a:p>
        </p:txBody>
      </p:sp>
      <p:sp>
        <p:nvSpPr>
          <p:cNvPr id="274435" name="Rectangle 2"/>
          <p:cNvSpPr>
            <a:spLocks noGrp="1" noRot="1" noChangeAspect="1" noChangeArrowheads="1" noTextEdit="1"/>
          </p:cNvSpPr>
          <p:nvPr>
            <p:ph type="sldImg"/>
          </p:nvPr>
        </p:nvSpPr>
        <p:spPr>
          <a:xfrm>
            <a:off x="82550" y="744538"/>
            <a:ext cx="6618288"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30663036"/>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CEF84DBF-DC11-4111-B3F7-B23E2558D18C}" type="slidenum">
              <a:rPr lang="de-DE" altLang="de-DE" sz="1300"/>
              <a:pPr eaLnBrk="1" hangingPunct="1"/>
              <a:t>154</a:t>
            </a:fld>
            <a:endParaRPr lang="de-DE" altLang="de-DE" sz="1300"/>
          </a:p>
        </p:txBody>
      </p:sp>
      <p:sp>
        <p:nvSpPr>
          <p:cNvPr id="275459" name="Rectangle 2"/>
          <p:cNvSpPr>
            <a:spLocks noGrp="1" noRot="1" noChangeAspect="1" noChangeArrowheads="1" noTextEdit="1"/>
          </p:cNvSpPr>
          <p:nvPr>
            <p:ph type="sldImg"/>
          </p:nvPr>
        </p:nvSpPr>
        <p:spPr>
          <a:xfrm>
            <a:off x="82550" y="744538"/>
            <a:ext cx="6618288"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0842289"/>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F7531190-89EB-44E5-B09B-9EAF874004E7}" type="slidenum">
              <a:rPr lang="de-DE" altLang="de-DE" sz="1300"/>
              <a:pPr eaLnBrk="1" hangingPunct="1"/>
              <a:t>155</a:t>
            </a:fld>
            <a:endParaRPr lang="de-DE" altLang="de-DE"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58527062"/>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213F5EC1-F664-430E-BA93-8F9581C9C617}" type="slidenum">
              <a:rPr lang="de-DE" altLang="de-DE" sz="1300"/>
              <a:pPr eaLnBrk="1" hangingPunct="1"/>
              <a:t>156</a:t>
            </a:fld>
            <a:endParaRPr lang="de-DE" altLang="de-DE"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40239790"/>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35C5B587-76AF-42B2-82B3-D7633FDB42E5}" type="slidenum">
              <a:rPr lang="de-DE" altLang="de-DE" sz="1300"/>
              <a:pPr eaLnBrk="1" hangingPunct="1"/>
              <a:t>157</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10487803"/>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66A0C32D-CEAC-4428-A0BF-6D538E94B76A}" type="slidenum">
              <a:rPr lang="de-DE" altLang="de-DE" sz="1300"/>
              <a:pPr eaLnBrk="1" hangingPunct="1"/>
              <a:t>158</a:t>
            </a:fld>
            <a:endParaRPr lang="de-DE" altLang="de-DE" sz="1300"/>
          </a:p>
        </p:txBody>
      </p:sp>
      <p:sp>
        <p:nvSpPr>
          <p:cNvPr id="279555" name="Rectangle 2"/>
          <p:cNvSpPr>
            <a:spLocks noGrp="1" noRot="1" noChangeAspect="1" noChangeArrowheads="1" noTextEdit="1"/>
          </p:cNvSpPr>
          <p:nvPr>
            <p:ph type="sldImg"/>
          </p:nvPr>
        </p:nvSpPr>
        <p:spPr>
          <a:xfrm>
            <a:off x="82550" y="744538"/>
            <a:ext cx="6618288" cy="3722687"/>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22335168"/>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43FDA610-FABC-4BEB-95CA-0A7175F36CC2}" type="slidenum">
              <a:rPr lang="de-DE" altLang="de-DE" sz="1300"/>
              <a:pPr eaLnBrk="1" hangingPunct="1"/>
              <a:t>159</a:t>
            </a:fld>
            <a:endParaRPr lang="de-DE" altLang="de-DE" sz="1300"/>
          </a:p>
        </p:txBody>
      </p:sp>
      <p:sp>
        <p:nvSpPr>
          <p:cNvPr id="280579" name="Rectangle 2"/>
          <p:cNvSpPr>
            <a:spLocks noGrp="1" noRot="1" noChangeAspect="1" noChangeArrowheads="1" noTextEdit="1"/>
          </p:cNvSpPr>
          <p:nvPr>
            <p:ph type="sldImg"/>
          </p:nvPr>
        </p:nvSpPr>
        <p:spPr>
          <a:xfrm>
            <a:off x="82550" y="744538"/>
            <a:ext cx="6618288" cy="3722687"/>
          </a:xfrm>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996505"/>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C90351CA-3A4A-4A66-87FA-BBE08F33E0F9}" type="slidenum">
              <a:rPr lang="de-DE" altLang="de-DE" sz="1300"/>
              <a:pPr eaLnBrk="1" hangingPunct="1"/>
              <a:t>160</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12360228"/>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7243513E-AD8D-4215-9769-6C71FA852600}" type="slidenum">
              <a:rPr lang="de-DE" altLang="de-DE" sz="1300"/>
              <a:pPr eaLnBrk="1" hangingPunct="1"/>
              <a:t>161</a:t>
            </a:fld>
            <a:endParaRPr lang="de-DE" altLang="de-DE" sz="1300"/>
          </a:p>
        </p:txBody>
      </p:sp>
      <p:sp>
        <p:nvSpPr>
          <p:cNvPr id="282627" name="Rectangle 2"/>
          <p:cNvSpPr>
            <a:spLocks noGrp="1" noRot="1" noChangeAspect="1" noChangeArrowheads="1" noTextEdit="1"/>
          </p:cNvSpPr>
          <p:nvPr>
            <p:ph type="sldImg"/>
          </p:nvPr>
        </p:nvSpPr>
        <p:spPr>
          <a:xfrm>
            <a:off x="82550" y="744538"/>
            <a:ext cx="6618288" cy="3722687"/>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93693555"/>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6EB4E670-5C44-4120-8A1A-44214ACE246C}" type="slidenum">
              <a:rPr lang="de-DE" altLang="de-DE" sz="1300"/>
              <a:pPr eaLnBrk="1" hangingPunct="1"/>
              <a:t>162</a:t>
            </a:fld>
            <a:endParaRPr lang="de-DE" altLang="de-DE" sz="1300"/>
          </a:p>
        </p:txBody>
      </p:sp>
      <p:sp>
        <p:nvSpPr>
          <p:cNvPr id="283651" name="Rectangle 2"/>
          <p:cNvSpPr>
            <a:spLocks noGrp="1" noRot="1" noChangeAspect="1" noChangeArrowheads="1" noTextEdit="1"/>
          </p:cNvSpPr>
          <p:nvPr>
            <p:ph type="sldImg"/>
          </p:nvPr>
        </p:nvSpPr>
        <p:spPr>
          <a:xfrm>
            <a:off x="82550" y="744538"/>
            <a:ext cx="6618288" cy="3722687"/>
          </a:xfrm>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71439491"/>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FE244156-9B1A-41FD-83E6-2C9BC976CC3C}" type="slidenum">
              <a:rPr lang="de-DE" altLang="de-DE" sz="1300"/>
              <a:pPr eaLnBrk="1" hangingPunct="1"/>
              <a:t>163</a:t>
            </a:fld>
            <a:endParaRPr lang="de-DE" altLang="de-DE" sz="1300"/>
          </a:p>
        </p:txBody>
      </p:sp>
      <p:sp>
        <p:nvSpPr>
          <p:cNvPr id="284675" name="Rectangle 2"/>
          <p:cNvSpPr>
            <a:spLocks noGrp="1" noRot="1" noChangeAspect="1" noChangeArrowheads="1" noTextEdit="1"/>
          </p:cNvSpPr>
          <p:nvPr>
            <p:ph type="sldImg"/>
          </p:nvPr>
        </p:nvSpPr>
        <p:spPr>
          <a:xfrm>
            <a:off x="82550" y="744538"/>
            <a:ext cx="6618288" cy="3722687"/>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6816800"/>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352440BD-89F2-4E71-9135-281FAE53B953}" type="slidenum">
              <a:rPr lang="de-DE" altLang="de-DE" sz="1300"/>
              <a:pPr algn="r" eaLnBrk="1" hangingPunct="1"/>
              <a:t>164</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1998879"/>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352440BD-89F2-4E71-9135-281FAE53B953}" type="slidenum">
              <a:rPr lang="de-DE" altLang="de-DE" sz="1300"/>
              <a:pPr algn="r" eaLnBrk="1" hangingPunct="1"/>
              <a:t>165</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1998879"/>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352440BD-89F2-4E71-9135-281FAE53B953}" type="slidenum">
              <a:rPr lang="de-DE" altLang="de-DE" sz="1300"/>
              <a:pPr algn="r" eaLnBrk="1" hangingPunct="1"/>
              <a:t>166</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1998879"/>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352440BD-89F2-4E71-9135-281FAE53B953}" type="slidenum">
              <a:rPr lang="de-DE" altLang="de-DE" sz="1300"/>
              <a:pPr algn="r" eaLnBrk="1" hangingPunct="1"/>
              <a:t>167</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1998879"/>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352440BD-89F2-4E71-9135-281FAE53B953}" type="slidenum">
              <a:rPr lang="de-DE" altLang="de-DE" sz="1300"/>
              <a:pPr algn="r" eaLnBrk="1" hangingPunct="1"/>
              <a:t>168</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1998879"/>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FAFE63FF-C087-44E7-8834-866CFED57AFD}" type="slidenum">
              <a:rPr lang="de-DE" altLang="de-DE" sz="1300"/>
              <a:pPr algn="r" eaLnBrk="1" hangingPunct="1"/>
              <a:t>169</a:t>
            </a:fld>
            <a:endParaRPr lang="de-DE" altLang="de-DE" sz="1300"/>
          </a:p>
        </p:txBody>
      </p:sp>
      <p:sp>
        <p:nvSpPr>
          <p:cNvPr id="292867" name="Rectangle 2"/>
          <p:cNvSpPr>
            <a:spLocks noGrp="1" noRot="1" noChangeAspect="1" noChangeArrowheads="1" noTextEdit="1"/>
          </p:cNvSpPr>
          <p:nvPr>
            <p:ph type="sldImg"/>
          </p:nvPr>
        </p:nvSpPr>
        <p:spPr>
          <a:xfrm>
            <a:off x="82550" y="744538"/>
            <a:ext cx="6618288"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6287545"/>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FAFE63FF-C087-44E7-8834-866CFED57AFD}" type="slidenum">
              <a:rPr lang="de-DE" altLang="de-DE" sz="1300"/>
              <a:pPr algn="r" eaLnBrk="1" hangingPunct="1"/>
              <a:t>170</a:t>
            </a:fld>
            <a:endParaRPr lang="de-DE" altLang="de-DE" sz="1300"/>
          </a:p>
        </p:txBody>
      </p:sp>
      <p:sp>
        <p:nvSpPr>
          <p:cNvPr id="292867" name="Rectangle 2"/>
          <p:cNvSpPr>
            <a:spLocks noGrp="1" noRot="1" noChangeAspect="1" noChangeArrowheads="1" noTextEdit="1"/>
          </p:cNvSpPr>
          <p:nvPr>
            <p:ph type="sldImg"/>
          </p:nvPr>
        </p:nvSpPr>
        <p:spPr>
          <a:xfrm>
            <a:off x="82550" y="744538"/>
            <a:ext cx="6618288"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6287545"/>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algn="r" eaLnBrk="1" hangingPunct="1"/>
            <a:fld id="{FAFE63FF-C087-44E7-8834-866CFED57AFD}" type="slidenum">
              <a:rPr lang="de-DE" altLang="de-DE" sz="1300"/>
              <a:pPr algn="r" eaLnBrk="1" hangingPunct="1"/>
              <a:t>171</a:t>
            </a:fld>
            <a:endParaRPr lang="de-DE" altLang="de-DE" sz="1300"/>
          </a:p>
        </p:txBody>
      </p:sp>
      <p:sp>
        <p:nvSpPr>
          <p:cNvPr id="292867" name="Rectangle 2"/>
          <p:cNvSpPr>
            <a:spLocks noGrp="1" noRot="1" noChangeAspect="1" noChangeArrowheads="1" noTextEdit="1"/>
          </p:cNvSpPr>
          <p:nvPr>
            <p:ph type="sldImg"/>
          </p:nvPr>
        </p:nvSpPr>
        <p:spPr>
          <a:xfrm>
            <a:off x="82550" y="744538"/>
            <a:ext cx="6618288"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6287545"/>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FD9ABDBA-60E2-4BB3-9391-E5913CC56250}" type="slidenum">
              <a:rPr lang="de-DE" altLang="de-DE" sz="1300"/>
              <a:pPr eaLnBrk="1" hangingPunct="1"/>
              <a:t>173</a:t>
            </a:fld>
            <a:endParaRPr lang="de-DE" altLang="de-DE" sz="1300"/>
          </a:p>
        </p:txBody>
      </p:sp>
      <p:sp>
        <p:nvSpPr>
          <p:cNvPr id="294915" name="Rectangle 2"/>
          <p:cNvSpPr>
            <a:spLocks noGrp="1" noRot="1" noChangeAspect="1" noChangeArrowheads="1" noTextEdit="1"/>
          </p:cNvSpPr>
          <p:nvPr>
            <p:ph type="sldImg"/>
          </p:nvPr>
        </p:nvSpPr>
        <p:spPr>
          <a:xfrm>
            <a:off x="82550" y="744538"/>
            <a:ext cx="6618288" cy="3722687"/>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37759026"/>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5938"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90308DE3-11D9-411C-BAE5-65142068B457}" type="slidenum">
              <a:rPr lang="de-DE" altLang="de-DE" sz="1300">
                <a:solidFill>
                  <a:srgbClr val="FFFFFF"/>
                </a:solidFill>
              </a:rPr>
              <a:pPr eaLnBrk="1" hangingPunct="1"/>
              <a:t>174</a:t>
            </a:fld>
            <a:endParaRPr lang="de-DE" altLang="de-DE" sz="1300">
              <a:solidFill>
                <a:srgbClr val="FFFFFF"/>
              </a:solidFill>
            </a:endParaRPr>
          </a:p>
        </p:txBody>
      </p:sp>
      <p:sp>
        <p:nvSpPr>
          <p:cNvPr id="295939" name="Text Box 1"/>
          <p:cNvSpPr txBox="1">
            <a:spLocks noChangeArrowheads="1"/>
          </p:cNvSpPr>
          <p:nvPr/>
        </p:nvSpPr>
        <p:spPr bwMode="auto">
          <a:xfrm>
            <a:off x="3843338" y="9432925"/>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5400" tIns="47880" rIns="95400" bIns="47880" anchor="b"/>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9pPr>
          </a:lstStyle>
          <a:p>
            <a:pPr algn="r" eaLnBrk="1" hangingPunct="1"/>
            <a:fld id="{E6AEC07F-5972-4C92-BD0B-FD937F004B10}" type="slidenum">
              <a:rPr lang="de-DE" altLang="de-DE" sz="1300">
                <a:solidFill>
                  <a:srgbClr val="000000"/>
                </a:solidFill>
                <a:ea typeface="Microsoft YaHei" panose="020B0503020204020204" pitchFamily="34" charset="-122"/>
              </a:rPr>
              <a:pPr algn="r" eaLnBrk="1" hangingPunct="1"/>
              <a:t>174</a:t>
            </a:fld>
            <a:endParaRPr lang="de-DE" altLang="de-DE" sz="1300">
              <a:solidFill>
                <a:srgbClr val="000000"/>
              </a:solidFill>
              <a:ea typeface="Microsoft YaHei" panose="020B0503020204020204" pitchFamily="34" charset="-122"/>
            </a:endParaRPr>
          </a:p>
        </p:txBody>
      </p:sp>
      <p:sp>
        <p:nvSpPr>
          <p:cNvPr id="295940"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95941" name="Rectangle 3"/>
          <p:cNvSpPr>
            <a:spLocks noGrp="1" noChangeArrowheads="1"/>
          </p:cNvSpPr>
          <p:nvPr>
            <p:ph type="body" idx="1"/>
          </p:nvPr>
        </p:nvSpPr>
        <p:spPr>
          <a:xfrm>
            <a:off x="903288" y="4714875"/>
            <a:ext cx="4975225"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altLang="de-DE">
              <a:solidFill>
                <a:srgbClr val="000000"/>
              </a:solidFill>
              <a:ea typeface="Microsoft YaHei" panose="020B0503020204020204" pitchFamily="34" charset="-122"/>
            </a:endParaRPr>
          </a:p>
        </p:txBody>
      </p:sp>
    </p:spTree>
    <p:extLst>
      <p:ext uri="{BB962C8B-B14F-4D97-AF65-F5344CB8AC3E}">
        <p14:creationId xmlns:p14="http://schemas.microsoft.com/office/powerpoint/2010/main" val="3541588843"/>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62"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C3DEA8E8-5BFC-4714-B2B8-E1D546297A07}" type="slidenum">
              <a:rPr lang="de-DE" altLang="de-DE" sz="1300">
                <a:solidFill>
                  <a:srgbClr val="FFFFFF"/>
                </a:solidFill>
              </a:rPr>
              <a:pPr eaLnBrk="1" hangingPunct="1"/>
              <a:t>175</a:t>
            </a:fld>
            <a:endParaRPr lang="de-DE" altLang="de-DE" sz="1300">
              <a:solidFill>
                <a:srgbClr val="FFFFFF"/>
              </a:solidFill>
            </a:endParaRPr>
          </a:p>
        </p:txBody>
      </p:sp>
      <p:sp>
        <p:nvSpPr>
          <p:cNvPr id="296963" name="Text Box 1"/>
          <p:cNvSpPr txBox="1">
            <a:spLocks noChangeArrowheads="1"/>
          </p:cNvSpPr>
          <p:nvPr/>
        </p:nvSpPr>
        <p:spPr bwMode="auto">
          <a:xfrm>
            <a:off x="3843338" y="9432925"/>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5400" tIns="47880" rIns="95400" bIns="47880" anchor="b"/>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9pPr>
          </a:lstStyle>
          <a:p>
            <a:pPr algn="r" eaLnBrk="1" hangingPunct="1"/>
            <a:fld id="{F7B8F583-0103-45C5-87F6-B1E5B4D4D56F}" type="slidenum">
              <a:rPr lang="de-DE" altLang="de-DE" sz="1300">
                <a:solidFill>
                  <a:srgbClr val="000000"/>
                </a:solidFill>
                <a:ea typeface="Microsoft YaHei" panose="020B0503020204020204" pitchFamily="34" charset="-122"/>
              </a:rPr>
              <a:pPr algn="r" eaLnBrk="1" hangingPunct="1"/>
              <a:t>175</a:t>
            </a:fld>
            <a:endParaRPr lang="de-DE" altLang="de-DE" sz="1300">
              <a:solidFill>
                <a:srgbClr val="000000"/>
              </a:solidFill>
              <a:ea typeface="Microsoft YaHei" panose="020B0503020204020204" pitchFamily="34" charset="-122"/>
            </a:endParaRPr>
          </a:p>
        </p:txBody>
      </p:sp>
      <p:sp>
        <p:nvSpPr>
          <p:cNvPr id="296964"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96965" name="Rectangle 3"/>
          <p:cNvSpPr>
            <a:spLocks noGrp="1" noChangeArrowheads="1"/>
          </p:cNvSpPr>
          <p:nvPr>
            <p:ph type="body" idx="1"/>
          </p:nvPr>
        </p:nvSpPr>
        <p:spPr>
          <a:xfrm>
            <a:off x="903288" y="4714875"/>
            <a:ext cx="4975225"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altLang="de-DE">
              <a:solidFill>
                <a:srgbClr val="000000"/>
              </a:solidFill>
              <a:ea typeface="Microsoft YaHei" panose="020B0503020204020204" pitchFamily="34" charset="-122"/>
            </a:endParaRPr>
          </a:p>
        </p:txBody>
      </p:sp>
    </p:spTree>
    <p:extLst>
      <p:ext uri="{BB962C8B-B14F-4D97-AF65-F5344CB8AC3E}">
        <p14:creationId xmlns:p14="http://schemas.microsoft.com/office/powerpoint/2010/main" val="3419435699"/>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7986"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51A68180-BFA9-4E79-AD0D-E361C58E07E5}" type="slidenum">
              <a:rPr lang="de-DE" altLang="de-DE" sz="1300">
                <a:solidFill>
                  <a:srgbClr val="FFFFFF"/>
                </a:solidFill>
              </a:rPr>
              <a:pPr eaLnBrk="1" hangingPunct="1"/>
              <a:t>176</a:t>
            </a:fld>
            <a:endParaRPr lang="de-DE" altLang="de-DE" sz="1300">
              <a:solidFill>
                <a:srgbClr val="FFFFFF"/>
              </a:solidFill>
            </a:endParaRPr>
          </a:p>
        </p:txBody>
      </p:sp>
      <p:sp>
        <p:nvSpPr>
          <p:cNvPr id="297987" name="Text Box 1"/>
          <p:cNvSpPr txBox="1">
            <a:spLocks noChangeArrowheads="1"/>
          </p:cNvSpPr>
          <p:nvPr/>
        </p:nvSpPr>
        <p:spPr bwMode="auto">
          <a:xfrm>
            <a:off x="3843338" y="9432925"/>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5400" tIns="47880" rIns="95400" bIns="47880" anchor="b"/>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9pPr>
          </a:lstStyle>
          <a:p>
            <a:pPr algn="r" eaLnBrk="1" hangingPunct="1"/>
            <a:fld id="{099F5736-C93D-4E9C-8DF0-49A4BF9F4E15}" type="slidenum">
              <a:rPr lang="de-DE" altLang="de-DE" sz="1300">
                <a:solidFill>
                  <a:srgbClr val="000000"/>
                </a:solidFill>
                <a:ea typeface="Microsoft YaHei" panose="020B0503020204020204" pitchFamily="34" charset="-122"/>
              </a:rPr>
              <a:pPr algn="r" eaLnBrk="1" hangingPunct="1"/>
              <a:t>176</a:t>
            </a:fld>
            <a:endParaRPr lang="de-DE" altLang="de-DE" sz="1300">
              <a:solidFill>
                <a:srgbClr val="000000"/>
              </a:solidFill>
              <a:ea typeface="Microsoft YaHei" panose="020B0503020204020204" pitchFamily="34" charset="-122"/>
            </a:endParaRPr>
          </a:p>
        </p:txBody>
      </p:sp>
      <p:sp>
        <p:nvSpPr>
          <p:cNvPr id="297988"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97989" name="Rectangle 3"/>
          <p:cNvSpPr>
            <a:spLocks noGrp="1" noChangeArrowheads="1"/>
          </p:cNvSpPr>
          <p:nvPr>
            <p:ph type="body" idx="1"/>
          </p:nvPr>
        </p:nvSpPr>
        <p:spPr>
          <a:xfrm>
            <a:off x="903288" y="4714875"/>
            <a:ext cx="4975225"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altLang="de-DE">
              <a:solidFill>
                <a:srgbClr val="000000"/>
              </a:solidFill>
              <a:ea typeface="Microsoft YaHei" panose="020B0503020204020204" pitchFamily="34" charset="-122"/>
            </a:endParaRPr>
          </a:p>
        </p:txBody>
      </p:sp>
    </p:spTree>
    <p:extLst>
      <p:ext uri="{BB962C8B-B14F-4D97-AF65-F5344CB8AC3E}">
        <p14:creationId xmlns:p14="http://schemas.microsoft.com/office/powerpoint/2010/main" val="1963586700"/>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9010"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2E36190C-1556-4362-8CC1-FD3E384D6B8A}" type="slidenum">
              <a:rPr lang="de-DE" altLang="de-DE" sz="1300">
                <a:solidFill>
                  <a:srgbClr val="FFFFFF"/>
                </a:solidFill>
              </a:rPr>
              <a:pPr eaLnBrk="1" hangingPunct="1"/>
              <a:t>177</a:t>
            </a:fld>
            <a:endParaRPr lang="de-DE" altLang="de-DE" sz="1300">
              <a:solidFill>
                <a:srgbClr val="FFFFFF"/>
              </a:solidFill>
            </a:endParaRPr>
          </a:p>
        </p:txBody>
      </p:sp>
      <p:sp>
        <p:nvSpPr>
          <p:cNvPr id="299011" name="Text Box 1"/>
          <p:cNvSpPr txBox="1">
            <a:spLocks noChangeArrowheads="1"/>
          </p:cNvSpPr>
          <p:nvPr/>
        </p:nvSpPr>
        <p:spPr bwMode="auto">
          <a:xfrm>
            <a:off x="3843338" y="9432925"/>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5400" tIns="47880" rIns="95400" bIns="47880" anchor="b"/>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9pPr>
          </a:lstStyle>
          <a:p>
            <a:pPr algn="r" eaLnBrk="1" hangingPunct="1"/>
            <a:fld id="{0CBA0449-2B70-4C55-A094-F704EF732D8D}" type="slidenum">
              <a:rPr lang="de-DE" altLang="de-DE" sz="1300">
                <a:solidFill>
                  <a:srgbClr val="000000"/>
                </a:solidFill>
                <a:ea typeface="Microsoft YaHei" panose="020B0503020204020204" pitchFamily="34" charset="-122"/>
              </a:rPr>
              <a:pPr algn="r" eaLnBrk="1" hangingPunct="1"/>
              <a:t>177</a:t>
            </a:fld>
            <a:endParaRPr lang="de-DE" altLang="de-DE" sz="1300">
              <a:solidFill>
                <a:srgbClr val="000000"/>
              </a:solidFill>
              <a:ea typeface="Microsoft YaHei" panose="020B0503020204020204" pitchFamily="34" charset="-122"/>
            </a:endParaRPr>
          </a:p>
        </p:txBody>
      </p:sp>
      <p:sp>
        <p:nvSpPr>
          <p:cNvPr id="299012"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99013" name="Rectangle 3"/>
          <p:cNvSpPr>
            <a:spLocks noGrp="1" noChangeArrowheads="1"/>
          </p:cNvSpPr>
          <p:nvPr>
            <p:ph type="body" idx="1"/>
          </p:nvPr>
        </p:nvSpPr>
        <p:spPr>
          <a:xfrm>
            <a:off x="903288" y="4714875"/>
            <a:ext cx="4975225"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altLang="de-DE">
              <a:solidFill>
                <a:srgbClr val="000000"/>
              </a:solidFill>
              <a:ea typeface="Microsoft YaHei" panose="020B0503020204020204" pitchFamily="34" charset="-122"/>
            </a:endParaRPr>
          </a:p>
        </p:txBody>
      </p:sp>
    </p:spTree>
    <p:extLst>
      <p:ext uri="{BB962C8B-B14F-4D97-AF65-F5344CB8AC3E}">
        <p14:creationId xmlns:p14="http://schemas.microsoft.com/office/powerpoint/2010/main" val="2029019"/>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0034"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B0EE5B80-E3DB-489B-8B13-93B12FF2CE49}" type="slidenum">
              <a:rPr lang="de-DE" altLang="de-DE" sz="1300">
                <a:solidFill>
                  <a:srgbClr val="FFFFFF"/>
                </a:solidFill>
              </a:rPr>
              <a:pPr eaLnBrk="1" hangingPunct="1"/>
              <a:t>178</a:t>
            </a:fld>
            <a:endParaRPr lang="de-DE" altLang="de-DE" sz="1300">
              <a:solidFill>
                <a:srgbClr val="FFFFFF"/>
              </a:solidFill>
            </a:endParaRPr>
          </a:p>
        </p:txBody>
      </p:sp>
      <p:sp>
        <p:nvSpPr>
          <p:cNvPr id="300035" name="Text Box 1"/>
          <p:cNvSpPr txBox="1">
            <a:spLocks noChangeArrowheads="1"/>
          </p:cNvSpPr>
          <p:nvPr/>
        </p:nvSpPr>
        <p:spPr bwMode="auto">
          <a:xfrm>
            <a:off x="3843338" y="9432925"/>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5400" tIns="47880" rIns="95400" bIns="47880" anchor="b"/>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9pPr>
          </a:lstStyle>
          <a:p>
            <a:pPr algn="r" eaLnBrk="1" hangingPunct="1"/>
            <a:fld id="{39B42923-2C40-430B-A83F-C04438E95D49}" type="slidenum">
              <a:rPr lang="de-DE" altLang="de-DE" sz="1300">
                <a:solidFill>
                  <a:srgbClr val="000000"/>
                </a:solidFill>
                <a:ea typeface="Microsoft YaHei" panose="020B0503020204020204" pitchFamily="34" charset="-122"/>
              </a:rPr>
              <a:pPr algn="r" eaLnBrk="1" hangingPunct="1"/>
              <a:t>178</a:t>
            </a:fld>
            <a:endParaRPr lang="de-DE" altLang="de-DE" sz="1300">
              <a:solidFill>
                <a:srgbClr val="000000"/>
              </a:solidFill>
              <a:ea typeface="Microsoft YaHei" panose="020B0503020204020204" pitchFamily="34" charset="-122"/>
            </a:endParaRPr>
          </a:p>
        </p:txBody>
      </p:sp>
      <p:sp>
        <p:nvSpPr>
          <p:cNvPr id="300036"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300037" name="Rectangle 3"/>
          <p:cNvSpPr>
            <a:spLocks noGrp="1" noChangeArrowheads="1"/>
          </p:cNvSpPr>
          <p:nvPr>
            <p:ph type="body" idx="1"/>
          </p:nvPr>
        </p:nvSpPr>
        <p:spPr>
          <a:xfrm>
            <a:off x="903288" y="4714875"/>
            <a:ext cx="4975225"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altLang="de-DE">
              <a:solidFill>
                <a:srgbClr val="000000"/>
              </a:solidFill>
              <a:ea typeface="Microsoft YaHei" panose="020B0503020204020204" pitchFamily="34" charset="-122"/>
            </a:endParaRPr>
          </a:p>
        </p:txBody>
      </p:sp>
    </p:spTree>
    <p:extLst>
      <p:ext uri="{BB962C8B-B14F-4D97-AF65-F5344CB8AC3E}">
        <p14:creationId xmlns:p14="http://schemas.microsoft.com/office/powerpoint/2010/main" val="812283164"/>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1058"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5FA840FF-7FFE-4D3C-B5EE-52D37C9AC0F2}" type="slidenum">
              <a:rPr lang="de-DE" altLang="de-DE" sz="1300">
                <a:solidFill>
                  <a:srgbClr val="FFFFFF"/>
                </a:solidFill>
              </a:rPr>
              <a:pPr eaLnBrk="1" hangingPunct="1"/>
              <a:t>179</a:t>
            </a:fld>
            <a:endParaRPr lang="de-DE" altLang="de-DE" sz="1300">
              <a:solidFill>
                <a:srgbClr val="FFFFFF"/>
              </a:solidFill>
            </a:endParaRPr>
          </a:p>
        </p:txBody>
      </p:sp>
      <p:sp>
        <p:nvSpPr>
          <p:cNvPr id="301059" name="Text Box 1"/>
          <p:cNvSpPr txBox="1">
            <a:spLocks noChangeArrowheads="1"/>
          </p:cNvSpPr>
          <p:nvPr/>
        </p:nvSpPr>
        <p:spPr bwMode="auto">
          <a:xfrm>
            <a:off x="3843338" y="9432925"/>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5400" tIns="47880" rIns="95400" bIns="47880" anchor="b"/>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9pPr>
          </a:lstStyle>
          <a:p>
            <a:pPr algn="r" eaLnBrk="1" hangingPunct="1"/>
            <a:fld id="{01E51EF1-BC6F-406B-A689-C6DFEB79CD46}" type="slidenum">
              <a:rPr lang="de-DE" altLang="de-DE" sz="1300">
                <a:solidFill>
                  <a:srgbClr val="000000"/>
                </a:solidFill>
                <a:ea typeface="Microsoft YaHei" panose="020B0503020204020204" pitchFamily="34" charset="-122"/>
              </a:rPr>
              <a:pPr algn="r" eaLnBrk="1" hangingPunct="1"/>
              <a:t>179</a:t>
            </a:fld>
            <a:endParaRPr lang="de-DE" altLang="de-DE" sz="1300">
              <a:solidFill>
                <a:srgbClr val="000000"/>
              </a:solidFill>
              <a:ea typeface="Microsoft YaHei" panose="020B0503020204020204" pitchFamily="34" charset="-122"/>
            </a:endParaRPr>
          </a:p>
        </p:txBody>
      </p:sp>
      <p:sp>
        <p:nvSpPr>
          <p:cNvPr id="301060"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301061" name="Rectangle 3"/>
          <p:cNvSpPr>
            <a:spLocks noGrp="1" noChangeArrowheads="1"/>
          </p:cNvSpPr>
          <p:nvPr>
            <p:ph type="body" idx="1"/>
          </p:nvPr>
        </p:nvSpPr>
        <p:spPr>
          <a:xfrm>
            <a:off x="903288" y="4714875"/>
            <a:ext cx="4975225"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altLang="de-DE">
              <a:solidFill>
                <a:srgbClr val="000000"/>
              </a:solidFill>
              <a:ea typeface="Microsoft YaHei" panose="020B0503020204020204" pitchFamily="34" charset="-122"/>
            </a:endParaRPr>
          </a:p>
        </p:txBody>
      </p:sp>
    </p:spTree>
    <p:extLst>
      <p:ext uri="{BB962C8B-B14F-4D97-AF65-F5344CB8AC3E}">
        <p14:creationId xmlns:p14="http://schemas.microsoft.com/office/powerpoint/2010/main" val="1197885725"/>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2082"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47DCAB1E-5E80-4031-AA54-5E5EAD4591FB}" type="slidenum">
              <a:rPr lang="de-DE" altLang="de-DE" sz="1300">
                <a:solidFill>
                  <a:srgbClr val="FFFFFF"/>
                </a:solidFill>
              </a:rPr>
              <a:pPr eaLnBrk="1" hangingPunct="1"/>
              <a:t>180</a:t>
            </a:fld>
            <a:endParaRPr lang="de-DE" altLang="de-DE" sz="1300">
              <a:solidFill>
                <a:srgbClr val="FFFFFF"/>
              </a:solidFill>
            </a:endParaRPr>
          </a:p>
        </p:txBody>
      </p:sp>
      <p:sp>
        <p:nvSpPr>
          <p:cNvPr id="302083" name="Text Box 1"/>
          <p:cNvSpPr txBox="1">
            <a:spLocks noChangeArrowheads="1"/>
          </p:cNvSpPr>
          <p:nvPr/>
        </p:nvSpPr>
        <p:spPr bwMode="auto">
          <a:xfrm>
            <a:off x="3843338" y="9432925"/>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5400" tIns="47880" rIns="95400" bIns="47880" anchor="b"/>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4000">
                <a:solidFill>
                  <a:schemeClr val="tx1"/>
                </a:solidFill>
                <a:latin typeface="Times New Roman" panose="02020603050405020304" pitchFamily="18" charset="0"/>
              </a:defRPr>
            </a:lvl9pPr>
          </a:lstStyle>
          <a:p>
            <a:pPr algn="r" eaLnBrk="1" hangingPunct="1"/>
            <a:fld id="{5679A6B8-8933-4AFC-A61E-53CB54A14AFE}" type="slidenum">
              <a:rPr lang="de-DE" altLang="de-DE" sz="1300">
                <a:solidFill>
                  <a:srgbClr val="000000"/>
                </a:solidFill>
                <a:ea typeface="Microsoft YaHei" panose="020B0503020204020204" pitchFamily="34" charset="-122"/>
              </a:rPr>
              <a:pPr algn="r" eaLnBrk="1" hangingPunct="1"/>
              <a:t>180</a:t>
            </a:fld>
            <a:endParaRPr lang="de-DE" altLang="de-DE" sz="1300">
              <a:solidFill>
                <a:srgbClr val="000000"/>
              </a:solidFill>
              <a:ea typeface="Microsoft YaHei" panose="020B0503020204020204" pitchFamily="34" charset="-122"/>
            </a:endParaRPr>
          </a:p>
        </p:txBody>
      </p:sp>
      <p:sp>
        <p:nvSpPr>
          <p:cNvPr id="302084"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302085" name="Rectangle 3"/>
          <p:cNvSpPr>
            <a:spLocks noGrp="1" noChangeArrowheads="1"/>
          </p:cNvSpPr>
          <p:nvPr>
            <p:ph type="body" idx="1"/>
          </p:nvPr>
        </p:nvSpPr>
        <p:spPr>
          <a:xfrm>
            <a:off x="903288" y="4714875"/>
            <a:ext cx="4975225"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altLang="de-DE">
              <a:solidFill>
                <a:srgbClr val="000000"/>
              </a:solidFill>
              <a:ea typeface="Microsoft YaHei" panose="020B0503020204020204" pitchFamily="34" charset="-122"/>
            </a:endParaRPr>
          </a:p>
        </p:txBody>
      </p:sp>
    </p:spTree>
    <p:extLst>
      <p:ext uri="{BB962C8B-B14F-4D97-AF65-F5344CB8AC3E}">
        <p14:creationId xmlns:p14="http://schemas.microsoft.com/office/powerpoint/2010/main" val="3570978507"/>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3106"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B2CEE228-14A6-4AD9-A6F8-71FEE625F493}" type="slidenum">
              <a:rPr lang="de-DE" altLang="de-DE" sz="1300">
                <a:solidFill>
                  <a:srgbClr val="FFFFFF"/>
                </a:solidFill>
              </a:rPr>
              <a:pPr eaLnBrk="1" hangingPunct="1"/>
              <a:t>181</a:t>
            </a:fld>
            <a:endParaRPr lang="de-DE" altLang="de-DE" sz="1300">
              <a:solidFill>
                <a:srgbClr val="FFFFFF"/>
              </a:solidFill>
            </a:endParaRPr>
          </a:p>
        </p:txBody>
      </p:sp>
      <p:sp>
        <p:nvSpPr>
          <p:cNvPr id="303107" name="Rectangle 1"/>
          <p:cNvSpPr>
            <a:spLocks noGrp="1" noRot="1" noChangeAspect="1" noChangeArrowheads="1" noTextEdit="1"/>
          </p:cNvSpPr>
          <p:nvPr>
            <p:ph type="sldImg"/>
          </p:nvPr>
        </p:nvSpPr>
        <p:spPr>
          <a:xfrm>
            <a:off x="82550" y="744538"/>
            <a:ext cx="6618288" cy="3722687"/>
          </a:xfrm>
          <a:solidFill>
            <a:srgbClr val="FFFFFF"/>
          </a:solidFill>
          <a:ln/>
        </p:spPr>
      </p:sp>
      <p:sp>
        <p:nvSpPr>
          <p:cNvPr id="303108" name="Rectangle 2"/>
          <p:cNvSpPr>
            <a:spLocks noGrp="1" noChangeArrowheads="1"/>
          </p:cNvSpPr>
          <p:nvPr>
            <p:ph type="body" idx="1"/>
          </p:nvPr>
        </p:nvSpPr>
        <p:spPr>
          <a:xfrm>
            <a:off x="903288" y="4714875"/>
            <a:ext cx="4975225"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4158117880"/>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4130"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sz="4000">
                <a:solidFill>
                  <a:schemeClr val="tx1"/>
                </a:solidFill>
                <a:latin typeface="Times New Roman" panose="02020603050405020304" pitchFamily="18" charset="0"/>
              </a:defRPr>
            </a:lvl1pPr>
            <a:lvl2pPr marL="742950" indent="-285750" defTabSz="954088" eaLnBrk="0" hangingPunct="0">
              <a:defRPr sz="4000">
                <a:solidFill>
                  <a:schemeClr val="tx1"/>
                </a:solidFill>
                <a:latin typeface="Times New Roman" panose="02020603050405020304" pitchFamily="18" charset="0"/>
              </a:defRPr>
            </a:lvl2pPr>
            <a:lvl3pPr marL="1143000" indent="-228600" defTabSz="954088" eaLnBrk="0" hangingPunct="0">
              <a:defRPr sz="4000">
                <a:solidFill>
                  <a:schemeClr val="tx1"/>
                </a:solidFill>
                <a:latin typeface="Times New Roman" panose="02020603050405020304" pitchFamily="18" charset="0"/>
              </a:defRPr>
            </a:lvl3pPr>
            <a:lvl4pPr marL="1600200" indent="-228600" defTabSz="954088" eaLnBrk="0" hangingPunct="0">
              <a:defRPr sz="4000">
                <a:solidFill>
                  <a:schemeClr val="tx1"/>
                </a:solidFill>
                <a:latin typeface="Times New Roman" panose="02020603050405020304" pitchFamily="18" charset="0"/>
              </a:defRPr>
            </a:lvl4pPr>
            <a:lvl5pPr marL="2057400" indent="-228600" defTabSz="954088" eaLnBrk="0" hangingPunct="0">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pPr eaLnBrk="1" hangingPunct="1"/>
            <a:fld id="{ADE894BC-4B3C-486F-A63F-15C6D7701322}" type="slidenum">
              <a:rPr lang="de-DE" altLang="de-DE" sz="1300">
                <a:solidFill>
                  <a:srgbClr val="FFFFFF"/>
                </a:solidFill>
              </a:rPr>
              <a:pPr eaLnBrk="1" hangingPunct="1"/>
              <a:t>182</a:t>
            </a:fld>
            <a:endParaRPr lang="de-DE" altLang="de-DE" sz="1300">
              <a:solidFill>
                <a:srgbClr val="FFFFFF"/>
              </a:solidFill>
            </a:endParaRPr>
          </a:p>
        </p:txBody>
      </p:sp>
      <p:sp>
        <p:nvSpPr>
          <p:cNvPr id="304131" name="Rectangle 1"/>
          <p:cNvSpPr>
            <a:spLocks noGrp="1" noRot="1" noChangeAspect="1" noChangeArrowheads="1" noTextEdit="1"/>
          </p:cNvSpPr>
          <p:nvPr>
            <p:ph type="sldImg"/>
          </p:nvPr>
        </p:nvSpPr>
        <p:spPr>
          <a:xfrm>
            <a:off x="82550" y="744538"/>
            <a:ext cx="6618288" cy="3722687"/>
          </a:xfrm>
          <a:solidFill>
            <a:srgbClr val="FFFFFF"/>
          </a:solidFill>
          <a:ln/>
        </p:spPr>
      </p:sp>
      <p:sp>
        <p:nvSpPr>
          <p:cNvPr id="304132" name="Rectangle 2"/>
          <p:cNvSpPr>
            <a:spLocks noGrp="1" noChangeArrowheads="1"/>
          </p:cNvSpPr>
          <p:nvPr>
            <p:ph type="body" idx="1"/>
          </p:nvPr>
        </p:nvSpPr>
        <p:spPr>
          <a:xfrm>
            <a:off x="903288" y="4714875"/>
            <a:ext cx="4975225"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14601210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ko-KR" sz="1000" dirty="0" err="1">
                <a:latin typeface="+mj-lt"/>
              </a:rPr>
              <a:t>Uporabo</a:t>
            </a:r>
            <a:r>
              <a:rPr lang="es-ES" altLang="ko-KR" sz="1000" dirty="0">
                <a:latin typeface="+mj-lt"/>
              </a:rPr>
              <a:t> </a:t>
            </a:r>
            <a:r>
              <a:rPr lang="es-ES" altLang="ko-KR" sz="1000" dirty="0" err="1">
                <a:latin typeface="+mj-lt"/>
              </a:rPr>
              <a:t>slik</a:t>
            </a:r>
            <a:r>
              <a:rPr lang="es-ES" altLang="ko-KR" sz="1000" dirty="0">
                <a:latin typeface="+mj-lt"/>
              </a:rPr>
              <a:t> v </a:t>
            </a:r>
            <a:r>
              <a:rPr lang="es-ES" altLang="ko-KR" sz="1000" dirty="0" err="1">
                <a:latin typeface="+mj-lt"/>
              </a:rPr>
              <a:t>tem</a:t>
            </a:r>
            <a:r>
              <a:rPr lang="es-ES" altLang="ko-KR" sz="1000" dirty="0">
                <a:latin typeface="+mj-lt"/>
              </a:rPr>
              <a:t> </a:t>
            </a:r>
            <a:r>
              <a:rPr lang="es-ES" altLang="ko-KR" sz="1000" dirty="0" err="1">
                <a:latin typeface="+mj-lt"/>
              </a:rPr>
              <a:t>modulu</a:t>
            </a:r>
            <a:r>
              <a:rPr lang="es-ES" altLang="ko-KR" sz="1000" dirty="0">
                <a:latin typeface="+mj-lt"/>
              </a:rPr>
              <a:t> so </a:t>
            </a:r>
            <a:r>
              <a:rPr lang="es-ES" altLang="ko-KR" sz="1000" dirty="0" err="1">
                <a:latin typeface="+mj-lt"/>
              </a:rPr>
              <a:t>prijazno</a:t>
            </a:r>
            <a:r>
              <a:rPr lang="es-ES" altLang="ko-KR" sz="1000" dirty="0">
                <a:latin typeface="+mj-lt"/>
              </a:rPr>
              <a:t> </a:t>
            </a:r>
            <a:r>
              <a:rPr lang="es-ES" altLang="ko-KR" sz="1000" dirty="0" err="1">
                <a:latin typeface="+mj-lt"/>
              </a:rPr>
              <a:t>dovolili</a:t>
            </a:r>
            <a:r>
              <a:rPr lang="es-ES" altLang="ko-KR" sz="1000" dirty="0">
                <a:latin typeface="+mj-lt"/>
              </a:rPr>
              <a:t> </a:t>
            </a:r>
            <a:r>
              <a:rPr lang="es-ES" altLang="ko-KR" sz="1000" dirty="0" err="1">
                <a:latin typeface="+mj-lt"/>
              </a:rPr>
              <a:t>umetniki</a:t>
            </a:r>
            <a:r>
              <a:rPr lang="es-ES" altLang="ko-KR" sz="1000" dirty="0">
                <a:latin typeface="+mj-lt"/>
              </a:rPr>
              <a:t> in </a:t>
            </a:r>
            <a:r>
              <a:rPr lang="es-ES" altLang="ko-KR" sz="1000" dirty="0" err="1">
                <a:latin typeface="+mj-lt"/>
              </a:rPr>
              <a:t>lastniki</a:t>
            </a:r>
            <a:r>
              <a:rPr lang="es-ES" altLang="ko-KR" sz="1000" dirty="0">
                <a:latin typeface="+mj-lt"/>
              </a:rPr>
              <a:t> </a:t>
            </a:r>
            <a:r>
              <a:rPr lang="es-ES" altLang="ko-KR" sz="1000" dirty="0" err="1">
                <a:latin typeface="+mj-lt"/>
              </a:rPr>
              <a:t>avtorskih</a:t>
            </a:r>
            <a:r>
              <a:rPr lang="es-ES" altLang="ko-KR" sz="1000" dirty="0">
                <a:latin typeface="+mj-lt"/>
              </a:rPr>
              <a:t> </a:t>
            </a:r>
            <a:r>
              <a:rPr lang="es-ES" altLang="ko-KR" sz="1000" dirty="0" err="1">
                <a:latin typeface="+mj-lt"/>
              </a:rPr>
              <a:t>pravic</a:t>
            </a:r>
            <a:r>
              <a:rPr lang="es-ES" altLang="ko-KR" sz="1000" dirty="0">
                <a:latin typeface="+mj-lt"/>
              </a:rPr>
              <a:t>. </a:t>
            </a:r>
            <a:r>
              <a:rPr lang="es-ES" altLang="ko-KR" sz="1000" dirty="0" err="1">
                <a:latin typeface="+mj-lt"/>
              </a:rPr>
              <a:t>Za</a:t>
            </a:r>
            <a:r>
              <a:rPr lang="es-ES" altLang="ko-KR" sz="1000" dirty="0">
                <a:latin typeface="+mj-lt"/>
              </a:rPr>
              <a:t> </a:t>
            </a:r>
            <a:r>
              <a:rPr lang="es-ES" altLang="ko-KR" sz="1000" dirty="0" err="1">
                <a:latin typeface="+mj-lt"/>
              </a:rPr>
              <a:t>podrobnosti</a:t>
            </a:r>
            <a:r>
              <a:rPr lang="es-ES" altLang="ko-KR" sz="1000" dirty="0">
                <a:latin typeface="+mj-lt"/>
              </a:rPr>
              <a:t> (</a:t>
            </a:r>
            <a:r>
              <a:rPr lang="es-ES" altLang="ko-KR" sz="1000" dirty="0" err="1">
                <a:latin typeface="+mj-lt"/>
              </a:rPr>
              <a:t>umetnik</a:t>
            </a:r>
            <a:r>
              <a:rPr lang="es-ES" altLang="ko-KR" sz="1000" dirty="0">
                <a:latin typeface="+mj-lt"/>
              </a:rPr>
              <a:t>, </a:t>
            </a:r>
            <a:r>
              <a:rPr lang="es-ES" altLang="ko-KR" sz="1000" dirty="0" err="1">
                <a:latin typeface="+mj-lt"/>
              </a:rPr>
              <a:t>naslov</a:t>
            </a:r>
            <a:r>
              <a:rPr lang="es-ES" altLang="ko-KR" sz="1000" dirty="0">
                <a:latin typeface="+mj-lt"/>
              </a:rPr>
              <a:t>), </a:t>
            </a:r>
            <a:r>
              <a:rPr lang="es-ES" altLang="ko-KR" sz="1000" dirty="0" err="1">
                <a:latin typeface="+mj-lt"/>
              </a:rPr>
              <a:t>prosimo</a:t>
            </a:r>
            <a:r>
              <a:rPr lang="es-ES" altLang="ko-KR" sz="1000" dirty="0">
                <a:latin typeface="+mj-lt"/>
              </a:rPr>
              <a:t> </a:t>
            </a:r>
            <a:r>
              <a:rPr lang="es-ES" altLang="ko-KR" sz="1000" dirty="0" err="1">
                <a:latin typeface="+mj-lt"/>
              </a:rPr>
              <a:t>poglejte</a:t>
            </a:r>
            <a:r>
              <a:rPr lang="es-ES" altLang="ko-KR" sz="1000" dirty="0">
                <a:latin typeface="+mj-lt"/>
              </a:rPr>
              <a:t> na </a:t>
            </a:r>
            <a:r>
              <a:rPr lang="es-ES" altLang="ko-KR" sz="1000" dirty="0" err="1">
                <a:latin typeface="+mj-lt"/>
              </a:rPr>
              <a:t>konec</a:t>
            </a:r>
            <a:r>
              <a:rPr lang="es-ES" altLang="ko-KR" sz="1000" dirty="0">
                <a:latin typeface="+mj-lt"/>
              </a:rPr>
              <a:t> te </a:t>
            </a:r>
            <a:r>
              <a:rPr lang="es-ES" altLang="ko-KR" sz="1000" dirty="0" err="1">
                <a:latin typeface="+mj-lt"/>
              </a:rPr>
              <a:t>predstavitve</a:t>
            </a:r>
            <a:r>
              <a:rPr lang="es-E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2 – Prehitro zaključevanje I</a:t>
            </a:r>
          </a:p>
        </p:txBody>
      </p:sp>
      <p:sp>
        <p:nvSpPr>
          <p:cNvPr id="4" name="Slide Number Placeholder 3"/>
          <p:cNvSpPr>
            <a:spLocks noGrp="1"/>
          </p:cNvSpPr>
          <p:nvPr>
            <p:ph type="sldNum" sz="quarter" idx="12"/>
          </p:nvPr>
        </p:nvSpPr>
        <p:spPr bwMode="gray"/>
        <p:txBody>
          <a:bodyPr/>
          <a:lstStyle>
            <a:lvl1pPr>
              <a:defRPr b="0"/>
            </a:lvl1pPr>
          </a:lstStyle>
          <a:p>
            <a:fld id="{8F00B660-0827-4007-9DEB-BD2BFAB5AF09}" type="slidenum">
              <a:rPr lang="de-DE" altLang="de-DE" smtClean="0"/>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2 – Prehitro zaključevanje I</a:t>
            </a:r>
          </a:p>
        </p:txBody>
      </p:sp>
      <p:sp>
        <p:nvSpPr>
          <p:cNvPr id="6" name="Slide Number Placeholder 5"/>
          <p:cNvSpPr>
            <a:spLocks noGrp="1"/>
          </p:cNvSpPr>
          <p:nvPr>
            <p:ph type="sldNum" sz="quarter" idx="12"/>
          </p:nvPr>
        </p:nvSpPr>
        <p:spPr bwMode="gray"/>
        <p:txBody>
          <a:bodyPr>
            <a:noAutofit/>
          </a:bodyPr>
          <a:lstStyle>
            <a:lvl1pPr>
              <a:defRPr b="0"/>
            </a:lvl1pPr>
          </a:lstStyle>
          <a:p>
            <a:fld id="{B54364CF-7300-4BB4-84F3-33EB6E844A1E}" type="slidenum">
              <a:rPr lang="de-DE" altLang="de-DE" smtClean="0"/>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2 – Prehitro zaključevanje I</a:t>
            </a:r>
          </a:p>
        </p:txBody>
      </p:sp>
      <p:sp>
        <p:nvSpPr>
          <p:cNvPr id="7" name="Slide Number Placeholder 6"/>
          <p:cNvSpPr>
            <a:spLocks noGrp="1"/>
          </p:cNvSpPr>
          <p:nvPr>
            <p:ph type="sldNum" sz="quarter" idx="12"/>
          </p:nvPr>
        </p:nvSpPr>
        <p:spPr bwMode="gray"/>
        <p:txBody>
          <a:bodyPr/>
          <a:lstStyle>
            <a:lvl1pPr>
              <a:defRPr b="0"/>
            </a:lvl1pPr>
          </a:lstStyle>
          <a:p>
            <a:fld id="{22570886-56FD-4C6D-9DB9-02067C39818C}" type="slidenum">
              <a:rPr lang="de-DE" altLang="de-DE" smtClean="0"/>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2 – Prehitro zaključevanje I</a:t>
            </a:r>
          </a:p>
        </p:txBody>
      </p:sp>
      <p:sp>
        <p:nvSpPr>
          <p:cNvPr id="7" name="Slide Number Placeholder 6"/>
          <p:cNvSpPr>
            <a:spLocks noGrp="1"/>
          </p:cNvSpPr>
          <p:nvPr>
            <p:ph type="sldNum" sz="quarter" idx="12"/>
          </p:nvPr>
        </p:nvSpPr>
        <p:spPr bwMode="gray"/>
        <p:txBody>
          <a:bodyPr/>
          <a:lstStyle>
            <a:lvl1pPr>
              <a:defRPr b="0"/>
            </a:lvl1pPr>
          </a:lstStyle>
          <a:p>
            <a:fld id="{8F00B660-0827-4007-9DEB-BD2BFAB5AF09}"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2 – Prehitro zaključevanje I</a:t>
            </a:r>
          </a:p>
        </p:txBody>
      </p:sp>
      <p:sp>
        <p:nvSpPr>
          <p:cNvPr id="7" name="Slide Number Placeholder 6"/>
          <p:cNvSpPr>
            <a:spLocks noGrp="1"/>
          </p:cNvSpPr>
          <p:nvPr>
            <p:ph type="sldNum" sz="quarter" idx="12"/>
          </p:nvPr>
        </p:nvSpPr>
        <p:spPr bwMode="gray"/>
        <p:txBody>
          <a:bodyPr/>
          <a:lstStyle>
            <a:lvl1pPr>
              <a:defRPr b="0"/>
            </a:lvl1pPr>
          </a:lstStyle>
          <a:p>
            <a:fld id="{8F00B660-0827-4007-9DEB-BD2BFAB5AF09}"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2 – Prehitro zaključevanje I</a:t>
            </a:r>
          </a:p>
        </p:txBody>
      </p:sp>
      <p:sp>
        <p:nvSpPr>
          <p:cNvPr id="5" name="Slide Number Placeholder 4"/>
          <p:cNvSpPr>
            <a:spLocks noGrp="1"/>
          </p:cNvSpPr>
          <p:nvPr>
            <p:ph type="sldNum" sz="quarter" idx="12"/>
          </p:nvPr>
        </p:nvSpPr>
        <p:spPr bwMode="gray"/>
        <p:txBody>
          <a:bodyPr/>
          <a:lstStyle>
            <a:lvl1pPr>
              <a:defRPr b="0"/>
            </a:lvl1pPr>
          </a:lstStyle>
          <a:p>
            <a:fld id="{765778AE-E324-4DB2-86FC-86F1EADCB7A2}" type="slidenum">
              <a:rPr lang="de-DE" altLang="de-DE" smtClean="0"/>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2 – Prehitro zaključevanje I</a:t>
            </a:r>
          </a:p>
        </p:txBody>
      </p:sp>
      <p:sp>
        <p:nvSpPr>
          <p:cNvPr id="4" name="Slide Number Placeholder 3"/>
          <p:cNvSpPr>
            <a:spLocks noGrp="1"/>
          </p:cNvSpPr>
          <p:nvPr>
            <p:ph type="sldNum" sz="quarter" idx="12"/>
          </p:nvPr>
        </p:nvSpPr>
        <p:spPr bwMode="gray"/>
        <p:txBody>
          <a:bodyPr/>
          <a:lstStyle>
            <a:lvl1pPr>
              <a:defRPr b="0"/>
            </a:lvl1pPr>
          </a:lstStyle>
          <a:p>
            <a:fld id="{D37E7F03-B64B-463E-931E-7354CAC18A50}" type="slidenum">
              <a:rPr lang="de-DE" altLang="de-DE" smtClean="0"/>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2 – Prehitro zaključevanje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8F00B660-0827-4007-9DEB-BD2BFAB5AF09}" type="slidenum">
              <a:rPr lang="de-DE" altLang="de-DE" smtClean="0"/>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 id="2147483895"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24.xml"/><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27.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36.xml"/><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37.xml"/><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38.xml"/><Relationship Id="rId1" Type="http://schemas.openxmlformats.org/officeDocument/2006/relationships/slideLayout" Target="../slideLayouts/slideLayout10.xml"/></Relationships>
</file>

<file path=ppt/slides/_rels/slide139.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39.xml"/><Relationship Id="rId1" Type="http://schemas.openxmlformats.org/officeDocument/2006/relationships/slideLayout" Target="../slideLayouts/slideLayout10.xml"/></Relationships>
</file>

<file path=ppt/slides/_rels/slide140.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40.xml"/><Relationship Id="rId1" Type="http://schemas.openxmlformats.org/officeDocument/2006/relationships/slideLayout" Target="../slideLayouts/slideLayout10.xml"/></Relationships>
</file>

<file path=ppt/slides/_rels/slide141.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41.xml"/><Relationship Id="rId1" Type="http://schemas.openxmlformats.org/officeDocument/2006/relationships/slideLayout" Target="../slideLayouts/slideLayout10.xml"/></Relationships>
</file>

<file path=ppt/slides/_rels/slide142.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42.xml"/><Relationship Id="rId1" Type="http://schemas.openxmlformats.org/officeDocument/2006/relationships/slideLayout" Target="../slideLayouts/slideLayout10.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10.xml"/></Relationships>
</file>

<file path=ppt/slides/_rels/slide14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4.xml"/><Relationship Id="rId1" Type="http://schemas.openxmlformats.org/officeDocument/2006/relationships/slideLayout" Target="../slideLayouts/slideLayout10.xml"/></Relationships>
</file>

<file path=ppt/slides/_rels/slide14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5.xml"/><Relationship Id="rId1" Type="http://schemas.openxmlformats.org/officeDocument/2006/relationships/slideLayout" Target="../slideLayouts/slideLayout10.xml"/></Relationships>
</file>

<file path=ppt/slides/_rels/slide14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6.xml"/><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5.xml"/></Relationships>
</file>

<file path=ppt/slides/_rels/slide150.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50.xml"/><Relationship Id="rId1" Type="http://schemas.openxmlformats.org/officeDocument/2006/relationships/slideLayout" Target="../slideLayouts/slideLayout11.xml"/></Relationships>
</file>

<file path=ppt/slides/_rels/slide15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51.xml"/><Relationship Id="rId1" Type="http://schemas.openxmlformats.org/officeDocument/2006/relationships/slideLayout" Target="../slideLayouts/slideLayout11.xml"/></Relationships>
</file>

<file path=ppt/slides/_rels/slide15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52.xml"/><Relationship Id="rId1" Type="http://schemas.openxmlformats.org/officeDocument/2006/relationships/slideLayout" Target="../slideLayouts/slideLayout11.xml"/></Relationships>
</file>

<file path=ppt/slides/_rels/slide153.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53.xml"/><Relationship Id="rId1" Type="http://schemas.openxmlformats.org/officeDocument/2006/relationships/slideLayout" Target="../slideLayouts/slideLayout11.xml"/></Relationships>
</file>

<file path=ppt/slides/_rels/slide154.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4.xml"/><Relationship Id="rId1" Type="http://schemas.openxmlformats.org/officeDocument/2006/relationships/slideLayout" Target="../slideLayouts/slideLayout11.xml"/></Relationships>
</file>

<file path=ppt/slides/_rels/slide155.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5.xml"/><Relationship Id="rId1" Type="http://schemas.openxmlformats.org/officeDocument/2006/relationships/slideLayout" Target="../slideLayouts/slideLayout11.xml"/></Relationships>
</file>

<file path=ppt/slides/_rels/slide15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56.xml"/><Relationship Id="rId1" Type="http://schemas.openxmlformats.org/officeDocument/2006/relationships/slideLayout" Target="../slideLayouts/slideLayout11.xml"/></Relationships>
</file>

<file path=ppt/slides/_rels/slide157.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57.xml"/><Relationship Id="rId1" Type="http://schemas.openxmlformats.org/officeDocument/2006/relationships/slideLayout" Target="../slideLayouts/slideLayout11.xml"/></Relationships>
</file>

<file path=ppt/slides/_rels/slide158.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58.xml"/><Relationship Id="rId1" Type="http://schemas.openxmlformats.org/officeDocument/2006/relationships/slideLayout" Target="../slideLayouts/slideLayout11.xml"/></Relationships>
</file>

<file path=ppt/slides/_rels/slide159.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59.xml"/><Relationship Id="rId1" Type="http://schemas.openxmlformats.org/officeDocument/2006/relationships/slideLayout" Target="../slideLayouts/slideLayout11.xml"/></Relationships>
</file>

<file path=ppt/slides/_rels/slide160.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60.xml"/><Relationship Id="rId1" Type="http://schemas.openxmlformats.org/officeDocument/2006/relationships/slideLayout" Target="../slideLayouts/slideLayout11.xml"/></Relationships>
</file>

<file path=ppt/slides/_rels/slide161.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161.xml"/><Relationship Id="rId1" Type="http://schemas.openxmlformats.org/officeDocument/2006/relationships/slideLayout" Target="../slideLayouts/slideLayout10.xml"/></Relationships>
</file>

<file path=ppt/slides/_rels/slide162.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62.xml"/><Relationship Id="rId1" Type="http://schemas.openxmlformats.org/officeDocument/2006/relationships/slideLayout" Target="../slideLayouts/slideLayout10.xml"/></Relationships>
</file>

<file path=ppt/slides/_rels/slide163.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63.xml"/><Relationship Id="rId1" Type="http://schemas.openxmlformats.org/officeDocument/2006/relationships/slideLayout" Target="../slideLayouts/slideLayout11.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5.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5.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5.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5.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5.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5.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5.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5.xml"/></Relationships>
</file>

<file path=ppt/slides/_rels/slide172.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72.xml"/><Relationship Id="rId1" Type="http://schemas.openxmlformats.org/officeDocument/2006/relationships/slideLayout" Target="../slideLayouts/slideLayout5.xml"/><Relationship Id="rId4" Type="http://schemas.openxmlformats.org/officeDocument/2006/relationships/image" Target="../media/image130.png"/></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11.xml"/></Relationships>
</file>

<file path=ppt/slides/_rels/slide174.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4.xml"/><Relationship Id="rId1" Type="http://schemas.openxmlformats.org/officeDocument/2006/relationships/slideLayout" Target="../slideLayouts/slideLayout10.xml"/></Relationships>
</file>

<file path=ppt/slides/_rels/slide175.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5.xml"/><Relationship Id="rId1" Type="http://schemas.openxmlformats.org/officeDocument/2006/relationships/slideLayout" Target="../slideLayouts/slideLayout10.xml"/></Relationships>
</file>

<file path=ppt/slides/_rels/slide176.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6.xml"/><Relationship Id="rId1" Type="http://schemas.openxmlformats.org/officeDocument/2006/relationships/slideLayout" Target="../slideLayouts/slideLayout10.xml"/></Relationships>
</file>

<file path=ppt/slides/_rels/slide177.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7.xml"/><Relationship Id="rId1" Type="http://schemas.openxmlformats.org/officeDocument/2006/relationships/slideLayout" Target="../slideLayouts/slideLayout10.xml"/></Relationships>
</file>

<file path=ppt/slides/_rels/slide178.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8.xml"/><Relationship Id="rId1" Type="http://schemas.openxmlformats.org/officeDocument/2006/relationships/slideLayout" Target="../slideLayouts/slideLayout10.xml"/></Relationships>
</file>

<file path=ppt/slides/_rels/slide179.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9.xml"/><Relationship Id="rId1" Type="http://schemas.openxmlformats.org/officeDocument/2006/relationships/slideLayout" Target="../slideLayouts/slideLayout10.xml"/></Relationships>
</file>

<file path=ppt/slides/_rels/slide180.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80.xml"/><Relationship Id="rId1" Type="http://schemas.openxmlformats.org/officeDocument/2006/relationships/slideLayout" Target="../slideLayouts/slideLayout10.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5.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MCT 2 A – Prehitro zaključevanje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Zadravec</a:t>
            </a:r>
            <a:r>
              <a:rPr lang="nl-NL" sz="1600" dirty="0">
                <a:solidFill>
                  <a:srgbClr val="004992"/>
                </a:solidFill>
              </a:rPr>
              <a:t> (11|22)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518122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Prehitro zaključevanje</a:t>
            </a:r>
          </a:p>
        </p:txBody>
      </p:sp>
      <p:sp>
        <p:nvSpPr>
          <p:cNvPr id="37890"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sl-SI" altLang="de-DE" sz="2400" dirty="0">
                <a:solidFill>
                  <a:srgbClr val="333333"/>
                </a:solidFill>
              </a:rPr>
              <a:t>Pogosto moramo sprejemati hitre odločitve na podlagi zelo kompleksnih informacij iz našega okolja</a:t>
            </a:r>
            <a:r>
              <a:rPr lang="de-DE" altLang="de-DE" sz="2400" dirty="0">
                <a:solidFill>
                  <a:srgbClr val="333333"/>
                </a:solidFill>
              </a:rPr>
              <a:t>.</a:t>
            </a:r>
            <a:endParaRPr lang="en-US"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Prehitro zaključevanje</a:t>
            </a:r>
          </a:p>
        </p:txBody>
      </p:sp>
      <p:sp>
        <p:nvSpPr>
          <p:cNvPr id="37890"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sl-SI" altLang="de-DE" sz="2400" dirty="0">
                <a:solidFill>
                  <a:srgbClr val="333333"/>
                </a:solidFill>
              </a:rPr>
              <a:t>Pogosto moramo sprejemati hitre odločitve na podlagi zelo kompleksnih informacij iz našega okolja</a:t>
            </a:r>
            <a:r>
              <a:rPr lang="de-DE" altLang="de-DE" sz="2400" dirty="0">
                <a:solidFill>
                  <a:srgbClr val="333333"/>
                </a:solidFill>
              </a:rPr>
              <a:t>.</a:t>
            </a:r>
            <a:endParaRPr lang="en-US" altLang="de-DE" sz="2400" dirty="0">
              <a:solidFill>
                <a:srgbClr val="333333"/>
              </a:solidFill>
            </a:endParaRPr>
          </a:p>
          <a:p>
            <a:pPr marL="342900" indent="-342900" eaLnBrk="1" hangingPunct="1">
              <a:buClr>
                <a:srgbClr val="333333"/>
              </a:buClr>
              <a:buFont typeface="WingDings"/>
              <a:buChar char=""/>
            </a:pPr>
            <a:r>
              <a:rPr lang="sl-SI" altLang="de-DE" sz="2400" dirty="0">
                <a:solidFill>
                  <a:srgbClr val="333333"/>
                </a:solidFill>
              </a:rPr>
              <a:t>Včasih pridemo do odločitve brez 100% zanesljivih </a:t>
            </a:r>
            <a:r>
              <a:rPr lang="sl-SI" altLang="de-DE" sz="2400">
                <a:solidFill>
                  <a:srgbClr val="333333"/>
                </a:solidFill>
              </a:rPr>
              <a:t>dokazov</a:t>
            </a:r>
            <a:r>
              <a:rPr lang="de-DE" altLang="de-DE" sz="2400">
                <a:solidFill>
                  <a:srgbClr val="333333"/>
                </a:solidFill>
              </a:rPr>
              <a:t>.</a:t>
            </a:r>
            <a:endParaRPr lang="en-US"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3</a:t>
            </a:fld>
            <a:endParaRPr lang="de-DE" altLang="de-DE">
              <a:latin typeface="+mn-lt"/>
            </a:endParaRPr>
          </a:p>
        </p:txBody>
      </p:sp>
    </p:spTree>
    <p:extLst>
      <p:ext uri="{BB962C8B-B14F-4D97-AF65-F5344CB8AC3E}">
        <p14:creationId xmlns:p14="http://schemas.microsoft.com/office/powerpoint/2010/main" val="33461837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Prehitro zaključevanje</a:t>
            </a:r>
          </a:p>
        </p:txBody>
      </p:sp>
      <p:sp>
        <p:nvSpPr>
          <p:cNvPr id="37890"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sl-SI" altLang="de-DE" sz="2400" dirty="0">
                <a:solidFill>
                  <a:srgbClr val="333333"/>
                </a:solidFill>
              </a:rPr>
              <a:t>Pogosto moramo sprejemati hitre odločitve na podlagi zelo kompleksnih informacij iz našega okolja</a:t>
            </a:r>
            <a:r>
              <a:rPr lang="de-DE" altLang="de-DE" sz="2400" dirty="0">
                <a:solidFill>
                  <a:srgbClr val="333333"/>
                </a:solidFill>
              </a:rPr>
              <a:t>.</a:t>
            </a:r>
            <a:endParaRPr lang="en-US" altLang="de-DE" sz="2400" dirty="0">
              <a:solidFill>
                <a:srgbClr val="333333"/>
              </a:solidFill>
            </a:endParaRPr>
          </a:p>
          <a:p>
            <a:pPr marL="342900" indent="-342900" eaLnBrk="1" hangingPunct="1">
              <a:buClr>
                <a:srgbClr val="333333"/>
              </a:buClr>
              <a:buFont typeface="WingDings"/>
              <a:buChar char=""/>
            </a:pPr>
            <a:r>
              <a:rPr lang="sl-SI" altLang="de-DE" sz="2400" dirty="0">
                <a:solidFill>
                  <a:srgbClr val="333333"/>
                </a:solidFill>
              </a:rPr>
              <a:t>Včasih pridemo do odločitve brez 100% zanesljivih dokazov</a:t>
            </a:r>
            <a:r>
              <a:rPr lang="de-DE" altLang="de-DE" sz="2400" dirty="0">
                <a:solidFill>
                  <a:srgbClr val="333333"/>
                </a:solidFill>
              </a:rPr>
              <a:t>.</a:t>
            </a:r>
            <a:endParaRPr lang="en-US" altLang="de-DE" sz="2400" dirty="0">
              <a:solidFill>
                <a:srgbClr val="333333"/>
              </a:solidFill>
            </a:endParaRPr>
          </a:p>
          <a:p>
            <a:pPr marL="342900" indent="-342900" eaLnBrk="1" hangingPunct="1">
              <a:buClr>
                <a:srgbClr val="333333"/>
              </a:buClr>
              <a:buFont typeface="WingDings"/>
              <a:buChar char=""/>
            </a:pPr>
            <a:r>
              <a:rPr lang="sl-SI" altLang="de-DE" sz="2400" dirty="0">
                <a:solidFill>
                  <a:srgbClr val="333333"/>
                </a:solidFill>
              </a:rPr>
              <a:t>Zlata sredina bi morala biti nekje </a:t>
            </a:r>
            <a:r>
              <a:rPr lang="sl-SI" altLang="de-DE" sz="2400">
                <a:solidFill>
                  <a:srgbClr val="333333"/>
                </a:solidFill>
              </a:rPr>
              <a:t>med</a:t>
            </a:r>
            <a:r>
              <a:rPr lang="de-DE" altLang="de-DE" sz="2400">
                <a:solidFill>
                  <a:srgbClr val="333333"/>
                </a:solidFill>
              </a:rPr>
              <a:t>:</a:t>
            </a:r>
            <a:endParaRPr lang="en-US"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4</a:t>
            </a:fld>
            <a:endParaRPr lang="de-DE" altLang="de-DE">
              <a:latin typeface="+mn-lt"/>
            </a:endParaRPr>
          </a:p>
        </p:txBody>
      </p:sp>
    </p:spTree>
    <p:extLst>
      <p:ext uri="{BB962C8B-B14F-4D97-AF65-F5344CB8AC3E}">
        <p14:creationId xmlns:p14="http://schemas.microsoft.com/office/powerpoint/2010/main" val="1858282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Prehitro zaključevanje</a:t>
            </a:r>
          </a:p>
        </p:txBody>
      </p:sp>
      <p:sp>
        <p:nvSpPr>
          <p:cNvPr id="37890"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sl-SI" altLang="de-DE" sz="2400" dirty="0">
                <a:solidFill>
                  <a:srgbClr val="333333"/>
                </a:solidFill>
              </a:rPr>
              <a:t>Pogosto moramo sprejemati hitre odločitve na podlagi zelo kompleksnih informacij iz našega okolja</a:t>
            </a:r>
            <a:r>
              <a:rPr lang="de-DE" altLang="de-DE" sz="2400" dirty="0">
                <a:solidFill>
                  <a:srgbClr val="333333"/>
                </a:solidFill>
              </a:rPr>
              <a:t>.</a:t>
            </a:r>
            <a:endParaRPr lang="en-US" altLang="de-DE" sz="2400" dirty="0">
              <a:solidFill>
                <a:srgbClr val="333333"/>
              </a:solidFill>
            </a:endParaRPr>
          </a:p>
          <a:p>
            <a:pPr marL="342900" indent="-342900" eaLnBrk="1" hangingPunct="1">
              <a:buClr>
                <a:srgbClr val="333333"/>
              </a:buClr>
              <a:buFont typeface="WingDings"/>
              <a:buChar char=""/>
            </a:pPr>
            <a:r>
              <a:rPr lang="sl-SI" altLang="de-DE" sz="2400" dirty="0">
                <a:solidFill>
                  <a:srgbClr val="333333"/>
                </a:solidFill>
              </a:rPr>
              <a:t>Včasih pridemo do odločitve brez 100% zanesljivih dokazov</a:t>
            </a:r>
            <a:r>
              <a:rPr lang="de-DE" altLang="de-DE" sz="2400" dirty="0">
                <a:solidFill>
                  <a:srgbClr val="333333"/>
                </a:solidFill>
              </a:rPr>
              <a:t>.</a:t>
            </a:r>
            <a:endParaRPr lang="en-US" altLang="de-DE" sz="2400" dirty="0">
              <a:solidFill>
                <a:srgbClr val="333333"/>
              </a:solidFill>
            </a:endParaRPr>
          </a:p>
          <a:p>
            <a:pPr marL="342900" indent="-342900" eaLnBrk="1" hangingPunct="1">
              <a:buClr>
                <a:srgbClr val="333333"/>
              </a:buClr>
              <a:buFont typeface="WingDings"/>
              <a:buChar char=""/>
            </a:pPr>
            <a:r>
              <a:rPr lang="sl-SI" altLang="de-DE" sz="2400" dirty="0">
                <a:solidFill>
                  <a:srgbClr val="333333"/>
                </a:solidFill>
              </a:rPr>
              <a:t>Zlata sredina bi morala biti nekje med</a:t>
            </a:r>
            <a:r>
              <a:rPr lang="de-DE" altLang="de-DE" sz="2400" dirty="0">
                <a:solidFill>
                  <a:srgbClr val="333333"/>
                </a:solidFill>
              </a:rPr>
              <a:t>:</a:t>
            </a:r>
            <a:endParaRPr lang="en-US" altLang="de-DE" sz="2400" dirty="0">
              <a:solidFill>
                <a:srgbClr val="333333"/>
              </a:solidFill>
            </a:endParaRPr>
          </a:p>
          <a:p>
            <a:pPr marL="774827" lvl="3" indent="-342900">
              <a:spcBef>
                <a:spcPts val="1999"/>
              </a:spcBef>
              <a:buClr>
                <a:srgbClr val="000000"/>
              </a:buClr>
              <a:buFont typeface="WingDings"/>
              <a:buChar char=""/>
            </a:pPr>
            <a:r>
              <a:rPr lang="sl-SI" altLang="de-DE" sz="2400" dirty="0">
                <a:solidFill>
                  <a:srgbClr val="333333"/>
                </a:solidFill>
                <a:latin typeface="+mn-lt"/>
              </a:rPr>
              <a:t>sprejemanjem nepremišljenih odločitev</a:t>
            </a:r>
            <a:r>
              <a:rPr lang="en-US" altLang="de-DE" sz="2400" dirty="0">
                <a:solidFill>
                  <a:srgbClr val="333333"/>
                </a:solidFill>
                <a:latin typeface="+mn-lt"/>
              </a:rPr>
              <a:t> (</a:t>
            </a:r>
            <a:r>
              <a:rPr lang="sl-SI" altLang="de-DE" sz="2400" dirty="0">
                <a:solidFill>
                  <a:srgbClr val="004992"/>
                </a:solidFill>
                <a:latin typeface="+mn-lt"/>
              </a:rPr>
              <a:t>tveganje</a:t>
            </a:r>
            <a:r>
              <a:rPr lang="en-US" altLang="de-DE" sz="2400" dirty="0">
                <a:solidFill>
                  <a:srgbClr val="004992"/>
                </a:solidFill>
                <a:latin typeface="+mn-lt"/>
              </a:rPr>
              <a:t>:</a:t>
            </a:r>
            <a:r>
              <a:rPr lang="en-US" altLang="de-DE" sz="2400" dirty="0">
                <a:solidFill>
                  <a:srgbClr val="333333"/>
                </a:solidFill>
                <a:latin typeface="+mn-lt"/>
              </a:rPr>
              <a:t> </a:t>
            </a:r>
            <a:r>
              <a:rPr lang="sl-SI" altLang="de-DE" sz="2400" dirty="0">
                <a:solidFill>
                  <a:srgbClr val="333333"/>
                </a:solidFill>
                <a:latin typeface="+mn-lt"/>
              </a:rPr>
              <a:t>slaba odločitev</a:t>
            </a:r>
            <a:r>
              <a:rPr lang="en-US" altLang="de-DE" sz="2400" dirty="0">
                <a:solidFill>
                  <a:srgbClr val="333333"/>
                </a:solidFill>
                <a:latin typeface="+mn-lt"/>
              </a:rPr>
              <a:t>)</a:t>
            </a:r>
            <a:br>
              <a:rPr lang="en-US" altLang="de-DE" sz="2400">
                <a:solidFill>
                  <a:srgbClr val="333333"/>
                </a:solidFill>
                <a:latin typeface="+mn-lt"/>
              </a:rPr>
            </a:br>
            <a:r>
              <a:rPr lang="sl-SI" altLang="de-DE" sz="2400" i="1">
                <a:solidFill>
                  <a:srgbClr val="333333"/>
                </a:solidFill>
              </a:rPr>
              <a:t>in</a:t>
            </a:r>
            <a:endParaRPr lang="en-US"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5</a:t>
            </a:fld>
            <a:endParaRPr lang="de-DE" altLang="de-DE">
              <a:latin typeface="+mn-lt"/>
            </a:endParaRPr>
          </a:p>
        </p:txBody>
      </p:sp>
    </p:spTree>
    <p:extLst>
      <p:ext uri="{BB962C8B-B14F-4D97-AF65-F5344CB8AC3E}">
        <p14:creationId xmlns:p14="http://schemas.microsoft.com/office/powerpoint/2010/main" val="35191295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Prehitro zaključevanje</a:t>
            </a:r>
          </a:p>
        </p:txBody>
      </p:sp>
      <p:sp>
        <p:nvSpPr>
          <p:cNvPr id="37890"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sl-SI" altLang="de-DE" sz="2400" dirty="0">
                <a:solidFill>
                  <a:srgbClr val="333333"/>
                </a:solidFill>
              </a:rPr>
              <a:t>Pogosto moramo sprejemati hitre odločitve na podlagi zelo kompleksnih informacij iz našega okolja</a:t>
            </a:r>
            <a:r>
              <a:rPr lang="de-DE" altLang="de-DE" sz="2400" dirty="0">
                <a:solidFill>
                  <a:srgbClr val="333333"/>
                </a:solidFill>
              </a:rPr>
              <a:t>.</a:t>
            </a:r>
            <a:endParaRPr lang="en-US" altLang="de-DE" sz="2400" dirty="0">
              <a:solidFill>
                <a:srgbClr val="333333"/>
              </a:solidFill>
            </a:endParaRPr>
          </a:p>
          <a:p>
            <a:pPr marL="342900" indent="-342900" eaLnBrk="1" hangingPunct="1">
              <a:buClr>
                <a:srgbClr val="333333"/>
              </a:buClr>
              <a:buFont typeface="WingDings"/>
              <a:buChar char=""/>
            </a:pPr>
            <a:r>
              <a:rPr lang="sl-SI" altLang="de-DE" sz="2400" dirty="0">
                <a:solidFill>
                  <a:srgbClr val="333333"/>
                </a:solidFill>
              </a:rPr>
              <a:t>Včasih pridemo do odločitve brez 100% zanesljivih dokazov</a:t>
            </a:r>
            <a:r>
              <a:rPr lang="de-DE" altLang="de-DE" sz="2400" dirty="0">
                <a:solidFill>
                  <a:srgbClr val="333333"/>
                </a:solidFill>
              </a:rPr>
              <a:t>.</a:t>
            </a:r>
            <a:endParaRPr lang="en-US" altLang="de-DE" sz="2400" dirty="0">
              <a:solidFill>
                <a:srgbClr val="333333"/>
              </a:solidFill>
            </a:endParaRPr>
          </a:p>
          <a:p>
            <a:pPr marL="342900" indent="-342900" eaLnBrk="1" hangingPunct="1">
              <a:buClr>
                <a:srgbClr val="333333"/>
              </a:buClr>
              <a:buFont typeface="WingDings"/>
              <a:buChar char=""/>
            </a:pPr>
            <a:r>
              <a:rPr lang="sl-SI" altLang="de-DE" sz="2400" dirty="0">
                <a:solidFill>
                  <a:srgbClr val="333333"/>
                </a:solidFill>
              </a:rPr>
              <a:t>Zlata sredina bi morala biti nekje med</a:t>
            </a:r>
            <a:r>
              <a:rPr lang="de-DE" altLang="de-DE" sz="2400" dirty="0">
                <a:solidFill>
                  <a:srgbClr val="333333"/>
                </a:solidFill>
              </a:rPr>
              <a:t>:</a:t>
            </a:r>
            <a:endParaRPr lang="en-US" altLang="de-DE" sz="2400" dirty="0">
              <a:solidFill>
                <a:srgbClr val="333333"/>
              </a:solidFill>
            </a:endParaRPr>
          </a:p>
          <a:p>
            <a:pPr marL="774827" lvl="3" indent="-342900">
              <a:spcBef>
                <a:spcPts val="1999"/>
              </a:spcBef>
              <a:buClr>
                <a:srgbClr val="000000"/>
              </a:buClr>
              <a:buFont typeface="WingDings"/>
              <a:buChar char=""/>
            </a:pPr>
            <a:r>
              <a:rPr lang="sl-SI" altLang="de-DE" sz="2400" dirty="0">
                <a:solidFill>
                  <a:srgbClr val="333333"/>
                </a:solidFill>
                <a:latin typeface="+mn-lt"/>
              </a:rPr>
              <a:t>sprejemanjem nepremišljenih odločitev</a:t>
            </a:r>
            <a:r>
              <a:rPr lang="en-US" altLang="de-DE" sz="2400" dirty="0">
                <a:solidFill>
                  <a:srgbClr val="333333"/>
                </a:solidFill>
                <a:latin typeface="+mn-lt"/>
              </a:rPr>
              <a:t> (</a:t>
            </a:r>
            <a:r>
              <a:rPr lang="sl-SI" altLang="de-DE" sz="2400" dirty="0">
                <a:solidFill>
                  <a:srgbClr val="004992"/>
                </a:solidFill>
                <a:latin typeface="+mn-lt"/>
              </a:rPr>
              <a:t>tveganje</a:t>
            </a:r>
            <a:r>
              <a:rPr lang="en-US" altLang="de-DE" sz="2400" dirty="0">
                <a:solidFill>
                  <a:srgbClr val="004992"/>
                </a:solidFill>
                <a:latin typeface="+mn-lt"/>
              </a:rPr>
              <a:t>:</a:t>
            </a:r>
            <a:r>
              <a:rPr lang="en-US" altLang="de-DE" sz="2400" dirty="0">
                <a:solidFill>
                  <a:srgbClr val="333333"/>
                </a:solidFill>
                <a:latin typeface="+mn-lt"/>
              </a:rPr>
              <a:t> </a:t>
            </a:r>
            <a:r>
              <a:rPr lang="sl-SI" altLang="de-DE" sz="2400" dirty="0">
                <a:solidFill>
                  <a:srgbClr val="333333"/>
                </a:solidFill>
                <a:latin typeface="+mn-lt"/>
              </a:rPr>
              <a:t>slaba odločitev</a:t>
            </a:r>
            <a:r>
              <a:rPr lang="en-US" altLang="de-DE" sz="2400" dirty="0">
                <a:solidFill>
                  <a:srgbClr val="333333"/>
                </a:solidFill>
                <a:latin typeface="+mn-lt"/>
              </a:rPr>
              <a:t>)</a:t>
            </a:r>
            <a:br>
              <a:rPr lang="en-US" altLang="de-DE" sz="2400" dirty="0">
                <a:solidFill>
                  <a:srgbClr val="333333"/>
                </a:solidFill>
                <a:latin typeface="+mn-lt"/>
              </a:rPr>
            </a:br>
            <a:r>
              <a:rPr lang="sl-SI" altLang="de-DE" sz="2400" i="1" dirty="0">
                <a:solidFill>
                  <a:srgbClr val="333333"/>
                </a:solidFill>
              </a:rPr>
              <a:t>in</a:t>
            </a:r>
            <a:endParaRPr lang="en-US" altLang="de-DE" sz="2400" i="1" dirty="0">
              <a:solidFill>
                <a:srgbClr val="333333"/>
              </a:solidFill>
            </a:endParaRPr>
          </a:p>
          <a:p>
            <a:pPr marL="774827" lvl="3" indent="-342900">
              <a:spcBef>
                <a:spcPts val="1999"/>
              </a:spcBef>
              <a:buClr>
                <a:srgbClr val="000000"/>
              </a:buClr>
              <a:buFont typeface="WingDings"/>
              <a:buChar char=""/>
            </a:pPr>
            <a:r>
              <a:rPr lang="sl-SI" altLang="de-DE" sz="2400" dirty="0">
                <a:solidFill>
                  <a:srgbClr val="333333"/>
                </a:solidFill>
                <a:latin typeface="+mn-lt"/>
              </a:rPr>
              <a:t>pretirano natančnostjo</a:t>
            </a:r>
            <a:r>
              <a:rPr lang="en-US" altLang="de-DE" sz="2400" dirty="0">
                <a:solidFill>
                  <a:srgbClr val="333333"/>
                </a:solidFill>
                <a:latin typeface="+mn-lt"/>
              </a:rPr>
              <a:t> (</a:t>
            </a:r>
            <a:r>
              <a:rPr lang="sl-SI" altLang="de-DE" sz="2400" dirty="0">
                <a:solidFill>
                  <a:srgbClr val="004992"/>
                </a:solidFill>
                <a:latin typeface="+mn-lt"/>
              </a:rPr>
              <a:t>pomanjkljivost</a:t>
            </a:r>
            <a:r>
              <a:rPr lang="en-US" altLang="de-DE" sz="2400" dirty="0">
                <a:solidFill>
                  <a:srgbClr val="004992"/>
                </a:solidFill>
                <a:latin typeface="+mn-lt"/>
              </a:rPr>
              <a:t>:</a:t>
            </a:r>
            <a:r>
              <a:rPr lang="en-US" altLang="de-DE" sz="2400" dirty="0">
                <a:solidFill>
                  <a:srgbClr val="333333"/>
                </a:solidFill>
                <a:latin typeface="+mn-lt"/>
              </a:rPr>
              <a:t> </a:t>
            </a:r>
            <a:r>
              <a:rPr lang="sl-SI" altLang="de-DE" sz="2400" dirty="0">
                <a:solidFill>
                  <a:srgbClr val="333333"/>
                </a:solidFill>
                <a:latin typeface="+mn-lt"/>
              </a:rPr>
              <a:t>porabimo preveč časa</a:t>
            </a:r>
            <a:r>
              <a:rPr lang="en-US" altLang="de-DE" sz="2400" dirty="0">
                <a:solidFill>
                  <a:srgbClr val="333333"/>
                </a:solidFill>
                <a:latin typeface="+mn-lt"/>
              </a:rPr>
              <a:t>)</a:t>
            </a:r>
            <a:r>
              <a:rPr lang="de-DE" altLang="de-DE" sz="2400" dirty="0">
                <a:solidFill>
                  <a:srgbClr val="333333"/>
                </a:solidFill>
                <a:latin typeface="+mn-lt"/>
              </a:rPr>
              <a:t>.</a:t>
            </a:r>
            <a:endParaRPr lang="en-US"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6</a:t>
            </a:fld>
            <a:endParaRPr lang="de-DE" altLang="de-DE">
              <a:latin typeface="+mn-lt"/>
            </a:endParaRPr>
          </a:p>
        </p:txBody>
      </p:sp>
    </p:spTree>
    <p:extLst>
      <p:ext uri="{BB962C8B-B14F-4D97-AF65-F5344CB8AC3E}">
        <p14:creationId xmlns:p14="http://schemas.microsoft.com/office/powerpoint/2010/main" val="1466871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Zaključevanje brez 100% zanesljivih dokazov</a:t>
            </a:r>
          </a:p>
        </p:txBody>
      </p:sp>
      <p:sp>
        <p:nvSpPr>
          <p:cNvPr id="2" name="Footer Placeholder 1"/>
          <p:cNvSpPr>
            <a:spLocks noGrp="1"/>
          </p:cNvSpPr>
          <p:nvPr>
            <p:ph type="ftr" sz="quarter" idx="11"/>
          </p:nvPr>
        </p:nvSpPr>
        <p:spPr/>
        <p:txBody>
          <a:bodyPr/>
          <a:lstStyle/>
          <a:p>
            <a:pPr>
              <a:defRPr/>
            </a:pPr>
            <a:r>
              <a:rPr lang="de-DE">
                <a:latin typeface="+mn-lt"/>
              </a:rPr>
              <a:t>Metakognitivni trening 2 – Prehitro zaključevanje I</a:t>
            </a:r>
          </a:p>
        </p:txBody>
      </p:sp>
      <p:sp>
        <p:nvSpPr>
          <p:cNvPr id="3" name="Slide Number Placeholder 2"/>
          <p:cNvSpPr>
            <a:spLocks noGrp="1"/>
          </p:cNvSpPr>
          <p:nvPr>
            <p:ph type="sldNum" sz="quarter" idx="12"/>
          </p:nvPr>
        </p:nvSpPr>
        <p:spPr/>
        <p:txBody>
          <a:bodyPr/>
          <a:lstStyle/>
          <a:p>
            <a:fld id="{D37E7F03-B64B-463E-931E-7354CAC18A50}" type="slidenum">
              <a:rPr lang="de-DE" altLang="de-DE" smtClean="0">
                <a:latin typeface="+mn-lt"/>
              </a:rPr>
              <a:pPr/>
              <a:t>7</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7451693"/>
              </p:ext>
            </p:extLst>
          </p:nvPr>
        </p:nvGraphicFramePr>
        <p:xfrm>
          <a:off x="408955" y="2203704"/>
          <a:ext cx="11376000" cy="420624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Dogodek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Razlaga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upravičenost?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92024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333333"/>
                          </a:solidFill>
                          <a:effectLst/>
                          <a:latin typeface="Calibri Light"/>
                        </a:rPr>
                        <a:t>Dim se </a:t>
                      </a:r>
                      <a:r>
                        <a:rPr kumimoji="0" lang="en-US" sz="2400" b="0" i="0" u="none" strike="noStrike" cap="none" normalizeH="0" baseline="0" dirty="0" err="1">
                          <a:ln>
                            <a:noFill/>
                          </a:ln>
                          <a:solidFill>
                            <a:srgbClr val="333333"/>
                          </a:solidFill>
                          <a:effectLst/>
                          <a:latin typeface="Calibri Light"/>
                        </a:rPr>
                        <a:t>vali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skozi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okno</a:t>
                      </a:r>
                      <a:r>
                        <a:rPr kumimoji="0" lang="en-US" sz="2400" b="0" i="0" u="none" strike="noStrike" cap="none" normalizeH="0" baseline="0" dirty="0">
                          <a:ln>
                            <a:noFill/>
                          </a:ln>
                          <a:solidFill>
                            <a:srgbClr val="333333"/>
                          </a:solidFill>
                          <a:effectLst/>
                          <a:latin typeface="Calibri Light"/>
                        </a:rPr>
                        <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Ogenj?</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Calibri Light"/>
                        </a:rPr>
                        <a:t>???</a:t>
                      </a:r>
                      <a:r>
                        <a:rPr kumimoji="0" lang="en-US" sz="2400" b="0" i="0" u="none" strike="noStrike" cap="none" normalizeH="0" baseline="0" dirty="0">
                          <a:ln>
                            <a:noFill/>
                          </a:ln>
                          <a:solidFill>
                            <a:srgbClr val="333333"/>
                          </a:solidFill>
                          <a:effectLst/>
                          <a:latin typeface="Calibri Light"/>
                        </a:rPr>
                        <a:t> </a:t>
                      </a:r>
                      <a:r>
                        <a:rPr kumimoji="0" lang="en-US" sz="2400" b="1" i="0" u="none" strike="noStrike" cap="none" normalizeH="0" baseline="0" dirty="0">
                          <a:ln>
                            <a:noFill/>
                          </a:ln>
                          <a:solidFill>
                            <a:srgbClr val="333333"/>
                          </a:solidFill>
                          <a:effectLst/>
                          <a:latin typeface="Calibri Light"/>
                        </a:rPr>
                        <a:t>– </a:t>
                      </a:r>
                      <a:r>
                        <a:rPr kumimoji="0" lang="en-US" sz="2400" b="1" i="0" u="none" strike="noStrike" cap="none" normalizeH="0" baseline="0" dirty="0" err="1">
                          <a:ln>
                            <a:noFill/>
                          </a:ln>
                          <a:solidFill>
                            <a:srgbClr val="333333"/>
                          </a:solidFill>
                          <a:effectLst/>
                          <a:latin typeface="Calibri Light"/>
                        </a:rPr>
                        <a:t>Kaj</a:t>
                      </a:r>
                      <a:r>
                        <a:rPr kumimoji="0" lang="en-US" sz="2400" b="1" i="0" u="none" strike="noStrike" cap="none" normalizeH="0" baseline="0" dirty="0">
                          <a:ln>
                            <a:noFill/>
                          </a:ln>
                          <a:solidFill>
                            <a:srgbClr val="333333"/>
                          </a:solidFill>
                          <a:effectLst/>
                          <a:latin typeface="Calibri Light"/>
                        </a:rPr>
                        <a:t> bi </a:t>
                      </a:r>
                      <a:r>
                        <a:rPr kumimoji="0" lang="en-US" sz="2400" b="1" i="0" u="none" strike="noStrike" cap="none" normalizeH="0" baseline="0" dirty="0" err="1">
                          <a:ln>
                            <a:noFill/>
                          </a:ln>
                          <a:solidFill>
                            <a:srgbClr val="333333"/>
                          </a:solidFill>
                          <a:effectLst/>
                          <a:latin typeface="Calibri Light"/>
                        </a:rPr>
                        <a:t>storili</a:t>
                      </a:r>
                      <a:r>
                        <a:rPr kumimoji="0" lang="en-US" sz="2400" b="1" i="0" u="none" strike="noStrike" cap="none" normalizeH="0" baseline="0" dirty="0">
                          <a:ln>
                            <a:noFill/>
                          </a:ln>
                          <a:solidFill>
                            <a:srgbClr val="333333"/>
                          </a:solidFill>
                          <a:effectLst/>
                          <a:latin typeface="Calibri Light"/>
                        </a:rPr>
                        <a:t>?</a:t>
                      </a:r>
                      <a:endParaRPr kumimoji="0" lang="de-DE" sz="24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Človek nerazumljivo govori.</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Pijan?</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Zaključevanje brez 100% zanesljivih dokazov</a:t>
            </a:r>
            <a:endParaRPr lang="en-US" sz="3600" dirty="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rPr>
              <a:t>Metakognitivni trening 2 – Prehitro zaključevanje I</a:t>
            </a:r>
          </a:p>
        </p:txBody>
      </p:sp>
      <p:sp>
        <p:nvSpPr>
          <p:cNvPr id="3" name="Slide Number Placeholder 2"/>
          <p:cNvSpPr>
            <a:spLocks noGrp="1"/>
          </p:cNvSpPr>
          <p:nvPr>
            <p:ph type="sldNum" sz="quarter" idx="12"/>
          </p:nvPr>
        </p:nvSpPr>
        <p:spPr/>
        <p:txBody>
          <a:bodyPr/>
          <a:lstStyle/>
          <a:p>
            <a:fld id="{D37E7F03-B64B-463E-931E-7354CAC18A50}" type="slidenum">
              <a:rPr lang="de-DE" altLang="de-DE" smtClean="0">
                <a:latin typeface="+mn-lt"/>
              </a:rPr>
              <a:pPr/>
              <a:t>8</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3058489125"/>
              </p:ext>
            </p:extLst>
          </p:nvPr>
        </p:nvGraphicFramePr>
        <p:xfrm>
          <a:off x="408955" y="2203704"/>
          <a:ext cx="11376000" cy="420624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Dogodek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Razlaga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upravičenost?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92024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Dim se vali skozi okno.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Ogenj?</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rPr>
                        <a:t>verjetno</a:t>
                      </a:r>
                      <a:r>
                        <a:rPr kumimoji="0" lang="en-US" sz="2400" b="1" i="0" u="none" strike="noStrike" cap="none" normalizeH="0" baseline="0" dirty="0">
                          <a:ln>
                            <a:noFill/>
                          </a:ln>
                          <a:solidFill>
                            <a:srgbClr val="333333"/>
                          </a:solidFill>
                          <a:effectLst/>
                          <a:latin typeface="Calibri Light"/>
                        </a:rPr>
                        <a:t> – </a:t>
                      </a:r>
                      <a:r>
                        <a:rPr kumimoji="0" lang="en-US" sz="2400" b="0" i="0" u="none" strike="noStrike" cap="none" normalizeH="0" baseline="0" dirty="0" err="1">
                          <a:ln>
                            <a:noFill/>
                          </a:ln>
                          <a:solidFill>
                            <a:srgbClr val="333333"/>
                          </a:solidFill>
                          <a:effectLst/>
                          <a:latin typeface="Calibri Light"/>
                        </a:rPr>
                        <a:t>rečete</a:t>
                      </a:r>
                      <a:r>
                        <a:rPr kumimoji="0" lang="en-US" sz="2400" b="0" i="0" u="none" strike="noStrike" cap="none" normalizeH="0" baseline="0">
                          <a:ln>
                            <a:noFill/>
                          </a:ln>
                          <a:solidFill>
                            <a:srgbClr val="333333"/>
                          </a:solidFill>
                          <a:effectLst/>
                          <a:latin typeface="Calibri Light"/>
                        </a:rPr>
                        <a:t>: “Kjer </a:t>
                      </a:r>
                      <a:r>
                        <a:rPr kumimoji="0" lang="en-US" sz="2400" b="0" i="0" u="none" strike="noStrike" cap="none" normalizeH="0" baseline="0" dirty="0">
                          <a:ln>
                            <a:noFill/>
                          </a:ln>
                          <a:solidFill>
                            <a:srgbClr val="333333"/>
                          </a:solidFill>
                          <a:effectLst/>
                          <a:latin typeface="Calibri Light"/>
                        </a:rPr>
                        <a:t>je dim, je </a:t>
                      </a:r>
                      <a:r>
                        <a:rPr kumimoji="0" lang="en-US" sz="2400" b="0" i="0" u="none" strike="noStrike" cap="none" normalizeH="0" baseline="0" dirty="0" err="1">
                          <a:ln>
                            <a:noFill/>
                          </a:ln>
                          <a:solidFill>
                            <a:srgbClr val="333333"/>
                          </a:solidFill>
                          <a:effectLst/>
                          <a:latin typeface="Calibri Light"/>
                        </a:rPr>
                        <a:t>tudi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err="1">
                          <a:ln>
                            <a:noFill/>
                          </a:ln>
                          <a:solidFill>
                            <a:srgbClr val="333333"/>
                          </a:solidFill>
                          <a:effectLst/>
                          <a:latin typeface="Calibri Light"/>
                        </a:rPr>
                        <a:t>ogenj</a:t>
                      </a:r>
                      <a:r>
                        <a:rPr kumimoji="0" lang="en-US" sz="2400" b="0" i="0" u="none" strike="noStrike" cap="none" normalizeH="0" baseline="0">
                          <a:ln>
                            <a:noFill/>
                          </a:ln>
                          <a:solidFill>
                            <a:srgbClr val="333333"/>
                          </a:solidFill>
                          <a:effectLst/>
                          <a:latin typeface="Calibri Light"/>
                        </a:rPr>
                        <a:t>!”</a:t>
                      </a:r>
                      <a:br>
                        <a:rPr kumimoji="0" lang="en-US" sz="2400" b="0" i="0" u="none" strike="noStrike" cap="none" normalizeH="0" baseline="0" dirty="0">
                          <a:ln>
                            <a:noFill/>
                          </a:ln>
                          <a:solidFill>
                            <a:srgbClr val="333333"/>
                          </a:solidFill>
                          <a:effectLst/>
                          <a:latin typeface="Calibri Light"/>
                        </a:rPr>
                      </a:br>
                      <a:r>
                        <a:rPr kumimoji="0" lang="en-US" sz="2400" b="0" i="0" u="none" strike="noStrike" cap="none" normalizeH="0" baseline="0" dirty="0" err="1">
                          <a:ln>
                            <a:noFill/>
                          </a:ln>
                          <a:solidFill>
                            <a:srgbClr val="333333"/>
                          </a:solidFill>
                          <a:effectLst/>
                          <a:latin typeface="Calibri Light"/>
                        </a:rPr>
                        <a:t>Kličete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gasilce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ignoriranje</a:t>
                      </a:r>
                      <a:r>
                        <a:rPr kumimoji="0" lang="en-US" sz="2400" b="0" i="0" u="none" strike="noStrike" cap="none" normalizeH="0" baseline="0" dirty="0">
                          <a:ln>
                            <a:noFill/>
                          </a:ln>
                          <a:solidFill>
                            <a:srgbClr val="333333"/>
                          </a:solidFill>
                          <a:effectLst/>
                          <a:latin typeface="Calibri Light"/>
                        </a:rPr>
                        <a:t> je </a:t>
                      </a:r>
                      <a:r>
                        <a:rPr kumimoji="0" lang="en-US" sz="2400" b="0" i="0" u="none" strike="noStrike" cap="none" normalizeH="0" baseline="0" dirty="0" err="1">
                          <a:ln>
                            <a:noFill/>
                          </a:ln>
                          <a:solidFill>
                            <a:srgbClr val="333333"/>
                          </a:solidFill>
                          <a:effectLst/>
                          <a:latin typeface="Calibri Light"/>
                        </a:rPr>
                        <a:t>lahko</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hujše</a:t>
                      </a:r>
                      <a:r>
                        <a:rPr kumimoji="0" lang="en-US" sz="2400" b="0" i="0" u="none" strike="noStrike" cap="none" normalizeH="0" baseline="0" dirty="0">
                          <a:ln>
                            <a:noFill/>
                          </a:ln>
                          <a:solidFill>
                            <a:srgbClr val="333333"/>
                          </a:solidFill>
                          <a:effectLst/>
                          <a:latin typeface="Calibri Light"/>
                        </a:rPr>
                        <a:t> od </a:t>
                      </a:r>
                      <a:r>
                        <a:rPr kumimoji="0" lang="en-US" sz="2400" b="0" i="0" u="none" strike="noStrike" cap="none" normalizeH="0" baseline="0" dirty="0" err="1">
                          <a:ln>
                            <a:noFill/>
                          </a:ln>
                          <a:solidFill>
                            <a:srgbClr val="333333"/>
                          </a:solidFill>
                          <a:effectLst/>
                          <a:latin typeface="Calibri Light"/>
                        </a:rPr>
                        <a:t>lažnega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alarma</a:t>
                      </a:r>
                      <a:r>
                        <a:rPr kumimoji="0" lang="en-US" sz="2400" b="0" i="0" u="none" strike="noStrike" cap="none" normalizeH="0" baseline="0" dirty="0">
                          <a:ln>
                            <a:noFill/>
                          </a:ln>
                          <a:solidFill>
                            <a:srgbClr val="333333"/>
                          </a:solidFill>
                          <a:effectLst/>
                          <a:latin typeface="Calibri Light"/>
                        </a:rPr>
                        <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Človek nerazumljivo govori.</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Pijan?</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mn-lt"/>
                        </a:rPr>
                        <a:t>???</a:t>
                      </a:r>
                      <a:endParaRPr kumimoji="0" lang="de-DE" sz="24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Zaključevanje brez 100% zanesljivih dokazov</a:t>
            </a:r>
            <a:endParaRPr lang="en-US" sz="3600" dirty="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rPr>
              <a:t>Metakognitivni trening 2 – Prehitro zaključevanje I</a:t>
            </a:r>
          </a:p>
        </p:txBody>
      </p:sp>
      <p:sp>
        <p:nvSpPr>
          <p:cNvPr id="3" name="Slide Number Placeholder 2"/>
          <p:cNvSpPr>
            <a:spLocks noGrp="1"/>
          </p:cNvSpPr>
          <p:nvPr>
            <p:ph type="sldNum" sz="quarter" idx="12"/>
          </p:nvPr>
        </p:nvSpPr>
        <p:spPr/>
        <p:txBody>
          <a:bodyPr/>
          <a:lstStyle/>
          <a:p>
            <a:fld id="{D37E7F03-B64B-463E-931E-7354CAC18A50}" type="slidenum">
              <a:rPr lang="de-DE" altLang="de-DE" smtClean="0">
                <a:latin typeface="+mn-lt"/>
              </a:rPr>
              <a:pPr/>
              <a:t>9</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278011355"/>
              </p:ext>
            </p:extLst>
          </p:nvPr>
        </p:nvGraphicFramePr>
        <p:xfrm>
          <a:off x="408955" y="2203704"/>
          <a:ext cx="11376000" cy="420624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Dogodek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Razlaga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upravičenost?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92024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Dim se vali skozi okno.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Ogenj?</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rPr>
                        <a:t>verjetno</a:t>
                      </a:r>
                      <a:r>
                        <a:rPr kumimoji="0" lang="en-US" sz="2400" b="1" i="0" u="none" strike="noStrike" cap="none" normalizeH="0" baseline="0" dirty="0">
                          <a:ln>
                            <a:noFill/>
                          </a:ln>
                          <a:solidFill>
                            <a:srgbClr val="333333"/>
                          </a:solidFill>
                          <a:effectLst/>
                          <a:latin typeface="Calibri Light"/>
                        </a:rPr>
                        <a:t> – </a:t>
                      </a:r>
                      <a:r>
                        <a:rPr kumimoji="0" lang="en-US" sz="2400" b="0" i="0" u="none" strike="noStrike" cap="none" normalizeH="0" baseline="0" dirty="0" err="1">
                          <a:ln>
                            <a:noFill/>
                          </a:ln>
                          <a:solidFill>
                            <a:srgbClr val="333333"/>
                          </a:solidFill>
                          <a:effectLst/>
                          <a:latin typeface="Calibri Light"/>
                        </a:rPr>
                        <a:t>rečete</a:t>
                      </a:r>
                      <a:r>
                        <a:rPr kumimoji="0" lang="en-US" sz="2400" b="0" i="0" u="none" strike="noStrike" cap="none" normalizeH="0" baseline="0">
                          <a:ln>
                            <a:noFill/>
                          </a:ln>
                          <a:solidFill>
                            <a:srgbClr val="333333"/>
                          </a:solidFill>
                          <a:effectLst/>
                          <a:latin typeface="Calibri Light"/>
                        </a:rPr>
                        <a:t>: “Kjer </a:t>
                      </a:r>
                      <a:r>
                        <a:rPr kumimoji="0" lang="en-US" sz="2400" b="0" i="0" u="none" strike="noStrike" cap="none" normalizeH="0" baseline="0" dirty="0">
                          <a:ln>
                            <a:noFill/>
                          </a:ln>
                          <a:solidFill>
                            <a:srgbClr val="333333"/>
                          </a:solidFill>
                          <a:effectLst/>
                          <a:latin typeface="Calibri Light"/>
                        </a:rPr>
                        <a:t>je dim, je </a:t>
                      </a:r>
                      <a:r>
                        <a:rPr kumimoji="0" lang="en-US" sz="2400" b="0" i="0" u="none" strike="noStrike" cap="none" normalizeH="0" baseline="0" dirty="0" err="1">
                          <a:ln>
                            <a:noFill/>
                          </a:ln>
                          <a:solidFill>
                            <a:srgbClr val="333333"/>
                          </a:solidFill>
                          <a:effectLst/>
                          <a:latin typeface="Calibri Light"/>
                        </a:rPr>
                        <a:t>tudi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err="1">
                          <a:ln>
                            <a:noFill/>
                          </a:ln>
                          <a:solidFill>
                            <a:srgbClr val="333333"/>
                          </a:solidFill>
                          <a:effectLst/>
                          <a:latin typeface="Calibri Light"/>
                        </a:rPr>
                        <a:t>ogenj</a:t>
                      </a:r>
                      <a:r>
                        <a:rPr kumimoji="0" lang="en-US" sz="2400" b="0" i="0" u="none" strike="noStrike" cap="none" normalizeH="0" baseline="0">
                          <a:ln>
                            <a:noFill/>
                          </a:ln>
                          <a:solidFill>
                            <a:srgbClr val="333333"/>
                          </a:solidFill>
                          <a:effectLst/>
                          <a:latin typeface="Calibri Light"/>
                        </a:rPr>
                        <a:t>!”</a:t>
                      </a:r>
                      <a:br>
                        <a:rPr kumimoji="0" lang="en-US" sz="2400" b="0" i="0" u="none" strike="noStrike" cap="none" normalizeH="0" baseline="0" dirty="0">
                          <a:ln>
                            <a:noFill/>
                          </a:ln>
                          <a:solidFill>
                            <a:srgbClr val="333333"/>
                          </a:solidFill>
                          <a:effectLst/>
                          <a:latin typeface="Calibri Light"/>
                        </a:rPr>
                      </a:br>
                      <a:r>
                        <a:rPr kumimoji="0" lang="en-US" sz="2400" b="0" i="0" u="none" strike="noStrike" cap="none" normalizeH="0" baseline="0" dirty="0" err="1">
                          <a:ln>
                            <a:noFill/>
                          </a:ln>
                          <a:solidFill>
                            <a:srgbClr val="333333"/>
                          </a:solidFill>
                          <a:effectLst/>
                          <a:latin typeface="Calibri Light"/>
                        </a:rPr>
                        <a:t>Kličete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gasilce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ignoriranje</a:t>
                      </a:r>
                      <a:r>
                        <a:rPr kumimoji="0" lang="en-US" sz="2400" b="0" i="0" u="none" strike="noStrike" cap="none" normalizeH="0" baseline="0" dirty="0">
                          <a:ln>
                            <a:noFill/>
                          </a:ln>
                          <a:solidFill>
                            <a:srgbClr val="333333"/>
                          </a:solidFill>
                          <a:effectLst/>
                          <a:latin typeface="Calibri Light"/>
                        </a:rPr>
                        <a:t> je </a:t>
                      </a:r>
                      <a:r>
                        <a:rPr kumimoji="0" lang="en-US" sz="2400" b="0" i="0" u="none" strike="noStrike" cap="none" normalizeH="0" baseline="0" dirty="0" err="1">
                          <a:ln>
                            <a:noFill/>
                          </a:ln>
                          <a:solidFill>
                            <a:srgbClr val="333333"/>
                          </a:solidFill>
                          <a:effectLst/>
                          <a:latin typeface="Calibri Light"/>
                        </a:rPr>
                        <a:t>lahko</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hujše</a:t>
                      </a:r>
                      <a:r>
                        <a:rPr kumimoji="0" lang="en-US" sz="2400" b="0" i="0" u="none" strike="noStrike" cap="none" normalizeH="0" baseline="0" dirty="0">
                          <a:ln>
                            <a:noFill/>
                          </a:ln>
                          <a:solidFill>
                            <a:srgbClr val="333333"/>
                          </a:solidFill>
                          <a:effectLst/>
                          <a:latin typeface="Calibri Light"/>
                        </a:rPr>
                        <a:t> od </a:t>
                      </a:r>
                      <a:r>
                        <a:rPr kumimoji="0" lang="en-US" sz="2400" b="0" i="0" u="none" strike="noStrike" cap="none" normalizeH="0" baseline="0" dirty="0" err="1">
                          <a:ln>
                            <a:noFill/>
                          </a:ln>
                          <a:solidFill>
                            <a:srgbClr val="333333"/>
                          </a:solidFill>
                          <a:effectLst/>
                          <a:latin typeface="Calibri Light"/>
                        </a:rPr>
                        <a:t>lažnega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alarma</a:t>
                      </a:r>
                      <a:r>
                        <a:rPr kumimoji="0" lang="en-US" sz="2400" b="0" i="0" u="none" strike="noStrike" cap="none" normalizeH="0" baseline="0" dirty="0">
                          <a:ln>
                            <a:noFill/>
                          </a:ln>
                          <a:solidFill>
                            <a:srgbClr val="333333"/>
                          </a:solidFill>
                          <a:effectLst/>
                          <a:latin typeface="Calibri Light"/>
                        </a:rPr>
                        <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Človek nerazumljivo govori.</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Pijan?</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rPr>
                        <a:t>možno</a:t>
                      </a:r>
                      <a:r>
                        <a:rPr kumimoji="0" lang="en-US" sz="2400" b="1" i="0" u="none" strike="noStrike" cap="none" normalizeH="0" baseline="0" dirty="0">
                          <a:ln>
                            <a:noFill/>
                          </a:ln>
                          <a:solidFill>
                            <a:srgbClr val="333333"/>
                          </a:solidFill>
                          <a:effectLst/>
                          <a:latin typeface="Calibri Light"/>
                        </a:rPr>
                        <a:t> je –</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obstajajo</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številne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druge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razlage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npr</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demenca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kap</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Če</a:t>
                      </a:r>
                      <a:r>
                        <a:rPr kumimoji="0" lang="en-US" sz="2400" b="0" i="0" u="none" strike="noStrike" cap="none" normalizeH="0" baseline="0" dirty="0">
                          <a:ln>
                            <a:noFill/>
                          </a:ln>
                          <a:solidFill>
                            <a:srgbClr val="333333"/>
                          </a:solidFill>
                          <a:effectLst/>
                          <a:latin typeface="Calibri Light"/>
                        </a:rPr>
                        <a:t> ne </a:t>
                      </a:r>
                      <a:r>
                        <a:rPr kumimoji="0" lang="en-US" sz="2400" b="0" i="0" u="none" strike="noStrike" cap="none" normalizeH="0" baseline="0" dirty="0" err="1">
                          <a:ln>
                            <a:noFill/>
                          </a:ln>
                          <a:solidFill>
                            <a:srgbClr val="333333"/>
                          </a:solidFill>
                          <a:effectLst/>
                          <a:latin typeface="Calibri Light"/>
                        </a:rPr>
                        <a:t>upoštevate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drugih</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razlag</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ga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lahko</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prizadenete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npr</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pokažete</a:t>
                      </a:r>
                      <a:r>
                        <a:rPr kumimoji="0" lang="en-US" sz="2400" b="0" i="0" u="none" strike="noStrike" cap="none" normalizeH="0" baseline="0" dirty="0">
                          <a:ln>
                            <a:noFill/>
                          </a:ln>
                          <a:solidFill>
                            <a:srgbClr val="333333"/>
                          </a:solidFill>
                          <a:effectLst/>
                          <a:latin typeface="Calibri Light"/>
                        </a:rPr>
                        <a:t> gnus).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2997155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Prehitro zaključevanje “v akciji”</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10</a:t>
            </a:fld>
            <a:endParaRPr lang="de-DE" altLang="de-DE">
              <a:latin typeface="+mn-lt"/>
            </a:endParaRPr>
          </a:p>
        </p:txBody>
      </p:sp>
      <p:graphicFrame>
        <p:nvGraphicFramePr>
          <p:cNvPr id="6" name="Group 111"/>
          <p:cNvGraphicFramePr>
            <a:graphicFrameLocks noGrp="1"/>
          </p:cNvGraphicFramePr>
          <p:nvPr>
            <p:extLst>
              <p:ext uri="{D42A27DB-BD31-4B8C-83A1-F6EECF244321}">
                <p14:modId xmlns:p14="http://schemas.microsoft.com/office/powerpoint/2010/main" val="3659154355"/>
              </p:ext>
            </p:extLst>
          </p:nvPr>
        </p:nvGraphicFramePr>
        <p:xfrm>
          <a:off x="408955" y="1988840"/>
          <a:ext cx="11376000" cy="4389128"/>
        </p:xfrm>
        <a:graphic>
          <a:graphicData uri="http://schemas.openxmlformats.org/drawingml/2006/table">
            <a:tbl>
              <a:tblPr>
                <a:tableStyleId>{21E4AEA4-8DFA-4A89-87EB-49C32662AFE0}</a:tableStyleId>
              </a:tblPr>
              <a:tblGrid>
                <a:gridCol w="2088232">
                  <a:extLst>
                    <a:ext uri="{9D8B030D-6E8A-4147-A177-3AD203B41FA5}">
                      <a16:colId xmlns:a16="http://schemas.microsoft.com/office/drawing/2014/main" val="20000"/>
                    </a:ext>
                  </a:extLst>
                </a:gridCol>
                <a:gridCol w="928776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področje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primer</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99223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politika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de-DE" sz="1800" b="0" i="0" u="none" strike="noStrike" kern="1200" cap="none" normalizeH="0" baseline="0" dirty="0">
                          <a:ln>
                            <a:noFill/>
                          </a:ln>
                          <a:solidFill>
                            <a:srgbClr val="004992"/>
                          </a:solidFill>
                          <a:effectLst/>
                          <a:latin typeface="Calibri Light"/>
                          <a:ea typeface="+mn-ea"/>
                          <a:cs typeface="+mn-cs"/>
                        </a:rPr>
                        <a:t>???</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pogosto</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prehitro</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zaključujejo</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kadar</a:t>
                      </a:r>
                      <a:r>
                        <a:rPr kumimoji="0" lang="de-DE" sz="1800" b="0" i="0" u="none" strike="noStrike" kern="1200" cap="none" normalizeH="0" baseline="0" dirty="0">
                          <a:ln>
                            <a:noFill/>
                          </a:ln>
                          <a:solidFill>
                            <a:schemeClr val="bg1"/>
                          </a:solidFill>
                          <a:effectLst/>
                          <a:latin typeface="Calibri Light"/>
                          <a:ea typeface="+mn-ea"/>
                          <a:cs typeface="+mn-cs"/>
                        </a:rPr>
                        <a:t> v </a:t>
                      </a:r>
                      <a:r>
                        <a:rPr kumimoji="0" lang="de-DE" sz="1800" b="0" i="0" u="none" strike="noStrike" kern="1200" cap="none" normalizeH="0" baseline="0" dirty="0" err="1">
                          <a:ln>
                            <a:noFill/>
                          </a:ln>
                          <a:solidFill>
                            <a:schemeClr val="bg1"/>
                          </a:solidFill>
                          <a:effectLst/>
                          <a:latin typeface="Calibri Light"/>
                          <a:ea typeface="+mn-ea"/>
                          <a:cs typeface="+mn-cs"/>
                        </a:rPr>
                        <a:t>medijih</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slišijo</a:t>
                      </a:r>
                      <a:r>
                        <a:rPr kumimoji="0" lang="de-DE" sz="1800" b="0" i="0" u="none" strike="noStrike" kern="1200" cap="none" normalizeH="0" baseline="0" dirty="0">
                          <a:ln>
                            <a:noFill/>
                          </a:ln>
                          <a:solidFill>
                            <a:schemeClr val="bg1"/>
                          </a:solidFill>
                          <a:effectLst/>
                          <a:latin typeface="Calibri Light"/>
                          <a:ea typeface="+mn-ea"/>
                          <a:cs typeface="+mn-cs"/>
                        </a:rPr>
                        <a:t> o </a:t>
                      </a:r>
                      <a:r>
                        <a:rPr kumimoji="0" lang="de-DE" sz="1800" b="0" i="0" u="none" strike="noStrike" kern="1200" cap="none" normalizeH="0" baseline="0" dirty="0" err="1">
                          <a:ln>
                            <a:noFill/>
                          </a:ln>
                          <a:solidFill>
                            <a:schemeClr val="bg1"/>
                          </a:solidFill>
                          <a:effectLst/>
                          <a:latin typeface="Calibri Light"/>
                          <a:ea typeface="+mn-ea"/>
                          <a:cs typeface="+mn-cs"/>
                        </a:rPr>
                        <a:t>zločinu</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Glede</a:t>
                      </a:r>
                      <a:r>
                        <a:rPr kumimoji="0" lang="de-DE" sz="1800" b="0" i="0" u="none" strike="noStrike" kern="1200" cap="none" normalizeH="0" baseline="0" dirty="0">
                          <a:ln>
                            <a:noFill/>
                          </a:ln>
                          <a:solidFill>
                            <a:schemeClr val="bg1"/>
                          </a:solidFill>
                          <a:effectLst/>
                          <a:latin typeface="Calibri Light"/>
                          <a:ea typeface="+mn-ea"/>
                          <a:cs typeface="+mn-cs"/>
                        </a:rPr>
                        <a:t> na </a:t>
                      </a:r>
                      <a:r>
                        <a:rPr kumimoji="0" lang="de-DE" sz="1800" b="0" i="0" u="none" strike="noStrike" kern="1200" cap="none" normalizeH="0" baseline="0" dirty="0" err="1">
                          <a:ln>
                            <a:noFill/>
                          </a:ln>
                          <a:solidFill>
                            <a:schemeClr val="bg1"/>
                          </a:solidFill>
                          <a:effectLst/>
                          <a:latin typeface="Calibri Light"/>
                          <a:ea typeface="+mn-ea"/>
                          <a:cs typeface="+mn-cs"/>
                        </a:rPr>
                        <a:t>njihovo</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politično</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usmerjenost</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napadalcu</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hitro</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pripišejo</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določene</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motive</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za</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njegovo</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dejanje</a:t>
                      </a:r>
                      <a:r>
                        <a:rPr kumimoji="0" lang="de-DE" sz="1800" b="0" i="0" u="none" strike="noStrike" kern="1200" cap="none" normalizeH="0" baseline="0" dirty="0">
                          <a:ln>
                            <a:noFill/>
                          </a:ln>
                          <a:solidFill>
                            <a:schemeClr val="bg1"/>
                          </a:solidFill>
                          <a:effectLst/>
                          <a:latin typeface="Calibri Light"/>
                          <a:ea typeface="+mn-ea"/>
                          <a:cs typeface="+mn-cs"/>
                        </a:rPr>
                        <a:t>.</a:t>
                      </a:r>
                    </a:p>
                    <a:p>
                      <a:pPr rtl="0"/>
                      <a:endParaRPr kumimoji="0" lang="de-DE" sz="1800" b="0" i="0" u="none" strike="noStrike" kern="1200" cap="none" normalizeH="0" baseline="0" dirty="0">
                        <a:ln>
                          <a:noFill/>
                        </a:ln>
                        <a:solidFill>
                          <a:schemeClr val="bg1"/>
                        </a:solidFill>
                        <a:effectLst/>
                        <a:latin typeface="Calibri Light"/>
                        <a:ea typeface="+mn-ea"/>
                        <a:cs typeface="+mn-cs"/>
                      </a:endParaRPr>
                    </a:p>
                    <a:p>
                      <a:pPr rtl="0"/>
                      <a:r>
                        <a:rPr kumimoji="0" lang="de-DE" sz="1800" b="0" i="0" u="none" strike="noStrike" kern="1200" cap="none" normalizeH="0" baseline="0" dirty="0">
                          <a:ln>
                            <a:noFill/>
                          </a:ln>
                          <a:solidFill>
                            <a:schemeClr val="bg1"/>
                          </a:solidFill>
                          <a:effectLst/>
                          <a:latin typeface="Calibri Light"/>
                          <a:ea typeface="+mn-ea"/>
                          <a:cs typeface="+mn-cs"/>
                        </a:rPr>
                        <a:t>Primer: </a:t>
                      </a:r>
                      <a:r>
                        <a:rPr kumimoji="0" lang="de-DE" sz="1800" b="0" i="0" u="none" strike="noStrike" kern="1200" cap="none" normalizeH="0" baseline="0" dirty="0" err="1">
                          <a:ln>
                            <a:noFill/>
                          </a:ln>
                          <a:solidFill>
                            <a:schemeClr val="bg1"/>
                          </a:solidFill>
                          <a:effectLst/>
                          <a:latin typeface="Calibri Light"/>
                          <a:ea typeface="+mn-ea"/>
                          <a:cs typeface="+mn-cs"/>
                        </a:rPr>
                        <a:t>Storilec</a:t>
                      </a:r>
                      <a:r>
                        <a:rPr kumimoji="0" lang="de-DE" sz="1800" b="0" i="0" u="none" strike="noStrike" kern="1200" cap="none" normalizeH="0" baseline="0" dirty="0">
                          <a:ln>
                            <a:noFill/>
                          </a:ln>
                          <a:solidFill>
                            <a:schemeClr val="bg1"/>
                          </a:solidFill>
                          <a:effectLst/>
                          <a:latin typeface="Calibri Light"/>
                          <a:ea typeface="+mn-ea"/>
                          <a:cs typeface="+mn-cs"/>
                        </a:rPr>
                        <a:t> in </a:t>
                      </a:r>
                      <a:r>
                        <a:rPr kumimoji="0" lang="de-DE" sz="1800" b="0" i="0" u="none" strike="noStrike" kern="1200" cap="none" normalizeH="0" baseline="0" dirty="0" err="1">
                          <a:ln>
                            <a:noFill/>
                          </a:ln>
                          <a:solidFill>
                            <a:schemeClr val="bg1"/>
                          </a:solidFill>
                          <a:effectLst/>
                          <a:latin typeface="Calibri Light"/>
                          <a:ea typeface="+mn-ea"/>
                          <a:cs typeface="+mn-cs"/>
                        </a:rPr>
                        <a:t>žrtev</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sta</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različne</a:t>
                      </a:r>
                      <a:r>
                        <a:rPr kumimoji="0" lang="de-DE" sz="1800" b="0" i="0" u="none" strike="noStrike" kern="1200" cap="none" normalizeH="0" baseline="0" dirty="0">
                          <a:ln>
                            <a:noFill/>
                          </a:ln>
                          <a:solidFill>
                            <a:schemeClr val="bg1"/>
                          </a:solidFill>
                          <a:effectLst/>
                          <a:latin typeface="Calibri Light"/>
                          <a:ea typeface="+mn-ea"/>
                          <a:cs typeface="+mn-cs"/>
                        </a:rPr>
                        <a:t> rase </a:t>
                      </a:r>
                      <a:r>
                        <a:rPr kumimoji="0" lang="de-DE" sz="1800" b="0" i="0" u="none" strike="noStrike" kern="1200" cap="none" normalizeH="0" baseline="0" dirty="0" err="1">
                          <a:ln>
                            <a:noFill/>
                          </a:ln>
                          <a:solidFill>
                            <a:schemeClr val="bg1"/>
                          </a:solidFill>
                          <a:effectLst/>
                          <a:latin typeface="Calibri Light"/>
                          <a:ea typeface="+mn-ea"/>
                          <a:cs typeface="+mn-cs"/>
                        </a:rPr>
                        <a:t>ali</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vere</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Mnogo</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ljudi</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verjame</a:t>
                      </a:r>
                      <a:r>
                        <a:rPr kumimoji="0" lang="de-DE" sz="1800" b="0" i="0" u="none" strike="noStrike" kern="1200" cap="none" normalizeH="0" baseline="0" dirty="0">
                          <a:ln>
                            <a:noFill/>
                          </a:ln>
                          <a:solidFill>
                            <a:schemeClr val="bg1"/>
                          </a:solidFill>
                          <a:effectLst/>
                          <a:latin typeface="Calibri Light"/>
                          <a:ea typeface="+mn-ea"/>
                          <a:cs typeface="+mn-cs"/>
                        </a:rPr>
                        <a:t>, da je </a:t>
                      </a:r>
                      <a:r>
                        <a:rPr kumimoji="0" lang="de-DE" sz="1800" b="0" i="0" u="none" strike="noStrike" kern="1200" cap="none" normalizeH="0" baseline="0" dirty="0" err="1">
                          <a:ln>
                            <a:noFill/>
                          </a:ln>
                          <a:solidFill>
                            <a:schemeClr val="bg1"/>
                          </a:solidFill>
                          <a:effectLst/>
                          <a:latin typeface="Calibri Light"/>
                          <a:ea typeface="+mn-ea"/>
                          <a:cs typeface="+mn-cs"/>
                        </a:rPr>
                        <a:t>glavni</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motiv</a:t>
                      </a:r>
                      <a:r>
                        <a:rPr kumimoji="0" lang="de-DE" sz="1800" b="0" i="0" u="none" strike="noStrike" kern="1200" cap="none" normalizeH="0" baseline="0" dirty="0">
                          <a:ln>
                            <a:noFill/>
                          </a:ln>
                          <a:solidFill>
                            <a:schemeClr val="bg1"/>
                          </a:solidFill>
                          <a:effectLst/>
                          <a:latin typeface="Calibri Light"/>
                          <a:ea typeface="+mn-ea"/>
                          <a:cs typeface="+mn-cs"/>
                        </a:rPr>
                        <a:t> v </a:t>
                      </a:r>
                      <a:r>
                        <a:rPr kumimoji="0" lang="de-DE" sz="1800" b="0" i="0" u="none" strike="noStrike" kern="1200" cap="none" normalizeH="0" baseline="0" dirty="0" err="1">
                          <a:ln>
                            <a:noFill/>
                          </a:ln>
                          <a:solidFill>
                            <a:schemeClr val="bg1"/>
                          </a:solidFill>
                          <a:effectLst/>
                          <a:latin typeface="Calibri Light"/>
                          <a:ea typeface="+mn-ea"/>
                          <a:cs typeface="+mn-cs"/>
                        </a:rPr>
                        <a:t>ozadju</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zločina</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rasizem</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ali</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ekstremizem</a:t>
                      </a:r>
                      <a:r>
                        <a:rPr kumimoji="0" lang="de-DE" sz="1800" b="0" i="0" u="none" strike="noStrike" kern="1200" cap="none" normalizeH="0" baseline="0" dirty="0">
                          <a:ln>
                            <a:noFill/>
                          </a:ln>
                          <a:solidFill>
                            <a:schemeClr val="bg1"/>
                          </a:solidFill>
                          <a:effectLst/>
                          <a:latin typeface="Calibri Light"/>
                          <a:ea typeface="+mn-ea"/>
                          <a:cs typeface="+mn-cs"/>
                        </a:rPr>
                        <a:t>.</a:t>
                      </a:r>
                    </a:p>
                    <a:p>
                      <a:pPr rtl="0"/>
                      <a:endParaRPr kumimoji="0" lang="de-DE" sz="1800" b="0" i="0" u="none" strike="noStrike" kern="1200" cap="none" normalizeH="0" baseline="0" dirty="0">
                        <a:ln>
                          <a:noFill/>
                        </a:ln>
                        <a:solidFill>
                          <a:schemeClr val="bg1"/>
                        </a:solidFill>
                        <a:effectLst/>
                        <a:latin typeface="Calibri Light"/>
                        <a:ea typeface="+mn-ea"/>
                        <a:cs typeface="+mn-cs"/>
                      </a:endParaRPr>
                    </a:p>
                    <a:p>
                      <a:pPr rtl="0"/>
                      <a:r>
                        <a:rPr kumimoji="0" lang="de-DE" sz="1800" b="0" i="0" u="none" strike="noStrike" kern="1200" cap="none" normalizeH="0" baseline="0" dirty="0" err="1">
                          <a:ln>
                            <a:noFill/>
                          </a:ln>
                          <a:solidFill>
                            <a:schemeClr val="bg1"/>
                          </a:solidFill>
                          <a:effectLst/>
                          <a:latin typeface="Calibri Light"/>
                          <a:ea typeface="+mn-ea"/>
                          <a:cs typeface="+mn-cs"/>
                        </a:rPr>
                        <a:t>Včasih</a:t>
                      </a:r>
                      <a:r>
                        <a:rPr kumimoji="0" lang="de-DE" sz="1800" b="0" i="0" u="none" strike="noStrike" kern="1200" cap="none" normalizeH="0" baseline="0" dirty="0">
                          <a:ln>
                            <a:noFill/>
                          </a:ln>
                          <a:solidFill>
                            <a:schemeClr val="bg1"/>
                          </a:solidFill>
                          <a:effectLst/>
                          <a:latin typeface="Calibri Light"/>
                          <a:ea typeface="+mn-ea"/>
                          <a:cs typeface="+mn-cs"/>
                        </a:rPr>
                        <a:t> se </a:t>
                      </a:r>
                      <a:r>
                        <a:rPr kumimoji="0" lang="de-DE" sz="1800" b="0" i="0" u="none" strike="noStrike" kern="1200" cap="none" normalizeH="0" baseline="0" dirty="0" err="1">
                          <a:ln>
                            <a:noFill/>
                          </a:ln>
                          <a:solidFill>
                            <a:schemeClr val="bg1"/>
                          </a:solidFill>
                          <a:effectLst/>
                          <a:latin typeface="Calibri Light"/>
                          <a:ea typeface="+mn-ea"/>
                          <a:cs typeface="+mn-cs"/>
                        </a:rPr>
                        <a:t>izkaže</a:t>
                      </a:r>
                      <a:r>
                        <a:rPr kumimoji="0" lang="de-DE" sz="1800" b="0" i="0" u="none" strike="noStrike" kern="1200" cap="none" normalizeH="0" baseline="0" dirty="0">
                          <a:ln>
                            <a:noFill/>
                          </a:ln>
                          <a:solidFill>
                            <a:schemeClr val="bg1"/>
                          </a:solidFill>
                          <a:effectLst/>
                          <a:latin typeface="Calibri Light"/>
                          <a:ea typeface="+mn-ea"/>
                          <a:cs typeface="+mn-cs"/>
                        </a:rPr>
                        <a:t>, da je </a:t>
                      </a:r>
                      <a:r>
                        <a:rPr kumimoji="0" lang="de-DE" sz="1800" b="0" i="0" u="none" strike="noStrike" kern="1200" cap="none" normalizeH="0" baseline="0" dirty="0" err="1">
                          <a:ln>
                            <a:noFill/>
                          </a:ln>
                          <a:solidFill>
                            <a:schemeClr val="bg1"/>
                          </a:solidFill>
                          <a:effectLst/>
                          <a:latin typeface="Calibri Light"/>
                          <a:ea typeface="+mn-ea"/>
                          <a:cs typeface="+mn-cs"/>
                        </a:rPr>
                        <a:t>to</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res</a:t>
                      </a:r>
                      <a:r>
                        <a:rPr kumimoji="0" lang="de-DE" sz="1800" b="0" i="0" u="none" strike="noStrike" kern="1200" cap="none" normalizeH="0" baseline="0" dirty="0">
                          <a:ln>
                            <a:noFill/>
                          </a:ln>
                          <a:solidFill>
                            <a:schemeClr val="bg1"/>
                          </a:solidFill>
                          <a:effectLst/>
                          <a:latin typeface="Calibri Light"/>
                          <a:ea typeface="+mn-ea"/>
                          <a:cs typeface="+mn-cs"/>
                        </a:rPr>
                        <a:t>. V </a:t>
                      </a:r>
                      <a:r>
                        <a:rPr kumimoji="0" lang="de-DE" sz="1800" b="0" i="0" u="none" strike="noStrike" kern="1200" cap="none" normalizeH="0" baseline="0" dirty="0" err="1">
                          <a:ln>
                            <a:noFill/>
                          </a:ln>
                          <a:solidFill>
                            <a:schemeClr val="bg1"/>
                          </a:solidFill>
                          <a:effectLst/>
                          <a:latin typeface="Calibri Light"/>
                          <a:ea typeface="+mn-ea"/>
                          <a:cs typeface="+mn-cs"/>
                        </a:rPr>
                        <a:t>javnih</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razpravah</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pa</a:t>
                      </a:r>
                      <a:r>
                        <a:rPr kumimoji="0" lang="de-DE" sz="1800" b="0" i="0" u="none" strike="noStrike" kern="1200" cap="none" normalizeH="0" baseline="0" dirty="0">
                          <a:ln>
                            <a:noFill/>
                          </a:ln>
                          <a:solidFill>
                            <a:schemeClr val="bg1"/>
                          </a:solidFill>
                          <a:effectLst/>
                          <a:latin typeface="Calibri Light"/>
                          <a:ea typeface="+mn-ea"/>
                          <a:cs typeface="+mn-cs"/>
                        </a:rPr>
                        <a:t> so </a:t>
                      </a:r>
                      <a:r>
                        <a:rPr kumimoji="0" lang="de-DE" sz="1800" b="0" i="0" u="none" strike="noStrike" kern="1200" cap="none" normalizeH="0" baseline="0" dirty="0" err="1">
                          <a:ln>
                            <a:noFill/>
                          </a:ln>
                          <a:solidFill>
                            <a:schemeClr val="bg1"/>
                          </a:solidFill>
                          <a:effectLst/>
                          <a:latin typeface="Calibri Light"/>
                          <a:ea typeface="+mn-ea"/>
                          <a:cs typeface="+mn-cs"/>
                        </a:rPr>
                        <a:t>takšne</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domneve</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pogosto</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prehitre</a:t>
                      </a:r>
                      <a:r>
                        <a:rPr kumimoji="0" lang="de-DE" sz="1800" b="0" i="0" u="none" strike="noStrike" kern="1200" cap="none" normalizeH="0" baseline="0" dirty="0">
                          <a:ln>
                            <a:noFill/>
                          </a:ln>
                          <a:solidFill>
                            <a:schemeClr val="bg1"/>
                          </a:solidFill>
                          <a:effectLst/>
                          <a:latin typeface="Calibri Light"/>
                          <a:ea typeface="+mn-ea"/>
                          <a:cs typeface="+mn-cs"/>
                        </a:rPr>
                        <a:t> in se </a:t>
                      </a:r>
                      <a:r>
                        <a:rPr kumimoji="0" lang="de-DE" sz="1800" b="0" i="0" u="none" strike="noStrike" kern="1200" cap="none" normalizeH="0" baseline="0" dirty="0" err="1">
                          <a:ln>
                            <a:noFill/>
                          </a:ln>
                          <a:solidFill>
                            <a:schemeClr val="bg1"/>
                          </a:solidFill>
                          <a:effectLst/>
                          <a:latin typeface="Calibri Light"/>
                          <a:ea typeface="+mn-ea"/>
                          <a:cs typeface="+mn-cs"/>
                        </a:rPr>
                        <a:t>redko</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upoštevajo</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drugi</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možni</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motivi</a:t>
                      </a:r>
                      <a:r>
                        <a:rPr kumimoji="0" lang="de-DE" sz="1800" b="0" i="0" u="none" strike="noStrike" kern="1200" cap="none" normalizeH="0" baseline="0" dirty="0">
                          <a:ln>
                            <a:noFill/>
                          </a:ln>
                          <a:solidFill>
                            <a:schemeClr val="bg1"/>
                          </a:solidFill>
                          <a:effectLst/>
                          <a:latin typeface="Calibri Ligh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medicina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kern="1200" cap="none" normalizeH="0" baseline="0" dirty="0">
                          <a:ln>
                            <a:noFill/>
                          </a:ln>
                          <a:solidFill>
                            <a:srgbClr val="004992"/>
                          </a:solidFill>
                          <a:effectLst/>
                          <a:latin typeface="Calibri Ligh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0799977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Prehitro zaključevanje “v akciji”</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11</a:t>
            </a:fld>
            <a:endParaRPr lang="de-DE" altLang="de-DE">
              <a:latin typeface="+mn-lt"/>
            </a:endParaRPr>
          </a:p>
        </p:txBody>
      </p:sp>
      <p:graphicFrame>
        <p:nvGraphicFramePr>
          <p:cNvPr id="6" name="Group 111"/>
          <p:cNvGraphicFramePr>
            <a:graphicFrameLocks noGrp="1"/>
          </p:cNvGraphicFramePr>
          <p:nvPr/>
        </p:nvGraphicFramePr>
        <p:xfrm>
          <a:off x="408955" y="1988840"/>
          <a:ext cx="11376000" cy="4389128"/>
        </p:xfrm>
        <a:graphic>
          <a:graphicData uri="http://schemas.openxmlformats.org/drawingml/2006/table">
            <a:tbl>
              <a:tblPr>
                <a:tableStyleId>{21E4AEA4-8DFA-4A89-87EB-49C32662AFE0}</a:tableStyleId>
              </a:tblPr>
              <a:tblGrid>
                <a:gridCol w="2088232">
                  <a:extLst>
                    <a:ext uri="{9D8B030D-6E8A-4147-A177-3AD203B41FA5}">
                      <a16:colId xmlns:a16="http://schemas.microsoft.com/office/drawing/2014/main" val="20000"/>
                    </a:ext>
                  </a:extLst>
                </a:gridCol>
                <a:gridCol w="928776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področje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primer</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99223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politika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de-DE" sz="1800" b="0" i="0" u="none" strike="noStrike" kern="1200" cap="none" normalizeH="0" baseline="0" dirty="0" err="1">
                          <a:ln>
                            <a:noFill/>
                          </a:ln>
                          <a:solidFill>
                            <a:srgbClr val="333333"/>
                          </a:solidFill>
                          <a:effectLst/>
                          <a:latin typeface="Calibri Light"/>
                          <a:ea typeface="+mn-ea"/>
                          <a:cs typeface="+mn-cs"/>
                        </a:rPr>
                        <a:t>Ljudje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pogosto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prehitro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zaključujejo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kadar</a:t>
                      </a:r>
                      <a:r>
                        <a:rPr kumimoji="0" lang="de-DE" sz="1800" b="0" i="0" u="none" strike="noStrike" kern="1200" cap="none" normalizeH="0" baseline="0" dirty="0">
                          <a:ln>
                            <a:noFill/>
                          </a:ln>
                          <a:solidFill>
                            <a:srgbClr val="333333"/>
                          </a:solidFill>
                          <a:effectLst/>
                          <a:latin typeface="Calibri Light"/>
                          <a:ea typeface="+mn-ea"/>
                          <a:cs typeface="+mn-cs"/>
                        </a:rPr>
                        <a:t> v </a:t>
                      </a:r>
                      <a:r>
                        <a:rPr kumimoji="0" lang="de-DE" sz="1800" b="0" i="0" u="none" strike="noStrike" kern="1200" cap="none" normalizeH="0" baseline="0" dirty="0" err="1">
                          <a:ln>
                            <a:noFill/>
                          </a:ln>
                          <a:solidFill>
                            <a:srgbClr val="333333"/>
                          </a:solidFill>
                          <a:effectLst/>
                          <a:latin typeface="Calibri Light"/>
                          <a:ea typeface="+mn-ea"/>
                          <a:cs typeface="+mn-cs"/>
                        </a:rPr>
                        <a:t>medijih</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slišijo</a:t>
                      </a:r>
                      <a:r>
                        <a:rPr kumimoji="0" lang="de-DE" sz="1800" b="0" i="0" u="none" strike="noStrike" kern="1200" cap="none" normalizeH="0" baseline="0" dirty="0">
                          <a:ln>
                            <a:noFill/>
                          </a:ln>
                          <a:solidFill>
                            <a:srgbClr val="333333"/>
                          </a:solidFill>
                          <a:effectLst/>
                          <a:latin typeface="Calibri Light"/>
                          <a:ea typeface="+mn-ea"/>
                          <a:cs typeface="+mn-cs"/>
                        </a:rPr>
                        <a:t> o </a:t>
                      </a:r>
                      <a:r>
                        <a:rPr kumimoji="0" lang="de-DE" sz="1800" b="0" i="0" u="none" strike="noStrike" kern="1200" cap="none" normalizeH="0" baseline="0" dirty="0" err="1">
                          <a:ln>
                            <a:noFill/>
                          </a:ln>
                          <a:solidFill>
                            <a:srgbClr val="333333"/>
                          </a:solidFill>
                          <a:effectLst/>
                          <a:latin typeface="Calibri Light"/>
                          <a:ea typeface="+mn-ea"/>
                          <a:cs typeface="+mn-cs"/>
                        </a:rPr>
                        <a:t>zločinu</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Glede</a:t>
                      </a:r>
                      <a:r>
                        <a:rPr kumimoji="0" lang="de-DE" sz="1800" b="0" i="0" u="none" strike="noStrike" kern="1200" cap="none" normalizeH="0" baseline="0" dirty="0">
                          <a:ln>
                            <a:noFill/>
                          </a:ln>
                          <a:solidFill>
                            <a:srgbClr val="333333"/>
                          </a:solidFill>
                          <a:effectLst/>
                          <a:latin typeface="Calibri Light"/>
                          <a:ea typeface="+mn-ea"/>
                          <a:cs typeface="+mn-cs"/>
                        </a:rPr>
                        <a:t> na </a:t>
                      </a:r>
                      <a:r>
                        <a:rPr kumimoji="0" lang="de-DE" sz="1800" b="0" i="0" u="none" strike="noStrike" kern="1200" cap="none" normalizeH="0" baseline="0" dirty="0" err="1">
                          <a:ln>
                            <a:noFill/>
                          </a:ln>
                          <a:solidFill>
                            <a:srgbClr val="333333"/>
                          </a:solidFill>
                          <a:effectLst/>
                          <a:latin typeface="Calibri Light"/>
                          <a:ea typeface="+mn-ea"/>
                          <a:cs typeface="+mn-cs"/>
                        </a:rPr>
                        <a:t>njihovo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politično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usmerjenost</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napadalcu</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hitro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pripišejo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določene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motive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njegovo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dejanje</a:t>
                      </a:r>
                      <a:r>
                        <a:rPr kumimoji="0" lang="de-DE" sz="1800" b="0" i="0" u="none" strike="noStrike" kern="1200" cap="none" normalizeH="0" baseline="0" dirty="0">
                          <a:ln>
                            <a:noFill/>
                          </a:ln>
                          <a:solidFill>
                            <a:srgbClr val="333333"/>
                          </a:solidFill>
                          <a:effectLst/>
                          <a:latin typeface="Calibri Light"/>
                          <a:ea typeface="+mn-ea"/>
                          <a:cs typeface="+mn-cs"/>
                        </a:rPr>
                        <a:t>.</a:t>
                      </a:r>
                    </a:p>
                    <a:p>
                      <a:pPr rtl="0"/>
                      <a:endParaRPr kumimoji="0" lang="de-DE" sz="1800" b="0" i="0" u="none" strike="noStrike" kern="1200" cap="none" normalizeH="0" baseline="0" dirty="0">
                        <a:ln>
                          <a:noFill/>
                        </a:ln>
                        <a:solidFill>
                          <a:srgbClr val="333333"/>
                        </a:solidFill>
                        <a:effectLst/>
                        <a:latin typeface="Calibri Light"/>
                        <a:ea typeface="+mn-ea"/>
                        <a:cs typeface="+mn-cs"/>
                      </a:endParaRPr>
                    </a:p>
                    <a:p>
                      <a:pPr rtl="0"/>
                      <a:r>
                        <a:rPr kumimoji="0" lang="de-DE" sz="1800" b="0" i="0" u="none" strike="noStrike" kern="1200" cap="none" normalizeH="0" baseline="0" dirty="0">
                          <a:ln>
                            <a:noFill/>
                          </a:ln>
                          <a:solidFill>
                            <a:srgbClr val="333333"/>
                          </a:solidFill>
                          <a:effectLst/>
                          <a:latin typeface="Calibri Light"/>
                          <a:ea typeface="+mn-ea"/>
                          <a:cs typeface="+mn-cs"/>
                        </a:rPr>
                        <a:t>Primer: </a:t>
                      </a:r>
                      <a:r>
                        <a:rPr kumimoji="0" lang="de-DE" sz="1800" b="0" i="0" u="none" strike="noStrike" kern="1200" cap="none" normalizeH="0" baseline="0" dirty="0" err="1">
                          <a:ln>
                            <a:noFill/>
                          </a:ln>
                          <a:solidFill>
                            <a:srgbClr val="333333"/>
                          </a:solidFill>
                          <a:effectLst/>
                          <a:latin typeface="Calibri Light"/>
                          <a:ea typeface="+mn-ea"/>
                          <a:cs typeface="+mn-cs"/>
                        </a:rPr>
                        <a:t>Storilec</a:t>
                      </a:r>
                      <a:r>
                        <a:rPr kumimoji="0" lang="de-DE" sz="1800" b="0" i="0" u="none" strike="noStrike" kern="1200" cap="none" normalizeH="0" baseline="0" dirty="0">
                          <a:ln>
                            <a:noFill/>
                          </a:ln>
                          <a:solidFill>
                            <a:srgbClr val="333333"/>
                          </a:solidFill>
                          <a:effectLst/>
                          <a:latin typeface="Calibri Light"/>
                          <a:ea typeface="+mn-ea"/>
                          <a:cs typeface="+mn-cs"/>
                        </a:rPr>
                        <a:t> in </a:t>
                      </a:r>
                      <a:r>
                        <a:rPr kumimoji="0" lang="de-DE" sz="1800" b="0" i="0" u="none" strike="noStrike" kern="1200" cap="none" normalizeH="0" baseline="0" dirty="0" err="1">
                          <a:ln>
                            <a:noFill/>
                          </a:ln>
                          <a:solidFill>
                            <a:srgbClr val="333333"/>
                          </a:solidFill>
                          <a:effectLst/>
                          <a:latin typeface="Calibri Light"/>
                          <a:ea typeface="+mn-ea"/>
                          <a:cs typeface="+mn-cs"/>
                        </a:rPr>
                        <a:t>žrtev</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sta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različne</a:t>
                      </a:r>
                      <a:r>
                        <a:rPr kumimoji="0" lang="de-DE" sz="1800" b="0" i="0" u="none" strike="noStrike" kern="1200" cap="none" normalizeH="0" baseline="0" dirty="0">
                          <a:ln>
                            <a:noFill/>
                          </a:ln>
                          <a:solidFill>
                            <a:srgbClr val="333333"/>
                          </a:solidFill>
                          <a:effectLst/>
                          <a:latin typeface="Calibri Light"/>
                          <a:ea typeface="+mn-ea"/>
                          <a:cs typeface="+mn-cs"/>
                        </a:rPr>
                        <a:t> rase </a:t>
                      </a:r>
                      <a:r>
                        <a:rPr kumimoji="0" lang="de-DE" sz="1800" b="0" i="0" u="none" strike="noStrike" kern="1200" cap="none" normalizeH="0" baseline="0" dirty="0" err="1">
                          <a:ln>
                            <a:noFill/>
                          </a:ln>
                          <a:solidFill>
                            <a:srgbClr val="333333"/>
                          </a:solidFill>
                          <a:effectLst/>
                          <a:latin typeface="Calibri Light"/>
                          <a:ea typeface="+mn-ea"/>
                          <a:cs typeface="+mn-cs"/>
                        </a:rPr>
                        <a:t>ali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vere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Mnogo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ljudi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verjame</a:t>
                      </a:r>
                      <a:r>
                        <a:rPr kumimoji="0" lang="de-DE" sz="1800" b="0" i="0" u="none" strike="noStrike" kern="1200" cap="none" normalizeH="0" baseline="0" dirty="0">
                          <a:ln>
                            <a:noFill/>
                          </a:ln>
                          <a:solidFill>
                            <a:srgbClr val="333333"/>
                          </a:solidFill>
                          <a:effectLst/>
                          <a:latin typeface="Calibri Light"/>
                          <a:ea typeface="+mn-ea"/>
                          <a:cs typeface="+mn-cs"/>
                        </a:rPr>
                        <a:t>, da je </a:t>
                      </a:r>
                      <a:r>
                        <a:rPr kumimoji="0" lang="de-DE" sz="1800" b="0" i="0" u="none" strike="noStrike" kern="1200" cap="none" normalizeH="0" baseline="0" dirty="0" err="1">
                          <a:ln>
                            <a:noFill/>
                          </a:ln>
                          <a:solidFill>
                            <a:srgbClr val="333333"/>
                          </a:solidFill>
                          <a:effectLst/>
                          <a:latin typeface="Calibri Light"/>
                          <a:ea typeface="+mn-ea"/>
                          <a:cs typeface="+mn-cs"/>
                        </a:rPr>
                        <a:t>glavni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motiv</a:t>
                      </a:r>
                      <a:r>
                        <a:rPr kumimoji="0" lang="de-DE" sz="1800" b="0" i="0" u="none" strike="noStrike" kern="1200" cap="none" normalizeH="0" baseline="0" dirty="0">
                          <a:ln>
                            <a:noFill/>
                          </a:ln>
                          <a:solidFill>
                            <a:srgbClr val="333333"/>
                          </a:solidFill>
                          <a:effectLst/>
                          <a:latin typeface="Calibri Light"/>
                          <a:ea typeface="+mn-ea"/>
                          <a:cs typeface="+mn-cs"/>
                        </a:rPr>
                        <a:t> v </a:t>
                      </a:r>
                      <a:r>
                        <a:rPr kumimoji="0" lang="de-DE" sz="1800" b="0" i="0" u="none" strike="noStrike" kern="1200" cap="none" normalizeH="0" baseline="0" dirty="0" err="1">
                          <a:ln>
                            <a:noFill/>
                          </a:ln>
                          <a:solidFill>
                            <a:srgbClr val="333333"/>
                          </a:solidFill>
                          <a:effectLst/>
                          <a:latin typeface="Calibri Light"/>
                          <a:ea typeface="+mn-ea"/>
                          <a:cs typeface="+mn-cs"/>
                        </a:rPr>
                        <a:t>ozadju</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zločina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rasizem</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ali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ekstremizem</a:t>
                      </a:r>
                      <a:r>
                        <a:rPr kumimoji="0" lang="de-DE" sz="1800" b="0" i="0" u="none" strike="noStrike" kern="1200" cap="none" normalizeH="0" baseline="0" dirty="0">
                          <a:ln>
                            <a:noFill/>
                          </a:ln>
                          <a:solidFill>
                            <a:srgbClr val="333333"/>
                          </a:solidFill>
                          <a:effectLst/>
                          <a:latin typeface="Calibri Light"/>
                          <a:ea typeface="+mn-ea"/>
                          <a:cs typeface="+mn-cs"/>
                        </a:rPr>
                        <a:t>.</a:t>
                      </a:r>
                    </a:p>
                    <a:p>
                      <a:pPr rtl="0"/>
                      <a:endParaRPr kumimoji="0" lang="de-DE" sz="1800" b="0" i="0" u="none" strike="noStrike" kern="1200" cap="none" normalizeH="0" baseline="0" dirty="0">
                        <a:ln>
                          <a:noFill/>
                        </a:ln>
                        <a:solidFill>
                          <a:srgbClr val="333333"/>
                        </a:solidFill>
                        <a:effectLst/>
                        <a:latin typeface="Calibri Light"/>
                        <a:ea typeface="+mn-ea"/>
                        <a:cs typeface="+mn-cs"/>
                      </a:endParaRPr>
                    </a:p>
                    <a:p>
                      <a:pPr rtl="0"/>
                      <a:r>
                        <a:rPr kumimoji="0" lang="de-DE" sz="1800" b="0" i="0" u="none" strike="noStrike" kern="1200" cap="none" normalizeH="0" baseline="0" dirty="0" err="1">
                          <a:ln>
                            <a:noFill/>
                          </a:ln>
                          <a:solidFill>
                            <a:srgbClr val="333333"/>
                          </a:solidFill>
                          <a:effectLst/>
                          <a:latin typeface="Calibri Light"/>
                          <a:ea typeface="+mn-ea"/>
                          <a:cs typeface="+mn-cs"/>
                        </a:rPr>
                        <a:t>Včasih</a:t>
                      </a:r>
                      <a:r>
                        <a:rPr kumimoji="0" lang="de-DE" sz="1800" b="0" i="0" u="none" strike="noStrike" kern="1200" cap="none" normalizeH="0" baseline="0" dirty="0">
                          <a:ln>
                            <a:noFill/>
                          </a:ln>
                          <a:solidFill>
                            <a:srgbClr val="333333"/>
                          </a:solidFill>
                          <a:effectLst/>
                          <a:latin typeface="Calibri Light"/>
                          <a:ea typeface="+mn-ea"/>
                          <a:cs typeface="+mn-cs"/>
                        </a:rPr>
                        <a:t> se </a:t>
                      </a:r>
                      <a:r>
                        <a:rPr kumimoji="0" lang="de-DE" sz="1800" b="0" i="0" u="none" strike="noStrike" kern="1200" cap="none" normalizeH="0" baseline="0" dirty="0" err="1">
                          <a:ln>
                            <a:noFill/>
                          </a:ln>
                          <a:solidFill>
                            <a:srgbClr val="333333"/>
                          </a:solidFill>
                          <a:effectLst/>
                          <a:latin typeface="Calibri Light"/>
                          <a:ea typeface="+mn-ea"/>
                          <a:cs typeface="+mn-cs"/>
                        </a:rPr>
                        <a:t>izkaže</a:t>
                      </a:r>
                      <a:r>
                        <a:rPr kumimoji="0" lang="de-DE" sz="1800" b="0" i="0" u="none" strike="noStrike" kern="1200" cap="none" normalizeH="0" baseline="0" dirty="0">
                          <a:ln>
                            <a:noFill/>
                          </a:ln>
                          <a:solidFill>
                            <a:srgbClr val="333333"/>
                          </a:solidFill>
                          <a:effectLst/>
                          <a:latin typeface="Calibri Light"/>
                          <a:ea typeface="+mn-ea"/>
                          <a:cs typeface="+mn-cs"/>
                        </a:rPr>
                        <a:t>, da je </a:t>
                      </a:r>
                      <a:r>
                        <a:rPr kumimoji="0" lang="de-DE" sz="1800" b="0" i="0" u="none" strike="noStrike" kern="1200" cap="none" normalizeH="0" baseline="0" dirty="0" err="1">
                          <a:ln>
                            <a:noFill/>
                          </a:ln>
                          <a:solidFill>
                            <a:srgbClr val="333333"/>
                          </a:solidFill>
                          <a:effectLst/>
                          <a:latin typeface="Calibri Light"/>
                          <a:ea typeface="+mn-ea"/>
                          <a:cs typeface="+mn-cs"/>
                        </a:rPr>
                        <a:t>to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res</a:t>
                      </a:r>
                      <a:r>
                        <a:rPr kumimoji="0" lang="de-DE" sz="1800" b="0" i="0" u="none" strike="noStrike" kern="1200" cap="none" normalizeH="0" baseline="0" dirty="0">
                          <a:ln>
                            <a:noFill/>
                          </a:ln>
                          <a:solidFill>
                            <a:srgbClr val="333333"/>
                          </a:solidFill>
                          <a:effectLst/>
                          <a:latin typeface="Calibri Light"/>
                          <a:ea typeface="+mn-ea"/>
                          <a:cs typeface="+mn-cs"/>
                        </a:rPr>
                        <a:t>. V </a:t>
                      </a:r>
                      <a:r>
                        <a:rPr kumimoji="0" lang="de-DE" sz="1800" b="0" i="0" u="none" strike="noStrike" kern="1200" cap="none" normalizeH="0" baseline="0" dirty="0" err="1">
                          <a:ln>
                            <a:noFill/>
                          </a:ln>
                          <a:solidFill>
                            <a:srgbClr val="333333"/>
                          </a:solidFill>
                          <a:effectLst/>
                          <a:latin typeface="Calibri Light"/>
                          <a:ea typeface="+mn-ea"/>
                          <a:cs typeface="+mn-cs"/>
                        </a:rPr>
                        <a:t>javnih</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razpravah</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pa</a:t>
                      </a:r>
                      <a:r>
                        <a:rPr kumimoji="0" lang="de-DE" sz="1800" b="0" i="0" u="none" strike="noStrike" kern="1200" cap="none" normalizeH="0" baseline="0" dirty="0">
                          <a:ln>
                            <a:noFill/>
                          </a:ln>
                          <a:solidFill>
                            <a:srgbClr val="333333"/>
                          </a:solidFill>
                          <a:effectLst/>
                          <a:latin typeface="Calibri Light"/>
                          <a:ea typeface="+mn-ea"/>
                          <a:cs typeface="+mn-cs"/>
                        </a:rPr>
                        <a:t> so </a:t>
                      </a:r>
                      <a:r>
                        <a:rPr kumimoji="0" lang="de-DE" sz="1800" b="0" i="0" u="none" strike="noStrike" kern="1200" cap="none" normalizeH="0" baseline="0" dirty="0" err="1">
                          <a:ln>
                            <a:noFill/>
                          </a:ln>
                          <a:solidFill>
                            <a:srgbClr val="333333"/>
                          </a:solidFill>
                          <a:effectLst/>
                          <a:latin typeface="Calibri Light"/>
                          <a:ea typeface="+mn-ea"/>
                          <a:cs typeface="+mn-cs"/>
                        </a:rPr>
                        <a:t>takšne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domneve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pogosto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prehitre</a:t>
                      </a:r>
                      <a:r>
                        <a:rPr kumimoji="0" lang="de-DE" sz="1800" b="0" i="0" u="none" strike="noStrike" kern="1200" cap="none" normalizeH="0" baseline="0" dirty="0">
                          <a:ln>
                            <a:noFill/>
                          </a:ln>
                          <a:solidFill>
                            <a:srgbClr val="333333"/>
                          </a:solidFill>
                          <a:effectLst/>
                          <a:latin typeface="Calibri Light"/>
                          <a:ea typeface="+mn-ea"/>
                          <a:cs typeface="+mn-cs"/>
                        </a:rPr>
                        <a:t> in se </a:t>
                      </a:r>
                      <a:r>
                        <a:rPr kumimoji="0" lang="de-DE" sz="1800" b="0" i="0" u="none" strike="noStrike" kern="1200" cap="none" normalizeH="0" baseline="0" dirty="0" err="1">
                          <a:ln>
                            <a:noFill/>
                          </a:ln>
                          <a:solidFill>
                            <a:srgbClr val="333333"/>
                          </a:solidFill>
                          <a:effectLst/>
                          <a:latin typeface="Calibri Light"/>
                          <a:ea typeface="+mn-ea"/>
                          <a:cs typeface="+mn-cs"/>
                        </a:rPr>
                        <a:t>redko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upoštevajo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drugi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možni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motivi</a:t>
                      </a:r>
                      <a:r>
                        <a:rPr kumimoji="0" lang="de-DE" sz="1800" b="0" i="0" u="none" strike="noStrike" kern="1200" cap="none" normalizeH="0" baseline="0" dirty="0">
                          <a:ln>
                            <a:noFill/>
                          </a:ln>
                          <a:solidFill>
                            <a:srgbClr val="333333"/>
                          </a:solidFill>
                          <a:effectLst/>
                          <a:latin typeface="Calibri Ligh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medicina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kern="1200" cap="none" normalizeH="0" baseline="0" dirty="0">
                          <a:ln>
                            <a:noFill/>
                          </a:ln>
                          <a:solidFill>
                            <a:srgbClr val="004992"/>
                          </a:solidFill>
                          <a:effectLst/>
                          <a:latin typeface="Calibri Ligh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27477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Prehitro zaključevanje “v akciji”</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12</a:t>
            </a:fld>
            <a:endParaRPr lang="de-DE" altLang="de-DE">
              <a:latin typeface="+mn-lt"/>
            </a:endParaRPr>
          </a:p>
        </p:txBody>
      </p:sp>
      <p:graphicFrame>
        <p:nvGraphicFramePr>
          <p:cNvPr id="6" name="Group 111"/>
          <p:cNvGraphicFramePr>
            <a:graphicFrameLocks noGrp="1"/>
          </p:cNvGraphicFramePr>
          <p:nvPr>
            <p:extLst>
              <p:ext uri="{D42A27DB-BD31-4B8C-83A1-F6EECF244321}">
                <p14:modId xmlns:p14="http://schemas.microsoft.com/office/powerpoint/2010/main" val="2631048116"/>
              </p:ext>
            </p:extLst>
          </p:nvPr>
        </p:nvGraphicFramePr>
        <p:xfrm>
          <a:off x="408955" y="1988840"/>
          <a:ext cx="11376000" cy="4389128"/>
        </p:xfrm>
        <a:graphic>
          <a:graphicData uri="http://schemas.openxmlformats.org/drawingml/2006/table">
            <a:tbl>
              <a:tblPr>
                <a:tableStyleId>{21E4AEA4-8DFA-4A89-87EB-49C32662AFE0}</a:tableStyleId>
              </a:tblPr>
              <a:tblGrid>
                <a:gridCol w="2088232">
                  <a:extLst>
                    <a:ext uri="{9D8B030D-6E8A-4147-A177-3AD203B41FA5}">
                      <a16:colId xmlns:a16="http://schemas.microsoft.com/office/drawing/2014/main" val="20000"/>
                    </a:ext>
                  </a:extLst>
                </a:gridCol>
                <a:gridCol w="928776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področje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primer</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99223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politika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de-DE" sz="1800" b="0" i="0" u="none" strike="noStrike" kern="1200" cap="none" normalizeH="0" baseline="0" dirty="0" err="1">
                          <a:ln>
                            <a:noFill/>
                          </a:ln>
                          <a:solidFill>
                            <a:srgbClr val="333333"/>
                          </a:solidFill>
                          <a:effectLst/>
                          <a:latin typeface="Calibri Light"/>
                          <a:ea typeface="+mn-ea"/>
                          <a:cs typeface="+mn-cs"/>
                        </a:rPr>
                        <a:t>Ljudje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pogosto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prehitro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zaključujejo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kadar</a:t>
                      </a:r>
                      <a:r>
                        <a:rPr kumimoji="0" lang="de-DE" sz="1800" b="0" i="0" u="none" strike="noStrike" kern="1200" cap="none" normalizeH="0" baseline="0" dirty="0">
                          <a:ln>
                            <a:noFill/>
                          </a:ln>
                          <a:solidFill>
                            <a:srgbClr val="333333"/>
                          </a:solidFill>
                          <a:effectLst/>
                          <a:latin typeface="Calibri Light"/>
                          <a:ea typeface="+mn-ea"/>
                          <a:cs typeface="+mn-cs"/>
                        </a:rPr>
                        <a:t> v </a:t>
                      </a:r>
                      <a:r>
                        <a:rPr kumimoji="0" lang="de-DE" sz="1800" b="0" i="0" u="none" strike="noStrike" kern="1200" cap="none" normalizeH="0" baseline="0" dirty="0" err="1">
                          <a:ln>
                            <a:noFill/>
                          </a:ln>
                          <a:solidFill>
                            <a:srgbClr val="333333"/>
                          </a:solidFill>
                          <a:effectLst/>
                          <a:latin typeface="Calibri Light"/>
                          <a:ea typeface="+mn-ea"/>
                          <a:cs typeface="+mn-cs"/>
                        </a:rPr>
                        <a:t>medijih</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slišijo</a:t>
                      </a:r>
                      <a:r>
                        <a:rPr kumimoji="0" lang="de-DE" sz="1800" b="0" i="0" u="none" strike="noStrike" kern="1200" cap="none" normalizeH="0" baseline="0" dirty="0">
                          <a:ln>
                            <a:noFill/>
                          </a:ln>
                          <a:solidFill>
                            <a:srgbClr val="333333"/>
                          </a:solidFill>
                          <a:effectLst/>
                          <a:latin typeface="Calibri Light"/>
                          <a:ea typeface="+mn-ea"/>
                          <a:cs typeface="+mn-cs"/>
                        </a:rPr>
                        <a:t> o </a:t>
                      </a:r>
                      <a:r>
                        <a:rPr kumimoji="0" lang="de-DE" sz="1800" b="0" i="0" u="none" strike="noStrike" kern="1200" cap="none" normalizeH="0" baseline="0" dirty="0" err="1">
                          <a:ln>
                            <a:noFill/>
                          </a:ln>
                          <a:solidFill>
                            <a:srgbClr val="333333"/>
                          </a:solidFill>
                          <a:effectLst/>
                          <a:latin typeface="Calibri Light"/>
                          <a:ea typeface="+mn-ea"/>
                          <a:cs typeface="+mn-cs"/>
                        </a:rPr>
                        <a:t>zločinu</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Glede</a:t>
                      </a:r>
                      <a:r>
                        <a:rPr kumimoji="0" lang="de-DE" sz="1800" b="0" i="0" u="none" strike="noStrike" kern="1200" cap="none" normalizeH="0" baseline="0" dirty="0">
                          <a:ln>
                            <a:noFill/>
                          </a:ln>
                          <a:solidFill>
                            <a:srgbClr val="333333"/>
                          </a:solidFill>
                          <a:effectLst/>
                          <a:latin typeface="Calibri Light"/>
                          <a:ea typeface="+mn-ea"/>
                          <a:cs typeface="+mn-cs"/>
                        </a:rPr>
                        <a:t> na </a:t>
                      </a:r>
                      <a:r>
                        <a:rPr kumimoji="0" lang="de-DE" sz="1800" b="0" i="0" u="none" strike="noStrike" kern="1200" cap="none" normalizeH="0" baseline="0" dirty="0" err="1">
                          <a:ln>
                            <a:noFill/>
                          </a:ln>
                          <a:solidFill>
                            <a:srgbClr val="333333"/>
                          </a:solidFill>
                          <a:effectLst/>
                          <a:latin typeface="Calibri Light"/>
                          <a:ea typeface="+mn-ea"/>
                          <a:cs typeface="+mn-cs"/>
                        </a:rPr>
                        <a:t>njihovo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politično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usmerjenost</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napadalcu</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hitro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pripišejo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določene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motive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njegovo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dejanje</a:t>
                      </a:r>
                      <a:r>
                        <a:rPr kumimoji="0" lang="de-DE" sz="1800" b="0" i="0" u="none" strike="noStrike" kern="1200" cap="none" normalizeH="0" baseline="0" dirty="0">
                          <a:ln>
                            <a:noFill/>
                          </a:ln>
                          <a:solidFill>
                            <a:srgbClr val="333333"/>
                          </a:solidFill>
                          <a:effectLst/>
                          <a:latin typeface="Calibri Light"/>
                          <a:ea typeface="+mn-ea"/>
                          <a:cs typeface="+mn-cs"/>
                        </a:rPr>
                        <a:t>.</a:t>
                      </a:r>
                    </a:p>
                    <a:p>
                      <a:pPr rtl="0"/>
                      <a:endParaRPr kumimoji="0" lang="de-DE" sz="1800" b="0" i="0" u="none" strike="noStrike" kern="1200" cap="none" normalizeH="0" baseline="0" dirty="0">
                        <a:ln>
                          <a:noFill/>
                        </a:ln>
                        <a:solidFill>
                          <a:srgbClr val="333333"/>
                        </a:solidFill>
                        <a:effectLst/>
                        <a:latin typeface="Calibri Light"/>
                        <a:ea typeface="+mn-ea"/>
                        <a:cs typeface="+mn-cs"/>
                      </a:endParaRPr>
                    </a:p>
                    <a:p>
                      <a:pPr rtl="0"/>
                      <a:r>
                        <a:rPr kumimoji="0" lang="de-DE" sz="1800" b="0" i="0" u="none" strike="noStrike" kern="1200" cap="none" normalizeH="0" baseline="0" dirty="0">
                          <a:ln>
                            <a:noFill/>
                          </a:ln>
                          <a:solidFill>
                            <a:srgbClr val="333333"/>
                          </a:solidFill>
                          <a:effectLst/>
                          <a:latin typeface="Calibri Light"/>
                          <a:ea typeface="+mn-ea"/>
                          <a:cs typeface="+mn-cs"/>
                        </a:rPr>
                        <a:t>Primer: </a:t>
                      </a:r>
                      <a:r>
                        <a:rPr kumimoji="0" lang="de-DE" sz="1800" b="0" i="0" u="none" strike="noStrike" kern="1200" cap="none" normalizeH="0" baseline="0" dirty="0" err="1">
                          <a:ln>
                            <a:noFill/>
                          </a:ln>
                          <a:solidFill>
                            <a:srgbClr val="333333"/>
                          </a:solidFill>
                          <a:effectLst/>
                          <a:latin typeface="Calibri Light"/>
                          <a:ea typeface="+mn-ea"/>
                          <a:cs typeface="+mn-cs"/>
                        </a:rPr>
                        <a:t>Storilec</a:t>
                      </a:r>
                      <a:r>
                        <a:rPr kumimoji="0" lang="de-DE" sz="1800" b="0" i="0" u="none" strike="noStrike" kern="1200" cap="none" normalizeH="0" baseline="0" dirty="0">
                          <a:ln>
                            <a:noFill/>
                          </a:ln>
                          <a:solidFill>
                            <a:srgbClr val="333333"/>
                          </a:solidFill>
                          <a:effectLst/>
                          <a:latin typeface="Calibri Light"/>
                          <a:ea typeface="+mn-ea"/>
                          <a:cs typeface="+mn-cs"/>
                        </a:rPr>
                        <a:t> in </a:t>
                      </a:r>
                      <a:r>
                        <a:rPr kumimoji="0" lang="de-DE" sz="1800" b="0" i="0" u="none" strike="noStrike" kern="1200" cap="none" normalizeH="0" baseline="0" dirty="0" err="1">
                          <a:ln>
                            <a:noFill/>
                          </a:ln>
                          <a:solidFill>
                            <a:srgbClr val="333333"/>
                          </a:solidFill>
                          <a:effectLst/>
                          <a:latin typeface="Calibri Light"/>
                          <a:ea typeface="+mn-ea"/>
                          <a:cs typeface="+mn-cs"/>
                        </a:rPr>
                        <a:t>žrtev</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sta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različne</a:t>
                      </a:r>
                      <a:r>
                        <a:rPr kumimoji="0" lang="de-DE" sz="1800" b="0" i="0" u="none" strike="noStrike" kern="1200" cap="none" normalizeH="0" baseline="0" dirty="0">
                          <a:ln>
                            <a:noFill/>
                          </a:ln>
                          <a:solidFill>
                            <a:srgbClr val="333333"/>
                          </a:solidFill>
                          <a:effectLst/>
                          <a:latin typeface="Calibri Light"/>
                          <a:ea typeface="+mn-ea"/>
                          <a:cs typeface="+mn-cs"/>
                        </a:rPr>
                        <a:t> rase </a:t>
                      </a:r>
                      <a:r>
                        <a:rPr kumimoji="0" lang="de-DE" sz="1800" b="0" i="0" u="none" strike="noStrike" kern="1200" cap="none" normalizeH="0" baseline="0" dirty="0" err="1">
                          <a:ln>
                            <a:noFill/>
                          </a:ln>
                          <a:solidFill>
                            <a:srgbClr val="333333"/>
                          </a:solidFill>
                          <a:effectLst/>
                          <a:latin typeface="Calibri Light"/>
                          <a:ea typeface="+mn-ea"/>
                          <a:cs typeface="+mn-cs"/>
                        </a:rPr>
                        <a:t>ali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vere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Mnogo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ljudi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verjame</a:t>
                      </a:r>
                      <a:r>
                        <a:rPr kumimoji="0" lang="de-DE" sz="1800" b="0" i="0" u="none" strike="noStrike" kern="1200" cap="none" normalizeH="0" baseline="0" dirty="0">
                          <a:ln>
                            <a:noFill/>
                          </a:ln>
                          <a:solidFill>
                            <a:srgbClr val="333333"/>
                          </a:solidFill>
                          <a:effectLst/>
                          <a:latin typeface="Calibri Light"/>
                          <a:ea typeface="+mn-ea"/>
                          <a:cs typeface="+mn-cs"/>
                        </a:rPr>
                        <a:t>, da je </a:t>
                      </a:r>
                      <a:r>
                        <a:rPr kumimoji="0" lang="de-DE" sz="1800" b="0" i="0" u="none" strike="noStrike" kern="1200" cap="none" normalizeH="0" baseline="0" dirty="0" err="1">
                          <a:ln>
                            <a:noFill/>
                          </a:ln>
                          <a:solidFill>
                            <a:srgbClr val="333333"/>
                          </a:solidFill>
                          <a:effectLst/>
                          <a:latin typeface="Calibri Light"/>
                          <a:ea typeface="+mn-ea"/>
                          <a:cs typeface="+mn-cs"/>
                        </a:rPr>
                        <a:t>glavni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motiv</a:t>
                      </a:r>
                      <a:r>
                        <a:rPr kumimoji="0" lang="de-DE" sz="1800" b="0" i="0" u="none" strike="noStrike" kern="1200" cap="none" normalizeH="0" baseline="0" dirty="0">
                          <a:ln>
                            <a:noFill/>
                          </a:ln>
                          <a:solidFill>
                            <a:srgbClr val="333333"/>
                          </a:solidFill>
                          <a:effectLst/>
                          <a:latin typeface="Calibri Light"/>
                          <a:ea typeface="+mn-ea"/>
                          <a:cs typeface="+mn-cs"/>
                        </a:rPr>
                        <a:t> v </a:t>
                      </a:r>
                      <a:r>
                        <a:rPr kumimoji="0" lang="de-DE" sz="1800" b="0" i="0" u="none" strike="noStrike" kern="1200" cap="none" normalizeH="0" baseline="0" dirty="0" err="1">
                          <a:ln>
                            <a:noFill/>
                          </a:ln>
                          <a:solidFill>
                            <a:srgbClr val="333333"/>
                          </a:solidFill>
                          <a:effectLst/>
                          <a:latin typeface="Calibri Light"/>
                          <a:ea typeface="+mn-ea"/>
                          <a:cs typeface="+mn-cs"/>
                        </a:rPr>
                        <a:t>ozadju</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zločina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rasizem</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ali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ekstremizem</a:t>
                      </a:r>
                      <a:r>
                        <a:rPr kumimoji="0" lang="de-DE" sz="1800" b="0" i="0" u="none" strike="noStrike" kern="1200" cap="none" normalizeH="0" baseline="0" dirty="0">
                          <a:ln>
                            <a:noFill/>
                          </a:ln>
                          <a:solidFill>
                            <a:srgbClr val="333333"/>
                          </a:solidFill>
                          <a:effectLst/>
                          <a:latin typeface="Calibri Light"/>
                          <a:ea typeface="+mn-ea"/>
                          <a:cs typeface="+mn-cs"/>
                        </a:rPr>
                        <a:t>.</a:t>
                      </a:r>
                    </a:p>
                    <a:p>
                      <a:pPr rtl="0"/>
                      <a:endParaRPr kumimoji="0" lang="de-DE" sz="1800" b="0" i="0" u="none" strike="noStrike" kern="1200" cap="none" normalizeH="0" baseline="0" dirty="0">
                        <a:ln>
                          <a:noFill/>
                        </a:ln>
                        <a:solidFill>
                          <a:srgbClr val="333333"/>
                        </a:solidFill>
                        <a:effectLst/>
                        <a:latin typeface="Calibri Light"/>
                        <a:ea typeface="+mn-ea"/>
                        <a:cs typeface="+mn-cs"/>
                      </a:endParaRPr>
                    </a:p>
                    <a:p>
                      <a:pPr rtl="0"/>
                      <a:r>
                        <a:rPr kumimoji="0" lang="de-DE" sz="1800" b="0" i="0" u="none" strike="noStrike" kern="1200" cap="none" normalizeH="0" baseline="0" dirty="0" err="1">
                          <a:ln>
                            <a:noFill/>
                          </a:ln>
                          <a:solidFill>
                            <a:srgbClr val="333333"/>
                          </a:solidFill>
                          <a:effectLst/>
                          <a:latin typeface="Calibri Light"/>
                          <a:ea typeface="+mn-ea"/>
                          <a:cs typeface="+mn-cs"/>
                        </a:rPr>
                        <a:t>Včasih</a:t>
                      </a:r>
                      <a:r>
                        <a:rPr kumimoji="0" lang="de-DE" sz="1800" b="0" i="0" u="none" strike="noStrike" kern="1200" cap="none" normalizeH="0" baseline="0" dirty="0">
                          <a:ln>
                            <a:noFill/>
                          </a:ln>
                          <a:solidFill>
                            <a:srgbClr val="333333"/>
                          </a:solidFill>
                          <a:effectLst/>
                          <a:latin typeface="Calibri Light"/>
                          <a:ea typeface="+mn-ea"/>
                          <a:cs typeface="+mn-cs"/>
                        </a:rPr>
                        <a:t> se </a:t>
                      </a:r>
                      <a:r>
                        <a:rPr kumimoji="0" lang="de-DE" sz="1800" b="0" i="0" u="none" strike="noStrike" kern="1200" cap="none" normalizeH="0" baseline="0" dirty="0" err="1">
                          <a:ln>
                            <a:noFill/>
                          </a:ln>
                          <a:solidFill>
                            <a:srgbClr val="333333"/>
                          </a:solidFill>
                          <a:effectLst/>
                          <a:latin typeface="Calibri Light"/>
                          <a:ea typeface="+mn-ea"/>
                          <a:cs typeface="+mn-cs"/>
                        </a:rPr>
                        <a:t>izkaže</a:t>
                      </a:r>
                      <a:r>
                        <a:rPr kumimoji="0" lang="de-DE" sz="1800" b="0" i="0" u="none" strike="noStrike" kern="1200" cap="none" normalizeH="0" baseline="0" dirty="0">
                          <a:ln>
                            <a:noFill/>
                          </a:ln>
                          <a:solidFill>
                            <a:srgbClr val="333333"/>
                          </a:solidFill>
                          <a:effectLst/>
                          <a:latin typeface="Calibri Light"/>
                          <a:ea typeface="+mn-ea"/>
                          <a:cs typeface="+mn-cs"/>
                        </a:rPr>
                        <a:t>, da je </a:t>
                      </a:r>
                      <a:r>
                        <a:rPr kumimoji="0" lang="de-DE" sz="1800" b="0" i="0" u="none" strike="noStrike" kern="1200" cap="none" normalizeH="0" baseline="0" dirty="0" err="1">
                          <a:ln>
                            <a:noFill/>
                          </a:ln>
                          <a:solidFill>
                            <a:srgbClr val="333333"/>
                          </a:solidFill>
                          <a:effectLst/>
                          <a:latin typeface="Calibri Light"/>
                          <a:ea typeface="+mn-ea"/>
                          <a:cs typeface="+mn-cs"/>
                        </a:rPr>
                        <a:t>to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res</a:t>
                      </a:r>
                      <a:r>
                        <a:rPr kumimoji="0" lang="de-DE" sz="1800" b="0" i="0" u="none" strike="noStrike" kern="1200" cap="none" normalizeH="0" baseline="0" dirty="0">
                          <a:ln>
                            <a:noFill/>
                          </a:ln>
                          <a:solidFill>
                            <a:srgbClr val="333333"/>
                          </a:solidFill>
                          <a:effectLst/>
                          <a:latin typeface="Calibri Light"/>
                          <a:ea typeface="+mn-ea"/>
                          <a:cs typeface="+mn-cs"/>
                        </a:rPr>
                        <a:t>. V </a:t>
                      </a:r>
                      <a:r>
                        <a:rPr kumimoji="0" lang="de-DE" sz="1800" b="0" i="0" u="none" strike="noStrike" kern="1200" cap="none" normalizeH="0" baseline="0" dirty="0" err="1">
                          <a:ln>
                            <a:noFill/>
                          </a:ln>
                          <a:solidFill>
                            <a:srgbClr val="333333"/>
                          </a:solidFill>
                          <a:effectLst/>
                          <a:latin typeface="Calibri Light"/>
                          <a:ea typeface="+mn-ea"/>
                          <a:cs typeface="+mn-cs"/>
                        </a:rPr>
                        <a:t>javnih</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razpravah</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pa</a:t>
                      </a:r>
                      <a:r>
                        <a:rPr kumimoji="0" lang="de-DE" sz="1800" b="0" i="0" u="none" strike="noStrike" kern="1200" cap="none" normalizeH="0" baseline="0" dirty="0">
                          <a:ln>
                            <a:noFill/>
                          </a:ln>
                          <a:solidFill>
                            <a:srgbClr val="333333"/>
                          </a:solidFill>
                          <a:effectLst/>
                          <a:latin typeface="Calibri Light"/>
                          <a:ea typeface="+mn-ea"/>
                          <a:cs typeface="+mn-cs"/>
                        </a:rPr>
                        <a:t> so </a:t>
                      </a:r>
                      <a:r>
                        <a:rPr kumimoji="0" lang="de-DE" sz="1800" b="0" i="0" u="none" strike="noStrike" kern="1200" cap="none" normalizeH="0" baseline="0" dirty="0" err="1">
                          <a:ln>
                            <a:noFill/>
                          </a:ln>
                          <a:solidFill>
                            <a:srgbClr val="333333"/>
                          </a:solidFill>
                          <a:effectLst/>
                          <a:latin typeface="Calibri Light"/>
                          <a:ea typeface="+mn-ea"/>
                          <a:cs typeface="+mn-cs"/>
                        </a:rPr>
                        <a:t>takšne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domneve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pogosto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prehitre</a:t>
                      </a:r>
                      <a:r>
                        <a:rPr kumimoji="0" lang="de-DE" sz="1800" b="0" i="0" u="none" strike="noStrike" kern="1200" cap="none" normalizeH="0" baseline="0" dirty="0">
                          <a:ln>
                            <a:noFill/>
                          </a:ln>
                          <a:solidFill>
                            <a:srgbClr val="333333"/>
                          </a:solidFill>
                          <a:effectLst/>
                          <a:latin typeface="Calibri Light"/>
                          <a:ea typeface="+mn-ea"/>
                          <a:cs typeface="+mn-cs"/>
                        </a:rPr>
                        <a:t> in se </a:t>
                      </a:r>
                      <a:r>
                        <a:rPr kumimoji="0" lang="de-DE" sz="1800" b="0" i="0" u="none" strike="noStrike" kern="1200" cap="none" normalizeH="0" baseline="0" dirty="0" err="1">
                          <a:ln>
                            <a:noFill/>
                          </a:ln>
                          <a:solidFill>
                            <a:srgbClr val="333333"/>
                          </a:solidFill>
                          <a:effectLst/>
                          <a:latin typeface="Calibri Light"/>
                          <a:ea typeface="+mn-ea"/>
                          <a:cs typeface="+mn-cs"/>
                        </a:rPr>
                        <a:t>redko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upoštevajo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drugi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možni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motivi</a:t>
                      </a:r>
                      <a:r>
                        <a:rPr kumimoji="0" lang="de-DE" sz="1800" b="0" i="0" u="none" strike="noStrike" kern="1200" cap="none" normalizeH="0" baseline="0" dirty="0">
                          <a:ln>
                            <a:noFill/>
                          </a:ln>
                          <a:solidFill>
                            <a:srgbClr val="333333"/>
                          </a:solidFill>
                          <a:effectLst/>
                          <a:latin typeface="Calibri Ligh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medicina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err="1">
                          <a:ln>
                            <a:noFill/>
                          </a:ln>
                          <a:solidFill>
                            <a:srgbClr val="004992"/>
                          </a:solidFill>
                          <a:effectLst/>
                          <a:latin typeface="Calibri Light"/>
                        </a:rPr>
                        <a:t>En</a:t>
                      </a:r>
                      <a:r>
                        <a:rPr kumimoji="0" lang="en-US" sz="1800" b="0" i="0" u="none" strike="noStrike" cap="none" normalizeH="0" baseline="0" dirty="0">
                          <a:ln>
                            <a:noFill/>
                          </a:ln>
                          <a:solidFill>
                            <a:srgbClr val="004992"/>
                          </a:solidFill>
                          <a:effectLst/>
                          <a:latin typeface="Calibri Light"/>
                        </a:rPr>
                        <a:t> </a:t>
                      </a:r>
                      <a:r>
                        <a:rPr kumimoji="0" lang="en-US" sz="1800" b="0" i="0" u="none" strike="noStrike" cap="none" normalizeH="0" baseline="0" dirty="0" err="1">
                          <a:ln>
                            <a:noFill/>
                          </a:ln>
                          <a:solidFill>
                            <a:srgbClr val="004992"/>
                          </a:solidFill>
                          <a:effectLst/>
                          <a:latin typeface="Calibri Light"/>
                        </a:rPr>
                        <a:t>simptom</a:t>
                      </a:r>
                      <a:r>
                        <a:rPr kumimoji="0" lang="en-US" sz="1800" b="0" i="0" u="none" strike="noStrike" cap="none" normalizeH="0" baseline="0" dirty="0">
                          <a:ln>
                            <a:noFill/>
                          </a:ln>
                          <a:solidFill>
                            <a:srgbClr val="004992"/>
                          </a:solidFill>
                          <a:effectLst/>
                          <a:latin typeface="Calibri Light"/>
                        </a:rPr>
                        <a:t> </a:t>
                      </a:r>
                      <a:r>
                        <a:rPr kumimoji="0" lang="en-US" sz="1800" b="0" i="0" u="none" strike="noStrike" cap="none" normalizeH="0" baseline="0" dirty="0">
                          <a:ln>
                            <a:noFill/>
                          </a:ln>
                          <a:solidFill>
                            <a:srgbClr val="004992"/>
                          </a:solidFill>
                          <a:effectLst/>
                          <a:latin typeface="Times New Roman"/>
                          <a:sym typeface="Wingdings" panose="05000000000000000000" pitchFamily="2" charset="2"/>
                        </a:rPr>
                        <a:t>→</a:t>
                      </a:r>
                      <a:r>
                        <a:rPr kumimoji="0" lang="en-US" sz="1800" b="0" i="0" u="none" strike="noStrike" cap="none" normalizeH="0" baseline="0" dirty="0">
                          <a:ln>
                            <a:noFill/>
                          </a:ln>
                          <a:solidFill>
                            <a:srgbClr val="004992"/>
                          </a:solidFill>
                          <a:effectLst/>
                          <a:latin typeface="Calibri Light"/>
                        </a:rPr>
                        <a:t> </a:t>
                      </a:r>
                      <a:r>
                        <a:rPr kumimoji="0" lang="en-US" sz="1800" b="0" i="0" u="none" strike="noStrike" cap="none" normalizeH="0" baseline="0" dirty="0" err="1">
                          <a:ln>
                            <a:noFill/>
                          </a:ln>
                          <a:solidFill>
                            <a:srgbClr val="004992"/>
                          </a:solidFill>
                          <a:effectLst/>
                          <a:latin typeface="Calibri Light"/>
                        </a:rPr>
                        <a:t>diagnoza</a:t>
                      </a:r>
                      <a:r>
                        <a:rPr kumimoji="0" lang="en-US" sz="18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En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konvulzivni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napad</a:t>
                      </a:r>
                      <a:r>
                        <a:rPr kumimoji="0" lang="en-US" sz="1800" b="0" i="0" u="none" strike="noStrike" cap="none" normalizeH="0" baseline="0" dirty="0">
                          <a:ln>
                            <a:noFill/>
                          </a:ln>
                          <a:solidFill>
                            <a:srgbClr val="333333"/>
                          </a:solidFill>
                          <a:effectLst/>
                          <a:latin typeface="Calibri Light"/>
                        </a:rPr>
                        <a:t> je </a:t>
                      </a:r>
                      <a:r>
                        <a:rPr kumimoji="0" lang="en-US" sz="1800" b="0" i="0" u="none" strike="noStrike" cap="none" normalizeH="0" baseline="0" dirty="0" err="1">
                          <a:ln>
                            <a:noFill/>
                          </a:ln>
                          <a:solidFill>
                            <a:srgbClr val="333333"/>
                          </a:solidFill>
                          <a:effectLst/>
                          <a:latin typeface="Calibri Light"/>
                        </a:rPr>
                        <a:t>včasih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napačno</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diagnosticiran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kot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epilepsija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taki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napadi</a:t>
                      </a:r>
                      <a:r>
                        <a:rPr kumimoji="0" lang="en-US" sz="1800" b="0" i="0" u="none" strike="noStrike" cap="none" normalizeH="0" baseline="0" dirty="0">
                          <a:ln>
                            <a:noFill/>
                          </a:ln>
                          <a:solidFill>
                            <a:srgbClr val="333333"/>
                          </a:solidFill>
                          <a:effectLst/>
                          <a:latin typeface="Calibri Light"/>
                        </a:rPr>
                        <a:t> se </a:t>
                      </a:r>
                      <a:r>
                        <a:rPr kumimoji="0" lang="en-US" sz="1800" b="0" i="0" u="none" strike="noStrike" cap="none" normalizeH="0" baseline="0" dirty="0" err="1">
                          <a:ln>
                            <a:noFill/>
                          </a:ln>
                          <a:solidFill>
                            <a:srgbClr val="333333"/>
                          </a:solidFill>
                          <a:effectLst/>
                          <a:latin typeface="Calibri Light"/>
                        </a:rPr>
                        <a:t>lahko</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pojavijo</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tudi</a:t>
                      </a:r>
                      <a:r>
                        <a:rPr kumimoji="0" lang="en-US" sz="1800" b="0" i="0" u="none" strike="noStrike" cap="none" normalizeH="0" baseline="0" dirty="0">
                          <a:ln>
                            <a:noFill/>
                          </a:ln>
                          <a:solidFill>
                            <a:srgbClr val="333333"/>
                          </a:solidFill>
                          <a:effectLst/>
                          <a:latin typeface="Calibri Light"/>
                        </a:rPr>
                        <a:t> v </a:t>
                      </a:r>
                      <a:r>
                        <a:rPr kumimoji="0" lang="en-US" sz="1800" b="0" i="0" u="none" strike="noStrike" cap="none" normalizeH="0" baseline="0" dirty="0" err="1">
                          <a:ln>
                            <a:noFill/>
                          </a:ln>
                          <a:solidFill>
                            <a:srgbClr val="333333"/>
                          </a:solidFill>
                          <a:effectLst/>
                          <a:latin typeface="Calibri Light"/>
                        </a:rPr>
                        <a:t>odtegnitvenem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stanju</a:t>
                      </a:r>
                      <a:r>
                        <a:rPr kumimoji="0" lang="en-US" sz="1800" b="0" i="0" u="none" strike="noStrike" cap="none" normalizeH="0" baseline="0" dirty="0">
                          <a:ln>
                            <a:noFill/>
                          </a:ln>
                          <a:solidFill>
                            <a:srgbClr val="333333"/>
                          </a:solidFill>
                          <a:effectLst/>
                          <a:latin typeface="Calibri Light"/>
                        </a:rPr>
                        <a:t> od </a:t>
                      </a:r>
                      <a:r>
                        <a:rPr kumimoji="0" lang="en-US" sz="1800" b="0" i="0" u="none" strike="noStrike" cap="none" normalizeH="0" baseline="0" dirty="0" err="1">
                          <a:ln>
                            <a:noFill/>
                          </a:ln>
                          <a:solidFill>
                            <a:srgbClr val="333333"/>
                          </a:solidFill>
                          <a:effectLst/>
                          <a:latin typeface="Calibri Light"/>
                        </a:rPr>
                        <a:t>alkohola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ali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pri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visoki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telesni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temperaturi</a:t>
                      </a:r>
                      <a:r>
                        <a:rPr kumimoji="0" lang="en-US" sz="18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Po </a:t>
                      </a:r>
                      <a:r>
                        <a:rPr kumimoji="0" lang="en-US" sz="1800" b="0" i="0" u="none" strike="noStrike" cap="none" normalizeH="0" baseline="0" dirty="0" err="1">
                          <a:ln>
                            <a:noFill/>
                          </a:ln>
                          <a:solidFill>
                            <a:srgbClr val="333333"/>
                          </a:solidFill>
                          <a:effectLst/>
                          <a:latin typeface="Calibri Light"/>
                        </a:rPr>
                        <a:t>drugi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strani</a:t>
                      </a:r>
                      <a:r>
                        <a:rPr kumimoji="0" lang="en-US" sz="1800" b="0" i="0" u="none" strike="noStrike" cap="none" normalizeH="0" baseline="0" dirty="0">
                          <a:ln>
                            <a:noFill/>
                          </a:ln>
                          <a:solidFill>
                            <a:srgbClr val="333333"/>
                          </a:solidFill>
                          <a:effectLst/>
                          <a:latin typeface="Calibri Light"/>
                        </a:rPr>
                        <a:t> se </a:t>
                      </a:r>
                      <a:r>
                        <a:rPr kumimoji="0" lang="en-US" sz="1800" b="0" i="0" u="none" strike="noStrike" cap="none" normalizeH="0" baseline="0" dirty="0" err="1">
                          <a:ln>
                            <a:noFill/>
                          </a:ln>
                          <a:solidFill>
                            <a:srgbClr val="333333"/>
                          </a:solidFill>
                          <a:effectLst/>
                          <a:latin typeface="Calibri Light"/>
                        </a:rPr>
                        <a:t>določene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diagnoze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spregleda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ker</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diagnostika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dovolj</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poglobljena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npr</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rak</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7425611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Group 21"/>
          <p:cNvGraphicFramePr>
            <a:graphicFrameLocks noGrp="1"/>
          </p:cNvGraphicFramePr>
          <p:nvPr>
            <p:extLst>
              <p:ext uri="{D42A27DB-BD31-4B8C-83A1-F6EECF244321}">
                <p14:modId xmlns:p14="http://schemas.microsoft.com/office/powerpoint/2010/main" val="1324374843"/>
              </p:ext>
            </p:extLst>
          </p:nvPr>
        </p:nvGraphicFramePr>
        <p:xfrm>
          <a:off x="408955" y="2443688"/>
          <a:ext cx="11376000" cy="420624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&amp;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49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Paul McCartney (Beatles) je umrl 1966 v prometni nesreči in so ga zamenjali z dvojnikom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FFFFFF"/>
                        </a:buClr>
                        <a:buSzTx/>
                        <a:buFontTx/>
                        <a:buNone/>
                        <a:tabLst/>
                      </a:pPr>
                      <a:r>
                        <a:rPr kumimoji="0" lang="en-US" sz="1600" b="1" i="0" u="none" strike="noStrike" cap="none" normalizeH="0" baseline="0" dirty="0" err="1">
                          <a:ln>
                            <a:noFill/>
                          </a:ln>
                          <a:solidFill>
                            <a:srgbClr val="333333"/>
                          </a:solidFill>
                          <a:effectLst/>
                          <a:latin typeface="Calibri Light"/>
                        </a:rPr>
                        <a:t>Za</a:t>
                      </a:r>
                      <a:r>
                        <a:rPr kumimoji="0" lang="en-US" sz="1600" b="1" i="0" u="none" strike="noStrike" cap="none" normalizeH="0" baseline="0" dirty="0">
                          <a:ln>
                            <a:noFill/>
                          </a:ln>
                          <a:solidFill>
                            <a:srgbClr val="333333"/>
                          </a:solidFill>
                          <a:effectLst/>
                          <a:latin typeface="Calibri Light"/>
                        </a:rPr>
                        <a:t>: </a:t>
                      </a:r>
                      <a:r>
                        <a:rPr kumimoji="0" lang="en-US" sz="1600" b="1" i="0" u="none" strike="noStrike" cap="none" normalizeH="0" baseline="0" dirty="0">
                          <a:ln>
                            <a:noFill/>
                          </a:ln>
                          <a:solidFill>
                            <a:srgbClr val="004992"/>
                          </a:solidFill>
                          <a:effectLst/>
                          <a:latin typeface="Calibri Light"/>
                        </a:rPr>
                        <a:t>???</a:t>
                      </a:r>
                      <a:r>
                        <a:rPr kumimoji="0" lang="en-US" sz="1600" b="1"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FFFFFF"/>
                          </a:solidFill>
                          <a:effectLst/>
                          <a:latin typeface="Calibri Light"/>
                        </a:rPr>
                        <a:t>naj</a:t>
                      </a:r>
                      <a:r>
                        <a:rPr kumimoji="0" lang="en-US" sz="1600" b="0" i="0" u="none" strike="noStrike" cap="none" normalizeH="0" baseline="0" dirty="0">
                          <a:ln>
                            <a:noFill/>
                          </a:ln>
                          <a:solidFill>
                            <a:srgbClr val="FFFFFF"/>
                          </a:solidFill>
                          <a:effectLst/>
                          <a:latin typeface="Calibri Light"/>
                        </a:rPr>
                        <a:t> bi </a:t>
                      </a:r>
                      <a:r>
                        <a:rPr kumimoji="0" lang="en-US" sz="1600" b="0" i="0" u="none" strike="noStrike" cap="none" normalizeH="0" baseline="0" dirty="0" err="1">
                          <a:ln>
                            <a:noFill/>
                          </a:ln>
                          <a:solidFill>
                            <a:srgbClr val="FFFFFF"/>
                          </a:solidFill>
                          <a:effectLst/>
                          <a:latin typeface="Calibri Light"/>
                        </a:rPr>
                        <a:t>bilo</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več</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kot</a:t>
                      </a:r>
                      <a:r>
                        <a:rPr kumimoji="0" lang="en-US" sz="1600" b="0" i="0" u="none" strike="noStrike" cap="none" normalizeH="0" baseline="0" dirty="0">
                          <a:ln>
                            <a:noFill/>
                          </a:ln>
                          <a:solidFill>
                            <a:srgbClr val="FFFFFF"/>
                          </a:solidFill>
                          <a:effectLst/>
                          <a:latin typeface="Calibri Light"/>
                        </a:rPr>
                        <a:t> 70 </a:t>
                      </a:r>
                      <a:r>
                        <a:rPr kumimoji="0" lang="en-US" sz="1600" b="0" i="0" u="none" strike="noStrike" cap="none" normalizeH="0" baseline="0" dirty="0" err="1">
                          <a:ln>
                            <a:noFill/>
                          </a:ln>
                          <a:solidFill>
                            <a:srgbClr val="FFFFFF"/>
                          </a:solidFill>
                          <a:effectLst/>
                          <a:latin typeface="Calibri Light"/>
                        </a:rPr>
                        <a:t>skritih</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dokazov</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nekateri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na</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err="1">
                          <a:ln>
                            <a:noFill/>
                          </a:ln>
                          <a:solidFill>
                            <a:srgbClr val="FFFFFF"/>
                          </a:solidFill>
                          <a:effectLst/>
                          <a:latin typeface="Calibri Light"/>
                        </a:rPr>
                        <a:t>ovitku</a:t>
                      </a:r>
                      <a:r>
                        <a:rPr kumimoji="0" lang="en-US" sz="1600" b="0" i="0" u="none" strike="noStrike" cap="none" normalizeH="0" baseline="0">
                          <a:ln>
                            <a:noFill/>
                          </a:ln>
                          <a:solidFill>
                            <a:srgbClr val="FFFFFF"/>
                          </a:solidFill>
                          <a:effectLst/>
                          <a:latin typeface="Calibri Light"/>
                        </a:rPr>
                        <a:t> “Abbey Road-Cover” </a:t>
                      </a:r>
                      <a:r>
                        <a:rPr kumimoji="0" lang="en-US" sz="1600" b="0" i="0" u="none" strike="noStrike" cap="none" normalizeH="0" baseline="0" dirty="0">
                          <a:ln>
                            <a:noFill/>
                          </a:ln>
                          <a:solidFill>
                            <a:srgbClr val="FFFFFF"/>
                          </a:solidFill>
                          <a:effectLst/>
                          <a:latin typeface="Calibri Light"/>
                        </a:rPr>
                        <a:t>(</a:t>
                      </a:r>
                      <a:r>
                        <a:rPr kumimoji="0" lang="en-US" sz="1600" b="0" i="0" u="none" strike="noStrike" cap="none" normalizeH="0" baseline="0" dirty="0" err="1">
                          <a:ln>
                            <a:noFill/>
                          </a:ln>
                          <a:solidFill>
                            <a:srgbClr val="FFFFFF"/>
                          </a:solidFill>
                          <a:effectLst/>
                          <a:latin typeface="Calibri Light"/>
                        </a:rPr>
                        <a:t>na</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desni</a:t>
                      </a:r>
                      <a:r>
                        <a:rPr kumimoji="0" lang="en-US" sz="16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a:ln>
                            <a:noFill/>
                          </a:ln>
                          <a:solidFill>
                            <a:srgbClr val="FFFFFF"/>
                          </a:solidFill>
                          <a:effectLst/>
                          <a:latin typeface="Calibri Light"/>
                        </a:rPr>
                        <a:t>Paul je </a:t>
                      </a:r>
                      <a:r>
                        <a:rPr kumimoji="0" lang="en-US" sz="1600" b="0" i="0" u="none" strike="noStrike" cap="none" normalizeH="0" baseline="0" dirty="0" err="1">
                          <a:ln>
                            <a:noFill/>
                          </a:ln>
                          <a:solidFill>
                            <a:srgbClr val="FFFFFF"/>
                          </a:solidFill>
                          <a:effectLst/>
                          <a:latin typeface="Calibri Light"/>
                        </a:rPr>
                        <a:t>bos</a:t>
                      </a:r>
                      <a:r>
                        <a:rPr kumimoji="0" lang="en-US" sz="1600" b="0" i="0" u="none" strike="noStrike" cap="none" normalizeH="0" baseline="0" dirty="0">
                          <a:ln>
                            <a:noFill/>
                          </a:ln>
                          <a:solidFill>
                            <a:srgbClr val="FFFFFF"/>
                          </a:solidFill>
                          <a:effectLst/>
                          <a:latin typeface="Calibri Light"/>
                        </a:rPr>
                        <a:t> in </a:t>
                      </a:r>
                      <a:r>
                        <a:rPr kumimoji="0" lang="en-US" sz="1600" b="0" i="0" u="none" strike="noStrike" cap="none" normalizeH="0" baseline="0" dirty="0" err="1">
                          <a:ln>
                            <a:noFill/>
                          </a:ln>
                          <a:solidFill>
                            <a:srgbClr val="FFFFFF"/>
                          </a:solidFill>
                          <a:effectLst/>
                          <a:latin typeface="Calibri Light"/>
                        </a:rPr>
                        <a:t>mrtvaško</a:t>
                      </a:r>
                      <a:r>
                        <a:rPr kumimoji="0" lang="en-US" sz="1600" b="0" i="0" u="none" strike="noStrike" cap="none" normalizeH="0" baseline="0" dirty="0">
                          <a:ln>
                            <a:noFill/>
                          </a:ln>
                          <a:solidFill>
                            <a:srgbClr val="FFFFFF"/>
                          </a:solidFill>
                          <a:effectLst/>
                          <a:latin typeface="Calibri Light"/>
                        </a:rPr>
                        <a:t> bled.</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a:ln>
                            <a:noFill/>
                          </a:ln>
                          <a:solidFill>
                            <a:srgbClr val="FFFFFF"/>
                          </a:solidFill>
                          <a:effectLst/>
                          <a:latin typeface="Calibri Light"/>
                        </a:rPr>
                        <a:t>Paul je </a:t>
                      </a:r>
                      <a:r>
                        <a:rPr kumimoji="0" lang="en-US" sz="1600" b="0" i="0" u="none" strike="noStrike" cap="none" normalizeH="0" baseline="0" dirty="0" err="1">
                          <a:ln>
                            <a:noFill/>
                          </a:ln>
                          <a:solidFill>
                            <a:srgbClr val="FFFFFF"/>
                          </a:solidFill>
                          <a:effectLst/>
                          <a:latin typeface="Calibri Light"/>
                        </a:rPr>
                        <a:t>levičar</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vendar</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drži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cigareto</a:t>
                      </a:r>
                      <a:r>
                        <a:rPr kumimoji="0" lang="en-US" sz="1600" b="0" i="0" u="none" strike="noStrike" cap="none" normalizeH="0" baseline="0" dirty="0">
                          <a:ln>
                            <a:noFill/>
                          </a:ln>
                          <a:solidFill>
                            <a:srgbClr val="FFFFFF"/>
                          </a:solidFill>
                          <a:effectLst/>
                          <a:latin typeface="Calibri Light"/>
                        </a:rPr>
                        <a:t> z </a:t>
                      </a:r>
                      <a:r>
                        <a:rPr kumimoji="0" lang="en-US" sz="1600" b="0" i="0" u="none" strike="noStrike" cap="none" normalizeH="0" baseline="0" dirty="0" err="1">
                          <a:ln>
                            <a:noFill/>
                          </a:ln>
                          <a:solidFill>
                            <a:srgbClr val="FFFFFF"/>
                          </a:solidFill>
                          <a:effectLst/>
                          <a:latin typeface="Calibri Light"/>
                        </a:rPr>
                        <a:t>desno</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roko</a:t>
                      </a:r>
                      <a:r>
                        <a:rPr kumimoji="0" lang="en-US" sz="16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err="1">
                          <a:ln>
                            <a:noFill/>
                          </a:ln>
                          <a:solidFill>
                            <a:srgbClr val="FFFFFF"/>
                          </a:solidFill>
                          <a:effectLst/>
                          <a:latin typeface="Calibri Light"/>
                        </a:rPr>
                        <a:t>Registracija</a:t>
                      </a:r>
                      <a:r>
                        <a:rPr kumimoji="0" lang="en-US" sz="1600" b="0" i="0" u="none" strike="noStrike" cap="none" normalizeH="0" baseline="0">
                          <a:ln>
                            <a:noFill/>
                          </a:ln>
                          <a:solidFill>
                            <a:srgbClr val="FFFFFF"/>
                          </a:solidFill>
                          <a:effectLst/>
                          <a:latin typeface="Calibri Light"/>
                        </a:rPr>
                        <a:t> “LMW” </a:t>
                      </a:r>
                      <a:r>
                        <a:rPr kumimoji="0" lang="en-US" sz="1600" b="0" i="0" u="none" strike="noStrike" cap="none" normalizeH="0" baseline="0" dirty="0">
                          <a:ln>
                            <a:noFill/>
                          </a:ln>
                          <a:solidFill>
                            <a:srgbClr val="FFFFFF"/>
                          </a:solidFill>
                          <a:effectLst/>
                          <a:latin typeface="Calibri Light"/>
                        </a:rPr>
                        <a:t>(</a:t>
                      </a:r>
                      <a:r>
                        <a:rPr kumimoji="0" lang="en-US" sz="1600" b="0" i="0" u="none" strike="noStrike" cap="none" normalizeH="0" baseline="0" dirty="0" err="1">
                          <a:ln>
                            <a:noFill/>
                          </a:ln>
                          <a:solidFill>
                            <a:srgbClr val="FFFFFF"/>
                          </a:solidFill>
                          <a:effectLst/>
                          <a:latin typeface="Calibri Light"/>
                        </a:rPr>
                        <a:t>glej</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puščico</a:t>
                      </a:r>
                      <a:r>
                        <a:rPr kumimoji="0" lang="en-US" sz="1600" b="0" i="0" u="none" strike="noStrike" cap="none" normalizeH="0" baseline="0">
                          <a:ln>
                            <a:noFill/>
                          </a:ln>
                          <a:solidFill>
                            <a:srgbClr val="FFFFFF"/>
                          </a:solidFill>
                          <a:effectLst/>
                          <a:latin typeface="Calibri Light"/>
                        </a:rPr>
                        <a:t>): “Linda McCartney Weeping” </a:t>
                      </a:r>
                      <a:r>
                        <a:rPr kumimoji="0" lang="en-US" sz="1600" b="0" i="0" u="none" strike="noStrike" cap="none" normalizeH="0" baseline="0" dirty="0">
                          <a:ln>
                            <a:noFill/>
                          </a:ln>
                          <a:solidFill>
                            <a:srgbClr val="FFFFFF"/>
                          </a:solidFill>
                          <a:effectLst/>
                          <a:latin typeface="Calibri Light"/>
                        </a:rPr>
                        <a:t>(</a:t>
                      </a:r>
                      <a:r>
                        <a:rPr kumimoji="0" lang="en-US" sz="1600" b="0" i="0" u="none" strike="noStrike" cap="none" normalizeH="0" baseline="0" dirty="0" err="1">
                          <a:ln>
                            <a:noFill/>
                          </a:ln>
                          <a:solidFill>
                            <a:srgbClr val="FFFFFF"/>
                          </a:solidFill>
                          <a:effectLst/>
                          <a:latin typeface="Calibri Light"/>
                        </a:rPr>
                        <a:t>joka</a:t>
                      </a:r>
                      <a:r>
                        <a:rPr kumimoji="0" lang="en-US" sz="16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rPr>
                        <a:t>tudi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njegovo</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igranje</a:t>
                      </a:r>
                      <a:r>
                        <a:rPr kumimoji="0" lang="en-US" sz="1600" b="0" i="0" u="none" strike="noStrike" cap="none" normalizeH="0" baseline="0" dirty="0">
                          <a:ln>
                            <a:noFill/>
                          </a:ln>
                          <a:solidFill>
                            <a:srgbClr val="FFFFFF"/>
                          </a:solidFill>
                          <a:effectLst/>
                          <a:latin typeface="Calibri Light"/>
                        </a:rPr>
                        <a:t> bas </a:t>
                      </a:r>
                      <a:r>
                        <a:rPr kumimoji="0" lang="en-US" sz="1600" b="0" i="0" u="none" strike="noStrike" cap="none" normalizeH="0" baseline="0" dirty="0" err="1">
                          <a:ln>
                            <a:noFill/>
                          </a:ln>
                          <a:solidFill>
                            <a:srgbClr val="FFFFFF"/>
                          </a:solidFill>
                          <a:effectLst/>
                          <a:latin typeface="Calibri Light"/>
                        </a:rPr>
                        <a:t>kitare</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naj</a:t>
                      </a:r>
                      <a:r>
                        <a:rPr kumimoji="0" lang="en-US" sz="1600" b="0" i="0" u="none" strike="noStrike" cap="none" normalizeH="0" baseline="0" dirty="0">
                          <a:ln>
                            <a:noFill/>
                          </a:ln>
                          <a:solidFill>
                            <a:srgbClr val="FFFFFF"/>
                          </a:solidFill>
                          <a:effectLst/>
                          <a:latin typeface="Calibri Light"/>
                        </a:rPr>
                        <a:t> bi se </a:t>
                      </a:r>
                      <a:r>
                        <a:rPr kumimoji="0" lang="en-US" sz="1600" b="0" i="0" u="none" strike="noStrike" cap="none" normalizeH="0" baseline="0" dirty="0" err="1">
                          <a:ln>
                            <a:noFill/>
                          </a:ln>
                          <a:solidFill>
                            <a:srgbClr val="FFFFFF"/>
                          </a:solidFill>
                          <a:effectLst/>
                          <a:latin typeface="Calibri Light"/>
                        </a:rPr>
                        <a:t>spremenilo</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po</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letu</a:t>
                      </a:r>
                      <a:r>
                        <a:rPr kumimoji="0" lang="en-US" sz="1600" b="0" i="0" u="none" strike="noStrike" cap="none" normalizeH="0" baseline="0" dirty="0">
                          <a:ln>
                            <a:noFill/>
                          </a:ln>
                          <a:solidFill>
                            <a:srgbClr val="FFFFFF"/>
                          </a:solidFill>
                          <a:effectLst/>
                          <a:latin typeface="Calibri Light"/>
                        </a:rPr>
                        <a:t> 1966.</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600" b="1" i="0" u="none" strike="noStrike" cap="none" normalizeH="0" baseline="0" dirty="0" err="1">
                          <a:ln>
                            <a:noFill/>
                          </a:ln>
                          <a:solidFill>
                            <a:srgbClr val="333333"/>
                          </a:solidFill>
                          <a:effectLst/>
                          <a:latin typeface="Calibri Light"/>
                        </a:rPr>
                        <a:t>Proti</a:t>
                      </a:r>
                      <a:r>
                        <a:rPr kumimoji="0" lang="en-US" sz="1600" b="1" i="0" u="none" strike="noStrike" cap="none" normalizeH="0" baseline="0" dirty="0">
                          <a:ln>
                            <a:noFill/>
                          </a:ln>
                          <a:solidFill>
                            <a:srgbClr val="333333"/>
                          </a:solidFill>
                          <a:effectLst/>
                          <a:latin typeface="Calibri Light"/>
                        </a:rPr>
                        <a:t>: </a:t>
                      </a:r>
                      <a:r>
                        <a:rPr kumimoji="0" lang="en-US" sz="1600" b="1" i="0" u="none" strike="noStrike" cap="none" normalizeH="0" baseline="0" dirty="0">
                          <a:ln>
                            <a:noFill/>
                          </a:ln>
                          <a:solidFill>
                            <a:srgbClr val="004992"/>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rPr>
                        <a:t>enak</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izgled</a:t>
                      </a:r>
                      <a:r>
                        <a:rPr kumimoji="0" lang="en-US" sz="1600" b="0" i="0" u="none" strike="noStrike" cap="none" normalizeH="0" baseline="0" dirty="0">
                          <a:ln>
                            <a:noFill/>
                          </a:ln>
                          <a:solidFill>
                            <a:srgbClr val="FFFFFF"/>
                          </a:solidFill>
                          <a:effectLst/>
                          <a:latin typeface="Calibri Light"/>
                        </a:rPr>
                        <a:t> in </a:t>
                      </a:r>
                      <a:r>
                        <a:rPr kumimoji="0" lang="en-US" sz="1600" b="0" i="0" u="none" strike="noStrike" cap="none" normalizeH="0" baseline="0" dirty="0" err="1">
                          <a:ln>
                            <a:noFill/>
                          </a:ln>
                          <a:solidFill>
                            <a:srgbClr val="FFFFFF"/>
                          </a:solidFill>
                          <a:effectLst/>
                          <a:latin typeface="Calibri Light"/>
                        </a:rPr>
                        <a:t>glas</a:t>
                      </a:r>
                      <a:r>
                        <a:rPr kumimoji="0" lang="en-US" sz="16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rPr>
                        <a:t>dokazi</a:t>
                      </a:r>
                      <a:r>
                        <a:rPr kumimoji="0" lang="en-US" sz="1600" b="0" i="0" u="none" strike="noStrike" cap="none" normalizeH="0" baseline="0" dirty="0">
                          <a:ln>
                            <a:noFill/>
                          </a:ln>
                          <a:solidFill>
                            <a:srgbClr val="FFFFFF"/>
                          </a:solidFill>
                          <a:effectLst/>
                          <a:latin typeface="Calibri Light"/>
                        </a:rPr>
                        <a:t> so </a:t>
                      </a:r>
                      <a:r>
                        <a:rPr kumimoji="0" lang="en-US" sz="1600" b="0" i="0" u="none" strike="noStrike" cap="none" normalizeH="0" baseline="0" dirty="0" err="1">
                          <a:ln>
                            <a:noFill/>
                          </a:ln>
                          <a:solidFill>
                            <a:srgbClr val="FFFFFF"/>
                          </a:solidFill>
                          <a:effectLst/>
                          <a:latin typeface="Calibri Light"/>
                        </a:rPr>
                        <a:t>izmišljeni</a:t>
                      </a:r>
                      <a:r>
                        <a:rPr kumimoji="0" lang="en-US" sz="1600" b="0" i="0" u="none" strike="noStrike" cap="none" normalizeH="0" baseline="0" dirty="0">
                          <a:ln>
                            <a:noFill/>
                          </a:ln>
                          <a:solidFill>
                            <a:srgbClr val="FFFFFF"/>
                          </a:solidFill>
                          <a:effectLst/>
                          <a:latin typeface="Calibri Light"/>
                        </a:rPr>
                        <a:t>, LMW </a:t>
                      </a:r>
                      <a:r>
                        <a:rPr kumimoji="0" lang="en-US" sz="1600" b="0" i="0" u="none" strike="noStrike" cap="none" normalizeH="0" baseline="0" dirty="0" err="1">
                          <a:ln>
                            <a:noFill/>
                          </a:ln>
                          <a:solidFill>
                            <a:srgbClr val="FFFFFF"/>
                          </a:solidFill>
                          <a:effectLst/>
                          <a:latin typeface="Calibri Light"/>
                        </a:rPr>
                        <a:t>lahko</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pomeni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karkoli</a:t>
                      </a:r>
                      <a:r>
                        <a:rPr kumimoji="0" lang="en-US" sz="16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rPr>
                        <a:t>izvor</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legenda</a:t>
                      </a:r>
                      <a:r>
                        <a:rPr kumimoji="0" lang="en-US" sz="1600" b="0" i="0" u="none" strike="noStrike" cap="none" normalizeH="0" baseline="0" dirty="0">
                          <a:ln>
                            <a:noFill/>
                          </a:ln>
                          <a:solidFill>
                            <a:srgbClr val="FFFFFF"/>
                          </a:solidFill>
                          <a:effectLst/>
                          <a:latin typeface="Calibri Light"/>
                        </a:rPr>
                        <a:t> se je </a:t>
                      </a:r>
                      <a:r>
                        <a:rPr kumimoji="0" lang="en-US" sz="1600" b="0" i="0" u="none" strike="noStrike" cap="none" normalizeH="0" baseline="0" dirty="0" err="1">
                          <a:ln>
                            <a:noFill/>
                          </a:ln>
                          <a:solidFill>
                            <a:srgbClr val="FFFFFF"/>
                          </a:solidFill>
                          <a:effectLst/>
                          <a:latin typeface="Calibri Light"/>
                        </a:rPr>
                        <a:t>pojavila</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leta</a:t>
                      </a:r>
                      <a:r>
                        <a:rPr kumimoji="0" lang="en-US" sz="1600" b="0" i="0" u="none" strike="noStrike" cap="none" normalizeH="0" baseline="0" dirty="0">
                          <a:ln>
                            <a:noFill/>
                          </a:ln>
                          <a:solidFill>
                            <a:srgbClr val="FFFFFF"/>
                          </a:solidFill>
                          <a:effectLst/>
                          <a:latin typeface="Calibri Light"/>
                        </a:rPr>
                        <a:t> 1969 </a:t>
                      </a:r>
                      <a:r>
                        <a:rPr kumimoji="0" lang="en-US" sz="1600" b="0" i="0" u="none" strike="noStrike" cap="none" normalizeH="0" baseline="0" dirty="0" err="1">
                          <a:ln>
                            <a:noFill/>
                          </a:ln>
                          <a:solidFill>
                            <a:srgbClr val="FFFFFF"/>
                          </a:solidFill>
                          <a:effectLst/>
                          <a:latin typeface="Calibri Light"/>
                        </a:rPr>
                        <a:t>kot</a:t>
                      </a:r>
                      <a:r>
                        <a:rPr kumimoji="0" lang="en-US" sz="1600" b="0" i="0" u="none" strike="noStrike" cap="none" normalizeH="0" baseline="0" dirty="0">
                          <a:ln>
                            <a:noFill/>
                          </a:ln>
                          <a:solidFill>
                            <a:srgbClr val="FFFFFF"/>
                          </a:solidFill>
                          <a:effectLst/>
                          <a:latin typeface="Calibri Light"/>
                        </a:rPr>
                        <a:t> dobro </a:t>
                      </a:r>
                      <a:r>
                        <a:rPr kumimoji="0" lang="en-US" sz="1600" b="0" i="0" u="none" strike="noStrike" cap="none" normalizeH="0" baseline="0" dirty="0" err="1">
                          <a:ln>
                            <a:noFill/>
                          </a:ln>
                          <a:solidFill>
                            <a:srgbClr val="FFFFFF"/>
                          </a:solidFill>
                          <a:effectLst/>
                          <a:latin typeface="Calibri Light"/>
                        </a:rPr>
                        <a:t>izmišljen</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novinarski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trač</a:t>
                      </a:r>
                      <a:r>
                        <a:rPr kumimoji="0" lang="en-US" sz="1600" b="0" i="0" u="none" strike="noStrike" cap="none" normalizeH="0" baseline="0" dirty="0">
                          <a:ln>
                            <a:noFill/>
                          </a:ln>
                          <a:solidFill>
                            <a:srgbClr val="FFFFFF"/>
                          </a:solidFill>
                          <a:effectLst/>
                          <a:latin typeface="Calibri Light"/>
                        </a:rPr>
                        <a:t>.</a:t>
                      </a:r>
                      <a:endParaRPr kumimoji="0" lang="de-DE" sz="14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Prehitro</a:t>
            </a:r>
            <a:r>
              <a:rPr lang="en-US" sz="3600" dirty="0">
                <a:solidFill>
                  <a:srgbClr val="004992"/>
                </a:solidFill>
                <a:latin typeface="+mn-lt"/>
                <a:ea typeface="+mn-ea"/>
                <a:cs typeface="+mn-cs"/>
              </a:rPr>
              <a:t> </a:t>
            </a:r>
            <a:r>
              <a:rPr lang="en-US" sz="3600" err="1">
                <a:solidFill>
                  <a:srgbClr val="004992"/>
                </a:solidFill>
                <a:latin typeface="+mn-lt"/>
                <a:ea typeface="+mn-ea"/>
                <a:cs typeface="+mn-cs"/>
              </a:rPr>
              <a:t>zaključevanje</a:t>
            </a:r>
            <a:r>
              <a:rPr lang="en-US" sz="3600">
                <a:solidFill>
                  <a:srgbClr val="004992"/>
                </a:solidFill>
                <a:latin typeface="+mn-lt"/>
                <a:ea typeface="+mn-ea"/>
                <a:cs typeface="+mn-cs"/>
              </a:rPr>
              <a:t> “v akciji”</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moderne</a:t>
            </a:r>
            <a:r>
              <a:rPr lang="en-US" dirty="0">
                <a:solidFill>
                  <a:srgbClr val="004992"/>
                </a:solidFill>
                <a:latin typeface="+mn-lt"/>
                <a:ea typeface="+mn-ea"/>
                <a:cs typeface="+mn-cs"/>
              </a:rPr>
              <a:t> </a:t>
            </a:r>
            <a:r>
              <a:rPr lang="en-US" dirty="0" err="1">
                <a:solidFill>
                  <a:srgbClr val="004992"/>
                </a:solidFill>
                <a:latin typeface="+mn-lt"/>
                <a:ea typeface="+mn-ea"/>
                <a:cs typeface="+mn-cs"/>
              </a:rPr>
              <a:t>legende</a:t>
            </a:r>
            <a:r>
              <a:rPr lang="en-US" dirty="0">
                <a:solidFill>
                  <a:srgbClr val="004992"/>
                </a:solidFill>
                <a:latin typeface="+mn-lt"/>
                <a:ea typeface="+mn-ea"/>
                <a:cs typeface="+mn-cs"/>
              </a:rPr>
              <a:t> -</a:t>
            </a:r>
            <a:br>
              <a:rPr lang="en-US" sz="3600" dirty="0">
                <a:solidFill>
                  <a:srgbClr val="004992"/>
                </a:solidFill>
                <a:latin typeface="+mn-lt"/>
                <a:ea typeface="+mn-ea"/>
                <a:cs typeface="+mn-cs"/>
              </a:rPr>
            </a:br>
            <a:r>
              <a:rPr lang="en-US" sz="1800" dirty="0">
                <a:solidFill>
                  <a:srgbClr val="004992"/>
                </a:solidFill>
                <a:latin typeface="+mn-lt"/>
                <a:ea typeface="+mn-ea"/>
                <a:cs typeface="+mn-cs"/>
              </a:rPr>
              <a:t>(</a:t>
            </a:r>
            <a:r>
              <a:rPr lang="en-US" sz="1800" dirty="0" err="1">
                <a:solidFill>
                  <a:srgbClr val="004992"/>
                </a:solidFill>
                <a:latin typeface="+mn-lt"/>
                <a:ea typeface="+mn-ea"/>
                <a:cs typeface="+mn-cs"/>
              </a:rPr>
              <a:t>za</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alternativo</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vajo</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poglejte</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na</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konec</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predstavitve</a:t>
            </a:r>
            <a:r>
              <a:rPr lang="en-US" sz="1800"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13</a:t>
            </a:fld>
            <a:endParaRPr lang="de-DE" altLang="de-DE">
              <a:latin typeface="+mn-lt"/>
            </a:endParaRPr>
          </a:p>
        </p:txBody>
      </p:sp>
      <p:pic>
        <p:nvPicPr>
          <p:cNvPr id="14"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Prehitro zaključevanje “v akciji”</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14</a:t>
            </a:fld>
            <a:endParaRPr lang="de-DE" altLang="de-DE">
              <a:latin typeface="+mn-lt"/>
            </a:endParaRPr>
          </a:p>
        </p:txBody>
      </p:sp>
      <p:graphicFrame>
        <p:nvGraphicFramePr>
          <p:cNvPr id="13" name="Group 21"/>
          <p:cNvGraphicFramePr>
            <a:graphicFrameLocks noGrp="1"/>
          </p:cNvGraphicFramePr>
          <p:nvPr>
            <p:extLst>
              <p:ext uri="{D42A27DB-BD31-4B8C-83A1-F6EECF244321}">
                <p14:modId xmlns:p14="http://schemas.microsoft.com/office/powerpoint/2010/main" val="166103983"/>
              </p:ext>
            </p:extLst>
          </p:nvPr>
        </p:nvGraphicFramePr>
        <p:xfrm>
          <a:off x="408955" y="2443688"/>
          <a:ext cx="11376000" cy="420624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&amp;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49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Paul McCartney (Beatles) je umrl 1966 v prometni nesreči in so ga zamenjali z dvojnikom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600" b="1" i="0" u="none" strike="noStrike" cap="none" normalizeH="0" baseline="0" dirty="0" err="1">
                          <a:ln>
                            <a:noFill/>
                          </a:ln>
                          <a:solidFill>
                            <a:srgbClr val="333333"/>
                          </a:solidFill>
                          <a:effectLst/>
                          <a:latin typeface="Calibri Light"/>
                        </a:rPr>
                        <a:t>Za</a:t>
                      </a:r>
                      <a:r>
                        <a:rPr kumimoji="0" lang="en-US" sz="1600" b="1"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naj</a:t>
                      </a:r>
                      <a:r>
                        <a:rPr kumimoji="0" lang="en-US" sz="1600" b="0" i="0" u="none" strike="noStrike" cap="none" normalizeH="0" baseline="0" dirty="0">
                          <a:ln>
                            <a:noFill/>
                          </a:ln>
                          <a:solidFill>
                            <a:srgbClr val="333333"/>
                          </a:solidFill>
                          <a:effectLst/>
                          <a:latin typeface="Calibri Light"/>
                        </a:rPr>
                        <a:t> bi </a:t>
                      </a:r>
                      <a:r>
                        <a:rPr kumimoji="0" lang="en-US" sz="1600" b="0" i="0" u="none" strike="noStrike" cap="none" normalizeH="0" baseline="0" dirty="0" err="1">
                          <a:ln>
                            <a:noFill/>
                          </a:ln>
                          <a:solidFill>
                            <a:srgbClr val="333333"/>
                          </a:solidFill>
                          <a:effectLst/>
                          <a:latin typeface="Calibri Light"/>
                        </a:rPr>
                        <a:t>bilo</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več</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kot</a:t>
                      </a:r>
                      <a:r>
                        <a:rPr kumimoji="0" lang="en-US" sz="1600" b="0" i="0" u="none" strike="noStrike" cap="none" normalizeH="0" baseline="0" dirty="0">
                          <a:ln>
                            <a:noFill/>
                          </a:ln>
                          <a:solidFill>
                            <a:srgbClr val="333333"/>
                          </a:solidFill>
                          <a:effectLst/>
                          <a:latin typeface="Calibri Light"/>
                        </a:rPr>
                        <a:t> 70 </a:t>
                      </a:r>
                      <a:r>
                        <a:rPr kumimoji="0" lang="en-US" sz="1600" b="0" i="0" u="none" strike="noStrike" cap="none" normalizeH="0" baseline="0" dirty="0" err="1">
                          <a:ln>
                            <a:noFill/>
                          </a:ln>
                          <a:solidFill>
                            <a:srgbClr val="333333"/>
                          </a:solidFill>
                          <a:effectLst/>
                          <a:latin typeface="Calibri Light"/>
                        </a:rPr>
                        <a:t>skritih</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dokazov</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nekateri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err="1">
                          <a:ln>
                            <a:noFill/>
                          </a:ln>
                          <a:solidFill>
                            <a:srgbClr val="333333"/>
                          </a:solidFill>
                          <a:effectLst/>
                          <a:latin typeface="Calibri Light"/>
                        </a:rPr>
                        <a:t>ovitku</a:t>
                      </a:r>
                      <a:r>
                        <a:rPr kumimoji="0" lang="en-US" sz="1600" b="0" i="0" u="none" strike="noStrike" cap="none" normalizeH="0" baseline="0">
                          <a:ln>
                            <a:noFill/>
                          </a:ln>
                          <a:solidFill>
                            <a:srgbClr val="333333"/>
                          </a:solidFill>
                          <a:effectLst/>
                          <a:latin typeface="Calibri Light"/>
                        </a:rPr>
                        <a:t> “Abbey Road-Cover” </a:t>
                      </a:r>
                      <a:r>
                        <a:rPr kumimoji="0" lang="en-US" sz="1600" b="0" i="0" u="none" strike="noStrike" cap="none" normalizeH="0" baseline="0" dirty="0">
                          <a:ln>
                            <a:noFill/>
                          </a:ln>
                          <a:solidFill>
                            <a:srgbClr val="333333"/>
                          </a:solidFill>
                          <a:effectLst/>
                          <a:latin typeface="Calibri Light"/>
                        </a:rPr>
                        <a:t>(</a:t>
                      </a:r>
                      <a:r>
                        <a:rPr kumimoji="0" lang="en-US" sz="1600" b="0" i="0" u="none" strike="noStrike" cap="none" normalizeH="0" baseline="0" dirty="0" err="1">
                          <a:ln>
                            <a:noFill/>
                          </a:ln>
                          <a:solidFill>
                            <a:srgbClr val="333333"/>
                          </a:solidFill>
                          <a:effectLst/>
                          <a:latin typeface="Calibri Light"/>
                        </a:rPr>
                        <a:t>na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desni</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Paul je </a:t>
                      </a:r>
                      <a:r>
                        <a:rPr kumimoji="0" lang="en-US" sz="1600" b="0" i="0" u="none" strike="noStrike" cap="none" normalizeH="0" baseline="0" dirty="0" err="1">
                          <a:ln>
                            <a:noFill/>
                          </a:ln>
                          <a:solidFill>
                            <a:srgbClr val="333333"/>
                          </a:solidFill>
                          <a:effectLst/>
                          <a:latin typeface="Calibri Light"/>
                        </a:rPr>
                        <a:t>bos</a:t>
                      </a:r>
                      <a:r>
                        <a:rPr kumimoji="0" lang="en-US" sz="1600" b="0" i="0" u="none" strike="noStrike" cap="none" normalizeH="0" baseline="0" dirty="0">
                          <a:ln>
                            <a:noFill/>
                          </a:ln>
                          <a:solidFill>
                            <a:srgbClr val="333333"/>
                          </a:solidFill>
                          <a:effectLst/>
                          <a:latin typeface="Calibri Light"/>
                        </a:rPr>
                        <a:t> in </a:t>
                      </a:r>
                      <a:r>
                        <a:rPr kumimoji="0" lang="en-US" sz="1600" b="0" i="0" u="none" strike="noStrike" cap="none" normalizeH="0" baseline="0" dirty="0" err="1">
                          <a:ln>
                            <a:noFill/>
                          </a:ln>
                          <a:solidFill>
                            <a:srgbClr val="333333"/>
                          </a:solidFill>
                          <a:effectLst/>
                          <a:latin typeface="Calibri Light"/>
                        </a:rPr>
                        <a:t>mrtvaško</a:t>
                      </a:r>
                      <a:r>
                        <a:rPr kumimoji="0" lang="en-US" sz="1600" b="0" i="0" u="none" strike="noStrike" cap="none" normalizeH="0" baseline="0" dirty="0">
                          <a:ln>
                            <a:noFill/>
                          </a:ln>
                          <a:solidFill>
                            <a:srgbClr val="333333"/>
                          </a:solidFill>
                          <a:effectLst/>
                          <a:latin typeface="Calibri Light"/>
                        </a:rPr>
                        <a:t> bled.</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Paul je </a:t>
                      </a:r>
                      <a:r>
                        <a:rPr kumimoji="0" lang="en-US" sz="1600" b="0" i="0" u="none" strike="noStrike" cap="none" normalizeH="0" baseline="0" dirty="0" err="1">
                          <a:ln>
                            <a:noFill/>
                          </a:ln>
                          <a:solidFill>
                            <a:srgbClr val="333333"/>
                          </a:solidFill>
                          <a:effectLst/>
                          <a:latin typeface="Calibri Light"/>
                        </a:rPr>
                        <a:t>levičar</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vendar</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drži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cigareto</a:t>
                      </a:r>
                      <a:r>
                        <a:rPr kumimoji="0" lang="en-US" sz="1600" b="0" i="0" u="none" strike="noStrike" cap="none" normalizeH="0" baseline="0" dirty="0">
                          <a:ln>
                            <a:noFill/>
                          </a:ln>
                          <a:solidFill>
                            <a:srgbClr val="333333"/>
                          </a:solidFill>
                          <a:effectLst/>
                          <a:latin typeface="Calibri Light"/>
                        </a:rPr>
                        <a:t> z </a:t>
                      </a:r>
                      <a:r>
                        <a:rPr kumimoji="0" lang="en-US" sz="1600" b="0" i="0" u="none" strike="noStrike" cap="none" normalizeH="0" baseline="0" dirty="0" err="1">
                          <a:ln>
                            <a:noFill/>
                          </a:ln>
                          <a:solidFill>
                            <a:srgbClr val="333333"/>
                          </a:solidFill>
                          <a:effectLst/>
                          <a:latin typeface="Calibri Light"/>
                        </a:rPr>
                        <a:t>desno</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roko</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err="1">
                          <a:ln>
                            <a:noFill/>
                          </a:ln>
                          <a:solidFill>
                            <a:srgbClr val="333333"/>
                          </a:solidFill>
                          <a:effectLst/>
                          <a:latin typeface="Calibri Light"/>
                        </a:rPr>
                        <a:t>Registracija</a:t>
                      </a:r>
                      <a:r>
                        <a:rPr kumimoji="0" lang="en-US" sz="1600" b="0" i="0" u="none" strike="noStrike" cap="none" normalizeH="0" baseline="0">
                          <a:ln>
                            <a:noFill/>
                          </a:ln>
                          <a:solidFill>
                            <a:srgbClr val="333333"/>
                          </a:solidFill>
                          <a:effectLst/>
                          <a:latin typeface="Calibri Light"/>
                        </a:rPr>
                        <a:t> “LMW” </a:t>
                      </a:r>
                      <a:r>
                        <a:rPr kumimoji="0" lang="en-US" sz="1600" b="0" i="0" u="none" strike="noStrike" cap="none" normalizeH="0" baseline="0" dirty="0">
                          <a:ln>
                            <a:noFill/>
                          </a:ln>
                          <a:solidFill>
                            <a:srgbClr val="333333"/>
                          </a:solidFill>
                          <a:effectLst/>
                          <a:latin typeface="Calibri Light"/>
                        </a:rPr>
                        <a:t>(</a:t>
                      </a:r>
                      <a:r>
                        <a:rPr kumimoji="0" lang="en-US" sz="1600" b="0" i="0" u="none" strike="noStrike" cap="none" normalizeH="0" baseline="0" dirty="0" err="1">
                          <a:ln>
                            <a:noFill/>
                          </a:ln>
                          <a:solidFill>
                            <a:srgbClr val="333333"/>
                          </a:solidFill>
                          <a:effectLst/>
                          <a:latin typeface="Calibri Light"/>
                        </a:rPr>
                        <a:t>glej</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puščico</a:t>
                      </a:r>
                      <a:r>
                        <a:rPr kumimoji="0" lang="en-US" sz="1600" b="0" i="0" u="none" strike="noStrike" cap="none" normalizeH="0" baseline="0">
                          <a:ln>
                            <a:noFill/>
                          </a:ln>
                          <a:solidFill>
                            <a:srgbClr val="333333"/>
                          </a:solidFill>
                          <a:effectLst/>
                          <a:latin typeface="Calibri Light"/>
                        </a:rPr>
                        <a:t>): “Linda McCartney Weeping” </a:t>
                      </a:r>
                      <a:r>
                        <a:rPr kumimoji="0" lang="en-US" sz="1600" b="0" i="0" u="none" strike="noStrike" cap="none" normalizeH="0" baseline="0" dirty="0">
                          <a:ln>
                            <a:noFill/>
                          </a:ln>
                          <a:solidFill>
                            <a:srgbClr val="333333"/>
                          </a:solidFill>
                          <a:effectLst/>
                          <a:latin typeface="Calibri Light"/>
                        </a:rPr>
                        <a:t>(</a:t>
                      </a:r>
                      <a:r>
                        <a:rPr kumimoji="0" lang="en-US" sz="1600" b="0" i="0" u="none" strike="noStrike" cap="none" normalizeH="0" baseline="0" dirty="0" err="1">
                          <a:ln>
                            <a:noFill/>
                          </a:ln>
                          <a:solidFill>
                            <a:srgbClr val="333333"/>
                          </a:solidFill>
                          <a:effectLst/>
                          <a:latin typeface="Calibri Light"/>
                        </a:rPr>
                        <a:t>joka</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rPr>
                        <a:t>tudi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njegovo</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igranje</a:t>
                      </a:r>
                      <a:r>
                        <a:rPr kumimoji="0" lang="en-US" sz="1600" b="0" i="0" u="none" strike="noStrike" cap="none" normalizeH="0" baseline="0" dirty="0">
                          <a:ln>
                            <a:noFill/>
                          </a:ln>
                          <a:solidFill>
                            <a:srgbClr val="333333"/>
                          </a:solidFill>
                          <a:effectLst/>
                          <a:latin typeface="Calibri Light"/>
                        </a:rPr>
                        <a:t> bas </a:t>
                      </a:r>
                      <a:r>
                        <a:rPr kumimoji="0" lang="en-US" sz="1600" b="0" i="0" u="none" strike="noStrike" cap="none" normalizeH="0" baseline="0" dirty="0" err="1">
                          <a:ln>
                            <a:noFill/>
                          </a:ln>
                          <a:solidFill>
                            <a:srgbClr val="333333"/>
                          </a:solidFill>
                          <a:effectLst/>
                          <a:latin typeface="Calibri Light"/>
                        </a:rPr>
                        <a:t>kitare</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naj</a:t>
                      </a:r>
                      <a:r>
                        <a:rPr kumimoji="0" lang="en-US" sz="1600" b="0" i="0" u="none" strike="noStrike" cap="none" normalizeH="0" baseline="0" dirty="0">
                          <a:ln>
                            <a:noFill/>
                          </a:ln>
                          <a:solidFill>
                            <a:srgbClr val="333333"/>
                          </a:solidFill>
                          <a:effectLst/>
                          <a:latin typeface="Calibri Light"/>
                        </a:rPr>
                        <a:t> bi se </a:t>
                      </a:r>
                      <a:r>
                        <a:rPr kumimoji="0" lang="en-US" sz="1600" b="0" i="0" u="none" strike="noStrike" cap="none" normalizeH="0" baseline="0" dirty="0" err="1">
                          <a:ln>
                            <a:noFill/>
                          </a:ln>
                          <a:solidFill>
                            <a:srgbClr val="333333"/>
                          </a:solidFill>
                          <a:effectLst/>
                          <a:latin typeface="Calibri Light"/>
                        </a:rPr>
                        <a:t>spremenilo</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po</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letu</a:t>
                      </a:r>
                      <a:r>
                        <a:rPr kumimoji="0" lang="en-US" sz="1600" b="0" i="0" u="none" strike="noStrike" cap="none" normalizeH="0" baseline="0" dirty="0">
                          <a:ln>
                            <a:noFill/>
                          </a:ln>
                          <a:solidFill>
                            <a:srgbClr val="333333"/>
                          </a:solidFill>
                          <a:effectLst/>
                          <a:latin typeface="Calibri Light"/>
                        </a:rPr>
                        <a:t> 1966.</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600" b="1" i="0" u="none" strike="noStrike" cap="none" normalizeH="0" baseline="0" dirty="0" err="1">
                          <a:ln>
                            <a:noFill/>
                          </a:ln>
                          <a:solidFill>
                            <a:srgbClr val="333333"/>
                          </a:solidFill>
                          <a:effectLst/>
                          <a:latin typeface="Calibri Light"/>
                        </a:rPr>
                        <a:t>Proti</a:t>
                      </a:r>
                      <a:r>
                        <a:rPr kumimoji="0" lang="en-US" sz="1600" b="1" i="0" u="none" strike="noStrike" cap="none" normalizeH="0" baseline="0" dirty="0">
                          <a:ln>
                            <a:noFill/>
                          </a:ln>
                          <a:solidFill>
                            <a:srgbClr val="333333"/>
                          </a:solidFill>
                          <a:effectLst/>
                          <a:latin typeface="Calibri Light"/>
                        </a:rPr>
                        <a:t>: </a:t>
                      </a:r>
                      <a:r>
                        <a:rPr kumimoji="0" lang="en-US" sz="1600" b="1" i="0" u="none" strike="noStrike" cap="none" normalizeH="0" baseline="0" dirty="0">
                          <a:ln>
                            <a:noFill/>
                          </a:ln>
                          <a:solidFill>
                            <a:srgbClr val="004992"/>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rPr>
                        <a:t>enak</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izgled</a:t>
                      </a:r>
                      <a:r>
                        <a:rPr kumimoji="0" lang="en-US" sz="1600" b="0" i="0" u="none" strike="noStrike" cap="none" normalizeH="0" baseline="0" dirty="0">
                          <a:ln>
                            <a:noFill/>
                          </a:ln>
                          <a:solidFill>
                            <a:srgbClr val="FFFFFF"/>
                          </a:solidFill>
                          <a:effectLst/>
                          <a:latin typeface="Calibri Light"/>
                        </a:rPr>
                        <a:t> in </a:t>
                      </a:r>
                      <a:r>
                        <a:rPr kumimoji="0" lang="en-US" sz="1600" b="0" i="0" u="none" strike="noStrike" cap="none" normalizeH="0" baseline="0" dirty="0" err="1">
                          <a:ln>
                            <a:noFill/>
                          </a:ln>
                          <a:solidFill>
                            <a:srgbClr val="FFFFFF"/>
                          </a:solidFill>
                          <a:effectLst/>
                          <a:latin typeface="Calibri Light"/>
                        </a:rPr>
                        <a:t>glas</a:t>
                      </a:r>
                      <a:r>
                        <a:rPr kumimoji="0" lang="en-US" sz="16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rPr>
                        <a:t>dokazi</a:t>
                      </a:r>
                      <a:r>
                        <a:rPr kumimoji="0" lang="en-US" sz="1600" b="0" i="0" u="none" strike="noStrike" cap="none" normalizeH="0" baseline="0" dirty="0">
                          <a:ln>
                            <a:noFill/>
                          </a:ln>
                          <a:solidFill>
                            <a:srgbClr val="FFFFFF"/>
                          </a:solidFill>
                          <a:effectLst/>
                          <a:latin typeface="Calibri Light"/>
                        </a:rPr>
                        <a:t> so </a:t>
                      </a:r>
                      <a:r>
                        <a:rPr kumimoji="0" lang="en-US" sz="1600" b="0" i="0" u="none" strike="noStrike" cap="none" normalizeH="0" baseline="0" dirty="0" err="1">
                          <a:ln>
                            <a:noFill/>
                          </a:ln>
                          <a:solidFill>
                            <a:srgbClr val="FFFFFF"/>
                          </a:solidFill>
                          <a:effectLst/>
                          <a:latin typeface="Calibri Light"/>
                        </a:rPr>
                        <a:t>izmišljeni</a:t>
                      </a:r>
                      <a:r>
                        <a:rPr kumimoji="0" lang="en-US" sz="1600" b="0" i="0" u="none" strike="noStrike" cap="none" normalizeH="0" baseline="0" dirty="0">
                          <a:ln>
                            <a:noFill/>
                          </a:ln>
                          <a:solidFill>
                            <a:srgbClr val="FFFFFF"/>
                          </a:solidFill>
                          <a:effectLst/>
                          <a:latin typeface="Calibri Light"/>
                        </a:rPr>
                        <a:t>, LMW </a:t>
                      </a:r>
                      <a:r>
                        <a:rPr kumimoji="0" lang="en-US" sz="1600" b="0" i="0" u="none" strike="noStrike" cap="none" normalizeH="0" baseline="0" dirty="0" err="1">
                          <a:ln>
                            <a:noFill/>
                          </a:ln>
                          <a:solidFill>
                            <a:srgbClr val="FFFFFF"/>
                          </a:solidFill>
                          <a:effectLst/>
                          <a:latin typeface="Calibri Light"/>
                        </a:rPr>
                        <a:t>lahko</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pomeni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karkoli</a:t>
                      </a:r>
                      <a:r>
                        <a:rPr kumimoji="0" lang="en-US" sz="16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rPr>
                        <a:t>izvor</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legenda</a:t>
                      </a:r>
                      <a:r>
                        <a:rPr kumimoji="0" lang="en-US" sz="1600" b="0" i="0" u="none" strike="noStrike" cap="none" normalizeH="0" baseline="0" dirty="0">
                          <a:ln>
                            <a:noFill/>
                          </a:ln>
                          <a:solidFill>
                            <a:srgbClr val="FFFFFF"/>
                          </a:solidFill>
                          <a:effectLst/>
                          <a:latin typeface="Calibri Light"/>
                        </a:rPr>
                        <a:t> se je </a:t>
                      </a:r>
                      <a:r>
                        <a:rPr kumimoji="0" lang="en-US" sz="1600" b="0" i="0" u="none" strike="noStrike" cap="none" normalizeH="0" baseline="0" dirty="0" err="1">
                          <a:ln>
                            <a:noFill/>
                          </a:ln>
                          <a:solidFill>
                            <a:srgbClr val="FFFFFF"/>
                          </a:solidFill>
                          <a:effectLst/>
                          <a:latin typeface="Calibri Light"/>
                        </a:rPr>
                        <a:t>pojavila</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leta</a:t>
                      </a:r>
                      <a:r>
                        <a:rPr kumimoji="0" lang="en-US" sz="1600" b="0" i="0" u="none" strike="noStrike" cap="none" normalizeH="0" baseline="0" dirty="0">
                          <a:ln>
                            <a:noFill/>
                          </a:ln>
                          <a:solidFill>
                            <a:srgbClr val="FFFFFF"/>
                          </a:solidFill>
                          <a:effectLst/>
                          <a:latin typeface="Calibri Light"/>
                        </a:rPr>
                        <a:t> 1969 </a:t>
                      </a:r>
                      <a:r>
                        <a:rPr kumimoji="0" lang="en-US" sz="1600" b="0" i="0" u="none" strike="noStrike" cap="none" normalizeH="0" baseline="0" dirty="0" err="1">
                          <a:ln>
                            <a:noFill/>
                          </a:ln>
                          <a:solidFill>
                            <a:srgbClr val="FFFFFF"/>
                          </a:solidFill>
                          <a:effectLst/>
                          <a:latin typeface="Calibri Light"/>
                        </a:rPr>
                        <a:t>kot</a:t>
                      </a:r>
                      <a:r>
                        <a:rPr kumimoji="0" lang="en-US" sz="1600" b="0" i="0" u="none" strike="noStrike" cap="none" normalizeH="0" baseline="0" dirty="0">
                          <a:ln>
                            <a:noFill/>
                          </a:ln>
                          <a:solidFill>
                            <a:srgbClr val="FFFFFF"/>
                          </a:solidFill>
                          <a:effectLst/>
                          <a:latin typeface="Calibri Light"/>
                        </a:rPr>
                        <a:t> dobro </a:t>
                      </a:r>
                      <a:r>
                        <a:rPr kumimoji="0" lang="en-US" sz="1600" b="0" i="0" u="none" strike="noStrike" cap="none" normalizeH="0" baseline="0" dirty="0" err="1">
                          <a:ln>
                            <a:noFill/>
                          </a:ln>
                          <a:solidFill>
                            <a:srgbClr val="FFFFFF"/>
                          </a:solidFill>
                          <a:effectLst/>
                          <a:latin typeface="Calibri Light"/>
                        </a:rPr>
                        <a:t>izmišljen</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novinarski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trač</a:t>
                      </a:r>
                      <a:r>
                        <a:rPr kumimoji="0" lang="en-US" sz="1600" b="0" i="0" u="none" strike="noStrike" cap="none" normalizeH="0" baseline="0" dirty="0">
                          <a:ln>
                            <a:noFill/>
                          </a:ln>
                          <a:solidFill>
                            <a:srgbClr val="FFFFFF"/>
                          </a:solidFill>
                          <a:effectLst/>
                          <a:latin typeface="Calibri Light"/>
                        </a:rPr>
                        <a:t>.</a:t>
                      </a:r>
                      <a:endParaRPr kumimoji="0" lang="de-DE" sz="14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4"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Prehitro zaključevanje “v akciji”</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15</a:t>
            </a:fld>
            <a:endParaRPr lang="de-DE" altLang="de-DE">
              <a:latin typeface="+mn-lt"/>
            </a:endParaRPr>
          </a:p>
        </p:txBody>
      </p:sp>
      <p:graphicFrame>
        <p:nvGraphicFramePr>
          <p:cNvPr id="13" name="Group 21"/>
          <p:cNvGraphicFramePr>
            <a:graphicFrameLocks noGrp="1"/>
          </p:cNvGraphicFramePr>
          <p:nvPr>
            <p:extLst>
              <p:ext uri="{D42A27DB-BD31-4B8C-83A1-F6EECF244321}">
                <p14:modId xmlns:p14="http://schemas.microsoft.com/office/powerpoint/2010/main" val="2600495200"/>
              </p:ext>
            </p:extLst>
          </p:nvPr>
        </p:nvGraphicFramePr>
        <p:xfrm>
          <a:off x="408955" y="2443688"/>
          <a:ext cx="11376000" cy="420624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&amp;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49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Paul McCartney (Beatles) je umrl 1966 v prometni nesreči in so ga zamenjali z dvojnikom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600" b="1" i="0" u="none" strike="noStrike" cap="none" normalizeH="0" baseline="0" dirty="0" err="1">
                          <a:ln>
                            <a:noFill/>
                          </a:ln>
                          <a:solidFill>
                            <a:srgbClr val="333333"/>
                          </a:solidFill>
                          <a:effectLst/>
                          <a:latin typeface="Calibri Light"/>
                        </a:rPr>
                        <a:t>Za</a:t>
                      </a:r>
                      <a:r>
                        <a:rPr kumimoji="0" lang="en-US" sz="1600" b="1"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naj</a:t>
                      </a:r>
                      <a:r>
                        <a:rPr kumimoji="0" lang="en-US" sz="1600" b="0" i="0" u="none" strike="noStrike" cap="none" normalizeH="0" baseline="0" dirty="0">
                          <a:ln>
                            <a:noFill/>
                          </a:ln>
                          <a:solidFill>
                            <a:srgbClr val="333333"/>
                          </a:solidFill>
                          <a:effectLst/>
                          <a:latin typeface="Calibri Light"/>
                        </a:rPr>
                        <a:t> bi </a:t>
                      </a:r>
                      <a:r>
                        <a:rPr kumimoji="0" lang="en-US" sz="1600" b="0" i="0" u="none" strike="noStrike" cap="none" normalizeH="0" baseline="0" dirty="0" err="1">
                          <a:ln>
                            <a:noFill/>
                          </a:ln>
                          <a:solidFill>
                            <a:srgbClr val="333333"/>
                          </a:solidFill>
                          <a:effectLst/>
                          <a:latin typeface="Calibri Light"/>
                        </a:rPr>
                        <a:t>bilo</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več</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kot</a:t>
                      </a:r>
                      <a:r>
                        <a:rPr kumimoji="0" lang="en-US" sz="1600" b="0" i="0" u="none" strike="noStrike" cap="none" normalizeH="0" baseline="0" dirty="0">
                          <a:ln>
                            <a:noFill/>
                          </a:ln>
                          <a:solidFill>
                            <a:srgbClr val="333333"/>
                          </a:solidFill>
                          <a:effectLst/>
                          <a:latin typeface="Calibri Light"/>
                        </a:rPr>
                        <a:t> 70 </a:t>
                      </a:r>
                      <a:r>
                        <a:rPr kumimoji="0" lang="en-US" sz="1600" b="0" i="0" u="none" strike="noStrike" cap="none" normalizeH="0" baseline="0" dirty="0" err="1">
                          <a:ln>
                            <a:noFill/>
                          </a:ln>
                          <a:solidFill>
                            <a:srgbClr val="333333"/>
                          </a:solidFill>
                          <a:effectLst/>
                          <a:latin typeface="Calibri Light"/>
                        </a:rPr>
                        <a:t>skritih</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dokazov</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nekateri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err="1">
                          <a:ln>
                            <a:noFill/>
                          </a:ln>
                          <a:solidFill>
                            <a:srgbClr val="333333"/>
                          </a:solidFill>
                          <a:effectLst/>
                          <a:latin typeface="Calibri Light"/>
                        </a:rPr>
                        <a:t>ovitku</a:t>
                      </a:r>
                      <a:r>
                        <a:rPr kumimoji="0" lang="en-US" sz="1600" b="0" i="0" u="none" strike="noStrike" cap="none" normalizeH="0" baseline="0">
                          <a:ln>
                            <a:noFill/>
                          </a:ln>
                          <a:solidFill>
                            <a:srgbClr val="333333"/>
                          </a:solidFill>
                          <a:effectLst/>
                          <a:latin typeface="Calibri Light"/>
                        </a:rPr>
                        <a:t> “Abbey Road-Cover” </a:t>
                      </a:r>
                      <a:r>
                        <a:rPr kumimoji="0" lang="en-US" sz="1600" b="0" i="0" u="none" strike="noStrike" cap="none" normalizeH="0" baseline="0" dirty="0">
                          <a:ln>
                            <a:noFill/>
                          </a:ln>
                          <a:solidFill>
                            <a:srgbClr val="333333"/>
                          </a:solidFill>
                          <a:effectLst/>
                          <a:latin typeface="Calibri Light"/>
                        </a:rPr>
                        <a:t>(</a:t>
                      </a:r>
                      <a:r>
                        <a:rPr kumimoji="0" lang="en-US" sz="1600" b="0" i="0" u="none" strike="noStrike" cap="none" normalizeH="0" baseline="0" dirty="0" err="1">
                          <a:ln>
                            <a:noFill/>
                          </a:ln>
                          <a:solidFill>
                            <a:srgbClr val="333333"/>
                          </a:solidFill>
                          <a:effectLst/>
                          <a:latin typeface="Calibri Light"/>
                        </a:rPr>
                        <a:t>na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desni</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Paul je </a:t>
                      </a:r>
                      <a:r>
                        <a:rPr kumimoji="0" lang="en-US" sz="1600" b="0" i="0" u="none" strike="noStrike" cap="none" normalizeH="0" baseline="0" dirty="0" err="1">
                          <a:ln>
                            <a:noFill/>
                          </a:ln>
                          <a:solidFill>
                            <a:srgbClr val="333333"/>
                          </a:solidFill>
                          <a:effectLst/>
                          <a:latin typeface="Calibri Light"/>
                        </a:rPr>
                        <a:t>bos</a:t>
                      </a:r>
                      <a:r>
                        <a:rPr kumimoji="0" lang="en-US" sz="1600" b="0" i="0" u="none" strike="noStrike" cap="none" normalizeH="0" baseline="0" dirty="0">
                          <a:ln>
                            <a:noFill/>
                          </a:ln>
                          <a:solidFill>
                            <a:srgbClr val="333333"/>
                          </a:solidFill>
                          <a:effectLst/>
                          <a:latin typeface="Calibri Light"/>
                        </a:rPr>
                        <a:t> in </a:t>
                      </a:r>
                      <a:r>
                        <a:rPr kumimoji="0" lang="en-US" sz="1600" b="0" i="0" u="none" strike="noStrike" cap="none" normalizeH="0" baseline="0" dirty="0" err="1">
                          <a:ln>
                            <a:noFill/>
                          </a:ln>
                          <a:solidFill>
                            <a:srgbClr val="333333"/>
                          </a:solidFill>
                          <a:effectLst/>
                          <a:latin typeface="Calibri Light"/>
                        </a:rPr>
                        <a:t>mrtvaško</a:t>
                      </a:r>
                      <a:r>
                        <a:rPr kumimoji="0" lang="en-US" sz="1600" b="0" i="0" u="none" strike="noStrike" cap="none" normalizeH="0" baseline="0" dirty="0">
                          <a:ln>
                            <a:noFill/>
                          </a:ln>
                          <a:solidFill>
                            <a:srgbClr val="333333"/>
                          </a:solidFill>
                          <a:effectLst/>
                          <a:latin typeface="Calibri Light"/>
                        </a:rPr>
                        <a:t> bled.</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Paul je </a:t>
                      </a:r>
                      <a:r>
                        <a:rPr kumimoji="0" lang="en-US" sz="1600" b="0" i="0" u="none" strike="noStrike" cap="none" normalizeH="0" baseline="0" dirty="0" err="1">
                          <a:ln>
                            <a:noFill/>
                          </a:ln>
                          <a:solidFill>
                            <a:srgbClr val="333333"/>
                          </a:solidFill>
                          <a:effectLst/>
                          <a:latin typeface="Calibri Light"/>
                        </a:rPr>
                        <a:t>levičar</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vendar</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drži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cigareto</a:t>
                      </a:r>
                      <a:r>
                        <a:rPr kumimoji="0" lang="en-US" sz="1600" b="0" i="0" u="none" strike="noStrike" cap="none" normalizeH="0" baseline="0" dirty="0">
                          <a:ln>
                            <a:noFill/>
                          </a:ln>
                          <a:solidFill>
                            <a:srgbClr val="333333"/>
                          </a:solidFill>
                          <a:effectLst/>
                          <a:latin typeface="Calibri Light"/>
                        </a:rPr>
                        <a:t> z </a:t>
                      </a:r>
                      <a:r>
                        <a:rPr kumimoji="0" lang="en-US" sz="1600" b="0" i="0" u="none" strike="noStrike" cap="none" normalizeH="0" baseline="0" dirty="0" err="1">
                          <a:ln>
                            <a:noFill/>
                          </a:ln>
                          <a:solidFill>
                            <a:srgbClr val="333333"/>
                          </a:solidFill>
                          <a:effectLst/>
                          <a:latin typeface="Calibri Light"/>
                        </a:rPr>
                        <a:t>desno</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roko</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err="1">
                          <a:ln>
                            <a:noFill/>
                          </a:ln>
                          <a:solidFill>
                            <a:srgbClr val="333333"/>
                          </a:solidFill>
                          <a:effectLst/>
                          <a:latin typeface="Calibri Light"/>
                        </a:rPr>
                        <a:t>Registracija</a:t>
                      </a:r>
                      <a:r>
                        <a:rPr kumimoji="0" lang="en-US" sz="1600" b="0" i="0" u="none" strike="noStrike" cap="none" normalizeH="0" baseline="0">
                          <a:ln>
                            <a:noFill/>
                          </a:ln>
                          <a:solidFill>
                            <a:srgbClr val="333333"/>
                          </a:solidFill>
                          <a:effectLst/>
                          <a:latin typeface="Calibri Light"/>
                        </a:rPr>
                        <a:t> “LMW” </a:t>
                      </a:r>
                      <a:r>
                        <a:rPr kumimoji="0" lang="en-US" sz="1600" b="0" i="0" u="none" strike="noStrike" cap="none" normalizeH="0" baseline="0" dirty="0">
                          <a:ln>
                            <a:noFill/>
                          </a:ln>
                          <a:solidFill>
                            <a:srgbClr val="333333"/>
                          </a:solidFill>
                          <a:effectLst/>
                          <a:latin typeface="Calibri Light"/>
                        </a:rPr>
                        <a:t>(</a:t>
                      </a:r>
                      <a:r>
                        <a:rPr kumimoji="0" lang="en-US" sz="1600" b="0" i="0" u="none" strike="noStrike" cap="none" normalizeH="0" baseline="0" dirty="0" err="1">
                          <a:ln>
                            <a:noFill/>
                          </a:ln>
                          <a:solidFill>
                            <a:srgbClr val="333333"/>
                          </a:solidFill>
                          <a:effectLst/>
                          <a:latin typeface="Calibri Light"/>
                        </a:rPr>
                        <a:t>glej</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puščico</a:t>
                      </a:r>
                      <a:r>
                        <a:rPr kumimoji="0" lang="en-US" sz="1600" b="0" i="0" u="none" strike="noStrike" cap="none" normalizeH="0" baseline="0">
                          <a:ln>
                            <a:noFill/>
                          </a:ln>
                          <a:solidFill>
                            <a:srgbClr val="333333"/>
                          </a:solidFill>
                          <a:effectLst/>
                          <a:latin typeface="Calibri Light"/>
                        </a:rPr>
                        <a:t>): “Linda McCartney Weeping” </a:t>
                      </a:r>
                      <a:r>
                        <a:rPr kumimoji="0" lang="en-US" sz="1600" b="0" i="0" u="none" strike="noStrike" cap="none" normalizeH="0" baseline="0" dirty="0">
                          <a:ln>
                            <a:noFill/>
                          </a:ln>
                          <a:solidFill>
                            <a:srgbClr val="333333"/>
                          </a:solidFill>
                          <a:effectLst/>
                          <a:latin typeface="Calibri Light"/>
                        </a:rPr>
                        <a:t>(</a:t>
                      </a:r>
                      <a:r>
                        <a:rPr kumimoji="0" lang="en-US" sz="1600" b="0" i="0" u="none" strike="noStrike" cap="none" normalizeH="0" baseline="0" dirty="0" err="1">
                          <a:ln>
                            <a:noFill/>
                          </a:ln>
                          <a:solidFill>
                            <a:srgbClr val="333333"/>
                          </a:solidFill>
                          <a:effectLst/>
                          <a:latin typeface="Calibri Light"/>
                        </a:rPr>
                        <a:t>joka</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rPr>
                        <a:t>tudi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njegovo</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igranje</a:t>
                      </a:r>
                      <a:r>
                        <a:rPr kumimoji="0" lang="en-US" sz="1600" b="0" i="0" u="none" strike="noStrike" cap="none" normalizeH="0" baseline="0" dirty="0">
                          <a:ln>
                            <a:noFill/>
                          </a:ln>
                          <a:solidFill>
                            <a:srgbClr val="333333"/>
                          </a:solidFill>
                          <a:effectLst/>
                          <a:latin typeface="Calibri Light"/>
                        </a:rPr>
                        <a:t> bas </a:t>
                      </a:r>
                      <a:r>
                        <a:rPr kumimoji="0" lang="en-US" sz="1600" b="0" i="0" u="none" strike="noStrike" cap="none" normalizeH="0" baseline="0" dirty="0" err="1">
                          <a:ln>
                            <a:noFill/>
                          </a:ln>
                          <a:solidFill>
                            <a:srgbClr val="333333"/>
                          </a:solidFill>
                          <a:effectLst/>
                          <a:latin typeface="Calibri Light"/>
                        </a:rPr>
                        <a:t>kitare</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naj</a:t>
                      </a:r>
                      <a:r>
                        <a:rPr kumimoji="0" lang="en-US" sz="1600" b="0" i="0" u="none" strike="noStrike" cap="none" normalizeH="0" baseline="0" dirty="0">
                          <a:ln>
                            <a:noFill/>
                          </a:ln>
                          <a:solidFill>
                            <a:srgbClr val="333333"/>
                          </a:solidFill>
                          <a:effectLst/>
                          <a:latin typeface="Calibri Light"/>
                        </a:rPr>
                        <a:t> bi se </a:t>
                      </a:r>
                      <a:r>
                        <a:rPr kumimoji="0" lang="en-US" sz="1600" b="0" i="0" u="none" strike="noStrike" cap="none" normalizeH="0" baseline="0" dirty="0" err="1">
                          <a:ln>
                            <a:noFill/>
                          </a:ln>
                          <a:solidFill>
                            <a:srgbClr val="333333"/>
                          </a:solidFill>
                          <a:effectLst/>
                          <a:latin typeface="Calibri Light"/>
                        </a:rPr>
                        <a:t>spremenilo</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po</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letu</a:t>
                      </a:r>
                      <a:r>
                        <a:rPr kumimoji="0" lang="en-US" sz="1600" b="0" i="0" u="none" strike="noStrike" cap="none" normalizeH="0" baseline="0" dirty="0">
                          <a:ln>
                            <a:noFill/>
                          </a:ln>
                          <a:solidFill>
                            <a:srgbClr val="333333"/>
                          </a:solidFill>
                          <a:effectLst/>
                          <a:latin typeface="Calibri Light"/>
                        </a:rPr>
                        <a:t> 1966.</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600" b="1" i="0" u="none" strike="noStrike" cap="none" normalizeH="0" baseline="0" dirty="0" err="1">
                          <a:ln>
                            <a:noFill/>
                          </a:ln>
                          <a:solidFill>
                            <a:srgbClr val="333333"/>
                          </a:solidFill>
                          <a:effectLst/>
                          <a:latin typeface="Calibri Light"/>
                        </a:rPr>
                        <a:t>Proti</a:t>
                      </a:r>
                      <a:r>
                        <a:rPr kumimoji="0" lang="en-US" sz="1600" b="1"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rPr>
                        <a:t>enak</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izgled</a:t>
                      </a:r>
                      <a:r>
                        <a:rPr kumimoji="0" lang="en-US" sz="1600" b="0" i="0" u="none" strike="noStrike" cap="none" normalizeH="0" baseline="0" dirty="0">
                          <a:ln>
                            <a:noFill/>
                          </a:ln>
                          <a:solidFill>
                            <a:srgbClr val="333333"/>
                          </a:solidFill>
                          <a:effectLst/>
                          <a:latin typeface="Calibri Light"/>
                        </a:rPr>
                        <a:t> in </a:t>
                      </a:r>
                      <a:r>
                        <a:rPr kumimoji="0" lang="en-US" sz="1600" b="0" i="0" u="none" strike="noStrike" cap="none" normalizeH="0" baseline="0" dirty="0" err="1">
                          <a:ln>
                            <a:noFill/>
                          </a:ln>
                          <a:solidFill>
                            <a:srgbClr val="333333"/>
                          </a:solidFill>
                          <a:effectLst/>
                          <a:latin typeface="Calibri Light"/>
                        </a:rPr>
                        <a:t>glas</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rPr>
                        <a:t>dokazi</a:t>
                      </a:r>
                      <a:r>
                        <a:rPr kumimoji="0" lang="en-US" sz="1600" b="0" i="0" u="none" strike="noStrike" cap="none" normalizeH="0" baseline="0" dirty="0">
                          <a:ln>
                            <a:noFill/>
                          </a:ln>
                          <a:solidFill>
                            <a:srgbClr val="333333"/>
                          </a:solidFill>
                          <a:effectLst/>
                          <a:latin typeface="Calibri Light"/>
                        </a:rPr>
                        <a:t> so </a:t>
                      </a:r>
                      <a:r>
                        <a:rPr kumimoji="0" lang="en-US" sz="1600" b="0" i="0" u="none" strike="noStrike" cap="none" normalizeH="0" baseline="0" dirty="0" err="1">
                          <a:ln>
                            <a:noFill/>
                          </a:ln>
                          <a:solidFill>
                            <a:srgbClr val="333333"/>
                          </a:solidFill>
                          <a:effectLst/>
                          <a:latin typeface="Calibri Light"/>
                        </a:rPr>
                        <a:t>izmišljeni</a:t>
                      </a:r>
                      <a:r>
                        <a:rPr kumimoji="0" lang="en-US" sz="1600" b="0" i="0" u="none" strike="noStrike" cap="none" normalizeH="0" baseline="0" dirty="0">
                          <a:ln>
                            <a:noFill/>
                          </a:ln>
                          <a:solidFill>
                            <a:srgbClr val="333333"/>
                          </a:solidFill>
                          <a:effectLst/>
                          <a:latin typeface="Calibri Light"/>
                        </a:rPr>
                        <a:t>, LMW </a:t>
                      </a:r>
                      <a:r>
                        <a:rPr kumimoji="0" lang="en-US" sz="1600" b="0" i="0" u="none" strike="noStrike" cap="none" normalizeH="0" baseline="0" dirty="0" err="1">
                          <a:ln>
                            <a:noFill/>
                          </a:ln>
                          <a:solidFill>
                            <a:srgbClr val="333333"/>
                          </a:solidFill>
                          <a:effectLst/>
                          <a:latin typeface="Calibri Light"/>
                        </a:rPr>
                        <a:t>lahko</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pomeni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karkoli</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rPr>
                        <a:t>izvor</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legenda</a:t>
                      </a:r>
                      <a:r>
                        <a:rPr kumimoji="0" lang="en-US" sz="1600" b="0" i="0" u="none" strike="noStrike" cap="none" normalizeH="0" baseline="0" dirty="0">
                          <a:ln>
                            <a:noFill/>
                          </a:ln>
                          <a:solidFill>
                            <a:srgbClr val="333333"/>
                          </a:solidFill>
                          <a:effectLst/>
                          <a:latin typeface="Calibri Light"/>
                        </a:rPr>
                        <a:t> se je </a:t>
                      </a:r>
                      <a:r>
                        <a:rPr kumimoji="0" lang="en-US" sz="1600" b="0" i="0" u="none" strike="noStrike" cap="none" normalizeH="0" baseline="0" dirty="0" err="1">
                          <a:ln>
                            <a:noFill/>
                          </a:ln>
                          <a:solidFill>
                            <a:srgbClr val="333333"/>
                          </a:solidFill>
                          <a:effectLst/>
                          <a:latin typeface="Calibri Light"/>
                        </a:rPr>
                        <a:t>pojavila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leta</a:t>
                      </a:r>
                      <a:r>
                        <a:rPr kumimoji="0" lang="en-US" sz="1600" b="0" i="0" u="none" strike="noStrike" cap="none" normalizeH="0" baseline="0" dirty="0">
                          <a:ln>
                            <a:noFill/>
                          </a:ln>
                          <a:solidFill>
                            <a:srgbClr val="333333"/>
                          </a:solidFill>
                          <a:effectLst/>
                          <a:latin typeface="Calibri Light"/>
                        </a:rPr>
                        <a:t> 1969 </a:t>
                      </a:r>
                      <a:r>
                        <a:rPr kumimoji="0" lang="en-US" sz="1600" b="0" i="0" u="none" strike="noStrike" cap="none" normalizeH="0" baseline="0" dirty="0" err="1">
                          <a:ln>
                            <a:noFill/>
                          </a:ln>
                          <a:solidFill>
                            <a:srgbClr val="333333"/>
                          </a:solidFill>
                          <a:effectLst/>
                          <a:latin typeface="Calibri Light"/>
                        </a:rPr>
                        <a:t>kot</a:t>
                      </a:r>
                      <a:r>
                        <a:rPr kumimoji="0" lang="en-US" sz="1600" b="0" i="0" u="none" strike="noStrike" cap="none" normalizeH="0" baseline="0" dirty="0">
                          <a:ln>
                            <a:noFill/>
                          </a:ln>
                          <a:solidFill>
                            <a:srgbClr val="333333"/>
                          </a:solidFill>
                          <a:effectLst/>
                          <a:latin typeface="Calibri Light"/>
                        </a:rPr>
                        <a:t> dobro </a:t>
                      </a:r>
                      <a:r>
                        <a:rPr kumimoji="0" lang="en-US" sz="1600" b="0" i="0" u="none" strike="noStrike" cap="none" normalizeH="0" baseline="0" dirty="0" err="1">
                          <a:ln>
                            <a:noFill/>
                          </a:ln>
                          <a:solidFill>
                            <a:srgbClr val="333333"/>
                          </a:solidFill>
                          <a:effectLst/>
                          <a:latin typeface="Calibri Light"/>
                        </a:rPr>
                        <a:t>izmišljen</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novinarski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trač</a:t>
                      </a:r>
                      <a:r>
                        <a:rPr kumimoji="0" lang="en-US" sz="1600" b="0" i="0" u="none" strike="noStrike" cap="none" normalizeH="0" baseline="0" dirty="0">
                          <a:ln>
                            <a:noFill/>
                          </a:ln>
                          <a:solidFill>
                            <a:srgbClr val="333333"/>
                          </a:solidFill>
                          <a:effectLst/>
                          <a:latin typeface="Calibri Light"/>
                        </a:rPr>
                        <a:t>.</a:t>
                      </a:r>
                      <a:endParaRPr kumimoji="0" lang="de-DE" sz="1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4"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1082627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Prehitro zaključevanje “v akciji”</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16</a:t>
            </a:fld>
            <a:endParaRPr lang="de-DE" altLang="de-DE">
              <a:latin typeface="+mn-lt"/>
            </a:endParaRPr>
          </a:p>
        </p:txBody>
      </p:sp>
      <p:pic>
        <p:nvPicPr>
          <p:cNvPr id="17"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Calibri Light"/>
              </a:rPr>
              <a:t>Ne! </a:t>
            </a:r>
            <a:endParaRPr lang="de-DE" altLang="de-DE" sz="4000" dirty="0">
              <a:latin typeface="Calibri Light"/>
            </a:endParaRPr>
          </a:p>
        </p:txBody>
      </p:sp>
      <p:sp>
        <p:nvSpPr>
          <p:cNvPr id="21"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pl-PL" altLang="de-DE" sz="2400">
                <a:solidFill>
                  <a:srgbClr val="333333"/>
                </a:solidFill>
                <a:latin typeface="Calibri Light"/>
              </a:rPr>
              <a:t>So Paul McCartneyja zamenjali z dvojnikom?</a:t>
            </a:r>
            <a:endParaRPr lang="de-DE" altLang="de-DE" sz="2400" dirty="0">
              <a:solidFill>
                <a:srgbClr val="333333"/>
              </a:solidFill>
              <a:latin typeface="Calibri Light"/>
            </a:endParaRPr>
          </a:p>
        </p:txBody>
      </p:sp>
      <p:sp>
        <p:nvSpPr>
          <p:cNvPr id="22" name="Caption_18"/>
          <p:cNvSpPr txBox="1">
            <a:spLocks noChangeArrowheads="1"/>
          </p:cNvSpPr>
          <p:nvPr/>
        </p:nvSpPr>
        <p:spPr bwMode="auto">
          <a:xfrm>
            <a:off x="4945459" y="2865593"/>
            <a:ext cx="6529863"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solidFill>
                  <a:srgbClr val="333333"/>
                </a:solidFill>
                <a:latin typeface="Calibri Light"/>
              </a:rPr>
              <a:t>McCartneyev šaljiv odgovor na trače o njegovi smrti: solo album z naslovom “Paul is live” (Paul je živ). Vidite, kako je naslovnica podobna “Abbey road”, ki smo jo videli prej. </a:t>
            </a:r>
            <a:endParaRPr lang="de-DE" altLang="de-DE" sz="2400" dirty="0">
              <a:solidFill>
                <a:srgbClr val="333333"/>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Kako so se ta moderna legenda in druge teorije zarote razvile?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004992"/>
              </a:buClr>
            </a:pPr>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17</a:t>
            </a:fld>
            <a:endParaRPr lang="de-DE" altLang="de-DE">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Kako so se ta moderna legenda in druge teorije zarote razvile?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sl-SI" sz="2400">
                <a:solidFill>
                  <a:srgbClr val="333333"/>
                </a:solidFill>
              </a:rPr>
              <a:t>Pogosto so bolj vznemirljive od realnosti</a:t>
            </a:r>
            <a:r>
              <a:rPr lang="en-US" sz="2400" dirty="0">
                <a:solidFill>
                  <a:srgbClr val="333333"/>
                </a:solidFill>
              </a:rPr>
              <a:t>!</a:t>
            </a:r>
          </a:p>
          <a:p>
            <a:pPr marL="342900" lvl="0" indent="-342900" defTabSz="914400" fontAlgn="base">
              <a:buClr>
                <a:srgbClr val="333333"/>
              </a:buClr>
              <a:buFont typeface="WingDings"/>
              <a:buChar char=""/>
              <a:defRPr/>
            </a:pPr>
            <a:r>
              <a:rPr lang="sl-SI" sz="2400" dirty="0">
                <a:solidFill>
                  <a:srgbClr val="333333"/>
                </a:solidFill>
              </a:rPr>
              <a:t>Temeljijo na trditvah, ki jih je težko preveriti ali dokazati </a:t>
            </a:r>
            <a:r>
              <a:rPr lang="en-US" sz="2400" dirty="0">
                <a:solidFill>
                  <a:srgbClr val="333333"/>
                </a:solidFill>
              </a:rPr>
              <a:t>(</a:t>
            </a:r>
            <a:r>
              <a:rPr lang="sl-SI" sz="2400" dirty="0">
                <a:solidFill>
                  <a:srgbClr val="333333"/>
                </a:solidFill>
              </a:rPr>
              <a:t>npr</a:t>
            </a:r>
            <a:r>
              <a:rPr lang="en-US" sz="2400" dirty="0">
                <a:solidFill>
                  <a:srgbClr val="333333"/>
                </a:solidFill>
              </a:rPr>
              <a:t>. </a:t>
            </a:r>
            <a:r>
              <a:rPr lang="sl-SI" sz="2400" dirty="0">
                <a:solidFill>
                  <a:srgbClr val="333333"/>
                </a:solidFill>
              </a:rPr>
              <a:t>da se je</a:t>
            </a:r>
            <a:r>
              <a:rPr lang="en-US" sz="2400" dirty="0">
                <a:solidFill>
                  <a:srgbClr val="333333"/>
                </a:solidFill>
              </a:rPr>
              <a:t> Paul McCartney</a:t>
            </a:r>
            <a:r>
              <a:rPr lang="sl-SI" sz="2400" dirty="0">
                <a:solidFill>
                  <a:srgbClr val="333333"/>
                </a:solidFill>
              </a:rPr>
              <a:t>jev stil igranja bas kitare spremenil</a:t>
            </a:r>
            <a:r>
              <a:rPr lang="en-US" sz="2400" dirty="0">
                <a:solidFill>
                  <a:srgbClr val="333333"/>
                </a:solidFill>
              </a:rPr>
              <a:t>).</a:t>
            </a:r>
          </a:p>
          <a:p>
            <a:pPr marL="342900" lvl="0" indent="-342900" defTabSz="914400" fontAlgn="base">
              <a:buClr>
                <a:srgbClr val="333333"/>
              </a:buClr>
              <a:buFont typeface="WingDings"/>
              <a:buChar char=""/>
              <a:defRPr/>
            </a:pPr>
            <a:r>
              <a:rPr lang="sl-SI" sz="2400" dirty="0">
                <a:solidFill>
                  <a:srgbClr val="333333"/>
                </a:solidFill>
              </a:rPr>
              <a:t>Prikrivanje drugačnih razlag</a:t>
            </a:r>
            <a:r>
              <a:rPr lang="en-US" sz="2400" dirty="0">
                <a:solidFill>
                  <a:srgbClr val="333333"/>
                </a:solidFill>
              </a:rPr>
              <a:t> (</a:t>
            </a:r>
            <a:r>
              <a:rPr lang="sl-SI" sz="2400" dirty="0">
                <a:solidFill>
                  <a:srgbClr val="333333"/>
                </a:solidFill>
              </a:rPr>
              <a:t>npr</a:t>
            </a:r>
            <a:r>
              <a:rPr lang="en-US" sz="2400" dirty="0">
                <a:solidFill>
                  <a:srgbClr val="333333"/>
                </a:solidFill>
              </a:rPr>
              <a:t>. </a:t>
            </a:r>
            <a:r>
              <a:rPr lang="sl-SI" sz="2400" dirty="0">
                <a:solidFill>
                  <a:srgbClr val="333333"/>
                </a:solidFill>
              </a:rPr>
              <a:t>da kratica</a:t>
            </a:r>
            <a:r>
              <a:rPr lang="en-US" sz="2400" dirty="0">
                <a:solidFill>
                  <a:srgbClr val="333333"/>
                </a:solidFill>
              </a:rPr>
              <a:t> LMW </a:t>
            </a:r>
            <a:r>
              <a:rPr lang="sl-SI" sz="2400" dirty="0">
                <a:solidFill>
                  <a:srgbClr val="333333"/>
                </a:solidFill>
              </a:rPr>
              <a:t>lahko pomeni karkoli</a:t>
            </a:r>
            <a:r>
              <a:rPr lang="en-US" sz="2400" dirty="0">
                <a:solidFill>
                  <a:srgbClr val="333333"/>
                </a:solidFill>
              </a:rPr>
              <a:t>).</a:t>
            </a:r>
          </a:p>
          <a:p>
            <a:pPr marL="342900" lvl="0" indent="-342900" defTabSz="914400" fontAlgn="base">
              <a:buClr>
                <a:srgbClr val="333333"/>
              </a:buClr>
              <a:buFont typeface="WingDings"/>
              <a:buChar char=""/>
              <a:defRPr/>
            </a:pPr>
            <a:r>
              <a:rPr lang="sl-SI" sz="2400" dirty="0">
                <a:solidFill>
                  <a:srgbClr val="333333"/>
                </a:solidFill>
              </a:rPr>
              <a:t>Legende včasih temeljijo na dokazih, ki so vzeti iz konteksta</a:t>
            </a:r>
            <a:r>
              <a:rPr lang="en-US" sz="2400" dirty="0">
                <a:solidFill>
                  <a:srgbClr val="333333"/>
                </a:solidFill>
              </a:rPr>
              <a:t>. </a:t>
            </a:r>
            <a:r>
              <a:rPr lang="sl-SI" sz="2400" dirty="0">
                <a:solidFill>
                  <a:srgbClr val="333333"/>
                </a:solidFill>
              </a:rPr>
              <a:t>Pomen teh detajlov je pretirano velik</a:t>
            </a:r>
            <a:r>
              <a:rPr lang="en-US" sz="2400" dirty="0">
                <a:solidFill>
                  <a:srgbClr val="333333"/>
                </a:solidFill>
              </a:rPr>
              <a:t> (McCartney </a:t>
            </a:r>
            <a:r>
              <a:rPr lang="sl-SI" sz="2400" dirty="0">
                <a:solidFill>
                  <a:srgbClr val="333333"/>
                </a:solidFill>
              </a:rPr>
              <a:t>je res levičar, vendar to ne pomeni, da ne more držati cigarete z desno roko</a:t>
            </a:r>
            <a:r>
              <a:rPr lang="en-US" sz="2400" dirty="0">
                <a:solidFill>
                  <a:srgbClr val="333333"/>
                </a:solidFill>
              </a:rPr>
              <a:t>, </a:t>
            </a:r>
            <a:r>
              <a:rPr lang="sl-SI" sz="2400" dirty="0">
                <a:solidFill>
                  <a:srgbClr val="333333"/>
                </a:solidFill>
              </a:rPr>
              <a:t>npr</a:t>
            </a:r>
            <a:r>
              <a:rPr lang="en-US" sz="2400" dirty="0">
                <a:solidFill>
                  <a:srgbClr val="333333"/>
                </a:solidFill>
              </a:rPr>
              <a:t>. </a:t>
            </a:r>
            <a:r>
              <a:rPr lang="sl-SI" sz="2400" dirty="0">
                <a:solidFill>
                  <a:srgbClr val="333333"/>
                </a:solidFill>
              </a:rPr>
              <a:t>ker ga je to prosil fotograf</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18</a:t>
            </a:fld>
            <a:endParaRPr lang="de-DE" altLang="de-DE">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Kako so se ta moderna legenda in druge teorije zarote razvile?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sl-SI" sz="2400">
                <a:solidFill>
                  <a:srgbClr val="333333"/>
                </a:solidFill>
              </a:rPr>
              <a:t>V zgodovini je veliko primerov, ko so manjšine in odpadnike napačno krivili za katastrofalne dogodke, na katere ni bilo možno vplivati. </a:t>
            </a:r>
            <a:r>
              <a:rPr lang="sl-SI" sz="2400" dirty="0">
                <a:solidFill>
                  <a:srgbClr val="333333"/>
                </a:solidFill>
              </a:rPr>
              <a:t>Na primer v srednjem veku so za slabo žetev krivili čarovnice ali verske manjšine</a:t>
            </a:r>
            <a:r>
              <a:rPr lang="de-DE" sz="2400" dirty="0">
                <a:solidFill>
                  <a:srgbClr val="333333"/>
                </a:solidFill>
              </a:rPr>
              <a:t>.</a:t>
            </a:r>
          </a:p>
          <a:p>
            <a:pPr marL="342900" lvl="0" indent="-342900" defTabSz="914400" fontAlgn="base">
              <a:buClr>
                <a:srgbClr val="333333"/>
              </a:buClr>
              <a:buFont typeface="WingDings"/>
              <a:buChar char=""/>
              <a:defRPr/>
            </a:pPr>
            <a:r>
              <a:rPr lang="sl-SI" sz="2400" dirty="0">
                <a:solidFill>
                  <a:srgbClr val="333333"/>
                </a:solidFill>
              </a:rPr>
              <a:t>Te razlage so zniževale napetost in strah ter so ponujale iluzijo kontrole nad dogodki</a:t>
            </a:r>
            <a:r>
              <a:rPr 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19</a:t>
            </a:fld>
            <a:endParaRPr lang="de-DE" altLang="de-DE">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sl-SI" altLang="de-DE" sz="3600" dirty="0">
                <a:solidFill>
                  <a:srgbClr val="004992"/>
                </a:solidFill>
                <a:latin typeface="+mn-lt"/>
                <a:ea typeface="+mn-ea"/>
                <a:cs typeface="+mn-cs"/>
              </a:rPr>
              <a:t>Zakaj to počnemo?</a:t>
            </a:r>
            <a:endParaRPr lang="de-DE" altLang="de-DE"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pPr>
            <a:r>
              <a:rPr lang="sl-SI" altLang="de-DE" sz="2400" dirty="0">
                <a:solidFill>
                  <a:srgbClr val="333333"/>
                </a:solidFill>
              </a:rPr>
              <a:t>Raziskave kažejo, da veliko ljudi s psihozo</a:t>
            </a:r>
            <a:r>
              <a:rPr lang="en-US" altLang="de-DE" sz="2400" dirty="0">
                <a:solidFill>
                  <a:srgbClr val="333333"/>
                </a:solidFill>
              </a:rPr>
              <a:t> (</a:t>
            </a:r>
            <a:r>
              <a:rPr lang="sl-SI" altLang="de-DE" sz="2400" dirty="0">
                <a:solidFill>
                  <a:srgbClr val="333333"/>
                </a:solidFill>
              </a:rPr>
              <a:t>vendar ne vsi</a:t>
            </a:r>
            <a:r>
              <a:rPr lang="en-US" altLang="de-DE" sz="2400" dirty="0">
                <a:solidFill>
                  <a:srgbClr val="333333"/>
                </a:solidFill>
              </a:rPr>
              <a:t>!) </a:t>
            </a:r>
            <a:r>
              <a:rPr lang="sl-SI" altLang="de-DE" sz="2400" dirty="0">
                <a:solidFill>
                  <a:srgbClr val="004992"/>
                </a:solidFill>
              </a:rPr>
              <a:t>sprejema odločitve na</a:t>
            </a:r>
            <a:r>
              <a:rPr lang="en-US" altLang="de-DE" sz="2400" dirty="0">
                <a:solidFill>
                  <a:srgbClr val="004992"/>
                </a:solidFill>
              </a:rPr>
              <a:t> </a:t>
            </a:r>
            <a:r>
              <a:rPr lang="sl-SI" altLang="de-DE" sz="2400" dirty="0">
                <a:solidFill>
                  <a:srgbClr val="004992"/>
                </a:solidFill>
              </a:rPr>
              <a:t>osnovi premalo </a:t>
            </a:r>
            <a:r>
              <a:rPr lang="sl-SI" altLang="de-DE" sz="2400">
                <a:solidFill>
                  <a:srgbClr val="004992"/>
                </a:solidFill>
              </a:rPr>
              <a:t>informacij</a:t>
            </a:r>
            <a:r>
              <a:rPr lang="en-US" altLang="de-DE" sz="2400">
                <a:solidFill>
                  <a:srgbClr val="004992"/>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rPr>
              <a:t>Metakognitivni trening 2 – Prehitro zaključevanje I</a:t>
            </a:r>
          </a:p>
        </p:txBody>
      </p:sp>
      <p:sp>
        <p:nvSpPr>
          <p:cNvPr id="3" name="Slide Number Placeholder 2"/>
          <p:cNvSpPr>
            <a:spLocks noGrp="1"/>
          </p:cNvSpPr>
          <p:nvPr>
            <p:ph type="sldNum" sz="quarter" idx="12"/>
          </p:nvPr>
        </p:nvSpPr>
        <p:spPr/>
        <p:txBody>
          <a:bodyPr/>
          <a:lstStyle/>
          <a:p>
            <a:fld id="{D37E7F03-B64B-463E-931E-7354CAC18A50}" type="slidenum">
              <a:rPr lang="de-DE" altLang="de-DE" smtClean="0">
                <a:latin typeface="+mn-lt"/>
              </a:rPr>
              <a:pPr/>
              <a:t>20</a:t>
            </a:fld>
            <a:endParaRPr lang="de-DE" altLang="de-DE">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sl-SI" altLang="de-DE" sz="3600" dirty="0">
                <a:solidFill>
                  <a:srgbClr val="004992"/>
                </a:solidFill>
                <a:latin typeface="+mn-lt"/>
                <a:ea typeface="+mn-ea"/>
                <a:cs typeface="+mn-cs"/>
              </a:rPr>
              <a:t>Zakaj to počnemo?</a:t>
            </a:r>
            <a:endParaRPr lang="de-DE" altLang="de-DE"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pPr>
            <a:r>
              <a:rPr lang="sl-SI" altLang="de-DE" sz="2400" dirty="0">
                <a:solidFill>
                  <a:srgbClr val="333333"/>
                </a:solidFill>
              </a:rPr>
              <a:t>Raziskave kažejo, da veliko ljudi s psihozo</a:t>
            </a:r>
            <a:r>
              <a:rPr lang="en-US" altLang="de-DE" sz="2400" dirty="0">
                <a:solidFill>
                  <a:srgbClr val="333333"/>
                </a:solidFill>
              </a:rPr>
              <a:t> (</a:t>
            </a:r>
            <a:r>
              <a:rPr lang="sl-SI" altLang="de-DE" sz="2400" dirty="0">
                <a:solidFill>
                  <a:srgbClr val="333333"/>
                </a:solidFill>
              </a:rPr>
              <a:t>vendar ne vsi</a:t>
            </a:r>
            <a:r>
              <a:rPr lang="en-US" altLang="de-DE" sz="2400" dirty="0">
                <a:solidFill>
                  <a:srgbClr val="333333"/>
                </a:solidFill>
              </a:rPr>
              <a:t>!) </a:t>
            </a:r>
            <a:r>
              <a:rPr lang="sl-SI" altLang="de-DE" sz="2400" dirty="0">
                <a:solidFill>
                  <a:srgbClr val="004992"/>
                </a:solidFill>
              </a:rPr>
              <a:t>sprejema odločitve na</a:t>
            </a:r>
            <a:r>
              <a:rPr lang="en-US" altLang="de-DE" sz="2400" dirty="0">
                <a:solidFill>
                  <a:srgbClr val="004992"/>
                </a:solidFill>
              </a:rPr>
              <a:t> </a:t>
            </a:r>
            <a:r>
              <a:rPr lang="sl-SI" altLang="de-DE" sz="2400" dirty="0">
                <a:solidFill>
                  <a:srgbClr val="004992"/>
                </a:solidFill>
              </a:rPr>
              <a:t>osnovi premalo informacij</a:t>
            </a:r>
            <a:r>
              <a:rPr lang="en-US" altLang="de-DE" sz="2400" dirty="0">
                <a:solidFill>
                  <a:srgbClr val="004992"/>
                </a:solidFill>
              </a:rPr>
              <a:t>.</a:t>
            </a:r>
          </a:p>
          <a:p>
            <a:pPr marL="342900" lvl="0" indent="-342900" defTabSz="914400" fontAlgn="base">
              <a:buClr>
                <a:srgbClr val="000000"/>
              </a:buClr>
              <a:buFont typeface="WingDings"/>
              <a:buChar char=""/>
            </a:pPr>
            <a:r>
              <a:rPr lang="sl-SI" altLang="de-DE" sz="2400" dirty="0">
                <a:solidFill>
                  <a:srgbClr val="333333"/>
                </a:solidFill>
              </a:rPr>
              <a:t>Ta stil odločanja lahko hitro vodi do napak</a:t>
            </a:r>
            <a:r>
              <a:rPr lang="en-US" altLang="de-DE" sz="2400" dirty="0">
                <a:solidFill>
                  <a:srgbClr val="333333"/>
                </a:solidFill>
              </a:rPr>
              <a:t>. </a:t>
            </a:r>
            <a:r>
              <a:rPr lang="sl-SI" altLang="de-DE" sz="2400" dirty="0">
                <a:solidFill>
                  <a:srgbClr val="333333"/>
                </a:solidFill>
              </a:rPr>
              <a:t>Zato je bolje uporabiti stil odločanja, ki</a:t>
            </a:r>
            <a:r>
              <a:rPr lang="en-US" altLang="de-DE" sz="2400" dirty="0">
                <a:solidFill>
                  <a:srgbClr val="333333"/>
                </a:solidFill>
              </a:rPr>
              <a:t> </a:t>
            </a:r>
            <a:r>
              <a:rPr lang="sl-SI" altLang="de-DE" sz="2400" dirty="0">
                <a:solidFill>
                  <a:srgbClr val="004992"/>
                </a:solidFill>
              </a:rPr>
              <a:t>upošteva vse dostopne informacije</a:t>
            </a:r>
            <a:r>
              <a:rPr lang="en-US"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rPr>
              <a:t>Metakognitivni trening 2 – Prehitro zaključevanje I</a:t>
            </a:r>
          </a:p>
        </p:txBody>
      </p:sp>
      <p:sp>
        <p:nvSpPr>
          <p:cNvPr id="3" name="Slide Number Placeholder 2"/>
          <p:cNvSpPr>
            <a:spLocks noGrp="1"/>
          </p:cNvSpPr>
          <p:nvPr>
            <p:ph type="sldNum" sz="quarter" idx="12"/>
          </p:nvPr>
        </p:nvSpPr>
        <p:spPr/>
        <p:txBody>
          <a:bodyPr/>
          <a:lstStyle/>
          <a:p>
            <a:fld id="{D37E7F03-B64B-463E-931E-7354CAC18A50}" type="slidenum">
              <a:rPr lang="de-DE" altLang="de-DE" smtClean="0">
                <a:latin typeface="+mn-lt"/>
              </a:rPr>
              <a:pPr/>
              <a:t>21</a:t>
            </a:fld>
            <a:endParaRPr lang="de-DE" altLang="de-DE">
              <a:latin typeface="+mn-lt"/>
            </a:endParaRPr>
          </a:p>
        </p:txBody>
      </p:sp>
    </p:spTree>
    <p:extLst>
      <p:ext uri="{BB962C8B-B14F-4D97-AF65-F5344CB8AC3E}">
        <p14:creationId xmlns:p14="http://schemas.microsoft.com/office/powerpoint/2010/main" val="12844777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prehitro</a:t>
            </a:r>
            <a:r>
              <a:rPr lang="en-US" sz="3600" dirty="0">
                <a:latin typeface="+mn-lt"/>
                <a:ea typeface="+mn-ea"/>
                <a:cs typeface="+mn-cs"/>
              </a:rPr>
              <a:t> </a:t>
            </a:r>
            <a:r>
              <a:rPr lang="en-US" sz="3600" dirty="0" err="1">
                <a:latin typeface="+mn-lt"/>
                <a:ea typeface="+mn-ea"/>
                <a:cs typeface="+mn-cs"/>
              </a:rPr>
              <a:t>zaključevanje</a:t>
            </a:r>
            <a:r>
              <a:rPr lang="en-US" sz="3600" dirty="0">
                <a:latin typeface="+mn-lt"/>
                <a:ea typeface="+mn-ea"/>
                <a:cs typeface="+mn-cs"/>
              </a:rPr>
              <a:t> </a:t>
            </a:r>
            <a:r>
              <a:rPr lang="en-US" sz="3600" dirty="0" err="1">
                <a:latin typeface="+mn-lt"/>
                <a:ea typeface="+mn-ea"/>
                <a:cs typeface="+mn-cs"/>
              </a:rPr>
              <a:t>vodi</a:t>
            </a:r>
            <a:r>
              <a:rPr lang="en-US" sz="3600" dirty="0">
                <a:latin typeface="+mn-lt"/>
                <a:ea typeface="+mn-ea"/>
                <a:cs typeface="+mn-cs"/>
              </a:rPr>
              <a:t> do </a:t>
            </a:r>
            <a:r>
              <a:rPr lang="en-US" sz="3600" dirty="0" err="1">
                <a:latin typeface="+mn-lt"/>
                <a:ea typeface="+mn-ea"/>
                <a:cs typeface="+mn-cs"/>
              </a:rPr>
              <a:t>napačnih</a:t>
            </a:r>
            <a:r>
              <a:rPr lang="en-US" sz="3600" dirty="0">
                <a:latin typeface="+mn-lt"/>
                <a:ea typeface="+mn-ea"/>
                <a:cs typeface="+mn-cs"/>
              </a:rPr>
              <a:t> </a:t>
            </a:r>
            <a:r>
              <a:rPr lang="en-US" sz="3600" dirty="0" err="1">
                <a:latin typeface="+mn-lt"/>
                <a:ea typeface="+mn-ea"/>
                <a:cs typeface="+mn-cs"/>
              </a:rPr>
              <a:t>zaključkov</a:t>
            </a:r>
            <a:r>
              <a:rPr lang="en-US" sz="3600" dirty="0">
                <a:latin typeface="+mn-lt"/>
                <a:ea typeface="+mn-ea"/>
                <a:cs typeface="+mn-cs"/>
              </a:rPr>
              <a:t> med </a:t>
            </a:r>
            <a:r>
              <a:rPr lang="en-US" sz="3600" dirty="0" err="1">
                <a:latin typeface="+mn-lt"/>
                <a:ea typeface="+mn-ea"/>
                <a:cs typeface="+mn-cs"/>
              </a:rPr>
              <a:t>psihozo</a:t>
            </a:r>
            <a:r>
              <a:rPr lang="en-US" sz="3600" dirty="0">
                <a:latin typeface="+mn-lt"/>
                <a:ea typeface="+mn-ea"/>
                <a:cs typeface="+mn-cs"/>
              </a:rPr>
              <a:t> – </a:t>
            </a:r>
            <a:r>
              <a:rPr lang="en-US" sz="3600" dirty="0" err="1">
                <a:latin typeface="+mn-lt"/>
                <a:ea typeface="+mn-ea"/>
                <a:cs typeface="+mn-cs"/>
              </a:rPr>
              <a:t>primeri</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22</a:t>
            </a:fld>
            <a:endParaRPr lang="de-DE" altLang="de-DE">
              <a:latin typeface="+mn-lt"/>
            </a:endParaRPr>
          </a:p>
        </p:txBody>
      </p:sp>
      <p:sp>
        <p:nvSpPr>
          <p:cNvPr id="54297" name="Rechteck 1"/>
          <p:cNvSpPr>
            <a:spLocks noChangeArrowheads="1"/>
          </p:cNvSpPr>
          <p:nvPr/>
        </p:nvSpPr>
        <p:spPr bwMode="auto">
          <a:xfrm>
            <a:off x="408955" y="6021288"/>
            <a:ext cx="11376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algn="ctr" eaLnBrk="1" hangingPunct="1"/>
            <a:r>
              <a:rPr lang="sl-SI" altLang="de-DE" sz="2000">
                <a:solidFill>
                  <a:srgbClr val="004992"/>
                </a:solidFill>
                <a:latin typeface="+mn-lt"/>
              </a:rPr>
              <a:t>Lahko kdo na kratko podeli svojo </a:t>
            </a:r>
            <a:r>
              <a:rPr lang="de-DE" altLang="de-DE" sz="2000">
                <a:solidFill>
                  <a:srgbClr val="004992"/>
                </a:solidFill>
                <a:latin typeface="+mn-lt"/>
              </a:rPr>
              <a:t>l</a:t>
            </a:r>
            <a:r>
              <a:rPr lang="sl-SI" altLang="de-DE" sz="2000">
                <a:solidFill>
                  <a:srgbClr val="004992"/>
                </a:solidFill>
                <a:latin typeface="+mn-lt"/>
              </a:rPr>
              <a:t>astno osebno izkušn</a:t>
            </a:r>
            <a:r>
              <a:rPr lang="de-DE" altLang="de-DE" sz="2000">
                <a:solidFill>
                  <a:srgbClr val="004992"/>
                </a:solidFill>
                <a:latin typeface="+mn-lt"/>
              </a:rPr>
              <a:t>j</a:t>
            </a:r>
            <a:r>
              <a:rPr lang="sl-SI" altLang="de-DE" sz="2000">
                <a:solidFill>
                  <a:srgbClr val="004992"/>
                </a:solidFill>
                <a:latin typeface="+mn-lt"/>
              </a:rPr>
              <a:t>o</a:t>
            </a:r>
            <a:r>
              <a:rPr lang="en-US" altLang="de-DE" sz="2000">
                <a:solidFill>
                  <a:srgbClr val="004992"/>
                </a:solidFill>
                <a:latin typeface="+mn-lt"/>
              </a:rPr>
              <a:t>? </a:t>
            </a:r>
            <a:endParaRPr lang="de-DE" altLang="de-DE" sz="200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716843626"/>
              </p:ext>
            </p:extLst>
          </p:nvPr>
        </p:nvGraphicFramePr>
        <p:xfrm>
          <a:off x="408954" y="2203704"/>
          <a:ext cx="11376000" cy="3596526"/>
        </p:xfrm>
        <a:graphic>
          <a:graphicData uri="http://schemas.openxmlformats.org/drawingml/2006/table">
            <a:tbl>
              <a:tblPr firstRow="1" bandRow="1">
                <a:tableStyleId>{21E4AEA4-8DFA-4A89-87EB-49C32662AFE0}</a:tableStyleId>
              </a:tblPr>
              <a:tblGrid>
                <a:gridCol w="3240361">
                  <a:extLst>
                    <a:ext uri="{9D8B030D-6E8A-4147-A177-3AD203B41FA5}">
                      <a16:colId xmlns:a16="http://schemas.microsoft.com/office/drawing/2014/main" val="20000"/>
                    </a:ext>
                  </a:extLst>
                </a:gridCol>
                <a:gridCol w="3672408">
                  <a:extLst>
                    <a:ext uri="{9D8B030D-6E8A-4147-A177-3AD203B41FA5}">
                      <a16:colId xmlns:a16="http://schemas.microsoft.com/office/drawing/2014/main" val="20001"/>
                    </a:ext>
                  </a:extLst>
                </a:gridCol>
                <a:gridCol w="4463231">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Dogodek</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Razlaga med psihozo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Druge razlage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Na telefonski liniji slišite prasketanje.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CIA </a:t>
                      </a:r>
                      <a:r>
                        <a:rPr kumimoji="0" lang="en-US" sz="2000" b="0" i="0" u="none" strike="noStrike" cap="none" normalizeH="0" baseline="0" dirty="0" err="1">
                          <a:ln>
                            <a:noFill/>
                          </a:ln>
                          <a:solidFill>
                            <a:srgbClr val="333333"/>
                          </a:solidFill>
                          <a:effectLst/>
                          <a:latin typeface="Calibri Light"/>
                        </a:rPr>
                        <a:t>vam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prisluškuje</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Calibri Light"/>
                        </a:rPr>
                        <a:t>Poškodba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žice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tipični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zvok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klicih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daljavo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mrtve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točke</a:t>
                      </a:r>
                      <a:r>
                        <a:rPr kumimoji="0" lang="en-US" sz="2000" b="0" i="0" u="none" strike="noStrike" cap="none" normalizeH="0" baseline="0" dirty="0">
                          <a:ln>
                            <a:noFill/>
                          </a:ln>
                          <a:solidFill>
                            <a:srgbClr val="333333"/>
                          </a:solidFill>
                          <a:effectLst/>
                          <a:latin typeface="Calibri Light"/>
                        </a:rPr>
                        <a:t>’ v </a:t>
                      </a:r>
                      <a:r>
                        <a:rPr kumimoji="0" lang="en-US" sz="2000" b="0" i="0" u="none" strike="noStrike" cap="none" normalizeH="0" baseline="0" dirty="0" err="1">
                          <a:ln>
                            <a:noFill/>
                          </a:ln>
                          <a:solidFill>
                            <a:srgbClr val="333333"/>
                          </a:solidFill>
                          <a:effectLst/>
                          <a:latin typeface="Calibri Light"/>
                        </a:rPr>
                        <a:t>telefonski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mreži</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Calibri Light"/>
                        </a:rPr>
                        <a:t>Na radiu je pesem “Toxic” (strupeno) od Britney Spears.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000" b="0" i="0" u="none" strike="noStrike" cap="none" normalizeH="0" baseline="0">
                          <a:ln>
                            <a:noFill/>
                          </a:ln>
                          <a:solidFill>
                            <a:srgbClr val="333333"/>
                          </a:solidFill>
                          <a:effectLst/>
                          <a:latin typeface="Calibri Light"/>
                        </a:rPr>
                        <a:t>Skriti znak za prihajajoči napad s kemičnim strupom.</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000" b="0" i="0" u="none" strike="noStrike" cap="none" normalizeH="0" baseline="0" dirty="0">
                          <a:ln>
                            <a:noFill/>
                          </a:ln>
                          <a:solidFill>
                            <a:srgbClr val="333333"/>
                          </a:solidFill>
                          <a:effectLst/>
                          <a:latin typeface="Calibri Light"/>
                        </a:rPr>
                        <a:t>Radijska postaja je specializirana za pop glasbo.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Calibri Light"/>
                        </a:rPr>
                        <a:t>Bel prah na kuhinjskem pultu, prej ga ni bilo tam.</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Poskus, da bi vas zastrupili z antraksom; policija vam je podtaknila droge, da bi vas ujeli.</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Nekdo</a:t>
                      </a:r>
                      <a:r>
                        <a:rPr kumimoji="0" lang="en-US" sz="2000" b="0" i="0" u="none" strike="noStrike" cap="none" normalizeH="0" baseline="0" dirty="0">
                          <a:ln>
                            <a:noFill/>
                          </a:ln>
                          <a:solidFill>
                            <a:srgbClr val="333333"/>
                          </a:solidFill>
                          <a:effectLst/>
                          <a:latin typeface="Calibri Light"/>
                        </a:rPr>
                        <a:t> je </a:t>
                      </a:r>
                      <a:r>
                        <a:rPr kumimoji="0" lang="en-US" sz="2000" b="0" i="0" u="none" strike="noStrike" cap="none" normalizeH="0" baseline="0" dirty="0" err="1">
                          <a:ln>
                            <a:noFill/>
                          </a:ln>
                          <a:solidFill>
                            <a:srgbClr val="333333"/>
                          </a:solidFill>
                          <a:effectLst/>
                          <a:latin typeface="Calibri Light"/>
                        </a:rPr>
                        <a:t>ravnokar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pekel</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prah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že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dolgo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bil</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obrisan</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Naloga (1)</a:t>
            </a:r>
          </a:p>
        </p:txBody>
      </p:sp>
      <p:sp>
        <p:nvSpPr>
          <p:cNvPr id="583683" name="Rectangle 3"/>
          <p:cNvSpPr>
            <a:spLocks noGrp="1" noChangeArrowheads="1"/>
          </p:cNvSpPr>
          <p:nvPr>
            <p:ph idx="1"/>
          </p:nvPr>
        </p:nvSpPr>
        <p:spPr/>
        <p:txBody>
          <a:bodyPr>
            <a:noAutofit/>
          </a:bodyPr>
          <a:lstStyle/>
          <a:p>
            <a:pPr eaLnBrk="1" hangingPunct="1">
              <a:defRPr/>
            </a:pPr>
            <a:r>
              <a:rPr lang="sl-SI" sz="2400" dirty="0">
                <a:solidFill>
                  <a:srgbClr val="333333"/>
                </a:solidFill>
              </a:rPr>
              <a:t>V nadaljevanju boste videli niz slik</a:t>
            </a:r>
            <a:r>
              <a:rPr lang="en-US" sz="2400" dirty="0">
                <a:solidFill>
                  <a:srgbClr val="333333"/>
                </a:solidFill>
              </a:rPr>
              <a:t>. </a:t>
            </a:r>
            <a:r>
              <a:rPr lang="sl-SI" sz="2400" dirty="0">
                <a:solidFill>
                  <a:srgbClr val="333333"/>
                </a:solidFill>
              </a:rPr>
              <a:t>Predstavitev se začne samo z enim detajlom</a:t>
            </a:r>
            <a:r>
              <a:rPr lang="en-US" sz="2400" dirty="0">
                <a:solidFill>
                  <a:srgbClr val="333333"/>
                </a:solidFill>
              </a:rPr>
              <a:t>. </a:t>
            </a:r>
            <a:r>
              <a:rPr lang="sl-SI" sz="2400" dirty="0">
                <a:solidFill>
                  <a:srgbClr val="333333"/>
                </a:solidFill>
              </a:rPr>
              <a:t>Potem se doda naslednji detajl</a:t>
            </a:r>
            <a:r>
              <a:rPr lang="en-US" sz="2400" dirty="0">
                <a:solidFill>
                  <a:srgbClr val="333333"/>
                </a:solidFill>
              </a:rPr>
              <a:t>. </a:t>
            </a:r>
            <a:r>
              <a:rPr lang="sl-SI" sz="2400" dirty="0">
                <a:solidFill>
                  <a:srgbClr val="333333"/>
                </a:solidFill>
              </a:rPr>
              <a:t>To se nadaljuje, dokler se ne razkrije celotna slika</a:t>
            </a:r>
            <a:r>
              <a:rPr lang="en-US" sz="2400" dirty="0">
                <a:solidFill>
                  <a:srgbClr val="333333"/>
                </a:solidFill>
              </a:rPr>
              <a:t>.</a:t>
            </a:r>
          </a:p>
          <a:p>
            <a:pPr marL="342900" indent="-342900" eaLnBrk="1" hangingPunct="1">
              <a:buClr>
                <a:srgbClr val="333333"/>
              </a:buClr>
              <a:buFont typeface="WingDings"/>
              <a:buChar char=""/>
              <a:defRPr/>
            </a:pPr>
            <a:r>
              <a:rPr lang="sl-SI" sz="2400" dirty="0">
                <a:solidFill>
                  <a:srgbClr val="333333"/>
                </a:solidFill>
              </a:rPr>
              <a:t>Vaša naloga je, da prepoznate, kaj je na sliki</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23</a:t>
            </a:fld>
            <a:endParaRPr lang="de-DE" alt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Naloga (1)</a:t>
            </a:r>
          </a:p>
        </p:txBody>
      </p:sp>
      <p:sp>
        <p:nvSpPr>
          <p:cNvPr id="583683" name="Rectangle 3"/>
          <p:cNvSpPr>
            <a:spLocks noGrp="1" noChangeArrowheads="1"/>
          </p:cNvSpPr>
          <p:nvPr>
            <p:ph idx="1"/>
          </p:nvPr>
        </p:nvSpPr>
        <p:spPr/>
        <p:txBody>
          <a:bodyPr>
            <a:noAutofit/>
          </a:bodyPr>
          <a:lstStyle/>
          <a:p>
            <a:pPr eaLnBrk="1" hangingPunct="1">
              <a:defRPr/>
            </a:pPr>
            <a:r>
              <a:rPr lang="sl-SI" sz="2400" dirty="0">
                <a:solidFill>
                  <a:srgbClr val="333333"/>
                </a:solidFill>
              </a:rPr>
              <a:t>V nadaljevanju boste videli niz slik</a:t>
            </a:r>
            <a:r>
              <a:rPr lang="en-US" sz="2400" dirty="0">
                <a:solidFill>
                  <a:srgbClr val="333333"/>
                </a:solidFill>
              </a:rPr>
              <a:t>. </a:t>
            </a:r>
            <a:r>
              <a:rPr lang="sl-SI" sz="2400" dirty="0">
                <a:solidFill>
                  <a:srgbClr val="333333"/>
                </a:solidFill>
              </a:rPr>
              <a:t>Predstavitev se začne samo z enim detajlom</a:t>
            </a:r>
            <a:r>
              <a:rPr lang="en-US" sz="2400" dirty="0">
                <a:solidFill>
                  <a:srgbClr val="333333"/>
                </a:solidFill>
              </a:rPr>
              <a:t>. </a:t>
            </a:r>
            <a:r>
              <a:rPr lang="sl-SI" sz="2400" dirty="0">
                <a:solidFill>
                  <a:srgbClr val="333333"/>
                </a:solidFill>
              </a:rPr>
              <a:t>Potem se doda naslednji detajl</a:t>
            </a:r>
            <a:r>
              <a:rPr lang="en-US" sz="2400" dirty="0">
                <a:solidFill>
                  <a:srgbClr val="333333"/>
                </a:solidFill>
              </a:rPr>
              <a:t>. </a:t>
            </a:r>
            <a:r>
              <a:rPr lang="sl-SI" sz="2400" dirty="0">
                <a:solidFill>
                  <a:srgbClr val="333333"/>
                </a:solidFill>
              </a:rPr>
              <a:t>To se nadaljuje, dokler se ne razkrije celotna slika</a:t>
            </a:r>
            <a:r>
              <a:rPr lang="en-US" sz="2400" dirty="0">
                <a:solidFill>
                  <a:srgbClr val="333333"/>
                </a:solidFill>
              </a:rPr>
              <a:t>.</a:t>
            </a:r>
          </a:p>
          <a:p>
            <a:pPr marL="342900" indent="-342900" eaLnBrk="1" hangingPunct="1">
              <a:buClr>
                <a:srgbClr val="333333"/>
              </a:buClr>
              <a:buFont typeface="WingDings"/>
              <a:buChar char=""/>
              <a:defRPr/>
            </a:pPr>
            <a:r>
              <a:rPr lang="sl-SI" sz="2400" dirty="0">
                <a:solidFill>
                  <a:srgbClr val="333333"/>
                </a:solidFill>
              </a:rPr>
              <a:t>Vaša naloga je, da prepoznate, kaj je na sliki</a:t>
            </a:r>
            <a:r>
              <a:rPr lang="en-US" sz="2400" dirty="0">
                <a:solidFill>
                  <a:srgbClr val="333333"/>
                </a:solidFill>
              </a:rPr>
              <a:t>.</a:t>
            </a:r>
          </a:p>
          <a:p>
            <a:pPr marL="342900" indent="-342900" eaLnBrk="1" hangingPunct="1">
              <a:buClr>
                <a:srgbClr val="333333"/>
              </a:buClr>
              <a:buFont typeface="WingDings"/>
              <a:buChar char=""/>
              <a:defRPr/>
            </a:pPr>
            <a:r>
              <a:rPr lang="sl-SI" sz="2400" dirty="0">
                <a:solidFill>
                  <a:srgbClr val="333333"/>
                </a:solidFill>
              </a:rPr>
              <a:t>Skušajte se izogniti prehitrim in preveč poznim, počasnim</a:t>
            </a:r>
            <a:r>
              <a:rPr lang="de-DE" sz="2400" dirty="0">
                <a:solidFill>
                  <a:srgbClr val="333333"/>
                </a:solidFill>
              </a:rPr>
              <a:t> </a:t>
            </a:r>
            <a:r>
              <a:rPr lang="sl-SI" sz="2400">
                <a:solidFill>
                  <a:srgbClr val="333333"/>
                </a:solidFill>
              </a:rPr>
              <a:t>odgovorom</a:t>
            </a:r>
            <a:r>
              <a:rPr lang="en-US"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24</a:t>
            </a:fld>
            <a:endParaRPr lang="de-DE" altLang="de-DE">
              <a:latin typeface="+mn-lt"/>
            </a:endParaRPr>
          </a:p>
        </p:txBody>
      </p:sp>
    </p:spTree>
    <p:extLst>
      <p:ext uri="{BB962C8B-B14F-4D97-AF65-F5344CB8AC3E}">
        <p14:creationId xmlns:p14="http://schemas.microsoft.com/office/powerpoint/2010/main" val="9362576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Naloga (1)</a:t>
            </a:r>
          </a:p>
        </p:txBody>
      </p:sp>
      <p:sp>
        <p:nvSpPr>
          <p:cNvPr id="583683" name="Rectangle 3"/>
          <p:cNvSpPr>
            <a:spLocks noGrp="1" noChangeArrowheads="1"/>
          </p:cNvSpPr>
          <p:nvPr>
            <p:ph idx="1"/>
          </p:nvPr>
        </p:nvSpPr>
        <p:spPr/>
        <p:txBody>
          <a:bodyPr>
            <a:noAutofit/>
          </a:bodyPr>
          <a:lstStyle/>
          <a:p>
            <a:pPr eaLnBrk="1" hangingPunct="1">
              <a:defRPr/>
            </a:pPr>
            <a:r>
              <a:rPr lang="sl-SI" sz="2400" dirty="0">
                <a:solidFill>
                  <a:srgbClr val="333333"/>
                </a:solidFill>
              </a:rPr>
              <a:t>V nadaljevanju boste videli niz slik</a:t>
            </a:r>
            <a:r>
              <a:rPr lang="en-US" sz="2400" dirty="0">
                <a:solidFill>
                  <a:srgbClr val="333333"/>
                </a:solidFill>
              </a:rPr>
              <a:t>. </a:t>
            </a:r>
            <a:r>
              <a:rPr lang="sl-SI" sz="2400" dirty="0">
                <a:solidFill>
                  <a:srgbClr val="333333"/>
                </a:solidFill>
              </a:rPr>
              <a:t>Predstavitev se začne samo z enim detajlom</a:t>
            </a:r>
            <a:r>
              <a:rPr lang="en-US" sz="2400" dirty="0">
                <a:solidFill>
                  <a:srgbClr val="333333"/>
                </a:solidFill>
              </a:rPr>
              <a:t>. </a:t>
            </a:r>
            <a:r>
              <a:rPr lang="sl-SI" sz="2400" dirty="0">
                <a:solidFill>
                  <a:srgbClr val="333333"/>
                </a:solidFill>
              </a:rPr>
              <a:t>Potem se doda naslednji detajl</a:t>
            </a:r>
            <a:r>
              <a:rPr lang="en-US" sz="2400" dirty="0">
                <a:solidFill>
                  <a:srgbClr val="333333"/>
                </a:solidFill>
              </a:rPr>
              <a:t>. </a:t>
            </a:r>
            <a:r>
              <a:rPr lang="sl-SI" sz="2400" dirty="0">
                <a:solidFill>
                  <a:srgbClr val="333333"/>
                </a:solidFill>
              </a:rPr>
              <a:t>To se nadaljuje, dokler se ne razkrije celotna slika</a:t>
            </a:r>
            <a:r>
              <a:rPr lang="en-US" sz="2400" dirty="0">
                <a:solidFill>
                  <a:srgbClr val="333333"/>
                </a:solidFill>
              </a:rPr>
              <a:t>.</a:t>
            </a:r>
          </a:p>
          <a:p>
            <a:pPr marL="342900" indent="-342900" eaLnBrk="1" hangingPunct="1">
              <a:buClr>
                <a:srgbClr val="333333"/>
              </a:buClr>
              <a:buFont typeface="WingDings"/>
              <a:buChar char=""/>
              <a:defRPr/>
            </a:pPr>
            <a:r>
              <a:rPr lang="sl-SI" sz="2400" dirty="0">
                <a:solidFill>
                  <a:srgbClr val="333333"/>
                </a:solidFill>
              </a:rPr>
              <a:t>Vaša naloga je, da prepoznate, kaj je na sliki</a:t>
            </a:r>
            <a:r>
              <a:rPr lang="en-US" sz="2400" dirty="0">
                <a:solidFill>
                  <a:srgbClr val="333333"/>
                </a:solidFill>
              </a:rPr>
              <a:t>.</a:t>
            </a:r>
          </a:p>
          <a:p>
            <a:pPr marL="342900" indent="-342900" eaLnBrk="1" hangingPunct="1">
              <a:buClr>
                <a:srgbClr val="333333"/>
              </a:buClr>
              <a:buFont typeface="WingDings"/>
              <a:buChar char=""/>
              <a:defRPr/>
            </a:pPr>
            <a:r>
              <a:rPr lang="sl-SI" sz="2400" dirty="0">
                <a:solidFill>
                  <a:srgbClr val="333333"/>
                </a:solidFill>
              </a:rPr>
              <a:t>Skušajte se izogniti prehitrim in preveč poznim, počasnim</a:t>
            </a:r>
            <a:r>
              <a:rPr lang="de-DE" sz="2400" dirty="0">
                <a:solidFill>
                  <a:srgbClr val="333333"/>
                </a:solidFill>
              </a:rPr>
              <a:t> </a:t>
            </a:r>
            <a:r>
              <a:rPr lang="sl-SI" sz="2400" dirty="0">
                <a:solidFill>
                  <a:srgbClr val="333333"/>
                </a:solidFill>
              </a:rPr>
              <a:t>odgovorom</a:t>
            </a:r>
            <a:r>
              <a:rPr lang="en-US" sz="2400" dirty="0">
                <a:solidFill>
                  <a:srgbClr val="333333"/>
                </a:solidFill>
              </a:rPr>
              <a:t>.</a:t>
            </a:r>
          </a:p>
          <a:p>
            <a:pPr marL="342900" indent="-342900" eaLnBrk="1" hangingPunct="1">
              <a:buClr>
                <a:srgbClr val="333333"/>
              </a:buClr>
              <a:buFont typeface="WingDings"/>
              <a:buChar char=""/>
              <a:defRPr/>
            </a:pPr>
            <a:r>
              <a:rPr lang="sl-SI" sz="2400" dirty="0">
                <a:solidFill>
                  <a:srgbClr val="333333"/>
                </a:solidFill>
              </a:rPr>
              <a:t>Razpravljajte o dokazih, ki govorijo za in proti določeni možnosti</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25</a:t>
            </a:fld>
            <a:endParaRPr lang="de-DE" altLang="de-DE">
              <a:latin typeface="+mn-lt"/>
            </a:endParaRPr>
          </a:p>
        </p:txBody>
      </p:sp>
    </p:spTree>
    <p:extLst>
      <p:ext uri="{BB962C8B-B14F-4D97-AF65-F5344CB8AC3E}">
        <p14:creationId xmlns:p14="http://schemas.microsoft.com/office/powerpoint/2010/main" val="32748201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1</a:t>
            </a:r>
          </a:p>
        </p:txBody>
      </p:sp>
      <p:sp>
        <p:nvSpPr>
          <p:cNvPr id="5" name="Content Placeholder 4"/>
          <p:cNvSpPr>
            <a:spLocks noGrp="1"/>
          </p:cNvSpPr>
          <p:nvPr>
            <p:ph idx="1"/>
          </p:nvPr>
        </p:nvSpPr>
        <p:spPr/>
        <p:txBody>
          <a:bodyPr/>
          <a:lstStyle/>
          <a:p>
            <a:pPr lvl="0" defTabSz="914400" fontAlgn="base"/>
            <a:r>
              <a:rPr lang="sl-SI" altLang="de-DE" sz="2400">
                <a:solidFill>
                  <a:srgbClr val="333333"/>
                </a:solidFill>
              </a:rPr>
              <a:t>Ponujenih je več možnih razlag</a:t>
            </a:r>
            <a:r>
              <a:rPr lang="de-DE" altLang="de-DE" sz="2400" dirty="0">
                <a:solidFill>
                  <a:srgbClr val="333333"/>
                </a:solidFill>
              </a:rPr>
              <a:t>.</a:t>
            </a:r>
          </a:p>
          <a:p>
            <a:pPr lvl="0" defTabSz="914400" fontAlgn="base"/>
            <a:r>
              <a:rPr lang="sl-SI" altLang="ko-KR" sz="2400" dirty="0">
                <a:solidFill>
                  <a:srgbClr val="333333"/>
                </a:solidFill>
              </a:rPr>
              <a:t>Prosim vas, da se v skupini pogovorite, katera od razlag je najbolj verjetna in če ste dovolj gotovi vase, da lahko že sprejmete odločitev</a:t>
            </a:r>
            <a:r>
              <a:rPr lang="en-GB"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26</a:t>
            </a:fld>
            <a:endParaRPr lang="de-DE" alt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a:extLst>
              <a:ext uri="{FF2B5EF4-FFF2-40B4-BE49-F238E27FC236}">
                <a16:creationId xmlns:a16="http://schemas.microsoft.com/office/drawing/2014/main" id="{5994F661-DD92-734C-7829-37A8C6D3CAB6}"/>
              </a:ext>
            </a:extLst>
          </p:cNvPr>
          <p:cNvSpPr>
            <a:spLocks/>
          </p:cNvSpPr>
          <p:nvPr/>
        </p:nvSpPr>
        <p:spPr>
          <a:xfrm>
            <a:off x="4202659" y="2172337"/>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27</a:t>
            </a:fld>
            <a:endParaRPr lang="de-DE" altLang="de-DE">
              <a:latin typeface="+mn-lt"/>
            </a:endParaRPr>
          </a:p>
        </p:txBody>
      </p:sp>
      <p:sp>
        <p:nvSpPr>
          <p:cNvPr id="5" name="Title 4"/>
          <p:cNvSpPr>
            <a:spLocks noGrp="1"/>
          </p:cNvSpPr>
          <p:nvPr>
            <p:ph type="title"/>
          </p:nvPr>
        </p:nvSpPr>
        <p:spPr/>
        <p:txBody>
          <a:bodyPr/>
          <a:lstStyle/>
          <a:p>
            <a:r>
              <a:rPr lang="pl-PL" sz="3600">
                <a:solidFill>
                  <a:srgbClr val="004992"/>
                </a:solidFill>
                <a:latin typeface="+mn-lt"/>
                <a:ea typeface="+mn-ea"/>
                <a:cs typeface="+mn-cs"/>
              </a:rPr>
              <a:t>Kaj bi lahko bilo na tej sliki?</a:t>
            </a:r>
            <a:endParaRPr lang="en-US" sz="3600">
              <a:solidFill>
                <a:srgbClr val="004992"/>
              </a:solidFill>
              <a:latin typeface="+mn-lt"/>
              <a:ea typeface="+mn-ea"/>
              <a:cs typeface="+mn-cs"/>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4"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nasmejan 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skleda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čoln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gugalnik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glava slona</a:t>
            </a:r>
            <a:endParaRPr lang="de-DE" altLang="de-DE" sz="2000" dirty="0">
              <a:solidFill>
                <a:srgbClr val="333333"/>
              </a:solidFill>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
            <a:extLst>
              <a:ext uri="{FF2B5EF4-FFF2-40B4-BE49-F238E27FC236}">
                <a16:creationId xmlns:a16="http://schemas.microsoft.com/office/drawing/2014/main" id="{9B506D39-AE7B-4E7A-B2CE-660CE42988F4}"/>
              </a:ext>
            </a:extLst>
          </p:cNvPr>
          <p:cNvSpPr>
            <a:spLocks/>
          </p:cNvSpPr>
          <p:nvPr/>
        </p:nvSpPr>
        <p:spPr>
          <a:xfrm>
            <a:off x="4202464" y="2176306"/>
            <a:ext cx="3758549"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28</a:t>
            </a:fld>
            <a:endParaRPr lang="de-DE" altLang="de-DE">
              <a:latin typeface="+mn-lt"/>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nasmejan 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skleda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čoln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gugalnik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glava slona</a:t>
            </a:r>
            <a:endParaRPr lang="de-DE" altLang="de-DE" sz="2000" dirty="0">
              <a:solidFill>
                <a:srgbClr val="333333"/>
              </a:solidFill>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a:extLst>
              <a:ext uri="{FF2B5EF4-FFF2-40B4-BE49-F238E27FC236}">
                <a16:creationId xmlns:a16="http://schemas.microsoft.com/office/drawing/2014/main" id="{90C871A6-952B-E77E-58D6-6DBF37FAC690}"/>
              </a:ext>
            </a:extLst>
          </p:cNvPr>
          <p:cNvSpPr>
            <a:spLocks/>
          </p:cNvSpPr>
          <p:nvPr/>
        </p:nvSpPr>
        <p:spPr>
          <a:xfrm>
            <a:off x="4208995" y="2175512"/>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29</a:t>
            </a:fld>
            <a:endParaRPr lang="de-DE" altLang="de-DE">
              <a:latin typeface="+mn-lt"/>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nasmejan 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skleda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čoln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gugalnik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glava slona</a:t>
            </a:r>
            <a:endParaRPr lang="de-DE" altLang="de-DE" sz="2000" dirty="0">
              <a:solidFill>
                <a:srgbClr val="333333"/>
              </a:solidFill>
              <a:latin typeface="+mn-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
            <a:extLst>
              <a:ext uri="{FF2B5EF4-FFF2-40B4-BE49-F238E27FC236}">
                <a16:creationId xmlns:a16="http://schemas.microsoft.com/office/drawing/2014/main" id="{AA3C36A8-C10E-B626-EF5D-F837DDBC9DD5}"/>
              </a:ext>
            </a:extLst>
          </p:cNvPr>
          <p:cNvSpPr>
            <a:spLocks/>
          </p:cNvSpPr>
          <p:nvPr/>
        </p:nvSpPr>
        <p:spPr>
          <a:xfrm>
            <a:off x="4208201" y="2173131"/>
            <a:ext cx="3758548"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30</a:t>
            </a:fld>
            <a:endParaRPr lang="de-DE" altLang="de-DE">
              <a:latin typeface="+mn-lt"/>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nasmejan 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skleda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čoln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gugalnik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glava slona</a:t>
            </a:r>
            <a:endParaRPr lang="de-DE" altLang="de-DE" sz="2000" dirty="0">
              <a:solidFill>
                <a:srgbClr val="333333"/>
              </a:solidFill>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
            <a:extLst>
              <a:ext uri="{FF2B5EF4-FFF2-40B4-BE49-F238E27FC236}">
                <a16:creationId xmlns:a16="http://schemas.microsoft.com/office/drawing/2014/main" id="{C6FAAC5E-6616-3F08-0D1A-D399EE265BFB}"/>
              </a:ext>
            </a:extLst>
          </p:cNvPr>
          <p:cNvSpPr>
            <a:spLocks/>
          </p:cNvSpPr>
          <p:nvPr/>
        </p:nvSpPr>
        <p:spPr>
          <a:xfrm>
            <a:off x="4208201" y="2172337"/>
            <a:ext cx="375854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31</a:t>
            </a:fld>
            <a:endParaRPr lang="de-DE" altLang="de-DE">
              <a:latin typeface="+mn-lt"/>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nasmejan 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skleda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čoln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gugalnik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glava slona</a:t>
            </a:r>
            <a:endParaRPr lang="de-DE" altLang="de-DE" sz="2000" dirty="0">
              <a:solidFill>
                <a:srgbClr val="333333"/>
              </a:solidFill>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
            <a:extLst>
              <a:ext uri="{FF2B5EF4-FFF2-40B4-BE49-F238E27FC236}">
                <a16:creationId xmlns:a16="http://schemas.microsoft.com/office/drawing/2014/main" id="{4D3D7761-E95C-D54B-F0D9-BDDC573FB811}"/>
              </a:ext>
            </a:extLst>
          </p:cNvPr>
          <p:cNvSpPr>
            <a:spLocks/>
          </p:cNvSpPr>
          <p:nvPr/>
        </p:nvSpPr>
        <p:spPr>
          <a:xfrm>
            <a:off x="4210676"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32</a:t>
            </a:fld>
            <a:endParaRPr lang="de-DE" altLang="de-DE">
              <a:latin typeface="+mn-lt"/>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nasmejan 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skleda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čoln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gugalnik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glava slona</a:t>
            </a:r>
            <a:endParaRPr lang="de-DE" altLang="de-DE" sz="2000" dirty="0">
              <a:solidFill>
                <a:srgbClr val="333333"/>
              </a:solidFill>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
            <a:extLst>
              <a:ext uri="{FF2B5EF4-FFF2-40B4-BE49-F238E27FC236}">
                <a16:creationId xmlns:a16="http://schemas.microsoft.com/office/drawing/2014/main" id="{3CD735A3-8E36-5140-B53C-299A902DAB94}"/>
              </a:ext>
            </a:extLst>
          </p:cNvPr>
          <p:cNvSpPr>
            <a:spLocks/>
          </p:cNvSpPr>
          <p:nvPr/>
        </p:nvSpPr>
        <p:spPr>
          <a:xfrm>
            <a:off x="4213851"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33</a:t>
            </a:fld>
            <a:endParaRPr lang="de-DE" altLang="de-DE">
              <a:latin typeface="+mn-lt"/>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nasmejan 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skleda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čoln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gugalnik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glava slona</a:t>
            </a:r>
            <a:endParaRPr lang="de-DE" altLang="de-DE" sz="2000" dirty="0">
              <a:solidFill>
                <a:srgbClr val="333333"/>
              </a:solidFill>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
            <a:extLst>
              <a:ext uri="{FF2B5EF4-FFF2-40B4-BE49-F238E27FC236}">
                <a16:creationId xmlns:a16="http://schemas.microsoft.com/office/drawing/2014/main" id="{0399E732-51A6-5EB6-EEC2-B95675E0AD49}"/>
              </a:ext>
            </a:extLst>
          </p:cNvPr>
          <p:cNvSpPr>
            <a:spLocks/>
          </p:cNvSpPr>
          <p:nvPr/>
        </p:nvSpPr>
        <p:spPr>
          <a:xfrm>
            <a:off x="4213851" y="2177781"/>
            <a:ext cx="375053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34</a:t>
            </a:fld>
            <a:endParaRPr lang="de-DE" altLang="de-DE">
              <a:latin typeface="+mn-lt"/>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nasmejan 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skleda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čoln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gugalnik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glava slona</a:t>
            </a:r>
            <a:endParaRPr lang="de-DE" altLang="de-DE" sz="2000" dirty="0">
              <a:solidFill>
                <a:srgbClr val="333333"/>
              </a:solidFill>
              <a:latin typeface="+mn-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
            <a:extLst>
              <a:ext uri="{FF2B5EF4-FFF2-40B4-BE49-F238E27FC236}">
                <a16:creationId xmlns:a16="http://schemas.microsoft.com/office/drawing/2014/main" id="{2C5D1CC8-932C-A54D-3A1A-F6DFFC36850F}"/>
              </a:ext>
            </a:extLst>
          </p:cNvPr>
          <p:cNvSpPr>
            <a:spLocks/>
          </p:cNvSpPr>
          <p:nvPr/>
        </p:nvSpPr>
        <p:spPr>
          <a:xfrm>
            <a:off x="4027275" y="1844744"/>
            <a:ext cx="4118400" cy="3708924"/>
          </a:xfrm>
          <a:prstGeom prst="rect">
            <a:avLst/>
          </a:prstGeom>
          <a:blipFill dpi="0" rotWithShape="1">
            <a:blip r:embed="rId3">
              <a:alphaModFix/>
            </a:blip>
            <a:srcRect/>
            <a:stretch>
              <a:fillRect t="-356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35</a:t>
            </a:fld>
            <a:endParaRPr lang="de-DE" altLang="de-DE">
              <a:latin typeface="+mn-lt"/>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nasmejan 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skleda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čoln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gugalnik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glava slona</a:t>
            </a:r>
            <a:endParaRPr lang="de-DE" altLang="de-DE" sz="2000" dirty="0">
              <a:solidFill>
                <a:srgbClr val="333333"/>
              </a:solidFill>
              <a:latin typeface="+mn-lt"/>
            </a:endParaRPr>
          </a:p>
        </p:txBody>
      </p:sp>
    </p:spTree>
    <p:extLst>
      <p:ext uri="{BB962C8B-B14F-4D97-AF65-F5344CB8AC3E}">
        <p14:creationId xmlns:p14="http://schemas.microsoft.com/office/powerpoint/2010/main" val="25271274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2</a:t>
            </a:r>
          </a:p>
        </p:txBody>
      </p:sp>
      <p:sp>
        <p:nvSpPr>
          <p:cNvPr id="5" name="Content Placeholder 4"/>
          <p:cNvSpPr>
            <a:spLocks noGrp="1"/>
          </p:cNvSpPr>
          <p:nvPr>
            <p:ph idx="1"/>
          </p:nvPr>
        </p:nvSpPr>
        <p:spPr/>
        <p:txBody>
          <a:bodyPr/>
          <a:lstStyle/>
          <a:p>
            <a:pPr lvl="0" defTabSz="914400" fontAlgn="base"/>
            <a:r>
              <a:rPr lang="sl-SI" altLang="de-DE" sz="2400">
                <a:solidFill>
                  <a:srgbClr val="333333"/>
                </a:solidFill>
              </a:rPr>
              <a:t>Tukaj ni ponujenih možnih odgovorov</a:t>
            </a:r>
            <a:r>
              <a:rPr lang="de-DE" altLang="de-DE" sz="2400" dirty="0">
                <a:solidFill>
                  <a:srgbClr val="333333"/>
                </a:solidFill>
              </a:rPr>
              <a:t>. </a:t>
            </a:r>
            <a:r>
              <a:rPr lang="sl-SI" altLang="de-DE" sz="2400" dirty="0">
                <a:solidFill>
                  <a:srgbClr val="333333"/>
                </a:solidFill>
              </a:rPr>
              <a:t>Sami morate najti ideje, kaj je na sliki</a:t>
            </a:r>
            <a:r>
              <a:rPr lang="de-DE" altLang="de-DE" sz="2400" dirty="0">
                <a:solidFill>
                  <a:srgbClr val="333333"/>
                </a:solidFill>
              </a:rPr>
              <a:t>. </a:t>
            </a:r>
            <a:r>
              <a:rPr lang="sl-SI" altLang="de-DE" sz="2400" dirty="0">
                <a:solidFill>
                  <a:srgbClr val="333333"/>
                </a:solidFill>
              </a:rPr>
              <a:t>Najdite nekaj možnih odgovorov</a:t>
            </a:r>
            <a:r>
              <a:rPr lang="de-DE" altLang="de-DE" sz="2400" dirty="0">
                <a:solidFill>
                  <a:srgbClr val="333333"/>
                </a:solidFill>
              </a:rPr>
              <a:t>. </a:t>
            </a:r>
            <a:r>
              <a:rPr lang="sl-SI" altLang="de-DE" sz="2400" dirty="0">
                <a:solidFill>
                  <a:srgbClr val="333333"/>
                </a:solidFill>
              </a:rPr>
              <a:t>Prosim vas, da se o svojih mnenjih pogovorite v skupini</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36</a:t>
            </a:fld>
            <a:endParaRPr lang="de-DE" altLang="de-DE">
              <a:latin typeface="+mn-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
            <a:extLst>
              <a:ext uri="{FF2B5EF4-FFF2-40B4-BE49-F238E27FC236}">
                <a16:creationId xmlns:a16="http://schemas.microsoft.com/office/drawing/2014/main" id="{91337B9F-16FA-F755-A9D8-3A0C3D7B7196}"/>
              </a:ext>
            </a:extLst>
          </p:cNvPr>
          <p:cNvSpPr>
            <a:spLocks/>
          </p:cNvSpPr>
          <p:nvPr/>
        </p:nvSpPr>
        <p:spPr>
          <a:xfrm>
            <a:off x="4905715" y="2013827"/>
            <a:ext cx="237682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37</a:t>
            </a:fld>
            <a:endParaRPr lang="de-DE" altLang="de-DE">
              <a:latin typeface="+mn-lt"/>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p>
          <a:p>
            <a:pPr algn="ctr" eaLnBrk="1" hangingPunct="1">
              <a:lnSpc>
                <a:spcPct val="150000"/>
              </a:lnSpc>
              <a:spcBef>
                <a:spcPts val="0"/>
              </a:spcBef>
              <a:spcAft>
                <a:spcPts val="0"/>
              </a:spcAft>
              <a:buClrTx/>
              <a:buNone/>
            </a:pPr>
            <a:r>
              <a:rPr lang="en-US" altLang="de-DE" sz="2000">
                <a:solidFill>
                  <a:srgbClr val="004992"/>
                </a:solidFill>
                <a:latin typeface="Calibri Light"/>
              </a:rPr>
              <a:t> Ali se že želite odločiti? </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
            <a:extLst>
              <a:ext uri="{FF2B5EF4-FFF2-40B4-BE49-F238E27FC236}">
                <a16:creationId xmlns:a16="http://schemas.microsoft.com/office/drawing/2014/main" id="{C2A420BA-EC57-7523-C1D7-184273F1F77B}"/>
              </a:ext>
            </a:extLst>
          </p:cNvPr>
          <p:cNvSpPr>
            <a:spLocks/>
          </p:cNvSpPr>
          <p:nvPr/>
        </p:nvSpPr>
        <p:spPr>
          <a:xfrm>
            <a:off x="4899786" y="2008048"/>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38</a:t>
            </a:fld>
            <a:endParaRPr lang="de-DE" altLang="de-DE">
              <a:latin typeface="+mn-lt"/>
            </a:endParaRPr>
          </a:p>
        </p:txBody>
      </p:sp>
      <p:sp>
        <p:nvSpPr>
          <p:cNvPr id="5" name="Title 4"/>
          <p:cNvSpPr>
            <a:spLocks noGrp="1"/>
          </p:cNvSpPr>
          <p:nvPr>
            <p:ph type="title"/>
          </p:nvPr>
        </p:nvSpPr>
        <p:spPr/>
        <p:txBody>
          <a:bodyPr/>
          <a:lstStyle/>
          <a:p>
            <a:r>
              <a:rPr lang="pl-PL" sz="3600">
                <a:solidFill>
                  <a:srgbClr val="004992"/>
                </a:solidFill>
                <a:latin typeface="+mn-lt"/>
                <a:ea typeface="+mn-ea"/>
                <a:cs typeface="+mn-cs"/>
              </a:rPr>
              <a:t>Kaj bi lahko bilo na tej sliki?</a:t>
            </a:r>
            <a:endParaRPr lang="en-US" sz="3600" dirty="0">
              <a:solidFill>
                <a:srgbClr val="004992"/>
              </a:solidFill>
              <a:latin typeface="+mn-lt"/>
              <a:ea typeface="+mn-ea"/>
              <a:cs typeface="+mn-cs"/>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p>
          <a:p>
            <a:pPr algn="ctr" eaLnBrk="1" hangingPunct="1">
              <a:lnSpc>
                <a:spcPct val="150000"/>
              </a:lnSpc>
              <a:spcBef>
                <a:spcPts val="0"/>
              </a:spcBef>
              <a:spcAft>
                <a:spcPts val="0"/>
              </a:spcAft>
              <a:buClrTx/>
              <a:buNone/>
            </a:pPr>
            <a:r>
              <a:rPr lang="en-US" altLang="de-DE" sz="2000">
                <a:solidFill>
                  <a:srgbClr val="004992"/>
                </a:solidFill>
                <a:latin typeface="Calibri Light"/>
              </a:rPr>
              <a:t> Ali se že želite odločiti? </a:t>
            </a:r>
            <a:endParaRPr lang="de-DE" altLang="de-DE" sz="2000" dirty="0">
              <a:solidFill>
                <a:srgbClr val="004992"/>
              </a:solidFill>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
            <a:extLst>
              <a:ext uri="{FF2B5EF4-FFF2-40B4-BE49-F238E27FC236}">
                <a16:creationId xmlns:a16="http://schemas.microsoft.com/office/drawing/2014/main" id="{E4CD4D5E-8B4B-89D4-29D0-71514199F54D}"/>
              </a:ext>
            </a:extLst>
          </p:cNvPr>
          <p:cNvSpPr>
            <a:spLocks/>
          </p:cNvSpPr>
          <p:nvPr/>
        </p:nvSpPr>
        <p:spPr>
          <a:xfrm>
            <a:off x="4900123" y="2007840"/>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39</a:t>
            </a:fld>
            <a:endParaRPr lang="de-DE" altLang="de-DE">
              <a:latin typeface="+mn-lt"/>
            </a:endParaRPr>
          </a:p>
        </p:txBody>
      </p:sp>
      <p:sp>
        <p:nvSpPr>
          <p:cNvPr id="5" name="Title 4"/>
          <p:cNvSpPr>
            <a:spLocks noGrp="1"/>
          </p:cNvSpPr>
          <p:nvPr>
            <p:ph type="title"/>
          </p:nvPr>
        </p:nvSpPr>
        <p:spPr/>
        <p:txBody>
          <a:bodyPr/>
          <a:lstStyle/>
          <a:p>
            <a:r>
              <a:rPr lang="pl-PL" sz="3600">
                <a:solidFill>
                  <a:srgbClr val="004992"/>
                </a:solidFill>
                <a:latin typeface="+mn-lt"/>
                <a:ea typeface="+mn-ea"/>
                <a:cs typeface="+mn-cs"/>
              </a:rPr>
              <a:t>Kaj bi lahko bilo na tej sliki?</a:t>
            </a:r>
            <a:endParaRPr lang="en-US" sz="3600" dirty="0">
              <a:solidFill>
                <a:srgbClr val="004992"/>
              </a:solidFill>
              <a:latin typeface="+mn-lt"/>
              <a:ea typeface="+mn-ea"/>
              <a:cs typeface="+mn-cs"/>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p>
          <a:p>
            <a:pPr algn="ctr" eaLnBrk="1" hangingPunct="1">
              <a:lnSpc>
                <a:spcPct val="150000"/>
              </a:lnSpc>
              <a:spcBef>
                <a:spcPts val="0"/>
              </a:spcBef>
              <a:spcAft>
                <a:spcPts val="0"/>
              </a:spcAft>
              <a:buClrTx/>
              <a:buNone/>
            </a:pPr>
            <a:r>
              <a:rPr lang="en-US" altLang="de-DE" sz="2000">
                <a:solidFill>
                  <a:srgbClr val="004992"/>
                </a:solidFill>
                <a:latin typeface="Calibri Light"/>
              </a:rPr>
              <a:t> Ali se že želite odločiti? </a:t>
            </a:r>
            <a:endParaRPr lang="de-DE" altLang="de-DE" sz="20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4">
            <a:extLst>
              <a:ext uri="{FF2B5EF4-FFF2-40B4-BE49-F238E27FC236}">
                <a16:creationId xmlns:a16="http://schemas.microsoft.com/office/drawing/2014/main" id="{6ADCCF7E-5E24-BBA6-FD3F-BE713B1A970E}"/>
              </a:ext>
            </a:extLst>
          </p:cNvPr>
          <p:cNvSpPr>
            <a:spLocks/>
          </p:cNvSpPr>
          <p:nvPr/>
        </p:nvSpPr>
        <p:spPr>
          <a:xfrm>
            <a:off x="4900299" y="2008422"/>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40</a:t>
            </a:fld>
            <a:endParaRPr lang="de-DE" altLang="de-DE">
              <a:latin typeface="+mn-lt"/>
            </a:endParaRPr>
          </a:p>
        </p:txBody>
      </p:sp>
      <p:sp>
        <p:nvSpPr>
          <p:cNvPr id="5" name="Title 4"/>
          <p:cNvSpPr>
            <a:spLocks noGrp="1"/>
          </p:cNvSpPr>
          <p:nvPr>
            <p:ph type="title"/>
          </p:nvPr>
        </p:nvSpPr>
        <p:spPr/>
        <p:txBody>
          <a:bodyPr/>
          <a:lstStyle/>
          <a:p>
            <a:r>
              <a:rPr lang="pl-PL" sz="3600">
                <a:solidFill>
                  <a:srgbClr val="004992"/>
                </a:solidFill>
                <a:latin typeface="+mn-lt"/>
                <a:ea typeface="+mn-ea"/>
                <a:cs typeface="+mn-cs"/>
              </a:rPr>
              <a:t>Kaj bi lahko bilo na tej sliki?</a:t>
            </a:r>
            <a:endParaRPr lang="en-US" sz="3600" dirty="0">
              <a:solidFill>
                <a:srgbClr val="004992"/>
              </a:solidFill>
              <a:latin typeface="+mn-lt"/>
              <a:ea typeface="+mn-ea"/>
              <a:cs typeface="+mn-cs"/>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p>
          <a:p>
            <a:pPr algn="ctr" eaLnBrk="1" hangingPunct="1">
              <a:lnSpc>
                <a:spcPct val="150000"/>
              </a:lnSpc>
              <a:spcBef>
                <a:spcPts val="0"/>
              </a:spcBef>
              <a:spcAft>
                <a:spcPts val="0"/>
              </a:spcAft>
              <a:buClrTx/>
              <a:buNone/>
            </a:pPr>
            <a:r>
              <a:rPr lang="en-US" altLang="de-DE" sz="2000">
                <a:solidFill>
                  <a:srgbClr val="004992"/>
                </a:solidFill>
                <a:latin typeface="Calibri Light"/>
              </a:rPr>
              <a:t> Ali se že želite odločiti? </a:t>
            </a:r>
            <a:endParaRPr lang="de-DE" altLang="de-DE" sz="2000" dirty="0">
              <a:solidFill>
                <a:srgbClr val="004992"/>
              </a:solidFill>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5">
            <a:extLst>
              <a:ext uri="{FF2B5EF4-FFF2-40B4-BE49-F238E27FC236}">
                <a16:creationId xmlns:a16="http://schemas.microsoft.com/office/drawing/2014/main" id="{F006B7C6-3CAB-B582-A25B-9F92A54FF05A}"/>
              </a:ext>
            </a:extLst>
          </p:cNvPr>
          <p:cNvSpPr>
            <a:spLocks/>
          </p:cNvSpPr>
          <p:nvPr/>
        </p:nvSpPr>
        <p:spPr>
          <a:xfrm>
            <a:off x="4905403" y="200075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41</a:t>
            </a:fld>
            <a:endParaRPr lang="de-DE" altLang="de-DE">
              <a:latin typeface="+mn-lt"/>
            </a:endParaRPr>
          </a:p>
        </p:txBody>
      </p:sp>
      <p:sp>
        <p:nvSpPr>
          <p:cNvPr id="5" name="Title 4"/>
          <p:cNvSpPr>
            <a:spLocks noGrp="1"/>
          </p:cNvSpPr>
          <p:nvPr>
            <p:ph type="title"/>
          </p:nvPr>
        </p:nvSpPr>
        <p:spPr/>
        <p:txBody>
          <a:bodyPr/>
          <a:lstStyle/>
          <a:p>
            <a:r>
              <a:rPr lang="pl-PL" sz="3600">
                <a:solidFill>
                  <a:srgbClr val="004992"/>
                </a:solidFill>
                <a:latin typeface="+mn-lt"/>
                <a:ea typeface="+mn-ea"/>
                <a:cs typeface="+mn-cs"/>
              </a:rPr>
              <a:t>Kaj bi lahko bilo na tej sliki?</a:t>
            </a:r>
            <a:endParaRPr lang="en-US" sz="3600" dirty="0">
              <a:solidFill>
                <a:srgbClr val="004992"/>
              </a:solidFill>
              <a:latin typeface="+mn-lt"/>
              <a:ea typeface="+mn-ea"/>
              <a:cs typeface="+mn-cs"/>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p>
          <a:p>
            <a:pPr algn="ctr" eaLnBrk="1" hangingPunct="1">
              <a:lnSpc>
                <a:spcPct val="150000"/>
              </a:lnSpc>
              <a:spcBef>
                <a:spcPts val="0"/>
              </a:spcBef>
              <a:spcAft>
                <a:spcPts val="0"/>
              </a:spcAft>
              <a:buClrTx/>
              <a:buNone/>
            </a:pPr>
            <a:r>
              <a:rPr lang="en-US" altLang="de-DE" sz="2000">
                <a:solidFill>
                  <a:srgbClr val="004992"/>
                </a:solidFill>
                <a:latin typeface="Calibri Light"/>
              </a:rPr>
              <a:t> Ali se že želite odločiti? </a:t>
            </a:r>
            <a:endParaRPr lang="de-DE" altLang="de-DE" sz="20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6">
            <a:extLst>
              <a:ext uri="{FF2B5EF4-FFF2-40B4-BE49-F238E27FC236}">
                <a16:creationId xmlns:a16="http://schemas.microsoft.com/office/drawing/2014/main" id="{5BF13C19-5628-D4CF-8B2F-579FC5F71BC2}"/>
              </a:ext>
            </a:extLst>
          </p:cNvPr>
          <p:cNvSpPr>
            <a:spLocks/>
          </p:cNvSpPr>
          <p:nvPr/>
        </p:nvSpPr>
        <p:spPr>
          <a:xfrm>
            <a:off x="4905965" y="2001094"/>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42</a:t>
            </a:fld>
            <a:endParaRPr lang="de-DE" altLang="de-DE">
              <a:latin typeface="+mn-lt"/>
            </a:endParaRPr>
          </a:p>
        </p:txBody>
      </p:sp>
      <p:sp>
        <p:nvSpPr>
          <p:cNvPr id="5" name="Title 4"/>
          <p:cNvSpPr>
            <a:spLocks noGrp="1"/>
          </p:cNvSpPr>
          <p:nvPr>
            <p:ph type="title"/>
          </p:nvPr>
        </p:nvSpPr>
        <p:spPr/>
        <p:txBody>
          <a:bodyPr/>
          <a:lstStyle/>
          <a:p>
            <a:r>
              <a:rPr lang="pl-PL" sz="3600">
                <a:solidFill>
                  <a:srgbClr val="004992"/>
                </a:solidFill>
                <a:latin typeface="+mn-lt"/>
                <a:ea typeface="+mn-ea"/>
                <a:cs typeface="+mn-cs"/>
              </a:rPr>
              <a:t>Kaj bi lahko bilo na tej sliki?</a:t>
            </a:r>
            <a:endParaRPr lang="en-US" sz="3600" dirty="0">
              <a:solidFill>
                <a:srgbClr val="004992"/>
              </a:solidFill>
              <a:latin typeface="+mn-lt"/>
              <a:ea typeface="+mn-ea"/>
              <a:cs typeface="+mn-cs"/>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p>
          <a:p>
            <a:pPr algn="ctr" eaLnBrk="1" hangingPunct="1">
              <a:lnSpc>
                <a:spcPct val="150000"/>
              </a:lnSpc>
              <a:spcBef>
                <a:spcPts val="0"/>
              </a:spcBef>
              <a:spcAft>
                <a:spcPts val="0"/>
              </a:spcAft>
              <a:buClrTx/>
              <a:buNone/>
            </a:pPr>
            <a:r>
              <a:rPr lang="en-US" altLang="de-DE" sz="2000">
                <a:solidFill>
                  <a:srgbClr val="004992"/>
                </a:solidFill>
                <a:latin typeface="Calibri Light"/>
              </a:rPr>
              <a:t> Ali se že želite odločiti? </a:t>
            </a:r>
            <a:endParaRPr lang="de-DE" altLang="de-DE" sz="20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7">
            <a:extLst>
              <a:ext uri="{FF2B5EF4-FFF2-40B4-BE49-F238E27FC236}">
                <a16:creationId xmlns:a16="http://schemas.microsoft.com/office/drawing/2014/main" id="{8A7FD7A4-AF3A-DEBD-CB03-BCE8C1363916}"/>
              </a:ext>
            </a:extLst>
          </p:cNvPr>
          <p:cNvSpPr>
            <a:spLocks/>
          </p:cNvSpPr>
          <p:nvPr/>
        </p:nvSpPr>
        <p:spPr>
          <a:xfrm>
            <a:off x="4905820" y="200277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43</a:t>
            </a:fld>
            <a:endParaRPr lang="de-DE" altLang="de-DE">
              <a:latin typeface="+mn-lt"/>
            </a:endParaRPr>
          </a:p>
        </p:txBody>
      </p:sp>
      <p:sp>
        <p:nvSpPr>
          <p:cNvPr id="5" name="Title 4"/>
          <p:cNvSpPr>
            <a:spLocks noGrp="1"/>
          </p:cNvSpPr>
          <p:nvPr>
            <p:ph type="title"/>
          </p:nvPr>
        </p:nvSpPr>
        <p:spPr/>
        <p:txBody>
          <a:bodyPr/>
          <a:lstStyle/>
          <a:p>
            <a:r>
              <a:rPr lang="pl-PL" sz="3600">
                <a:solidFill>
                  <a:srgbClr val="004992"/>
                </a:solidFill>
                <a:latin typeface="+mn-lt"/>
                <a:ea typeface="+mn-ea"/>
                <a:cs typeface="+mn-cs"/>
              </a:rPr>
              <a:t>Kaj bi lahko bilo na tej sliki?</a:t>
            </a:r>
            <a:endParaRPr lang="en-US" sz="3600" dirty="0">
              <a:solidFill>
                <a:srgbClr val="004992"/>
              </a:solidFill>
              <a:latin typeface="+mn-lt"/>
              <a:ea typeface="+mn-ea"/>
              <a:cs typeface="+mn-cs"/>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p>
          <a:p>
            <a:pPr algn="ctr" eaLnBrk="1" hangingPunct="1">
              <a:lnSpc>
                <a:spcPct val="150000"/>
              </a:lnSpc>
              <a:spcBef>
                <a:spcPts val="0"/>
              </a:spcBef>
              <a:spcAft>
                <a:spcPts val="0"/>
              </a:spcAft>
              <a:buClrTx/>
              <a:buNone/>
            </a:pPr>
            <a:r>
              <a:rPr lang="en-US" altLang="de-DE" sz="2000">
                <a:solidFill>
                  <a:srgbClr val="004992"/>
                </a:solidFill>
                <a:latin typeface="Calibri Light"/>
              </a:rPr>
              <a:t> Ali se že želite odločiti? </a:t>
            </a:r>
            <a:endParaRPr lang="de-DE" altLang="de-DE" sz="20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8">
            <a:extLst>
              <a:ext uri="{FF2B5EF4-FFF2-40B4-BE49-F238E27FC236}">
                <a16:creationId xmlns:a16="http://schemas.microsoft.com/office/drawing/2014/main" id="{90852F9D-41CB-C248-2EEC-BDAC73969B20}"/>
              </a:ext>
            </a:extLst>
          </p:cNvPr>
          <p:cNvSpPr>
            <a:spLocks/>
          </p:cNvSpPr>
          <p:nvPr/>
        </p:nvSpPr>
        <p:spPr>
          <a:xfrm>
            <a:off x="4901856" y="2003328"/>
            <a:ext cx="2385725" cy="339248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44</a:t>
            </a:fld>
            <a:endParaRPr lang="de-DE" altLang="de-DE">
              <a:latin typeface="+mn-lt"/>
            </a:endParaRPr>
          </a:p>
        </p:txBody>
      </p:sp>
      <p:sp>
        <p:nvSpPr>
          <p:cNvPr id="5" name="Title 4"/>
          <p:cNvSpPr>
            <a:spLocks noGrp="1"/>
          </p:cNvSpPr>
          <p:nvPr>
            <p:ph type="title"/>
          </p:nvPr>
        </p:nvSpPr>
        <p:spPr/>
        <p:txBody>
          <a:bodyPr/>
          <a:lstStyle/>
          <a:p>
            <a:r>
              <a:rPr lang="pl-PL" sz="3600">
                <a:solidFill>
                  <a:srgbClr val="004992"/>
                </a:solidFill>
                <a:latin typeface="+mn-lt"/>
                <a:ea typeface="+mn-ea"/>
                <a:cs typeface="+mn-cs"/>
              </a:rPr>
              <a:t>Kaj bi lahko bilo na tej sliki?</a:t>
            </a:r>
            <a:endParaRPr lang="en-US" sz="3600" dirty="0">
              <a:solidFill>
                <a:srgbClr val="004992"/>
              </a:solidFill>
              <a:latin typeface="+mn-lt"/>
              <a:ea typeface="+mn-ea"/>
              <a:cs typeface="+mn-cs"/>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p>
          <a:p>
            <a:pPr algn="ctr" eaLnBrk="1" hangingPunct="1">
              <a:lnSpc>
                <a:spcPct val="150000"/>
              </a:lnSpc>
              <a:spcBef>
                <a:spcPts val="0"/>
              </a:spcBef>
              <a:spcAft>
                <a:spcPts val="0"/>
              </a:spcAft>
              <a:buClrTx/>
              <a:buNone/>
            </a:pPr>
            <a:r>
              <a:rPr lang="en-US" altLang="de-DE" sz="2000">
                <a:solidFill>
                  <a:srgbClr val="004992"/>
                </a:solidFill>
                <a:latin typeface="Calibri Light"/>
              </a:rPr>
              <a:t> Ali se že želite odločiti? </a:t>
            </a:r>
            <a:endParaRPr lang="de-DE" altLang="de-DE" sz="2000" dirty="0">
              <a:solidFill>
                <a:srgbClr val="004992"/>
              </a:solidFill>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3</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45</a:t>
            </a:fld>
            <a:endParaRPr lang="de-DE" altLang="de-DE">
              <a:latin typeface="+mn-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FCEF6-6316-34C3-2588-36B94D0706D5}"/>
            </a:ext>
          </a:extLst>
        </p:cNvPr>
        <p:cNvGrpSpPr/>
        <p:nvPr/>
      </p:nvGrpSpPr>
      <p:grpSpPr>
        <a:xfrm>
          <a:off x="0" y="0"/>
          <a:ext cx="0" cy="0"/>
          <a:chOff x="0" y="0"/>
          <a:chExt cx="0" cy="0"/>
        </a:xfrm>
      </p:grpSpPr>
      <p:sp>
        <p:nvSpPr>
          <p:cNvPr id="5" name="19">
            <a:extLst>
              <a:ext uri="{FF2B5EF4-FFF2-40B4-BE49-F238E27FC236}">
                <a16:creationId xmlns:a16="http://schemas.microsoft.com/office/drawing/2014/main" id="{90926C75-EDEA-55A3-89D1-3ACF843663C8}"/>
              </a:ext>
            </a:extLst>
          </p:cNvPr>
          <p:cNvSpPr>
            <a:spLocks/>
          </p:cNvSpPr>
          <p:nvPr/>
        </p:nvSpPr>
        <p:spPr>
          <a:xfrm>
            <a:off x="3467154" y="2089134"/>
            <a:ext cx="5140800" cy="32266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CAE4293-A3A2-39DD-37FD-9E73D8C9BE11}"/>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9013F9EC-6CF2-21AA-8E36-8BC215503BBD}"/>
              </a:ext>
            </a:extLst>
          </p:cNvPr>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a:extLst>
              <a:ext uri="{FF2B5EF4-FFF2-40B4-BE49-F238E27FC236}">
                <a16:creationId xmlns:a16="http://schemas.microsoft.com/office/drawing/2014/main" id="{442CC1C4-EDF7-0D42-6A28-6000CCEF5F6B}"/>
              </a:ext>
            </a:extLst>
          </p:cNvPr>
          <p:cNvSpPr>
            <a:spLocks noGrp="1"/>
          </p:cNvSpPr>
          <p:nvPr>
            <p:ph type="sldNum" sz="quarter" idx="12"/>
          </p:nvPr>
        </p:nvSpPr>
        <p:spPr/>
        <p:txBody>
          <a:bodyPr/>
          <a:lstStyle/>
          <a:p>
            <a:fld id="{765778AE-E324-4DB2-86FC-86F1EADCB7A2}" type="slidenum">
              <a:rPr lang="de-DE" altLang="de-DE" smtClean="0">
                <a:latin typeface="+mn-lt"/>
              </a:rPr>
              <a:pPr/>
              <a:t>46</a:t>
            </a:fld>
            <a:endParaRPr lang="de-DE" altLang="de-DE">
              <a:latin typeface="+mn-lt"/>
            </a:endParaRPr>
          </a:p>
        </p:txBody>
      </p:sp>
      <p:sp>
        <p:nvSpPr>
          <p:cNvPr id="11" name="Caption_9">
            <a:extLst>
              <a:ext uri="{FF2B5EF4-FFF2-40B4-BE49-F238E27FC236}">
                <a16:creationId xmlns:a16="http://schemas.microsoft.com/office/drawing/2014/main" id="{09AFFBC4-EC1A-EC09-3D3A-BA44FF10AA4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p>
          <a:p>
            <a:pPr algn="ctr" eaLnBrk="1" hangingPunct="1">
              <a:lnSpc>
                <a:spcPct val="150000"/>
              </a:lnSpc>
              <a:spcBef>
                <a:spcPts val="0"/>
              </a:spcBef>
              <a:spcAft>
                <a:spcPts val="0"/>
              </a:spcAft>
              <a:buClrTx/>
              <a:buNone/>
            </a:pPr>
            <a:r>
              <a:rPr lang="en-US" altLang="de-DE" sz="2000">
                <a:solidFill>
                  <a:srgbClr val="004992"/>
                </a:solidFill>
                <a:latin typeface="Calibri Light"/>
              </a:rPr>
              <a:t> Ali se že želite odločiti?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0247855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21BF1-A219-FEE3-30D9-859384A8AA72}"/>
            </a:ext>
          </a:extLst>
        </p:cNvPr>
        <p:cNvGrpSpPr/>
        <p:nvPr/>
      </p:nvGrpSpPr>
      <p:grpSpPr>
        <a:xfrm>
          <a:off x="0" y="0"/>
          <a:ext cx="0" cy="0"/>
          <a:chOff x="0" y="0"/>
          <a:chExt cx="0" cy="0"/>
        </a:xfrm>
      </p:grpSpPr>
      <p:sp>
        <p:nvSpPr>
          <p:cNvPr id="2" name="20">
            <a:extLst>
              <a:ext uri="{FF2B5EF4-FFF2-40B4-BE49-F238E27FC236}">
                <a16:creationId xmlns:a16="http://schemas.microsoft.com/office/drawing/2014/main" id="{8D2A9031-1368-9D7A-E71A-47539BB3A03E}"/>
              </a:ext>
            </a:extLst>
          </p:cNvPr>
          <p:cNvSpPr>
            <a:spLocks/>
          </p:cNvSpPr>
          <p:nvPr/>
        </p:nvSpPr>
        <p:spPr>
          <a:xfrm>
            <a:off x="3467719" y="2094780"/>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C4CD1F0E-74CB-BEF0-15C9-F7BE6CE00887}"/>
              </a:ext>
            </a:extLst>
          </p:cNvPr>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a:extLst>
              <a:ext uri="{FF2B5EF4-FFF2-40B4-BE49-F238E27FC236}">
                <a16:creationId xmlns:a16="http://schemas.microsoft.com/office/drawing/2014/main" id="{21DF832F-75B6-6105-DD1B-847F9FDBC904}"/>
              </a:ext>
            </a:extLst>
          </p:cNvPr>
          <p:cNvSpPr>
            <a:spLocks noGrp="1"/>
          </p:cNvSpPr>
          <p:nvPr>
            <p:ph type="sldNum" sz="quarter" idx="12"/>
          </p:nvPr>
        </p:nvSpPr>
        <p:spPr/>
        <p:txBody>
          <a:bodyPr/>
          <a:lstStyle/>
          <a:p>
            <a:fld id="{765778AE-E324-4DB2-86FC-86F1EADCB7A2}" type="slidenum">
              <a:rPr lang="de-DE" altLang="de-DE" smtClean="0">
                <a:latin typeface="+mn-lt"/>
              </a:rPr>
              <a:pPr/>
              <a:t>47</a:t>
            </a:fld>
            <a:endParaRPr lang="de-DE" altLang="de-DE">
              <a:latin typeface="+mn-lt"/>
            </a:endParaRPr>
          </a:p>
        </p:txBody>
      </p:sp>
      <p:sp>
        <p:nvSpPr>
          <p:cNvPr id="5" name="Title 4">
            <a:extLst>
              <a:ext uri="{FF2B5EF4-FFF2-40B4-BE49-F238E27FC236}">
                <a16:creationId xmlns:a16="http://schemas.microsoft.com/office/drawing/2014/main" id="{789E8084-727D-2EE0-4061-086A6B37F229}"/>
              </a:ext>
            </a:extLst>
          </p:cNvPr>
          <p:cNvSpPr>
            <a:spLocks noGrp="1"/>
          </p:cNvSpPr>
          <p:nvPr>
            <p:ph type="title"/>
          </p:nvPr>
        </p:nvSpPr>
        <p:spPr/>
        <p:txBody>
          <a:bodyPr/>
          <a:lstStyle/>
          <a:p>
            <a:r>
              <a:rPr lang="pl-PL" sz="3600">
                <a:solidFill>
                  <a:srgbClr val="004992"/>
                </a:solidFill>
                <a:latin typeface="+mn-lt"/>
                <a:ea typeface="+mn-ea"/>
                <a:cs typeface="+mn-cs"/>
              </a:rPr>
              <a:t>Kaj bi lahko bilo na tej sliki?</a:t>
            </a:r>
            <a:endParaRPr lang="en-US" sz="3600" dirty="0">
              <a:solidFill>
                <a:srgbClr val="004992"/>
              </a:solidFill>
              <a:latin typeface="+mn-lt"/>
              <a:ea typeface="+mn-ea"/>
              <a:cs typeface="+mn-cs"/>
            </a:endParaRPr>
          </a:p>
        </p:txBody>
      </p:sp>
      <p:sp>
        <p:nvSpPr>
          <p:cNvPr id="11" name="Caption_9">
            <a:extLst>
              <a:ext uri="{FF2B5EF4-FFF2-40B4-BE49-F238E27FC236}">
                <a16:creationId xmlns:a16="http://schemas.microsoft.com/office/drawing/2014/main" id="{474E3F8C-3283-1684-F38A-EC914B082F1D}"/>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p>
          <a:p>
            <a:pPr algn="ctr" eaLnBrk="1" hangingPunct="1">
              <a:lnSpc>
                <a:spcPct val="150000"/>
              </a:lnSpc>
              <a:spcBef>
                <a:spcPts val="0"/>
              </a:spcBef>
              <a:spcAft>
                <a:spcPts val="0"/>
              </a:spcAft>
              <a:buClrTx/>
              <a:buNone/>
            </a:pPr>
            <a:r>
              <a:rPr lang="en-US" altLang="de-DE" sz="2000">
                <a:solidFill>
                  <a:srgbClr val="004992"/>
                </a:solidFill>
                <a:latin typeface="Calibri Light"/>
              </a:rPr>
              <a:t> Ali se že želite odločiti?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28164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00060-94A6-297D-A45F-841650790F3D}"/>
            </a:ext>
          </a:extLst>
        </p:cNvPr>
        <p:cNvGrpSpPr/>
        <p:nvPr/>
      </p:nvGrpSpPr>
      <p:grpSpPr>
        <a:xfrm>
          <a:off x="0" y="0"/>
          <a:ext cx="0" cy="0"/>
          <a:chOff x="0" y="0"/>
          <a:chExt cx="0" cy="0"/>
        </a:xfrm>
      </p:grpSpPr>
      <p:sp>
        <p:nvSpPr>
          <p:cNvPr id="2" name="21">
            <a:extLst>
              <a:ext uri="{FF2B5EF4-FFF2-40B4-BE49-F238E27FC236}">
                <a16:creationId xmlns:a16="http://schemas.microsoft.com/office/drawing/2014/main" id="{83CB2CE4-DF5D-134C-9248-D6B8772E0CFA}"/>
              </a:ext>
            </a:extLst>
          </p:cNvPr>
          <p:cNvSpPr>
            <a:spLocks/>
          </p:cNvSpPr>
          <p:nvPr/>
        </p:nvSpPr>
        <p:spPr>
          <a:xfrm>
            <a:off x="3470933" y="2097680"/>
            <a:ext cx="513144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185D88A4-2CF8-2ABF-C75A-F1DAE8F45CB1}"/>
              </a:ext>
            </a:extLst>
          </p:cNvPr>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a:extLst>
              <a:ext uri="{FF2B5EF4-FFF2-40B4-BE49-F238E27FC236}">
                <a16:creationId xmlns:a16="http://schemas.microsoft.com/office/drawing/2014/main" id="{4ADB81E0-83A9-3E37-FF50-763335D4A06B}"/>
              </a:ext>
            </a:extLst>
          </p:cNvPr>
          <p:cNvSpPr>
            <a:spLocks noGrp="1"/>
          </p:cNvSpPr>
          <p:nvPr>
            <p:ph type="sldNum" sz="quarter" idx="12"/>
          </p:nvPr>
        </p:nvSpPr>
        <p:spPr/>
        <p:txBody>
          <a:bodyPr/>
          <a:lstStyle/>
          <a:p>
            <a:fld id="{765778AE-E324-4DB2-86FC-86F1EADCB7A2}" type="slidenum">
              <a:rPr lang="de-DE" altLang="de-DE" smtClean="0">
                <a:latin typeface="+mn-lt"/>
              </a:rPr>
              <a:pPr/>
              <a:t>48</a:t>
            </a:fld>
            <a:endParaRPr lang="de-DE" altLang="de-DE">
              <a:latin typeface="+mn-lt"/>
            </a:endParaRPr>
          </a:p>
        </p:txBody>
      </p:sp>
      <p:sp>
        <p:nvSpPr>
          <p:cNvPr id="5" name="Title 4">
            <a:extLst>
              <a:ext uri="{FF2B5EF4-FFF2-40B4-BE49-F238E27FC236}">
                <a16:creationId xmlns:a16="http://schemas.microsoft.com/office/drawing/2014/main" id="{B5E0B649-5F54-0721-C038-3390C682A7E3}"/>
              </a:ext>
            </a:extLst>
          </p:cNvPr>
          <p:cNvSpPr>
            <a:spLocks noGrp="1"/>
          </p:cNvSpPr>
          <p:nvPr>
            <p:ph type="title"/>
          </p:nvPr>
        </p:nvSpPr>
        <p:spPr/>
        <p:txBody>
          <a:bodyPr/>
          <a:lstStyle/>
          <a:p>
            <a:r>
              <a:rPr lang="pl-PL" sz="3600">
                <a:solidFill>
                  <a:srgbClr val="004992"/>
                </a:solidFill>
                <a:latin typeface="+mn-lt"/>
                <a:ea typeface="+mn-ea"/>
                <a:cs typeface="+mn-cs"/>
              </a:rPr>
              <a:t>Kaj bi lahko bilo na tej sliki?</a:t>
            </a:r>
            <a:endParaRPr lang="en-US" sz="3600" dirty="0">
              <a:solidFill>
                <a:srgbClr val="004992"/>
              </a:solidFill>
              <a:latin typeface="+mn-lt"/>
              <a:ea typeface="+mn-ea"/>
              <a:cs typeface="+mn-cs"/>
            </a:endParaRPr>
          </a:p>
        </p:txBody>
      </p:sp>
      <p:sp>
        <p:nvSpPr>
          <p:cNvPr id="11" name="Caption_9">
            <a:extLst>
              <a:ext uri="{FF2B5EF4-FFF2-40B4-BE49-F238E27FC236}">
                <a16:creationId xmlns:a16="http://schemas.microsoft.com/office/drawing/2014/main" id="{19216035-660F-E823-BAB0-5FE8AE95551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p>
          <a:p>
            <a:pPr algn="ctr" eaLnBrk="1" hangingPunct="1">
              <a:lnSpc>
                <a:spcPct val="150000"/>
              </a:lnSpc>
              <a:spcBef>
                <a:spcPts val="0"/>
              </a:spcBef>
              <a:spcAft>
                <a:spcPts val="0"/>
              </a:spcAft>
              <a:buClrTx/>
              <a:buNone/>
            </a:pPr>
            <a:r>
              <a:rPr lang="en-US" altLang="de-DE" sz="2000">
                <a:solidFill>
                  <a:srgbClr val="004992"/>
                </a:solidFill>
                <a:latin typeface="Calibri Light"/>
              </a:rPr>
              <a:t> Ali se že želite odločiti?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3125730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78ABC-4381-B5C1-EAA7-C1A62117B492}"/>
            </a:ext>
          </a:extLst>
        </p:cNvPr>
        <p:cNvGrpSpPr/>
        <p:nvPr/>
      </p:nvGrpSpPr>
      <p:grpSpPr>
        <a:xfrm>
          <a:off x="0" y="0"/>
          <a:ext cx="0" cy="0"/>
          <a:chOff x="0" y="0"/>
          <a:chExt cx="0" cy="0"/>
        </a:xfrm>
      </p:grpSpPr>
      <p:sp>
        <p:nvSpPr>
          <p:cNvPr id="2" name="22">
            <a:extLst>
              <a:ext uri="{FF2B5EF4-FFF2-40B4-BE49-F238E27FC236}">
                <a16:creationId xmlns:a16="http://schemas.microsoft.com/office/drawing/2014/main" id="{22C9D00D-ED25-73A7-DC79-DC52331EC788}"/>
              </a:ext>
            </a:extLst>
          </p:cNvPr>
          <p:cNvSpPr>
            <a:spLocks/>
          </p:cNvSpPr>
          <p:nvPr/>
        </p:nvSpPr>
        <p:spPr>
          <a:xfrm>
            <a:off x="3477831" y="2093557"/>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ADF8F05C-D84E-0C52-1157-7EF2CFBE63CD}"/>
              </a:ext>
            </a:extLst>
          </p:cNvPr>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a:extLst>
              <a:ext uri="{FF2B5EF4-FFF2-40B4-BE49-F238E27FC236}">
                <a16:creationId xmlns:a16="http://schemas.microsoft.com/office/drawing/2014/main" id="{D8D03742-0EB0-5972-4D7F-7D0E574171DF}"/>
              </a:ext>
            </a:extLst>
          </p:cNvPr>
          <p:cNvSpPr>
            <a:spLocks noGrp="1"/>
          </p:cNvSpPr>
          <p:nvPr>
            <p:ph type="sldNum" sz="quarter" idx="12"/>
          </p:nvPr>
        </p:nvSpPr>
        <p:spPr/>
        <p:txBody>
          <a:bodyPr/>
          <a:lstStyle/>
          <a:p>
            <a:fld id="{765778AE-E324-4DB2-86FC-86F1EADCB7A2}" type="slidenum">
              <a:rPr lang="de-DE" altLang="de-DE" smtClean="0">
                <a:latin typeface="+mn-lt"/>
              </a:rPr>
              <a:pPr/>
              <a:t>49</a:t>
            </a:fld>
            <a:endParaRPr lang="de-DE" altLang="de-DE">
              <a:latin typeface="+mn-lt"/>
            </a:endParaRPr>
          </a:p>
        </p:txBody>
      </p:sp>
      <p:sp>
        <p:nvSpPr>
          <p:cNvPr id="5" name="Title 4">
            <a:extLst>
              <a:ext uri="{FF2B5EF4-FFF2-40B4-BE49-F238E27FC236}">
                <a16:creationId xmlns:a16="http://schemas.microsoft.com/office/drawing/2014/main" id="{27912436-031F-04D1-16EA-E168B6DC58B5}"/>
              </a:ext>
            </a:extLst>
          </p:cNvPr>
          <p:cNvSpPr>
            <a:spLocks noGrp="1"/>
          </p:cNvSpPr>
          <p:nvPr>
            <p:ph type="title"/>
          </p:nvPr>
        </p:nvSpPr>
        <p:spPr/>
        <p:txBody>
          <a:bodyPr/>
          <a:lstStyle/>
          <a:p>
            <a:r>
              <a:rPr lang="pl-PL" sz="3600">
                <a:solidFill>
                  <a:srgbClr val="004992"/>
                </a:solidFill>
                <a:latin typeface="+mn-lt"/>
                <a:ea typeface="+mn-ea"/>
                <a:cs typeface="+mn-cs"/>
              </a:rPr>
              <a:t>Kaj bi lahko bilo na tej sliki?</a:t>
            </a:r>
            <a:endParaRPr lang="en-US" sz="3600" dirty="0">
              <a:solidFill>
                <a:srgbClr val="004992"/>
              </a:solidFill>
              <a:latin typeface="+mn-lt"/>
              <a:ea typeface="+mn-ea"/>
              <a:cs typeface="+mn-cs"/>
            </a:endParaRPr>
          </a:p>
        </p:txBody>
      </p:sp>
      <p:sp>
        <p:nvSpPr>
          <p:cNvPr id="11" name="Caption_9">
            <a:extLst>
              <a:ext uri="{FF2B5EF4-FFF2-40B4-BE49-F238E27FC236}">
                <a16:creationId xmlns:a16="http://schemas.microsoft.com/office/drawing/2014/main" id="{B9110576-7D44-9F04-85BF-08014BD89B4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p>
          <a:p>
            <a:pPr algn="ctr" eaLnBrk="1" hangingPunct="1">
              <a:lnSpc>
                <a:spcPct val="150000"/>
              </a:lnSpc>
              <a:spcBef>
                <a:spcPts val="0"/>
              </a:spcBef>
              <a:spcAft>
                <a:spcPts val="0"/>
              </a:spcAft>
              <a:buClrTx/>
              <a:buNone/>
            </a:pPr>
            <a:r>
              <a:rPr lang="en-US" altLang="de-DE" sz="2000">
                <a:solidFill>
                  <a:srgbClr val="004992"/>
                </a:solidFill>
                <a:latin typeface="Calibri Light"/>
              </a:rPr>
              <a:t> Ali se že želite odločiti?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1701556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503F4C-953C-0A44-92E5-39489DC81515}"/>
            </a:ext>
          </a:extLst>
        </p:cNvPr>
        <p:cNvGrpSpPr/>
        <p:nvPr/>
      </p:nvGrpSpPr>
      <p:grpSpPr>
        <a:xfrm>
          <a:off x="0" y="0"/>
          <a:ext cx="0" cy="0"/>
          <a:chOff x="0" y="0"/>
          <a:chExt cx="0" cy="0"/>
        </a:xfrm>
      </p:grpSpPr>
      <p:sp>
        <p:nvSpPr>
          <p:cNvPr id="2" name="23">
            <a:extLst>
              <a:ext uri="{FF2B5EF4-FFF2-40B4-BE49-F238E27FC236}">
                <a16:creationId xmlns:a16="http://schemas.microsoft.com/office/drawing/2014/main" id="{F4C22B1A-7708-5DDC-024D-56708BDD467E}"/>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121DCEEE-F3E2-E5A3-855F-03BAE8B6EB83}"/>
              </a:ext>
            </a:extLst>
          </p:cNvPr>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a:extLst>
              <a:ext uri="{FF2B5EF4-FFF2-40B4-BE49-F238E27FC236}">
                <a16:creationId xmlns:a16="http://schemas.microsoft.com/office/drawing/2014/main" id="{DCAC0474-FC78-D62D-DF6F-D91960D87481}"/>
              </a:ext>
            </a:extLst>
          </p:cNvPr>
          <p:cNvSpPr>
            <a:spLocks noGrp="1"/>
          </p:cNvSpPr>
          <p:nvPr>
            <p:ph type="sldNum" sz="quarter" idx="12"/>
          </p:nvPr>
        </p:nvSpPr>
        <p:spPr/>
        <p:txBody>
          <a:bodyPr/>
          <a:lstStyle/>
          <a:p>
            <a:fld id="{765778AE-E324-4DB2-86FC-86F1EADCB7A2}" type="slidenum">
              <a:rPr lang="de-DE" altLang="de-DE" smtClean="0">
                <a:latin typeface="+mn-lt"/>
              </a:rPr>
              <a:pPr/>
              <a:t>50</a:t>
            </a:fld>
            <a:endParaRPr lang="de-DE" altLang="de-DE">
              <a:latin typeface="+mn-lt"/>
            </a:endParaRPr>
          </a:p>
        </p:txBody>
      </p:sp>
      <p:sp>
        <p:nvSpPr>
          <p:cNvPr id="5" name="Title 4">
            <a:extLst>
              <a:ext uri="{FF2B5EF4-FFF2-40B4-BE49-F238E27FC236}">
                <a16:creationId xmlns:a16="http://schemas.microsoft.com/office/drawing/2014/main" id="{C41C202B-84AE-777A-03F0-A5B2B0DCCE8F}"/>
              </a:ext>
            </a:extLst>
          </p:cNvPr>
          <p:cNvSpPr>
            <a:spLocks noGrp="1"/>
          </p:cNvSpPr>
          <p:nvPr>
            <p:ph type="title"/>
          </p:nvPr>
        </p:nvSpPr>
        <p:spPr/>
        <p:txBody>
          <a:bodyPr/>
          <a:lstStyle/>
          <a:p>
            <a:r>
              <a:rPr lang="pl-PL" sz="3600">
                <a:solidFill>
                  <a:srgbClr val="004992"/>
                </a:solidFill>
                <a:latin typeface="+mn-lt"/>
                <a:ea typeface="+mn-ea"/>
                <a:cs typeface="+mn-cs"/>
              </a:rPr>
              <a:t>Kaj bi lahko bilo na tej sliki?</a:t>
            </a:r>
            <a:endParaRPr lang="en-US" sz="3600" dirty="0">
              <a:solidFill>
                <a:srgbClr val="004992"/>
              </a:solidFill>
              <a:latin typeface="+mn-lt"/>
              <a:ea typeface="+mn-ea"/>
              <a:cs typeface="+mn-cs"/>
            </a:endParaRPr>
          </a:p>
        </p:txBody>
      </p:sp>
      <p:sp>
        <p:nvSpPr>
          <p:cNvPr id="11" name="Caption_9">
            <a:extLst>
              <a:ext uri="{FF2B5EF4-FFF2-40B4-BE49-F238E27FC236}">
                <a16:creationId xmlns:a16="http://schemas.microsoft.com/office/drawing/2014/main" id="{06EC7229-E312-61D2-7B16-12A573CD368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p>
          <a:p>
            <a:pPr algn="ctr" eaLnBrk="1" hangingPunct="1">
              <a:lnSpc>
                <a:spcPct val="150000"/>
              </a:lnSpc>
              <a:spcBef>
                <a:spcPts val="0"/>
              </a:spcBef>
              <a:spcAft>
                <a:spcPts val="0"/>
              </a:spcAft>
              <a:buClrTx/>
              <a:buNone/>
            </a:pPr>
            <a:r>
              <a:rPr lang="en-US" altLang="de-DE" sz="2000">
                <a:solidFill>
                  <a:srgbClr val="004992"/>
                </a:solidFill>
                <a:latin typeface="Calibri Light"/>
              </a:rPr>
              <a:t> Ali se že želite odločiti?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199723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2C06D-A00C-FF45-4652-E3B9F15687D7}"/>
            </a:ext>
          </a:extLst>
        </p:cNvPr>
        <p:cNvGrpSpPr/>
        <p:nvPr/>
      </p:nvGrpSpPr>
      <p:grpSpPr>
        <a:xfrm>
          <a:off x="0" y="0"/>
          <a:ext cx="0" cy="0"/>
          <a:chOff x="0" y="0"/>
          <a:chExt cx="0" cy="0"/>
        </a:xfrm>
      </p:grpSpPr>
      <p:sp>
        <p:nvSpPr>
          <p:cNvPr id="2" name="24">
            <a:extLst>
              <a:ext uri="{FF2B5EF4-FFF2-40B4-BE49-F238E27FC236}">
                <a16:creationId xmlns:a16="http://schemas.microsoft.com/office/drawing/2014/main" id="{9F5427C7-5D5D-7328-32A3-B6B8862031E8}"/>
              </a:ext>
            </a:extLst>
          </p:cNvPr>
          <p:cNvSpPr>
            <a:spLocks/>
          </p:cNvSpPr>
          <p:nvPr/>
        </p:nvSpPr>
        <p:spPr>
          <a:xfrm>
            <a:off x="3476934"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7B35E7B2-0FF2-47C6-CFDE-E29FF58DA618}"/>
              </a:ext>
            </a:extLst>
          </p:cNvPr>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a:extLst>
              <a:ext uri="{FF2B5EF4-FFF2-40B4-BE49-F238E27FC236}">
                <a16:creationId xmlns:a16="http://schemas.microsoft.com/office/drawing/2014/main" id="{00B55652-DBF1-E30F-66B0-89F5073D498C}"/>
              </a:ext>
            </a:extLst>
          </p:cNvPr>
          <p:cNvSpPr>
            <a:spLocks noGrp="1"/>
          </p:cNvSpPr>
          <p:nvPr>
            <p:ph type="sldNum" sz="quarter" idx="12"/>
          </p:nvPr>
        </p:nvSpPr>
        <p:spPr/>
        <p:txBody>
          <a:bodyPr/>
          <a:lstStyle/>
          <a:p>
            <a:fld id="{765778AE-E324-4DB2-86FC-86F1EADCB7A2}" type="slidenum">
              <a:rPr lang="de-DE" altLang="de-DE" smtClean="0">
                <a:latin typeface="+mn-lt"/>
              </a:rPr>
              <a:pPr/>
              <a:t>51</a:t>
            </a:fld>
            <a:endParaRPr lang="de-DE" altLang="de-DE">
              <a:latin typeface="+mn-lt"/>
            </a:endParaRPr>
          </a:p>
        </p:txBody>
      </p:sp>
      <p:sp>
        <p:nvSpPr>
          <p:cNvPr id="5" name="Title 4">
            <a:extLst>
              <a:ext uri="{FF2B5EF4-FFF2-40B4-BE49-F238E27FC236}">
                <a16:creationId xmlns:a16="http://schemas.microsoft.com/office/drawing/2014/main" id="{A80D6A1A-4FAC-F7F6-F49B-A2BCB703E221}"/>
              </a:ext>
            </a:extLst>
          </p:cNvPr>
          <p:cNvSpPr>
            <a:spLocks noGrp="1"/>
          </p:cNvSpPr>
          <p:nvPr>
            <p:ph type="title"/>
          </p:nvPr>
        </p:nvSpPr>
        <p:spPr/>
        <p:txBody>
          <a:bodyPr/>
          <a:lstStyle/>
          <a:p>
            <a:r>
              <a:rPr lang="pl-PL" sz="3600">
                <a:solidFill>
                  <a:srgbClr val="004992"/>
                </a:solidFill>
                <a:latin typeface="+mn-lt"/>
                <a:ea typeface="+mn-ea"/>
                <a:cs typeface="+mn-cs"/>
              </a:rPr>
              <a:t>Kaj bi lahko bilo na tej sliki?</a:t>
            </a:r>
            <a:endParaRPr lang="en-US" sz="3600" dirty="0">
              <a:solidFill>
                <a:srgbClr val="004992"/>
              </a:solidFill>
              <a:latin typeface="+mn-lt"/>
              <a:ea typeface="+mn-ea"/>
              <a:cs typeface="+mn-cs"/>
            </a:endParaRPr>
          </a:p>
        </p:txBody>
      </p:sp>
      <p:sp>
        <p:nvSpPr>
          <p:cNvPr id="11" name="Caption_9">
            <a:extLst>
              <a:ext uri="{FF2B5EF4-FFF2-40B4-BE49-F238E27FC236}">
                <a16:creationId xmlns:a16="http://schemas.microsoft.com/office/drawing/2014/main" id="{A6CC356B-3A08-916E-2ABA-9D8C5515E93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p>
          <a:p>
            <a:pPr algn="ctr" eaLnBrk="1" hangingPunct="1">
              <a:lnSpc>
                <a:spcPct val="150000"/>
              </a:lnSpc>
              <a:spcBef>
                <a:spcPts val="0"/>
              </a:spcBef>
              <a:spcAft>
                <a:spcPts val="0"/>
              </a:spcAft>
              <a:buClrTx/>
              <a:buNone/>
            </a:pPr>
            <a:r>
              <a:rPr lang="en-US" altLang="de-DE" sz="2000">
                <a:solidFill>
                  <a:srgbClr val="004992"/>
                </a:solidFill>
                <a:latin typeface="Calibri Light"/>
              </a:rPr>
              <a:t> Ali se že želite odločiti?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6232250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E6F8C0-A9F5-2748-A29F-473BE986BF30}"/>
            </a:ext>
          </a:extLst>
        </p:cNvPr>
        <p:cNvGrpSpPr/>
        <p:nvPr/>
      </p:nvGrpSpPr>
      <p:grpSpPr>
        <a:xfrm>
          <a:off x="0" y="0"/>
          <a:ext cx="0" cy="0"/>
          <a:chOff x="0" y="0"/>
          <a:chExt cx="0" cy="0"/>
        </a:xfrm>
      </p:grpSpPr>
      <p:sp>
        <p:nvSpPr>
          <p:cNvPr id="2" name="25">
            <a:extLst>
              <a:ext uri="{FF2B5EF4-FFF2-40B4-BE49-F238E27FC236}">
                <a16:creationId xmlns:a16="http://schemas.microsoft.com/office/drawing/2014/main" id="{2FE5709E-A37B-62CA-9E78-9F4E0ACDD51B}"/>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5188AE2D-8281-B142-3999-D989DA2F3D7F}"/>
              </a:ext>
            </a:extLst>
          </p:cNvPr>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a:extLst>
              <a:ext uri="{FF2B5EF4-FFF2-40B4-BE49-F238E27FC236}">
                <a16:creationId xmlns:a16="http://schemas.microsoft.com/office/drawing/2014/main" id="{13A05725-CB06-9521-44DB-CAC0CF2CBB0D}"/>
              </a:ext>
            </a:extLst>
          </p:cNvPr>
          <p:cNvSpPr>
            <a:spLocks noGrp="1"/>
          </p:cNvSpPr>
          <p:nvPr>
            <p:ph type="sldNum" sz="quarter" idx="12"/>
          </p:nvPr>
        </p:nvSpPr>
        <p:spPr/>
        <p:txBody>
          <a:bodyPr/>
          <a:lstStyle/>
          <a:p>
            <a:fld id="{765778AE-E324-4DB2-86FC-86F1EADCB7A2}" type="slidenum">
              <a:rPr lang="de-DE" altLang="de-DE" smtClean="0">
                <a:latin typeface="+mn-lt"/>
              </a:rPr>
              <a:pPr/>
              <a:t>52</a:t>
            </a:fld>
            <a:endParaRPr lang="de-DE" altLang="de-DE">
              <a:latin typeface="+mn-lt"/>
            </a:endParaRPr>
          </a:p>
        </p:txBody>
      </p:sp>
      <p:sp>
        <p:nvSpPr>
          <p:cNvPr id="5" name="Title 4">
            <a:extLst>
              <a:ext uri="{FF2B5EF4-FFF2-40B4-BE49-F238E27FC236}">
                <a16:creationId xmlns:a16="http://schemas.microsoft.com/office/drawing/2014/main" id="{D7B7F8DE-C7B5-B88F-1B0D-FF99916C178B}"/>
              </a:ext>
            </a:extLst>
          </p:cNvPr>
          <p:cNvSpPr>
            <a:spLocks noGrp="1"/>
          </p:cNvSpPr>
          <p:nvPr>
            <p:ph type="title"/>
          </p:nvPr>
        </p:nvSpPr>
        <p:spPr/>
        <p:txBody>
          <a:bodyPr/>
          <a:lstStyle/>
          <a:p>
            <a:r>
              <a:rPr lang="pl-PL" sz="3600">
                <a:solidFill>
                  <a:srgbClr val="004992"/>
                </a:solidFill>
                <a:latin typeface="+mn-lt"/>
                <a:ea typeface="+mn-ea"/>
                <a:cs typeface="+mn-cs"/>
              </a:rPr>
              <a:t>Kaj bi lahko bilo na tej sliki?</a:t>
            </a:r>
            <a:endParaRPr lang="en-US" sz="3600" dirty="0">
              <a:solidFill>
                <a:srgbClr val="004992"/>
              </a:solidFill>
              <a:latin typeface="+mn-lt"/>
              <a:ea typeface="+mn-ea"/>
              <a:cs typeface="+mn-cs"/>
            </a:endParaRPr>
          </a:p>
        </p:txBody>
      </p:sp>
      <p:sp>
        <p:nvSpPr>
          <p:cNvPr id="11" name="Caption_9">
            <a:extLst>
              <a:ext uri="{FF2B5EF4-FFF2-40B4-BE49-F238E27FC236}">
                <a16:creationId xmlns:a16="http://schemas.microsoft.com/office/drawing/2014/main" id="{3C6C9D67-C289-C9D5-ECD5-21911BBE4BC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p>
          <a:p>
            <a:pPr algn="ctr" eaLnBrk="1" hangingPunct="1">
              <a:lnSpc>
                <a:spcPct val="150000"/>
              </a:lnSpc>
              <a:spcBef>
                <a:spcPts val="0"/>
              </a:spcBef>
              <a:spcAft>
                <a:spcPts val="0"/>
              </a:spcAft>
              <a:buClrTx/>
              <a:buNone/>
            </a:pPr>
            <a:r>
              <a:rPr lang="en-US" altLang="de-DE" sz="2000">
                <a:solidFill>
                  <a:srgbClr val="004992"/>
                </a:solidFill>
                <a:latin typeface="Calibri Light"/>
              </a:rPr>
              <a:t> Ali se že želite odločiti?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6494424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EACC7-05EC-C4C3-A902-AC40A53192BA}"/>
            </a:ext>
          </a:extLst>
        </p:cNvPr>
        <p:cNvGrpSpPr/>
        <p:nvPr/>
      </p:nvGrpSpPr>
      <p:grpSpPr>
        <a:xfrm>
          <a:off x="0" y="0"/>
          <a:ext cx="0" cy="0"/>
          <a:chOff x="0" y="0"/>
          <a:chExt cx="0" cy="0"/>
        </a:xfrm>
      </p:grpSpPr>
      <p:sp>
        <p:nvSpPr>
          <p:cNvPr id="2" name="26">
            <a:extLst>
              <a:ext uri="{FF2B5EF4-FFF2-40B4-BE49-F238E27FC236}">
                <a16:creationId xmlns:a16="http://schemas.microsoft.com/office/drawing/2014/main" id="{5FC4D7C2-BA3E-AABF-01F3-4CB4D67B01A5}"/>
              </a:ext>
            </a:extLst>
          </p:cNvPr>
          <p:cNvSpPr>
            <a:spLocks/>
          </p:cNvSpPr>
          <p:nvPr/>
        </p:nvSpPr>
        <p:spPr>
          <a:xfrm>
            <a:off x="3478522"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9BD0FAE9-8FA8-731A-550F-42E0F6913334}"/>
              </a:ext>
            </a:extLst>
          </p:cNvPr>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a:extLst>
              <a:ext uri="{FF2B5EF4-FFF2-40B4-BE49-F238E27FC236}">
                <a16:creationId xmlns:a16="http://schemas.microsoft.com/office/drawing/2014/main" id="{97492671-FFFC-E3AB-3C82-381DA893A807}"/>
              </a:ext>
            </a:extLst>
          </p:cNvPr>
          <p:cNvSpPr>
            <a:spLocks noGrp="1"/>
          </p:cNvSpPr>
          <p:nvPr>
            <p:ph type="sldNum" sz="quarter" idx="12"/>
          </p:nvPr>
        </p:nvSpPr>
        <p:spPr/>
        <p:txBody>
          <a:bodyPr/>
          <a:lstStyle/>
          <a:p>
            <a:fld id="{765778AE-E324-4DB2-86FC-86F1EADCB7A2}" type="slidenum">
              <a:rPr lang="de-DE" altLang="de-DE" smtClean="0">
                <a:latin typeface="+mn-lt"/>
              </a:rPr>
              <a:pPr/>
              <a:t>53</a:t>
            </a:fld>
            <a:endParaRPr lang="de-DE" altLang="de-DE">
              <a:latin typeface="+mn-lt"/>
            </a:endParaRPr>
          </a:p>
        </p:txBody>
      </p:sp>
      <p:sp>
        <p:nvSpPr>
          <p:cNvPr id="5" name="Title 4">
            <a:extLst>
              <a:ext uri="{FF2B5EF4-FFF2-40B4-BE49-F238E27FC236}">
                <a16:creationId xmlns:a16="http://schemas.microsoft.com/office/drawing/2014/main" id="{B2358418-A023-CD35-2127-755E27C58F66}"/>
              </a:ext>
            </a:extLst>
          </p:cNvPr>
          <p:cNvSpPr>
            <a:spLocks noGrp="1"/>
          </p:cNvSpPr>
          <p:nvPr>
            <p:ph type="title"/>
          </p:nvPr>
        </p:nvSpPr>
        <p:spPr/>
        <p:txBody>
          <a:bodyPr/>
          <a:lstStyle/>
          <a:p>
            <a:r>
              <a:rPr lang="pl-PL" sz="3600">
                <a:solidFill>
                  <a:srgbClr val="004992"/>
                </a:solidFill>
                <a:latin typeface="+mn-lt"/>
                <a:ea typeface="+mn-ea"/>
                <a:cs typeface="+mn-cs"/>
              </a:rPr>
              <a:t>Kaj bi lahko bilo na tej sliki?</a:t>
            </a:r>
            <a:endParaRPr lang="en-US" sz="3600" dirty="0">
              <a:solidFill>
                <a:srgbClr val="004992"/>
              </a:solidFill>
              <a:latin typeface="+mn-lt"/>
              <a:ea typeface="+mn-ea"/>
              <a:cs typeface="+mn-cs"/>
            </a:endParaRPr>
          </a:p>
        </p:txBody>
      </p:sp>
      <p:sp>
        <p:nvSpPr>
          <p:cNvPr id="11" name="Caption_9">
            <a:extLst>
              <a:ext uri="{FF2B5EF4-FFF2-40B4-BE49-F238E27FC236}">
                <a16:creationId xmlns:a16="http://schemas.microsoft.com/office/drawing/2014/main" id="{C9A65EAF-0538-BAC3-2A65-932CC66C79D4}"/>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p>
          <a:p>
            <a:pPr algn="ctr" eaLnBrk="1" hangingPunct="1">
              <a:lnSpc>
                <a:spcPct val="150000"/>
              </a:lnSpc>
              <a:spcBef>
                <a:spcPts val="0"/>
              </a:spcBef>
              <a:spcAft>
                <a:spcPts val="0"/>
              </a:spcAft>
              <a:buClrTx/>
              <a:buNone/>
            </a:pPr>
            <a:r>
              <a:rPr lang="en-US" altLang="de-DE" sz="2000">
                <a:solidFill>
                  <a:srgbClr val="004992"/>
                </a:solidFill>
                <a:latin typeface="Calibri Light"/>
              </a:rPr>
              <a:t> Ali se že želite odločiti?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303451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EACC7-05EC-C4C3-A902-AC40A53192BA}"/>
            </a:ext>
          </a:extLst>
        </p:cNvPr>
        <p:cNvGrpSpPr/>
        <p:nvPr/>
      </p:nvGrpSpPr>
      <p:grpSpPr>
        <a:xfrm>
          <a:off x="0" y="0"/>
          <a:ext cx="0" cy="0"/>
          <a:chOff x="0" y="0"/>
          <a:chExt cx="0" cy="0"/>
        </a:xfrm>
      </p:grpSpPr>
      <p:sp>
        <p:nvSpPr>
          <p:cNvPr id="2" name="27">
            <a:extLst>
              <a:ext uri="{FF2B5EF4-FFF2-40B4-BE49-F238E27FC236}">
                <a16:creationId xmlns:a16="http://schemas.microsoft.com/office/drawing/2014/main" id="{E70BC774-E2FB-AA61-3756-44CFD1BB64BD}"/>
              </a:ext>
            </a:extLst>
          </p:cNvPr>
          <p:cNvSpPr>
            <a:spLocks/>
          </p:cNvSpPr>
          <p:nvPr/>
        </p:nvSpPr>
        <p:spPr>
          <a:xfrm>
            <a:off x="2925120" y="1837141"/>
            <a:ext cx="6341760" cy="3752460"/>
          </a:xfrm>
          <a:prstGeom prst="rect">
            <a:avLst/>
          </a:prstGeom>
          <a:blipFill dpi="0" rotWithShape="1">
            <a:blip r:embed="rId3">
              <a:alphaModFix/>
            </a:blip>
            <a:srcRect/>
            <a:stretch>
              <a:fillRect b="-57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9BD0FAE9-8FA8-731A-550F-42E0F6913334}"/>
              </a:ext>
            </a:extLst>
          </p:cNvPr>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a:extLst>
              <a:ext uri="{FF2B5EF4-FFF2-40B4-BE49-F238E27FC236}">
                <a16:creationId xmlns:a16="http://schemas.microsoft.com/office/drawing/2014/main" id="{97492671-FFFC-E3AB-3C82-381DA893A807}"/>
              </a:ext>
            </a:extLst>
          </p:cNvPr>
          <p:cNvSpPr>
            <a:spLocks noGrp="1"/>
          </p:cNvSpPr>
          <p:nvPr>
            <p:ph type="sldNum" sz="quarter" idx="12"/>
          </p:nvPr>
        </p:nvSpPr>
        <p:spPr/>
        <p:txBody>
          <a:bodyPr/>
          <a:lstStyle/>
          <a:p>
            <a:fld id="{765778AE-E324-4DB2-86FC-86F1EADCB7A2}" type="slidenum">
              <a:rPr lang="de-DE" altLang="de-DE" smtClean="0">
                <a:latin typeface="+mn-lt"/>
              </a:rPr>
              <a:pPr/>
              <a:t>54</a:t>
            </a:fld>
            <a:endParaRPr lang="de-DE" altLang="de-DE">
              <a:latin typeface="+mn-lt"/>
            </a:endParaRPr>
          </a:p>
        </p:txBody>
      </p:sp>
      <p:sp>
        <p:nvSpPr>
          <p:cNvPr id="5" name="Title 4">
            <a:extLst>
              <a:ext uri="{FF2B5EF4-FFF2-40B4-BE49-F238E27FC236}">
                <a16:creationId xmlns:a16="http://schemas.microsoft.com/office/drawing/2014/main" id="{B2358418-A023-CD35-2127-755E27C58F66}"/>
              </a:ext>
            </a:extLst>
          </p:cNvPr>
          <p:cNvSpPr>
            <a:spLocks noGrp="1"/>
          </p:cNvSpPr>
          <p:nvPr>
            <p:ph type="title"/>
          </p:nvPr>
        </p:nvSpPr>
        <p:spPr/>
        <p:txBody>
          <a:bodyPr/>
          <a:lstStyle/>
          <a:p>
            <a:r>
              <a:rPr lang="pl-PL" sz="3600">
                <a:solidFill>
                  <a:srgbClr val="004992"/>
                </a:solidFill>
                <a:latin typeface="+mn-lt"/>
                <a:ea typeface="+mn-ea"/>
                <a:cs typeface="+mn-cs"/>
              </a:rPr>
              <a:t>Kaj bi lahko bilo na tej sliki?</a:t>
            </a:r>
            <a:endParaRPr lang="en-US" sz="3600" dirty="0">
              <a:solidFill>
                <a:srgbClr val="004992"/>
              </a:solidFill>
              <a:latin typeface="+mn-lt"/>
              <a:ea typeface="+mn-ea"/>
              <a:cs typeface="+mn-cs"/>
            </a:endParaRPr>
          </a:p>
        </p:txBody>
      </p:sp>
      <p:sp>
        <p:nvSpPr>
          <p:cNvPr id="11" name="Caption_9">
            <a:extLst>
              <a:ext uri="{FF2B5EF4-FFF2-40B4-BE49-F238E27FC236}">
                <a16:creationId xmlns:a16="http://schemas.microsoft.com/office/drawing/2014/main" id="{C9A65EAF-0538-BAC3-2A65-932CC66C79D4}"/>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p>
          <a:p>
            <a:pPr algn="ctr" eaLnBrk="1" hangingPunct="1">
              <a:lnSpc>
                <a:spcPct val="150000"/>
              </a:lnSpc>
              <a:spcBef>
                <a:spcPts val="0"/>
              </a:spcBef>
              <a:spcAft>
                <a:spcPts val="0"/>
              </a:spcAft>
              <a:buClrTx/>
              <a:buNone/>
            </a:pPr>
            <a:r>
              <a:rPr lang="en-US" altLang="de-DE" sz="2000">
                <a:solidFill>
                  <a:srgbClr val="004992"/>
                </a:solidFill>
                <a:latin typeface="Calibri Light"/>
              </a:rPr>
              <a:t> Ali se že želite odločiti?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9907795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6EE79-1AC1-E79F-AE3D-55A07E8A8C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8F0C70-CD6C-5928-8421-7AB957EF5FB2}"/>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4</a:t>
            </a:r>
          </a:p>
        </p:txBody>
      </p:sp>
      <p:sp>
        <p:nvSpPr>
          <p:cNvPr id="3" name="Footer Placeholder 2">
            <a:extLst>
              <a:ext uri="{FF2B5EF4-FFF2-40B4-BE49-F238E27FC236}">
                <a16:creationId xmlns:a16="http://schemas.microsoft.com/office/drawing/2014/main" id="{3E592591-69A7-56E5-5846-8712F9399D7E}"/>
              </a:ext>
            </a:extLst>
          </p:cNvPr>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a:extLst>
              <a:ext uri="{FF2B5EF4-FFF2-40B4-BE49-F238E27FC236}">
                <a16:creationId xmlns:a16="http://schemas.microsoft.com/office/drawing/2014/main" id="{FC0CB6E8-02F4-6144-48B3-43598E9E9F97}"/>
              </a:ext>
            </a:extLst>
          </p:cNvPr>
          <p:cNvSpPr>
            <a:spLocks noGrp="1"/>
          </p:cNvSpPr>
          <p:nvPr>
            <p:ph type="sldNum" sz="quarter" idx="12"/>
          </p:nvPr>
        </p:nvSpPr>
        <p:spPr/>
        <p:txBody>
          <a:bodyPr/>
          <a:lstStyle/>
          <a:p>
            <a:fld id="{765778AE-E324-4DB2-86FC-86F1EADCB7A2}" type="slidenum">
              <a:rPr lang="de-DE" altLang="de-DE" smtClean="0">
                <a:latin typeface="+mn-lt"/>
              </a:rPr>
              <a:pPr/>
              <a:t>55</a:t>
            </a:fld>
            <a:endParaRPr lang="de-DE" altLang="de-DE">
              <a:latin typeface="+mn-lt"/>
            </a:endParaRPr>
          </a:p>
        </p:txBody>
      </p:sp>
    </p:spTree>
    <p:extLst>
      <p:ext uri="{BB962C8B-B14F-4D97-AF65-F5344CB8AC3E}">
        <p14:creationId xmlns:p14="http://schemas.microsoft.com/office/powerpoint/2010/main" val="33496778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8">
            <a:extLst>
              <a:ext uri="{FF2B5EF4-FFF2-40B4-BE49-F238E27FC236}">
                <a16:creationId xmlns:a16="http://schemas.microsoft.com/office/drawing/2014/main" id="{ECCCCC67-6C82-564D-FE5C-4C5A48860792}"/>
              </a:ext>
            </a:extLst>
          </p:cNvPr>
          <p:cNvSpPr>
            <a:spLocks/>
          </p:cNvSpPr>
          <p:nvPr/>
        </p:nvSpPr>
        <p:spPr>
          <a:xfrm>
            <a:off x="4913550" y="2074510"/>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56</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p>
          <a:p>
            <a:pPr algn="ctr" eaLnBrk="1" hangingPunct="1">
              <a:lnSpc>
                <a:spcPct val="150000"/>
              </a:lnSpc>
              <a:spcBef>
                <a:spcPts val="0"/>
              </a:spcBef>
              <a:spcAft>
                <a:spcPts val="0"/>
              </a:spcAft>
              <a:buClrTx/>
              <a:buNone/>
            </a:pPr>
            <a:r>
              <a:rPr lang="en-US" altLang="de-DE" sz="2000">
                <a:solidFill>
                  <a:srgbClr val="004992"/>
                </a:solidFill>
                <a:latin typeface="Calibri Light"/>
              </a:rPr>
              <a:t> Ali se že želite odločiti?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6425855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9">
            <a:extLst>
              <a:ext uri="{FF2B5EF4-FFF2-40B4-BE49-F238E27FC236}">
                <a16:creationId xmlns:a16="http://schemas.microsoft.com/office/drawing/2014/main" id="{B9DA922D-D6E0-7187-AC9D-16F72D0CE57F}"/>
              </a:ext>
            </a:extLst>
          </p:cNvPr>
          <p:cNvSpPr>
            <a:spLocks/>
          </p:cNvSpPr>
          <p:nvPr/>
        </p:nvSpPr>
        <p:spPr>
          <a:xfrm>
            <a:off x="4913550"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57</a:t>
            </a:fld>
            <a:endParaRPr lang="de-DE" altLang="de-DE">
              <a:latin typeface="+mn-lt"/>
            </a:endParaRPr>
          </a:p>
        </p:txBody>
      </p:sp>
      <p:sp>
        <p:nvSpPr>
          <p:cNvPr id="5" name="Title 4"/>
          <p:cNvSpPr>
            <a:spLocks noGrp="1"/>
          </p:cNvSpPr>
          <p:nvPr>
            <p:ph type="title"/>
          </p:nvPr>
        </p:nvSpPr>
        <p:spPr/>
        <p:txBody>
          <a:bodyPr/>
          <a:lstStyle/>
          <a:p>
            <a:r>
              <a:rPr lang="pl-PL" sz="3600">
                <a:solidFill>
                  <a:srgbClr val="004992"/>
                </a:solidFill>
                <a:latin typeface="+mn-lt"/>
                <a:ea typeface="+mn-ea"/>
                <a:cs typeface="+mn-cs"/>
              </a:rPr>
              <a:t>Kaj bi lahko bilo na tej sliki?</a:t>
            </a:r>
            <a:endParaRPr lang="en-US" sz="3600" dirty="0">
              <a:solidFill>
                <a:srgbClr val="004992"/>
              </a:solidFill>
              <a:latin typeface="+mn-lt"/>
              <a:ea typeface="+mn-ea"/>
              <a:cs typeface="+mn-cs"/>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p>
          <a:p>
            <a:pPr algn="ctr" eaLnBrk="1" hangingPunct="1">
              <a:lnSpc>
                <a:spcPct val="150000"/>
              </a:lnSpc>
              <a:spcBef>
                <a:spcPts val="0"/>
              </a:spcBef>
              <a:spcAft>
                <a:spcPts val="0"/>
              </a:spcAft>
              <a:buClrTx/>
              <a:buNone/>
            </a:pPr>
            <a:r>
              <a:rPr lang="en-US" altLang="de-DE" sz="2000">
                <a:solidFill>
                  <a:srgbClr val="004992"/>
                </a:solidFill>
                <a:latin typeface="Calibri Light"/>
              </a:rPr>
              <a:t> Ali se že želite odločiti?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6275697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0">
            <a:extLst>
              <a:ext uri="{FF2B5EF4-FFF2-40B4-BE49-F238E27FC236}">
                <a16:creationId xmlns:a16="http://schemas.microsoft.com/office/drawing/2014/main" id="{65D1E907-E326-432B-ABCF-9164B88C15B1}"/>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58</a:t>
            </a:fld>
            <a:endParaRPr lang="de-DE" altLang="de-DE">
              <a:latin typeface="+mn-lt"/>
            </a:endParaRPr>
          </a:p>
        </p:txBody>
      </p:sp>
      <p:sp>
        <p:nvSpPr>
          <p:cNvPr id="5" name="Title 4"/>
          <p:cNvSpPr>
            <a:spLocks noGrp="1"/>
          </p:cNvSpPr>
          <p:nvPr>
            <p:ph type="title"/>
          </p:nvPr>
        </p:nvSpPr>
        <p:spPr/>
        <p:txBody>
          <a:bodyPr/>
          <a:lstStyle/>
          <a:p>
            <a:r>
              <a:rPr lang="pl-PL" sz="3600">
                <a:solidFill>
                  <a:srgbClr val="004992"/>
                </a:solidFill>
                <a:latin typeface="+mn-lt"/>
                <a:ea typeface="+mn-ea"/>
                <a:cs typeface="+mn-cs"/>
              </a:rPr>
              <a:t>Kaj bi lahko bilo na tej sliki?</a:t>
            </a:r>
            <a:endParaRPr lang="en-US" sz="3600" dirty="0">
              <a:solidFill>
                <a:srgbClr val="004992"/>
              </a:solidFill>
              <a:latin typeface="+mn-lt"/>
              <a:ea typeface="+mn-ea"/>
              <a:cs typeface="+mn-cs"/>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p>
          <a:p>
            <a:pPr algn="ctr" eaLnBrk="1" hangingPunct="1">
              <a:lnSpc>
                <a:spcPct val="150000"/>
              </a:lnSpc>
              <a:spcBef>
                <a:spcPts val="0"/>
              </a:spcBef>
              <a:spcAft>
                <a:spcPts val="0"/>
              </a:spcAft>
              <a:buClrTx/>
              <a:buNone/>
            </a:pPr>
            <a:r>
              <a:rPr lang="en-US" altLang="de-DE" sz="2000">
                <a:solidFill>
                  <a:srgbClr val="004992"/>
                </a:solidFill>
                <a:latin typeface="Calibri Light"/>
              </a:rPr>
              <a:t> Ali se že želite odločiti?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8651502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1">
            <a:extLst>
              <a:ext uri="{FF2B5EF4-FFF2-40B4-BE49-F238E27FC236}">
                <a16:creationId xmlns:a16="http://schemas.microsoft.com/office/drawing/2014/main" id="{F6BBF747-6B64-CDC0-2A7A-164C903FE2AC}"/>
              </a:ext>
            </a:extLst>
          </p:cNvPr>
          <p:cNvSpPr>
            <a:spLocks/>
          </p:cNvSpPr>
          <p:nvPr/>
        </p:nvSpPr>
        <p:spPr>
          <a:xfrm>
            <a:off x="4911962"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59</a:t>
            </a:fld>
            <a:endParaRPr lang="de-DE" altLang="de-DE">
              <a:latin typeface="+mn-lt"/>
            </a:endParaRPr>
          </a:p>
        </p:txBody>
      </p:sp>
      <p:sp>
        <p:nvSpPr>
          <p:cNvPr id="5" name="Title 4"/>
          <p:cNvSpPr>
            <a:spLocks noGrp="1"/>
          </p:cNvSpPr>
          <p:nvPr>
            <p:ph type="title"/>
          </p:nvPr>
        </p:nvSpPr>
        <p:spPr/>
        <p:txBody>
          <a:bodyPr/>
          <a:lstStyle/>
          <a:p>
            <a:r>
              <a:rPr lang="pl-PL" sz="3600">
                <a:solidFill>
                  <a:srgbClr val="004992"/>
                </a:solidFill>
                <a:latin typeface="+mn-lt"/>
                <a:ea typeface="+mn-ea"/>
                <a:cs typeface="+mn-cs"/>
              </a:rPr>
              <a:t>Kaj bi lahko bilo na tej sliki?</a:t>
            </a:r>
            <a:endParaRPr lang="en-US" sz="3600" dirty="0">
              <a:solidFill>
                <a:srgbClr val="004992"/>
              </a:solidFill>
              <a:latin typeface="+mn-lt"/>
              <a:ea typeface="+mn-ea"/>
              <a:cs typeface="+mn-cs"/>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p>
          <a:p>
            <a:pPr algn="ctr" eaLnBrk="1" hangingPunct="1">
              <a:lnSpc>
                <a:spcPct val="150000"/>
              </a:lnSpc>
              <a:spcBef>
                <a:spcPts val="0"/>
              </a:spcBef>
              <a:spcAft>
                <a:spcPts val="0"/>
              </a:spcAft>
              <a:buClrTx/>
              <a:buNone/>
            </a:pPr>
            <a:r>
              <a:rPr lang="en-US" altLang="de-DE" sz="2000">
                <a:solidFill>
                  <a:srgbClr val="004992"/>
                </a:solidFill>
                <a:latin typeface="Calibri Light"/>
              </a:rPr>
              <a:t> Ali se že želite odločiti?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60365498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2">
            <a:extLst>
              <a:ext uri="{FF2B5EF4-FFF2-40B4-BE49-F238E27FC236}">
                <a16:creationId xmlns:a16="http://schemas.microsoft.com/office/drawing/2014/main" id="{C7CC0FD3-7EBB-B710-DD61-39F750C2F804}"/>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60</a:t>
            </a:fld>
            <a:endParaRPr lang="de-DE" altLang="de-DE">
              <a:latin typeface="+mn-lt"/>
            </a:endParaRPr>
          </a:p>
        </p:txBody>
      </p:sp>
      <p:sp>
        <p:nvSpPr>
          <p:cNvPr id="5" name="Title 4"/>
          <p:cNvSpPr>
            <a:spLocks noGrp="1"/>
          </p:cNvSpPr>
          <p:nvPr>
            <p:ph type="title"/>
          </p:nvPr>
        </p:nvSpPr>
        <p:spPr/>
        <p:txBody>
          <a:bodyPr/>
          <a:lstStyle/>
          <a:p>
            <a:r>
              <a:rPr lang="pl-PL" sz="3600">
                <a:solidFill>
                  <a:srgbClr val="004992"/>
                </a:solidFill>
                <a:latin typeface="+mn-lt"/>
                <a:ea typeface="+mn-ea"/>
                <a:cs typeface="+mn-cs"/>
              </a:rPr>
              <a:t>Kaj bi lahko bilo na tej sliki?</a:t>
            </a:r>
            <a:endParaRPr lang="en-US" sz="3600" dirty="0">
              <a:solidFill>
                <a:srgbClr val="004992"/>
              </a:solidFill>
              <a:latin typeface="+mn-lt"/>
              <a:ea typeface="+mn-ea"/>
              <a:cs typeface="+mn-cs"/>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p>
          <a:p>
            <a:pPr algn="ctr" eaLnBrk="1" hangingPunct="1">
              <a:lnSpc>
                <a:spcPct val="150000"/>
              </a:lnSpc>
              <a:spcBef>
                <a:spcPts val="0"/>
              </a:spcBef>
              <a:spcAft>
                <a:spcPts val="0"/>
              </a:spcAft>
              <a:buClrTx/>
              <a:buNone/>
            </a:pPr>
            <a:r>
              <a:rPr lang="en-US" altLang="de-DE" sz="2000">
                <a:solidFill>
                  <a:srgbClr val="004992"/>
                </a:solidFill>
                <a:latin typeface="Calibri Light"/>
              </a:rPr>
              <a:t> Ali se že želite odločiti?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061127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3">
            <a:extLst>
              <a:ext uri="{FF2B5EF4-FFF2-40B4-BE49-F238E27FC236}">
                <a16:creationId xmlns:a16="http://schemas.microsoft.com/office/drawing/2014/main" id="{84CE11B1-B867-4D08-82FD-35FFF51C339B}"/>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61</a:t>
            </a:fld>
            <a:endParaRPr lang="de-DE" altLang="de-DE">
              <a:latin typeface="+mn-lt"/>
            </a:endParaRPr>
          </a:p>
        </p:txBody>
      </p:sp>
      <p:sp>
        <p:nvSpPr>
          <p:cNvPr id="5" name="Title 4"/>
          <p:cNvSpPr>
            <a:spLocks noGrp="1"/>
          </p:cNvSpPr>
          <p:nvPr>
            <p:ph type="title"/>
          </p:nvPr>
        </p:nvSpPr>
        <p:spPr/>
        <p:txBody>
          <a:bodyPr/>
          <a:lstStyle/>
          <a:p>
            <a:r>
              <a:rPr lang="pl-PL" sz="3600">
                <a:solidFill>
                  <a:srgbClr val="004992"/>
                </a:solidFill>
                <a:latin typeface="+mn-lt"/>
                <a:ea typeface="+mn-ea"/>
                <a:cs typeface="+mn-cs"/>
              </a:rPr>
              <a:t>Kaj bi lahko bilo na tej sliki?</a:t>
            </a:r>
            <a:endParaRPr lang="en-US" sz="3600" dirty="0">
              <a:solidFill>
                <a:srgbClr val="004992"/>
              </a:solidFill>
              <a:latin typeface="+mn-lt"/>
              <a:ea typeface="+mn-ea"/>
              <a:cs typeface="+mn-cs"/>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p>
          <a:p>
            <a:pPr algn="ctr" eaLnBrk="1" hangingPunct="1">
              <a:lnSpc>
                <a:spcPct val="150000"/>
              </a:lnSpc>
              <a:spcBef>
                <a:spcPts val="0"/>
              </a:spcBef>
              <a:spcAft>
                <a:spcPts val="0"/>
              </a:spcAft>
              <a:buClrTx/>
              <a:buNone/>
            </a:pPr>
            <a:r>
              <a:rPr lang="en-US" altLang="de-DE" sz="2000">
                <a:solidFill>
                  <a:srgbClr val="004992"/>
                </a:solidFill>
                <a:latin typeface="Calibri Light"/>
              </a:rPr>
              <a:t> Ali se že želite odločiti?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9892154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4">
            <a:extLst>
              <a:ext uri="{FF2B5EF4-FFF2-40B4-BE49-F238E27FC236}">
                <a16:creationId xmlns:a16="http://schemas.microsoft.com/office/drawing/2014/main" id="{4B3CF7FD-776E-3333-87CA-B7CD297C62AE}"/>
              </a:ext>
            </a:extLst>
          </p:cNvPr>
          <p:cNvSpPr>
            <a:spLocks/>
          </p:cNvSpPr>
          <p:nvPr/>
        </p:nvSpPr>
        <p:spPr>
          <a:xfrm>
            <a:off x="4909212" y="2073136"/>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62</a:t>
            </a:fld>
            <a:endParaRPr lang="de-DE" altLang="de-DE">
              <a:latin typeface="+mn-lt"/>
            </a:endParaRPr>
          </a:p>
        </p:txBody>
      </p:sp>
      <p:sp>
        <p:nvSpPr>
          <p:cNvPr id="5" name="Title 4"/>
          <p:cNvSpPr>
            <a:spLocks noGrp="1"/>
          </p:cNvSpPr>
          <p:nvPr>
            <p:ph type="title"/>
          </p:nvPr>
        </p:nvSpPr>
        <p:spPr/>
        <p:txBody>
          <a:bodyPr/>
          <a:lstStyle/>
          <a:p>
            <a:r>
              <a:rPr lang="pl-PL" sz="3600">
                <a:solidFill>
                  <a:srgbClr val="004992"/>
                </a:solidFill>
                <a:latin typeface="+mn-lt"/>
                <a:ea typeface="+mn-ea"/>
                <a:cs typeface="+mn-cs"/>
              </a:rPr>
              <a:t>Kaj bi lahko bilo na tej sliki?</a:t>
            </a:r>
            <a:endParaRPr lang="en-US" sz="3600" dirty="0">
              <a:solidFill>
                <a:srgbClr val="004992"/>
              </a:solidFill>
              <a:latin typeface="+mn-lt"/>
              <a:ea typeface="+mn-ea"/>
              <a:cs typeface="+mn-cs"/>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p>
          <a:p>
            <a:pPr algn="ctr" eaLnBrk="1" hangingPunct="1">
              <a:lnSpc>
                <a:spcPct val="150000"/>
              </a:lnSpc>
              <a:spcBef>
                <a:spcPts val="0"/>
              </a:spcBef>
              <a:spcAft>
                <a:spcPts val="0"/>
              </a:spcAft>
              <a:buClrTx/>
              <a:buNone/>
            </a:pPr>
            <a:r>
              <a:rPr lang="en-US" altLang="de-DE" sz="2000">
                <a:solidFill>
                  <a:srgbClr val="004992"/>
                </a:solidFill>
                <a:latin typeface="Calibri Light"/>
              </a:rPr>
              <a:t> Ali se že želite odločiti?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53629093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5">
            <a:extLst>
              <a:ext uri="{FF2B5EF4-FFF2-40B4-BE49-F238E27FC236}">
                <a16:creationId xmlns:a16="http://schemas.microsoft.com/office/drawing/2014/main" id="{2351B5AD-EF30-95AF-01A8-C7B5011C148E}"/>
              </a:ext>
            </a:extLst>
          </p:cNvPr>
          <p:cNvSpPr>
            <a:spLocks/>
          </p:cNvSpPr>
          <p:nvPr/>
        </p:nvSpPr>
        <p:spPr>
          <a:xfrm>
            <a:off x="4909317"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63</a:t>
            </a:fld>
            <a:endParaRPr lang="de-DE" altLang="de-DE">
              <a:latin typeface="+mn-lt"/>
            </a:endParaRPr>
          </a:p>
        </p:txBody>
      </p:sp>
      <p:sp>
        <p:nvSpPr>
          <p:cNvPr id="5" name="Title 4"/>
          <p:cNvSpPr>
            <a:spLocks noGrp="1"/>
          </p:cNvSpPr>
          <p:nvPr>
            <p:ph type="title"/>
          </p:nvPr>
        </p:nvSpPr>
        <p:spPr/>
        <p:txBody>
          <a:bodyPr/>
          <a:lstStyle/>
          <a:p>
            <a:r>
              <a:rPr lang="pl-PL" sz="3600">
                <a:solidFill>
                  <a:srgbClr val="004992"/>
                </a:solidFill>
                <a:latin typeface="+mn-lt"/>
                <a:ea typeface="+mn-ea"/>
                <a:cs typeface="+mn-cs"/>
              </a:rPr>
              <a:t>Kaj bi lahko bilo na tej sliki?</a:t>
            </a:r>
            <a:endParaRPr lang="en-US" sz="3600" dirty="0">
              <a:solidFill>
                <a:srgbClr val="004992"/>
              </a:solidFill>
              <a:latin typeface="+mn-lt"/>
              <a:ea typeface="+mn-ea"/>
              <a:cs typeface="+mn-cs"/>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p>
          <a:p>
            <a:pPr algn="ctr" eaLnBrk="1" hangingPunct="1">
              <a:lnSpc>
                <a:spcPct val="150000"/>
              </a:lnSpc>
              <a:spcBef>
                <a:spcPts val="0"/>
              </a:spcBef>
              <a:spcAft>
                <a:spcPts val="0"/>
              </a:spcAft>
              <a:buClrTx/>
              <a:buNone/>
            </a:pPr>
            <a:r>
              <a:rPr lang="en-US" altLang="de-DE" sz="2000">
                <a:solidFill>
                  <a:srgbClr val="004992"/>
                </a:solidFill>
                <a:latin typeface="Calibri Light"/>
              </a:rPr>
              <a:t> Ali se že želite odločiti?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9807146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6">
            <a:extLst>
              <a:ext uri="{FF2B5EF4-FFF2-40B4-BE49-F238E27FC236}">
                <a16:creationId xmlns:a16="http://schemas.microsoft.com/office/drawing/2014/main" id="{FE00E0FE-444C-BA2C-BA6A-B24B349485FA}"/>
              </a:ext>
            </a:extLst>
          </p:cNvPr>
          <p:cNvSpPr>
            <a:spLocks/>
          </p:cNvSpPr>
          <p:nvPr/>
        </p:nvSpPr>
        <p:spPr>
          <a:xfrm>
            <a:off x="4726084" y="1861684"/>
            <a:ext cx="2739833" cy="3727918"/>
          </a:xfrm>
          <a:prstGeom prst="rect">
            <a:avLst/>
          </a:prstGeom>
          <a:blipFill dpi="0" rotWithShape="1">
            <a:blip r:embed="rId3">
              <a:alphaModFix/>
            </a:blip>
            <a:srcRect/>
            <a:stretch>
              <a:fillRect b="-548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64</a:t>
            </a:fld>
            <a:endParaRPr lang="de-DE" altLang="de-DE">
              <a:latin typeface="+mn-lt"/>
            </a:endParaRPr>
          </a:p>
        </p:txBody>
      </p:sp>
      <p:sp>
        <p:nvSpPr>
          <p:cNvPr id="5" name="Title 4"/>
          <p:cNvSpPr>
            <a:spLocks noGrp="1"/>
          </p:cNvSpPr>
          <p:nvPr>
            <p:ph type="title"/>
          </p:nvPr>
        </p:nvSpPr>
        <p:spPr/>
        <p:txBody>
          <a:bodyPr/>
          <a:lstStyle/>
          <a:p>
            <a:r>
              <a:rPr lang="pl-PL" sz="3600">
                <a:solidFill>
                  <a:srgbClr val="004992"/>
                </a:solidFill>
                <a:latin typeface="+mn-lt"/>
                <a:ea typeface="+mn-ea"/>
                <a:cs typeface="+mn-cs"/>
              </a:rPr>
              <a:t>Kaj bi lahko bilo na tej sliki?</a:t>
            </a:r>
            <a:endParaRPr lang="en-US" sz="3600" dirty="0">
              <a:solidFill>
                <a:srgbClr val="004992"/>
              </a:solidFill>
              <a:latin typeface="+mn-lt"/>
              <a:ea typeface="+mn-ea"/>
              <a:cs typeface="+mn-cs"/>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p>
          <a:p>
            <a:pPr algn="ctr" eaLnBrk="1" hangingPunct="1">
              <a:lnSpc>
                <a:spcPct val="150000"/>
              </a:lnSpc>
              <a:spcBef>
                <a:spcPts val="0"/>
              </a:spcBef>
              <a:spcAft>
                <a:spcPts val="0"/>
              </a:spcAft>
              <a:buClrTx/>
              <a:buNone/>
            </a:pPr>
            <a:r>
              <a:rPr lang="en-US" altLang="de-DE" sz="2000">
                <a:solidFill>
                  <a:srgbClr val="004992"/>
                </a:solidFill>
                <a:latin typeface="Calibri Light"/>
              </a:rPr>
              <a:t> Ali se že želite odločiti?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16945697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5</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65</a:t>
            </a:fld>
            <a:endParaRPr lang="de-DE" altLang="de-DE">
              <a:latin typeface="+mn-lt"/>
            </a:endParaRPr>
          </a:p>
        </p:txBody>
      </p:sp>
    </p:spTree>
    <p:extLst>
      <p:ext uri="{BB962C8B-B14F-4D97-AF65-F5344CB8AC3E}">
        <p14:creationId xmlns:p14="http://schemas.microsoft.com/office/powerpoint/2010/main" val="81855614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7">
            <a:extLst>
              <a:ext uri="{FF2B5EF4-FFF2-40B4-BE49-F238E27FC236}">
                <a16:creationId xmlns:a16="http://schemas.microsoft.com/office/drawing/2014/main" id="{29851FCA-9B84-D8A8-277E-D78E811F49F8}"/>
              </a:ext>
            </a:extLst>
          </p:cNvPr>
          <p:cNvSpPr>
            <a:spLocks/>
          </p:cNvSpPr>
          <p:nvPr/>
        </p:nvSpPr>
        <p:spPr>
          <a:xfrm>
            <a:off x="3639650" y="2175572"/>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66</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8">
            <a:extLst>
              <a:ext uri="{FF2B5EF4-FFF2-40B4-BE49-F238E27FC236}">
                <a16:creationId xmlns:a16="http://schemas.microsoft.com/office/drawing/2014/main" id="{AEE94F98-B80A-B081-523B-98A54C9F3C71}"/>
              </a:ext>
            </a:extLst>
          </p:cNvPr>
          <p:cNvSpPr>
            <a:spLocks/>
          </p:cNvSpPr>
          <p:nvPr/>
        </p:nvSpPr>
        <p:spPr>
          <a:xfrm>
            <a:off x="3639650" y="2180121"/>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67</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9">
            <a:extLst>
              <a:ext uri="{FF2B5EF4-FFF2-40B4-BE49-F238E27FC236}">
                <a16:creationId xmlns:a16="http://schemas.microsoft.com/office/drawing/2014/main" id="{31B5FDDB-A6AC-B53B-F5EC-84FB3FD3C5C3}"/>
              </a:ext>
            </a:extLst>
          </p:cNvPr>
          <p:cNvSpPr>
            <a:spLocks/>
          </p:cNvSpPr>
          <p:nvPr/>
        </p:nvSpPr>
        <p:spPr>
          <a:xfrm>
            <a:off x="3646817" y="2169873"/>
            <a:ext cx="5508805"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68</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0">
            <a:extLst>
              <a:ext uri="{FF2B5EF4-FFF2-40B4-BE49-F238E27FC236}">
                <a16:creationId xmlns:a16="http://schemas.microsoft.com/office/drawing/2014/main" id="{3F64AD07-3F9D-0EA6-6D81-0723BB3EC563}"/>
              </a:ext>
            </a:extLst>
          </p:cNvPr>
          <p:cNvSpPr>
            <a:spLocks/>
          </p:cNvSpPr>
          <p:nvPr/>
        </p:nvSpPr>
        <p:spPr>
          <a:xfrm>
            <a:off x="3642451" y="2175348"/>
            <a:ext cx="5508804"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69</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1">
            <a:extLst>
              <a:ext uri="{FF2B5EF4-FFF2-40B4-BE49-F238E27FC236}">
                <a16:creationId xmlns:a16="http://schemas.microsoft.com/office/drawing/2014/main" id="{98DE4A34-879F-EBCD-92A8-E71067578692}"/>
              </a:ext>
            </a:extLst>
          </p:cNvPr>
          <p:cNvSpPr>
            <a:spLocks/>
          </p:cNvSpPr>
          <p:nvPr/>
        </p:nvSpPr>
        <p:spPr>
          <a:xfrm>
            <a:off x="3642450"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70</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2">
            <a:extLst>
              <a:ext uri="{FF2B5EF4-FFF2-40B4-BE49-F238E27FC236}">
                <a16:creationId xmlns:a16="http://schemas.microsoft.com/office/drawing/2014/main" id="{3293577F-4947-2049-C04F-947D6F96B008}"/>
              </a:ext>
            </a:extLst>
          </p:cNvPr>
          <p:cNvSpPr>
            <a:spLocks/>
          </p:cNvSpPr>
          <p:nvPr/>
        </p:nvSpPr>
        <p:spPr>
          <a:xfrm>
            <a:off x="3645849"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71</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3">
            <a:extLst>
              <a:ext uri="{FF2B5EF4-FFF2-40B4-BE49-F238E27FC236}">
                <a16:creationId xmlns:a16="http://schemas.microsoft.com/office/drawing/2014/main" id="{EEE2EF61-CD41-8F1D-39EF-EB3E81AFFD95}"/>
              </a:ext>
            </a:extLst>
          </p:cNvPr>
          <p:cNvSpPr>
            <a:spLocks/>
          </p:cNvSpPr>
          <p:nvPr/>
        </p:nvSpPr>
        <p:spPr>
          <a:xfrm>
            <a:off x="3643050" y="2181734"/>
            <a:ext cx="5518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72</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4">
            <a:extLst>
              <a:ext uri="{FF2B5EF4-FFF2-40B4-BE49-F238E27FC236}">
                <a16:creationId xmlns:a16="http://schemas.microsoft.com/office/drawing/2014/main" id="{B3C50F46-74FA-7717-12E8-D5F261679237}"/>
              </a:ext>
            </a:extLst>
          </p:cNvPr>
          <p:cNvSpPr>
            <a:spLocks/>
          </p:cNvSpPr>
          <p:nvPr/>
        </p:nvSpPr>
        <p:spPr>
          <a:xfrm>
            <a:off x="3649248" y="2178335"/>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73</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5">
            <a:extLst>
              <a:ext uri="{FF2B5EF4-FFF2-40B4-BE49-F238E27FC236}">
                <a16:creationId xmlns:a16="http://schemas.microsoft.com/office/drawing/2014/main" id="{B8F7123E-3588-F208-12DD-2B8F22F36DB4}"/>
              </a:ext>
            </a:extLst>
          </p:cNvPr>
          <p:cNvSpPr>
            <a:spLocks/>
          </p:cNvSpPr>
          <p:nvPr/>
        </p:nvSpPr>
        <p:spPr>
          <a:xfrm>
            <a:off x="3040744" y="1844744"/>
            <a:ext cx="6064806" cy="3744857"/>
          </a:xfrm>
          <a:prstGeom prst="rect">
            <a:avLst/>
          </a:prstGeom>
          <a:blipFill dpi="0" rotWithShape="1">
            <a:blip r:embed="rId3">
              <a:alphaModFix/>
            </a:blip>
            <a:srcRect/>
            <a:stretch>
              <a:fillRect t="-9796" b="-3683"/>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74</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4780386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6</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75</a:t>
            </a:fld>
            <a:endParaRPr lang="de-DE" altLang="de-DE">
              <a:latin typeface="+mn-l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6">
            <a:extLst>
              <a:ext uri="{FF2B5EF4-FFF2-40B4-BE49-F238E27FC236}">
                <a16:creationId xmlns:a16="http://schemas.microsoft.com/office/drawing/2014/main" id="{5FCB67E6-B0A4-D68E-D504-BE19089DC989}"/>
              </a:ext>
            </a:extLst>
          </p:cNvPr>
          <p:cNvSpPr>
            <a:spLocks/>
          </p:cNvSpPr>
          <p:nvPr/>
        </p:nvSpPr>
        <p:spPr>
          <a:xfrm>
            <a:off x="4847415" y="2113450"/>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76</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7">
            <a:extLst>
              <a:ext uri="{FF2B5EF4-FFF2-40B4-BE49-F238E27FC236}">
                <a16:creationId xmlns:a16="http://schemas.microsoft.com/office/drawing/2014/main" id="{88A8D146-D523-2921-1864-CC719026169E}"/>
              </a:ext>
            </a:extLst>
          </p:cNvPr>
          <p:cNvSpPr>
            <a:spLocks/>
          </p:cNvSpPr>
          <p:nvPr/>
        </p:nvSpPr>
        <p:spPr>
          <a:xfrm>
            <a:off x="4850391" y="2107205"/>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77</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8">
            <a:extLst>
              <a:ext uri="{FF2B5EF4-FFF2-40B4-BE49-F238E27FC236}">
                <a16:creationId xmlns:a16="http://schemas.microsoft.com/office/drawing/2014/main" id="{980DD52F-A1BB-5D55-9C78-E36B123D52E6}"/>
              </a:ext>
            </a:extLst>
          </p:cNvPr>
          <p:cNvSpPr>
            <a:spLocks/>
          </p:cNvSpPr>
          <p:nvPr/>
        </p:nvSpPr>
        <p:spPr>
          <a:xfrm>
            <a:off x="4846597" y="2108119"/>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78</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9">
            <a:extLst>
              <a:ext uri="{FF2B5EF4-FFF2-40B4-BE49-F238E27FC236}">
                <a16:creationId xmlns:a16="http://schemas.microsoft.com/office/drawing/2014/main" id="{50476A90-B9F0-732E-07E0-A1B3F76DE7BD}"/>
              </a:ext>
            </a:extLst>
          </p:cNvPr>
          <p:cNvSpPr>
            <a:spLocks/>
          </p:cNvSpPr>
          <p:nvPr/>
        </p:nvSpPr>
        <p:spPr>
          <a:xfrm>
            <a:off x="4851946" y="2101628"/>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79</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0">
            <a:extLst>
              <a:ext uri="{FF2B5EF4-FFF2-40B4-BE49-F238E27FC236}">
                <a16:creationId xmlns:a16="http://schemas.microsoft.com/office/drawing/2014/main" id="{9D082C18-1641-2B3B-8DEF-21E207E44066}"/>
              </a:ext>
            </a:extLst>
          </p:cNvPr>
          <p:cNvSpPr>
            <a:spLocks/>
          </p:cNvSpPr>
          <p:nvPr/>
        </p:nvSpPr>
        <p:spPr>
          <a:xfrm>
            <a:off x="4844586"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80</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1">
            <a:extLst>
              <a:ext uri="{FF2B5EF4-FFF2-40B4-BE49-F238E27FC236}">
                <a16:creationId xmlns:a16="http://schemas.microsoft.com/office/drawing/2014/main" id="{0B0C0DD3-AEDA-B071-4FD6-1555AD2FCE9A}"/>
              </a:ext>
            </a:extLst>
          </p:cNvPr>
          <p:cNvSpPr>
            <a:spLocks/>
          </p:cNvSpPr>
          <p:nvPr/>
        </p:nvSpPr>
        <p:spPr>
          <a:xfrm>
            <a:off x="4843914"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81</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2">
            <a:extLst>
              <a:ext uri="{FF2B5EF4-FFF2-40B4-BE49-F238E27FC236}">
                <a16:creationId xmlns:a16="http://schemas.microsoft.com/office/drawing/2014/main" id="{45C33E9F-B12A-BE00-6743-FA6C53673AEB}"/>
              </a:ext>
            </a:extLst>
          </p:cNvPr>
          <p:cNvSpPr>
            <a:spLocks/>
          </p:cNvSpPr>
          <p:nvPr/>
        </p:nvSpPr>
        <p:spPr>
          <a:xfrm>
            <a:off x="4532931" y="1844744"/>
            <a:ext cx="3198218" cy="3744858"/>
          </a:xfrm>
          <a:prstGeom prst="rect">
            <a:avLst/>
          </a:prstGeom>
          <a:blipFill dpi="0" rotWithShape="1">
            <a:blip r:embed="rId3">
              <a:alphaModFix/>
            </a:blip>
            <a:srcRect/>
            <a:stretch>
              <a:fillRect t="-13862" b="-2658"/>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82</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5AE68-9810-B255-3931-6D3B972D8B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0924EC-9EEF-42AB-8E43-A37AE4A44DD5}"/>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7</a:t>
            </a:r>
            <a:endParaRPr lang="en-US" sz="3600" dirty="0">
              <a:latin typeface="+mn-lt"/>
              <a:ea typeface="+mn-ea"/>
              <a:cs typeface="+mn-cs"/>
            </a:endParaRPr>
          </a:p>
        </p:txBody>
      </p:sp>
      <p:sp>
        <p:nvSpPr>
          <p:cNvPr id="3" name="Footer Placeholder 2">
            <a:extLst>
              <a:ext uri="{FF2B5EF4-FFF2-40B4-BE49-F238E27FC236}">
                <a16:creationId xmlns:a16="http://schemas.microsoft.com/office/drawing/2014/main" id="{17744D32-DAEF-E684-28C7-4301640AACB3}"/>
              </a:ext>
            </a:extLst>
          </p:cNvPr>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a:extLst>
              <a:ext uri="{FF2B5EF4-FFF2-40B4-BE49-F238E27FC236}">
                <a16:creationId xmlns:a16="http://schemas.microsoft.com/office/drawing/2014/main" id="{237B0479-BF76-27F9-9326-51A98FD4877A}"/>
              </a:ext>
            </a:extLst>
          </p:cNvPr>
          <p:cNvSpPr>
            <a:spLocks noGrp="1"/>
          </p:cNvSpPr>
          <p:nvPr>
            <p:ph type="sldNum" sz="quarter" idx="12"/>
          </p:nvPr>
        </p:nvSpPr>
        <p:spPr/>
        <p:txBody>
          <a:bodyPr/>
          <a:lstStyle/>
          <a:p>
            <a:fld id="{765778AE-E324-4DB2-86FC-86F1EADCB7A2}" type="slidenum">
              <a:rPr lang="de-DE" altLang="de-DE" smtClean="0">
                <a:latin typeface="+mn-lt"/>
              </a:rPr>
              <a:pPr/>
              <a:t>83</a:t>
            </a:fld>
            <a:endParaRPr lang="de-DE" altLang="de-DE">
              <a:latin typeface="+mn-lt"/>
            </a:endParaRPr>
          </a:p>
        </p:txBody>
      </p:sp>
    </p:spTree>
    <p:extLst>
      <p:ext uri="{BB962C8B-B14F-4D97-AF65-F5344CB8AC3E}">
        <p14:creationId xmlns:p14="http://schemas.microsoft.com/office/powerpoint/2010/main" val="212260881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0768F-DBFD-223D-9DCB-4AB4FF342B4B}"/>
            </a:ext>
          </a:extLst>
        </p:cNvPr>
        <p:cNvGrpSpPr/>
        <p:nvPr/>
      </p:nvGrpSpPr>
      <p:grpSpPr>
        <a:xfrm>
          <a:off x="0" y="0"/>
          <a:ext cx="0" cy="0"/>
          <a:chOff x="0" y="0"/>
          <a:chExt cx="0" cy="0"/>
        </a:xfrm>
      </p:grpSpPr>
      <p:sp>
        <p:nvSpPr>
          <p:cNvPr id="5" name="53">
            <a:extLst>
              <a:ext uri="{FF2B5EF4-FFF2-40B4-BE49-F238E27FC236}">
                <a16:creationId xmlns:a16="http://schemas.microsoft.com/office/drawing/2014/main" id="{C60A74BF-511F-7748-9431-7400625779CA}"/>
              </a:ext>
            </a:extLst>
          </p:cNvPr>
          <p:cNvSpPr>
            <a:spLocks/>
          </p:cNvSpPr>
          <p:nvPr/>
        </p:nvSpPr>
        <p:spPr>
          <a:xfrm>
            <a:off x="4702398" y="2091303"/>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7C5C134-DF77-2DD1-A17E-BB6A140A3511}"/>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EC70D56A-3C19-6B53-E372-970E601A2D22}"/>
              </a:ext>
            </a:extLst>
          </p:cNvPr>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a:extLst>
              <a:ext uri="{FF2B5EF4-FFF2-40B4-BE49-F238E27FC236}">
                <a16:creationId xmlns:a16="http://schemas.microsoft.com/office/drawing/2014/main" id="{58FB012D-50B8-EB10-9751-9910D1E6647D}"/>
              </a:ext>
            </a:extLst>
          </p:cNvPr>
          <p:cNvSpPr>
            <a:spLocks noGrp="1"/>
          </p:cNvSpPr>
          <p:nvPr>
            <p:ph type="sldNum" sz="quarter" idx="12"/>
          </p:nvPr>
        </p:nvSpPr>
        <p:spPr/>
        <p:txBody>
          <a:bodyPr/>
          <a:lstStyle/>
          <a:p>
            <a:fld id="{765778AE-E324-4DB2-86FC-86F1EADCB7A2}" type="slidenum">
              <a:rPr lang="de-DE" altLang="de-DE" smtClean="0">
                <a:latin typeface="+mn-lt"/>
              </a:rPr>
              <a:pPr/>
              <a:t>84</a:t>
            </a:fld>
            <a:endParaRPr lang="de-DE" altLang="de-DE">
              <a:latin typeface="+mn-lt"/>
            </a:endParaRPr>
          </a:p>
        </p:txBody>
      </p:sp>
      <p:sp>
        <p:nvSpPr>
          <p:cNvPr id="10" name="Caption_9">
            <a:extLst>
              <a:ext uri="{FF2B5EF4-FFF2-40B4-BE49-F238E27FC236}">
                <a16:creationId xmlns:a16="http://schemas.microsoft.com/office/drawing/2014/main" id="{DA3303CA-228E-CB17-B9C5-68F0325BA0C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64690898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01578-22C9-03FF-502F-E3FE0F8E447D}"/>
            </a:ext>
          </a:extLst>
        </p:cNvPr>
        <p:cNvGrpSpPr/>
        <p:nvPr/>
      </p:nvGrpSpPr>
      <p:grpSpPr>
        <a:xfrm>
          <a:off x="0" y="0"/>
          <a:ext cx="0" cy="0"/>
          <a:chOff x="0" y="0"/>
          <a:chExt cx="0" cy="0"/>
        </a:xfrm>
      </p:grpSpPr>
      <p:sp>
        <p:nvSpPr>
          <p:cNvPr id="5" name="54">
            <a:extLst>
              <a:ext uri="{FF2B5EF4-FFF2-40B4-BE49-F238E27FC236}">
                <a16:creationId xmlns:a16="http://schemas.microsoft.com/office/drawing/2014/main" id="{03100C20-1B67-FF00-6CF7-5B74725D317F}"/>
              </a:ext>
            </a:extLst>
          </p:cNvPr>
          <p:cNvSpPr>
            <a:spLocks/>
          </p:cNvSpPr>
          <p:nvPr/>
        </p:nvSpPr>
        <p:spPr>
          <a:xfrm>
            <a:off x="4700810" y="209193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91A42D1-F40D-6C73-B1C2-A39D9813E364}"/>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1498CFC7-B261-68B7-8E61-3F4E2B416117}"/>
              </a:ext>
            </a:extLst>
          </p:cNvPr>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a:extLst>
              <a:ext uri="{FF2B5EF4-FFF2-40B4-BE49-F238E27FC236}">
                <a16:creationId xmlns:a16="http://schemas.microsoft.com/office/drawing/2014/main" id="{E3668016-ADFE-31AB-4B94-A5D20EA5EEC2}"/>
              </a:ext>
            </a:extLst>
          </p:cNvPr>
          <p:cNvSpPr>
            <a:spLocks noGrp="1"/>
          </p:cNvSpPr>
          <p:nvPr>
            <p:ph type="sldNum" sz="quarter" idx="12"/>
          </p:nvPr>
        </p:nvSpPr>
        <p:spPr/>
        <p:txBody>
          <a:bodyPr/>
          <a:lstStyle/>
          <a:p>
            <a:fld id="{765778AE-E324-4DB2-86FC-86F1EADCB7A2}" type="slidenum">
              <a:rPr lang="de-DE" altLang="de-DE" smtClean="0">
                <a:latin typeface="+mn-lt"/>
              </a:rPr>
              <a:pPr/>
              <a:t>85</a:t>
            </a:fld>
            <a:endParaRPr lang="de-DE" altLang="de-DE">
              <a:latin typeface="+mn-lt"/>
            </a:endParaRPr>
          </a:p>
        </p:txBody>
      </p:sp>
      <p:sp>
        <p:nvSpPr>
          <p:cNvPr id="10" name="Caption_9">
            <a:extLst>
              <a:ext uri="{FF2B5EF4-FFF2-40B4-BE49-F238E27FC236}">
                <a16:creationId xmlns:a16="http://schemas.microsoft.com/office/drawing/2014/main" id="{EE6BA17C-EA22-247B-CFBE-DC7EF604ADFB}"/>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08192476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328EF-0D4F-BF69-990D-576A5BBBE968}"/>
            </a:ext>
          </a:extLst>
        </p:cNvPr>
        <p:cNvGrpSpPr/>
        <p:nvPr/>
      </p:nvGrpSpPr>
      <p:grpSpPr>
        <a:xfrm>
          <a:off x="0" y="0"/>
          <a:ext cx="0" cy="0"/>
          <a:chOff x="0" y="0"/>
          <a:chExt cx="0" cy="0"/>
        </a:xfrm>
      </p:grpSpPr>
      <p:sp>
        <p:nvSpPr>
          <p:cNvPr id="5" name="55">
            <a:extLst>
              <a:ext uri="{FF2B5EF4-FFF2-40B4-BE49-F238E27FC236}">
                <a16:creationId xmlns:a16="http://schemas.microsoft.com/office/drawing/2014/main" id="{C8273D7A-B308-8BD4-2715-8EC3288F2BBE}"/>
              </a:ext>
            </a:extLst>
          </p:cNvPr>
          <p:cNvSpPr>
            <a:spLocks/>
          </p:cNvSpPr>
          <p:nvPr/>
        </p:nvSpPr>
        <p:spPr>
          <a:xfrm>
            <a:off x="4702094" y="2090351"/>
            <a:ext cx="320442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9544DB0-E6B6-3776-2B22-73E6393DA2D5}"/>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A3E0A4B6-3CD9-766E-0493-01D926594CDE}"/>
              </a:ext>
            </a:extLst>
          </p:cNvPr>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a:extLst>
              <a:ext uri="{FF2B5EF4-FFF2-40B4-BE49-F238E27FC236}">
                <a16:creationId xmlns:a16="http://schemas.microsoft.com/office/drawing/2014/main" id="{5B630843-013E-4402-78DB-F3C52F5A6098}"/>
              </a:ext>
            </a:extLst>
          </p:cNvPr>
          <p:cNvSpPr>
            <a:spLocks noGrp="1"/>
          </p:cNvSpPr>
          <p:nvPr>
            <p:ph type="sldNum" sz="quarter" idx="12"/>
          </p:nvPr>
        </p:nvSpPr>
        <p:spPr/>
        <p:txBody>
          <a:bodyPr/>
          <a:lstStyle/>
          <a:p>
            <a:fld id="{765778AE-E324-4DB2-86FC-86F1EADCB7A2}" type="slidenum">
              <a:rPr lang="de-DE" altLang="de-DE" smtClean="0">
                <a:latin typeface="+mn-lt"/>
              </a:rPr>
              <a:pPr/>
              <a:t>86</a:t>
            </a:fld>
            <a:endParaRPr lang="de-DE" altLang="de-DE">
              <a:latin typeface="+mn-lt"/>
            </a:endParaRPr>
          </a:p>
        </p:txBody>
      </p:sp>
      <p:sp>
        <p:nvSpPr>
          <p:cNvPr id="10" name="Caption_9">
            <a:extLst>
              <a:ext uri="{FF2B5EF4-FFF2-40B4-BE49-F238E27FC236}">
                <a16:creationId xmlns:a16="http://schemas.microsoft.com/office/drawing/2014/main" id="{57F8C067-7D72-DF00-95CF-6D333B11ED5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47741202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9755F-2F04-DA1F-E307-D5FD2EF2EEDF}"/>
            </a:ext>
          </a:extLst>
        </p:cNvPr>
        <p:cNvGrpSpPr/>
        <p:nvPr/>
      </p:nvGrpSpPr>
      <p:grpSpPr>
        <a:xfrm>
          <a:off x="0" y="0"/>
          <a:ext cx="0" cy="0"/>
          <a:chOff x="0" y="0"/>
          <a:chExt cx="0" cy="0"/>
        </a:xfrm>
      </p:grpSpPr>
      <p:sp>
        <p:nvSpPr>
          <p:cNvPr id="5" name="56">
            <a:extLst>
              <a:ext uri="{FF2B5EF4-FFF2-40B4-BE49-F238E27FC236}">
                <a16:creationId xmlns:a16="http://schemas.microsoft.com/office/drawing/2014/main" id="{A9B9CE0F-3444-9B6F-8B3E-CA6BB652F194}"/>
              </a:ext>
            </a:extLst>
          </p:cNvPr>
          <p:cNvSpPr>
            <a:spLocks/>
          </p:cNvSpPr>
          <p:nvPr/>
        </p:nvSpPr>
        <p:spPr>
          <a:xfrm>
            <a:off x="4695246" y="208939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888B7BA6-3915-996A-C071-60F5B4B8BFB7}"/>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34246D45-EA24-3359-6526-AFEFB3727EDA}"/>
              </a:ext>
            </a:extLst>
          </p:cNvPr>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a:extLst>
              <a:ext uri="{FF2B5EF4-FFF2-40B4-BE49-F238E27FC236}">
                <a16:creationId xmlns:a16="http://schemas.microsoft.com/office/drawing/2014/main" id="{AEEE5500-6D46-BA05-DDBA-42446D657D0B}"/>
              </a:ext>
            </a:extLst>
          </p:cNvPr>
          <p:cNvSpPr>
            <a:spLocks noGrp="1"/>
          </p:cNvSpPr>
          <p:nvPr>
            <p:ph type="sldNum" sz="quarter" idx="12"/>
          </p:nvPr>
        </p:nvSpPr>
        <p:spPr/>
        <p:txBody>
          <a:bodyPr/>
          <a:lstStyle/>
          <a:p>
            <a:fld id="{765778AE-E324-4DB2-86FC-86F1EADCB7A2}" type="slidenum">
              <a:rPr lang="de-DE" altLang="de-DE" smtClean="0">
                <a:latin typeface="+mn-lt"/>
              </a:rPr>
              <a:pPr/>
              <a:t>87</a:t>
            </a:fld>
            <a:endParaRPr lang="de-DE" altLang="de-DE">
              <a:latin typeface="+mn-lt"/>
            </a:endParaRPr>
          </a:p>
        </p:txBody>
      </p:sp>
      <p:sp>
        <p:nvSpPr>
          <p:cNvPr id="10" name="Caption_9">
            <a:extLst>
              <a:ext uri="{FF2B5EF4-FFF2-40B4-BE49-F238E27FC236}">
                <a16:creationId xmlns:a16="http://schemas.microsoft.com/office/drawing/2014/main" id="{BCABDAC1-3C79-1486-217A-B6423A4D70F7}"/>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71214409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983F7-C094-942B-5E9A-B9367021B1AD}"/>
            </a:ext>
          </a:extLst>
        </p:cNvPr>
        <p:cNvGrpSpPr/>
        <p:nvPr/>
      </p:nvGrpSpPr>
      <p:grpSpPr>
        <a:xfrm>
          <a:off x="0" y="0"/>
          <a:ext cx="0" cy="0"/>
          <a:chOff x="0" y="0"/>
          <a:chExt cx="0" cy="0"/>
        </a:xfrm>
      </p:grpSpPr>
      <p:sp>
        <p:nvSpPr>
          <p:cNvPr id="5" name="57">
            <a:extLst>
              <a:ext uri="{FF2B5EF4-FFF2-40B4-BE49-F238E27FC236}">
                <a16:creationId xmlns:a16="http://schemas.microsoft.com/office/drawing/2014/main" id="{A6C29A62-CF29-923F-EA4C-C0396DAD85E5}"/>
              </a:ext>
            </a:extLst>
          </p:cNvPr>
          <p:cNvSpPr>
            <a:spLocks/>
          </p:cNvSpPr>
          <p:nvPr/>
        </p:nvSpPr>
        <p:spPr>
          <a:xfrm>
            <a:off x="4696834" y="2093021"/>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8F8EABBD-9D13-05E8-C7A6-C8434DB19745}"/>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2A086C3B-C41F-3F09-E8B6-7EBF8A805A72}"/>
              </a:ext>
            </a:extLst>
          </p:cNvPr>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a:extLst>
              <a:ext uri="{FF2B5EF4-FFF2-40B4-BE49-F238E27FC236}">
                <a16:creationId xmlns:a16="http://schemas.microsoft.com/office/drawing/2014/main" id="{DB47EF9C-1942-72DF-DB58-967D0DF9E3F3}"/>
              </a:ext>
            </a:extLst>
          </p:cNvPr>
          <p:cNvSpPr>
            <a:spLocks noGrp="1"/>
          </p:cNvSpPr>
          <p:nvPr>
            <p:ph type="sldNum" sz="quarter" idx="12"/>
          </p:nvPr>
        </p:nvSpPr>
        <p:spPr/>
        <p:txBody>
          <a:bodyPr/>
          <a:lstStyle/>
          <a:p>
            <a:fld id="{765778AE-E324-4DB2-86FC-86F1EADCB7A2}" type="slidenum">
              <a:rPr lang="de-DE" altLang="de-DE" smtClean="0">
                <a:latin typeface="+mn-lt"/>
              </a:rPr>
              <a:pPr/>
              <a:t>88</a:t>
            </a:fld>
            <a:endParaRPr lang="de-DE" altLang="de-DE">
              <a:latin typeface="+mn-lt"/>
            </a:endParaRPr>
          </a:p>
        </p:txBody>
      </p:sp>
      <p:sp>
        <p:nvSpPr>
          <p:cNvPr id="10" name="Caption_9">
            <a:extLst>
              <a:ext uri="{FF2B5EF4-FFF2-40B4-BE49-F238E27FC236}">
                <a16:creationId xmlns:a16="http://schemas.microsoft.com/office/drawing/2014/main" id="{FAC8C30C-161A-B23F-D283-71DF5B150C14}"/>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65312246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FD285-9FA5-C7B4-8434-EF6A61D53A01}"/>
            </a:ext>
          </a:extLst>
        </p:cNvPr>
        <p:cNvGrpSpPr/>
        <p:nvPr/>
      </p:nvGrpSpPr>
      <p:grpSpPr>
        <a:xfrm>
          <a:off x="0" y="0"/>
          <a:ext cx="0" cy="0"/>
          <a:chOff x="0" y="0"/>
          <a:chExt cx="0" cy="0"/>
        </a:xfrm>
      </p:grpSpPr>
      <p:sp>
        <p:nvSpPr>
          <p:cNvPr id="5" name="58">
            <a:extLst>
              <a:ext uri="{FF2B5EF4-FFF2-40B4-BE49-F238E27FC236}">
                <a16:creationId xmlns:a16="http://schemas.microsoft.com/office/drawing/2014/main" id="{6CB8859F-3E7A-3E0D-7A08-B5F1D33D1A3A}"/>
              </a:ext>
            </a:extLst>
          </p:cNvPr>
          <p:cNvSpPr>
            <a:spLocks/>
          </p:cNvSpPr>
          <p:nvPr/>
        </p:nvSpPr>
        <p:spPr>
          <a:xfrm>
            <a:off x="4696530" y="2096715"/>
            <a:ext cx="3204423"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71A6E9B3-4565-169E-081E-0137C5523DB5}"/>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AB18A52C-C9ED-10C0-B7E4-E9C9351750AE}"/>
              </a:ext>
            </a:extLst>
          </p:cNvPr>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a:extLst>
              <a:ext uri="{FF2B5EF4-FFF2-40B4-BE49-F238E27FC236}">
                <a16:creationId xmlns:a16="http://schemas.microsoft.com/office/drawing/2014/main" id="{F8F7DA80-F294-31BA-E626-B6D28360D0B2}"/>
              </a:ext>
            </a:extLst>
          </p:cNvPr>
          <p:cNvSpPr>
            <a:spLocks noGrp="1"/>
          </p:cNvSpPr>
          <p:nvPr>
            <p:ph type="sldNum" sz="quarter" idx="12"/>
          </p:nvPr>
        </p:nvSpPr>
        <p:spPr/>
        <p:txBody>
          <a:bodyPr/>
          <a:lstStyle/>
          <a:p>
            <a:fld id="{765778AE-E324-4DB2-86FC-86F1EADCB7A2}" type="slidenum">
              <a:rPr lang="de-DE" altLang="de-DE" smtClean="0">
                <a:latin typeface="+mn-lt"/>
              </a:rPr>
              <a:pPr/>
              <a:t>89</a:t>
            </a:fld>
            <a:endParaRPr lang="de-DE" altLang="de-DE">
              <a:latin typeface="+mn-lt"/>
            </a:endParaRPr>
          </a:p>
        </p:txBody>
      </p:sp>
      <p:sp>
        <p:nvSpPr>
          <p:cNvPr id="10" name="Caption_9">
            <a:extLst>
              <a:ext uri="{FF2B5EF4-FFF2-40B4-BE49-F238E27FC236}">
                <a16:creationId xmlns:a16="http://schemas.microsoft.com/office/drawing/2014/main" id="{6D3DE7D8-FFF1-C88C-4F5E-77BE52774BE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84217973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73E12-9983-9FCB-9BBB-FC9587594572}"/>
            </a:ext>
          </a:extLst>
        </p:cNvPr>
        <p:cNvGrpSpPr/>
        <p:nvPr/>
      </p:nvGrpSpPr>
      <p:grpSpPr>
        <a:xfrm>
          <a:off x="0" y="0"/>
          <a:ext cx="0" cy="0"/>
          <a:chOff x="0" y="0"/>
          <a:chExt cx="0" cy="0"/>
        </a:xfrm>
      </p:grpSpPr>
      <p:sp>
        <p:nvSpPr>
          <p:cNvPr id="5" name="59">
            <a:extLst>
              <a:ext uri="{FF2B5EF4-FFF2-40B4-BE49-F238E27FC236}">
                <a16:creationId xmlns:a16="http://schemas.microsoft.com/office/drawing/2014/main" id="{5D0EA5E1-8076-0E16-9F18-7FB2E2C9FE2C}"/>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7CD61F5-FE1C-B395-8F2C-B947BE098612}"/>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B7F27785-CCCC-A1EA-7CB7-BD006952EBDD}"/>
              </a:ext>
            </a:extLst>
          </p:cNvPr>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a:extLst>
              <a:ext uri="{FF2B5EF4-FFF2-40B4-BE49-F238E27FC236}">
                <a16:creationId xmlns:a16="http://schemas.microsoft.com/office/drawing/2014/main" id="{2BA4CFA6-9055-3376-2747-70CE5C722441}"/>
              </a:ext>
            </a:extLst>
          </p:cNvPr>
          <p:cNvSpPr>
            <a:spLocks noGrp="1"/>
          </p:cNvSpPr>
          <p:nvPr>
            <p:ph type="sldNum" sz="quarter" idx="12"/>
          </p:nvPr>
        </p:nvSpPr>
        <p:spPr/>
        <p:txBody>
          <a:bodyPr/>
          <a:lstStyle/>
          <a:p>
            <a:fld id="{765778AE-E324-4DB2-86FC-86F1EADCB7A2}" type="slidenum">
              <a:rPr lang="de-DE" altLang="de-DE" smtClean="0">
                <a:latin typeface="+mn-lt"/>
              </a:rPr>
              <a:pPr/>
              <a:t>90</a:t>
            </a:fld>
            <a:endParaRPr lang="de-DE" altLang="de-DE">
              <a:latin typeface="+mn-lt"/>
            </a:endParaRPr>
          </a:p>
        </p:txBody>
      </p:sp>
      <p:sp>
        <p:nvSpPr>
          <p:cNvPr id="10" name="Caption_9">
            <a:extLst>
              <a:ext uri="{FF2B5EF4-FFF2-40B4-BE49-F238E27FC236}">
                <a16:creationId xmlns:a16="http://schemas.microsoft.com/office/drawing/2014/main" id="{6B725C0D-AB4F-3CF6-6F78-02181E554B3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720964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67E62-BA7C-5809-3784-8C0B5EE5592A}"/>
            </a:ext>
          </a:extLst>
        </p:cNvPr>
        <p:cNvGrpSpPr/>
        <p:nvPr/>
      </p:nvGrpSpPr>
      <p:grpSpPr>
        <a:xfrm>
          <a:off x="0" y="0"/>
          <a:ext cx="0" cy="0"/>
          <a:chOff x="0" y="0"/>
          <a:chExt cx="0" cy="0"/>
        </a:xfrm>
      </p:grpSpPr>
      <p:sp>
        <p:nvSpPr>
          <p:cNvPr id="5" name="60">
            <a:extLst>
              <a:ext uri="{FF2B5EF4-FFF2-40B4-BE49-F238E27FC236}">
                <a16:creationId xmlns:a16="http://schemas.microsoft.com/office/drawing/2014/main" id="{66FCA7C0-19BF-74D6-3D66-74FF2D0BDADC}"/>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EF424EC-5843-A32E-739A-68788143F0E3}"/>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598287CB-EAE2-0648-29CB-43DE9C28E0CF}"/>
              </a:ext>
            </a:extLst>
          </p:cNvPr>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a:extLst>
              <a:ext uri="{FF2B5EF4-FFF2-40B4-BE49-F238E27FC236}">
                <a16:creationId xmlns:a16="http://schemas.microsoft.com/office/drawing/2014/main" id="{08CCB17F-32F3-3321-ADC8-54BBD34B443D}"/>
              </a:ext>
            </a:extLst>
          </p:cNvPr>
          <p:cNvSpPr>
            <a:spLocks noGrp="1"/>
          </p:cNvSpPr>
          <p:nvPr>
            <p:ph type="sldNum" sz="quarter" idx="12"/>
          </p:nvPr>
        </p:nvSpPr>
        <p:spPr/>
        <p:txBody>
          <a:bodyPr/>
          <a:lstStyle/>
          <a:p>
            <a:fld id="{765778AE-E324-4DB2-86FC-86F1EADCB7A2}" type="slidenum">
              <a:rPr lang="de-DE" altLang="de-DE" smtClean="0">
                <a:latin typeface="+mn-lt"/>
              </a:rPr>
              <a:pPr/>
              <a:t>91</a:t>
            </a:fld>
            <a:endParaRPr lang="de-DE" altLang="de-DE">
              <a:latin typeface="+mn-lt"/>
            </a:endParaRPr>
          </a:p>
        </p:txBody>
      </p:sp>
      <p:sp>
        <p:nvSpPr>
          <p:cNvPr id="10" name="Caption_9">
            <a:extLst>
              <a:ext uri="{FF2B5EF4-FFF2-40B4-BE49-F238E27FC236}">
                <a16:creationId xmlns:a16="http://schemas.microsoft.com/office/drawing/2014/main" id="{38733CAF-B0BF-3260-6439-43E1AE9C37C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18637361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67E62-BA7C-5809-3784-8C0B5EE5592A}"/>
            </a:ext>
          </a:extLst>
        </p:cNvPr>
        <p:cNvGrpSpPr/>
        <p:nvPr/>
      </p:nvGrpSpPr>
      <p:grpSpPr>
        <a:xfrm>
          <a:off x="0" y="0"/>
          <a:ext cx="0" cy="0"/>
          <a:chOff x="0" y="0"/>
          <a:chExt cx="0" cy="0"/>
        </a:xfrm>
      </p:grpSpPr>
      <p:sp>
        <p:nvSpPr>
          <p:cNvPr id="5" name="61">
            <a:extLst>
              <a:ext uri="{FF2B5EF4-FFF2-40B4-BE49-F238E27FC236}">
                <a16:creationId xmlns:a16="http://schemas.microsoft.com/office/drawing/2014/main" id="{20693751-8921-3650-7FE6-0696D8A6DF42}"/>
              </a:ext>
            </a:extLst>
          </p:cNvPr>
          <p:cNvSpPr>
            <a:spLocks/>
          </p:cNvSpPr>
          <p:nvPr/>
        </p:nvSpPr>
        <p:spPr>
          <a:xfrm>
            <a:off x="4180368" y="1918337"/>
            <a:ext cx="3812184" cy="359449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EF424EC-5843-A32E-739A-68788143F0E3}"/>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598287CB-EAE2-0648-29CB-43DE9C28E0CF}"/>
              </a:ext>
            </a:extLst>
          </p:cNvPr>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a:extLst>
              <a:ext uri="{FF2B5EF4-FFF2-40B4-BE49-F238E27FC236}">
                <a16:creationId xmlns:a16="http://schemas.microsoft.com/office/drawing/2014/main" id="{08CCB17F-32F3-3321-ADC8-54BBD34B443D}"/>
              </a:ext>
            </a:extLst>
          </p:cNvPr>
          <p:cNvSpPr>
            <a:spLocks noGrp="1"/>
          </p:cNvSpPr>
          <p:nvPr>
            <p:ph type="sldNum" sz="quarter" idx="12"/>
          </p:nvPr>
        </p:nvSpPr>
        <p:spPr/>
        <p:txBody>
          <a:bodyPr/>
          <a:lstStyle/>
          <a:p>
            <a:fld id="{765778AE-E324-4DB2-86FC-86F1EADCB7A2}" type="slidenum">
              <a:rPr lang="de-DE" altLang="de-DE" smtClean="0">
                <a:latin typeface="+mn-lt"/>
              </a:rPr>
              <a:pPr/>
              <a:t>92</a:t>
            </a:fld>
            <a:endParaRPr lang="de-DE" altLang="de-DE">
              <a:latin typeface="+mn-lt"/>
            </a:endParaRPr>
          </a:p>
        </p:txBody>
      </p:sp>
      <p:sp>
        <p:nvSpPr>
          <p:cNvPr id="10" name="Caption_9">
            <a:extLst>
              <a:ext uri="{FF2B5EF4-FFF2-40B4-BE49-F238E27FC236}">
                <a16:creationId xmlns:a16="http://schemas.microsoft.com/office/drawing/2014/main" id="{38733CAF-B0BF-3260-6439-43E1AE9C37C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19827793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Izbirno</a:t>
            </a:r>
            <a:r>
              <a:rPr lang="en-US" altLang="ko-KR" sz="3600" spc="-5" dirty="0">
                <a:latin typeface="+mn-lt"/>
                <a:ea typeface="+mn-ea"/>
                <a:cs typeface="+mn-cs"/>
              </a:rPr>
              <a:t>: video </a:t>
            </a:r>
            <a:r>
              <a:rPr lang="en-US" altLang="ko-KR" sz="3600" spc="-5" dirty="0" err="1">
                <a:latin typeface="+mn-lt"/>
                <a:ea typeface="+mn-ea"/>
                <a:cs typeface="+mn-cs"/>
              </a:rPr>
              <a:t>posnetki</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Izbirno</a:t>
            </a:r>
            <a:r>
              <a:rPr lang="en-US" altLang="ko-KR" sz="2400" dirty="0">
                <a:solidFill>
                  <a:srgbClr val="004992"/>
                </a:solidFill>
              </a:rPr>
              <a:t>: Video </a:t>
            </a:r>
            <a:r>
              <a:rPr lang="en-US" altLang="ko-KR" sz="2400" dirty="0" err="1">
                <a:solidFill>
                  <a:srgbClr val="004992"/>
                </a:solidFill>
              </a:rPr>
              <a:t>posnetki</a:t>
            </a:r>
            <a:r>
              <a:rPr lang="en-US" altLang="ko-KR" sz="2400" dirty="0">
                <a:solidFill>
                  <a:srgbClr val="004992"/>
                </a:solidFill>
              </a:rPr>
              <a:t>, </a:t>
            </a:r>
            <a:r>
              <a:rPr lang="en-US" altLang="ko-KR" sz="2400" dirty="0" err="1">
                <a:solidFill>
                  <a:srgbClr val="004992"/>
                </a:solidFill>
              </a:rPr>
              <a:t>ki</a:t>
            </a:r>
            <a:r>
              <a:rPr lang="en-US" altLang="ko-KR" sz="2400" dirty="0">
                <a:solidFill>
                  <a:srgbClr val="004992"/>
                </a:solidFill>
              </a:rPr>
              <a:t> se </a:t>
            </a:r>
            <a:r>
              <a:rPr lang="en-US" altLang="ko-KR" sz="2400" dirty="0" err="1">
                <a:solidFill>
                  <a:srgbClr val="004992"/>
                </a:solidFill>
              </a:rPr>
              <a:t>nanašajo</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današnjo</a:t>
            </a:r>
            <a:r>
              <a:rPr lang="en-US" altLang="ko-KR" sz="2400" dirty="0">
                <a:solidFill>
                  <a:srgbClr val="004992"/>
                </a:solidFill>
              </a:rPr>
              <a:t> </a:t>
            </a:r>
            <a:r>
              <a:rPr lang="en-US" altLang="ko-KR" sz="2400" dirty="0" err="1">
                <a:solidFill>
                  <a:srgbClr val="004992"/>
                </a:solidFill>
              </a:rPr>
              <a:t>temo</a:t>
            </a:r>
            <a:r>
              <a:rPr lang="en-US" altLang="ko-KR" sz="2400" dirty="0">
                <a:solidFill>
                  <a:srgbClr val="004992"/>
                </a:solidFill>
              </a:rPr>
              <a:t> so </a:t>
            </a:r>
            <a:r>
              <a:rPr lang="en-US" altLang="ko-KR" sz="2400" dirty="0" err="1">
                <a:solidFill>
                  <a:srgbClr val="004992"/>
                </a:solidFill>
              </a:rPr>
              <a:t>dostopni</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sledeči</a:t>
            </a:r>
            <a:r>
              <a:rPr lang="en-US" altLang="ko-KR" sz="2400" dirty="0">
                <a:solidFill>
                  <a:srgbClr val="004992"/>
                </a:solidFill>
              </a:rPr>
              <a:t> </a:t>
            </a:r>
            <a:r>
              <a:rPr lang="en-US" altLang="ko-KR" sz="2400" dirty="0" err="1">
                <a:solidFill>
                  <a:srgbClr val="004992"/>
                </a:solidFill>
              </a:rPr>
              <a:t>internetni</a:t>
            </a:r>
            <a:r>
              <a:rPr lang="en-US" altLang="ko-KR" sz="2400" dirty="0">
                <a:solidFill>
                  <a:srgbClr val="004992"/>
                </a:solidFill>
              </a:rPr>
              <a:t> </a:t>
            </a:r>
            <a:r>
              <a:rPr lang="en-US" altLang="ko-KR" sz="2400" dirty="0" err="1">
                <a:solidFill>
                  <a:srgbClr val="004992"/>
                </a:solidFill>
              </a:rPr>
              <a:t>strani</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Po </a:t>
            </a:r>
            <a:r>
              <a:rPr lang="en-US" altLang="ko-KR" sz="2400" dirty="0" err="1">
                <a:solidFill>
                  <a:srgbClr val="333333"/>
                </a:solidFill>
              </a:rPr>
              <a:t>ogledu</a:t>
            </a:r>
            <a:r>
              <a:rPr lang="en-US" altLang="ko-KR" sz="2400" dirty="0">
                <a:solidFill>
                  <a:srgbClr val="333333"/>
                </a:solidFill>
              </a:rPr>
              <a:t> </a:t>
            </a:r>
            <a:r>
              <a:rPr lang="en-US" altLang="ko-KR" sz="2400" dirty="0" err="1">
                <a:solidFill>
                  <a:srgbClr val="333333"/>
                </a:solidFill>
              </a:rPr>
              <a:t>posnetka</a:t>
            </a:r>
            <a:r>
              <a:rPr lang="en-US" altLang="ko-KR" sz="2400" dirty="0">
                <a:solidFill>
                  <a:srgbClr val="333333"/>
                </a:solidFill>
              </a:rPr>
              <a:t> se </a:t>
            </a:r>
            <a:r>
              <a:rPr lang="en-US" altLang="ko-KR" sz="2400" dirty="0" err="1">
                <a:solidFill>
                  <a:srgbClr val="333333"/>
                </a:solidFill>
              </a:rPr>
              <a:t>lahko</a:t>
            </a:r>
            <a:r>
              <a:rPr lang="en-US" altLang="ko-KR" sz="2400" dirty="0">
                <a:solidFill>
                  <a:srgbClr val="333333"/>
                </a:solidFill>
              </a:rPr>
              <a:t> </a:t>
            </a:r>
            <a:r>
              <a:rPr lang="en-US" altLang="ko-KR" sz="2400" dirty="0" err="1">
                <a:solidFill>
                  <a:srgbClr val="333333"/>
                </a:solidFill>
              </a:rPr>
              <a:t>pogovarjate</a:t>
            </a:r>
            <a:r>
              <a:rPr lang="en-US" altLang="ko-KR" sz="2400" dirty="0">
                <a:solidFill>
                  <a:srgbClr val="333333"/>
                </a:solidFill>
              </a:rPr>
              <a:t> o tem, </a:t>
            </a:r>
            <a:r>
              <a:rPr lang="en-US" altLang="ko-KR" sz="2400" dirty="0" err="1">
                <a:solidFill>
                  <a:srgbClr val="333333"/>
                </a:solidFill>
              </a:rPr>
              <a:t>kako</a:t>
            </a:r>
            <a:r>
              <a:rPr lang="en-US" altLang="ko-KR" sz="2400" dirty="0">
                <a:solidFill>
                  <a:srgbClr val="333333"/>
                </a:solidFill>
              </a:rPr>
              <a:t> je </a:t>
            </a:r>
            <a:r>
              <a:rPr lang="en-US" altLang="ko-KR" sz="2400" dirty="0" err="1">
                <a:solidFill>
                  <a:srgbClr val="333333"/>
                </a:solidFill>
              </a:rPr>
              <a:t>prikazano</a:t>
            </a:r>
            <a:r>
              <a:rPr lang="en-US" altLang="ko-KR" sz="2400" dirty="0">
                <a:solidFill>
                  <a:srgbClr val="333333"/>
                </a:solidFill>
              </a:rPr>
              <a:t> </a:t>
            </a:r>
            <a:r>
              <a:rPr lang="en-US" altLang="ko-KR" sz="2400" dirty="0" err="1">
                <a:solidFill>
                  <a:srgbClr val="333333"/>
                </a:solidFill>
              </a:rPr>
              <a:t>povezano</a:t>
            </a:r>
            <a:r>
              <a:rPr lang="en-US" altLang="ko-KR" sz="2400" dirty="0">
                <a:solidFill>
                  <a:srgbClr val="333333"/>
                </a:solidFill>
              </a:rPr>
              <a:t> z </a:t>
            </a:r>
            <a:r>
              <a:rPr lang="en-US" altLang="ko-KR" sz="2400" dirty="0" err="1">
                <a:solidFill>
                  <a:srgbClr val="333333"/>
                </a:solidFill>
              </a:rPr>
              <a:t>današnjo</a:t>
            </a:r>
            <a:r>
              <a:rPr lang="en-US" altLang="ko-KR" sz="2400" dirty="0">
                <a:solidFill>
                  <a:srgbClr val="333333"/>
                </a:solidFill>
              </a:rPr>
              <a:t> </a:t>
            </a:r>
            <a:r>
              <a:rPr lang="en-US" altLang="ko-KR" sz="2400" dirty="0" err="1">
                <a:solidFill>
                  <a:srgbClr val="333333"/>
                </a:solidFill>
              </a:rPr>
              <a:t>temo</a:t>
            </a:r>
            <a:r>
              <a:rPr lang="en-US" altLang="ko-KR" sz="2400" dirty="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Metakognitivni trening 2 – Prehitro zaključevanje I</a:t>
            </a:r>
          </a:p>
        </p:txBody>
      </p:sp>
      <p:sp>
        <p:nvSpPr>
          <p:cNvPr id="5" name="Slide Number Placeholder 4"/>
          <p:cNvSpPr>
            <a:spLocks noGrp="1"/>
          </p:cNvSpPr>
          <p:nvPr>
            <p:ph type="sldNum" sz="quarter" idx="12"/>
          </p:nvPr>
        </p:nvSpPr>
        <p:spPr/>
        <p:txBody>
          <a:bodyPr/>
          <a:lstStyle/>
          <a:p>
            <a:fld id="{B54364CF-7300-4BB4-84F3-33EB6E844A1E}" type="slidenum">
              <a:rPr lang="de-DE" altLang="de-DE" smtClean="0">
                <a:latin typeface="+mn-lt"/>
              </a:rPr>
              <a:pPr/>
              <a:t>93</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en-US" altLang="ko-KR" sz="1800" i="1" spc="-5" dirty="0" err="1">
                <a:solidFill>
                  <a:srgbClr val="333333"/>
                </a:solidFill>
              </a:rPr>
              <a:t>za</a:t>
            </a:r>
            <a:r>
              <a:rPr lang="en-US" altLang="ko-KR" sz="1800" i="1" spc="-5" dirty="0">
                <a:solidFill>
                  <a:srgbClr val="333333"/>
                </a:solidFill>
              </a:rPr>
              <a:t> </a:t>
            </a:r>
            <a:r>
              <a:rPr lang="en-US" altLang="ko-KR" sz="1800" i="1" spc="-5" dirty="0" err="1">
                <a:solidFill>
                  <a:srgbClr val="333333"/>
                </a:solidFill>
              </a:rPr>
              <a:t>vodje</a:t>
            </a:r>
            <a:r>
              <a:rPr lang="en-US" altLang="ko-KR" sz="1800" i="1" spc="-5" dirty="0">
                <a:solidFill>
                  <a:srgbClr val="333333"/>
                </a:solidFill>
              </a:rPr>
              <a:t>:</a:t>
            </a:r>
          </a:p>
          <a:p>
            <a:pPr marL="635" defTabSz="914400" eaLnBrk="0" fontAlgn="base" hangingPunct="0">
              <a:spcBef>
                <a:spcPts val="894"/>
              </a:spcBef>
              <a:spcAft>
                <a:spcPct val="0"/>
              </a:spcAft>
            </a:pPr>
            <a:r>
              <a:rPr lang="en-US" altLang="ko-KR" sz="1800" dirty="0" err="1">
                <a:solidFill>
                  <a:srgbClr val="333333"/>
                </a:solidFill>
              </a:rPr>
              <a:t>nekateri</a:t>
            </a:r>
            <a:r>
              <a:rPr lang="en-US" altLang="ko-KR" sz="1800" dirty="0">
                <a:solidFill>
                  <a:srgbClr val="333333"/>
                </a:solidFill>
              </a:rPr>
              <a:t> </a:t>
            </a:r>
            <a:r>
              <a:rPr lang="en-US" altLang="ko-KR" sz="1800" dirty="0" err="1">
                <a:solidFill>
                  <a:srgbClr val="333333"/>
                </a:solidFill>
              </a:rPr>
              <a:t>izseki</a:t>
            </a:r>
            <a:r>
              <a:rPr lang="en-US" altLang="ko-KR" sz="1800" dirty="0">
                <a:solidFill>
                  <a:srgbClr val="333333"/>
                </a:solidFill>
              </a:rPr>
              <a:t> </a:t>
            </a:r>
            <a:r>
              <a:rPr lang="en-US" altLang="ko-KR" sz="1800" dirty="0" err="1">
                <a:solidFill>
                  <a:srgbClr val="333333"/>
                </a:solidFill>
              </a:rPr>
              <a:t>iz</a:t>
            </a:r>
            <a:r>
              <a:rPr lang="en-US" altLang="ko-KR" sz="1800" dirty="0">
                <a:solidFill>
                  <a:srgbClr val="333333"/>
                </a:solidFill>
              </a:rPr>
              <a:t> </a:t>
            </a:r>
            <a:r>
              <a:rPr lang="en-US" altLang="ko-KR" sz="1800" dirty="0" err="1">
                <a:solidFill>
                  <a:srgbClr val="333333"/>
                </a:solidFill>
              </a:rPr>
              <a:t>filmov</a:t>
            </a:r>
            <a:r>
              <a:rPr lang="en-US" altLang="ko-KR" sz="1800" dirty="0">
                <a:solidFill>
                  <a:srgbClr val="333333"/>
                </a:solidFill>
              </a:rPr>
              <a:t> </a:t>
            </a:r>
            <a:r>
              <a:rPr lang="en-US" altLang="ko-KR" sz="1800" dirty="0" err="1">
                <a:solidFill>
                  <a:srgbClr val="333333"/>
                </a:solidFill>
              </a:rPr>
              <a:t>vsebujejo</a:t>
            </a:r>
            <a:r>
              <a:rPr lang="en-US" altLang="ko-KR" sz="1800" dirty="0">
                <a:solidFill>
                  <a:srgbClr val="333333"/>
                </a:solidFill>
              </a:rPr>
              <a:t> </a:t>
            </a:r>
            <a:r>
              <a:rPr lang="en-US" altLang="ko-KR" sz="1800" dirty="0" err="1">
                <a:solidFill>
                  <a:srgbClr val="333333"/>
                </a:solidFill>
              </a:rPr>
              <a:t>jezik</a:t>
            </a:r>
            <a:r>
              <a:rPr lang="en-US" altLang="ko-KR" sz="1800" dirty="0">
                <a:solidFill>
                  <a:srgbClr val="333333"/>
                </a:solidFill>
              </a:rPr>
              <a:t>, </a:t>
            </a:r>
            <a:r>
              <a:rPr lang="en-US" altLang="ko-KR" sz="1800" dirty="0" err="1">
                <a:solidFill>
                  <a:srgbClr val="333333"/>
                </a:solidFill>
              </a:rPr>
              <a:t>ki</a:t>
            </a:r>
            <a:r>
              <a:rPr lang="en-US" altLang="ko-KR" sz="1800" dirty="0">
                <a:solidFill>
                  <a:srgbClr val="333333"/>
                </a:solidFill>
              </a:rPr>
              <a:t> </a:t>
            </a:r>
            <a:r>
              <a:rPr lang="en-US" altLang="ko-KR" sz="1800" dirty="0" err="1">
                <a:solidFill>
                  <a:srgbClr val="333333"/>
                </a:solidFill>
              </a:rPr>
              <a:t>ni</a:t>
            </a:r>
            <a:r>
              <a:rPr lang="en-US" altLang="ko-KR" sz="1800" dirty="0">
                <a:solidFill>
                  <a:srgbClr val="333333"/>
                </a:solidFill>
              </a:rPr>
              <a:t> </a:t>
            </a:r>
            <a:r>
              <a:rPr lang="en-US" altLang="ko-KR" sz="1800" dirty="0" err="1">
                <a:solidFill>
                  <a:srgbClr val="333333"/>
                </a:solidFill>
              </a:rPr>
              <a:t>ustrezen</a:t>
            </a:r>
            <a:r>
              <a:rPr lang="en-US" altLang="ko-KR" sz="1800" dirty="0">
                <a:solidFill>
                  <a:srgbClr val="333333"/>
                </a:solidFill>
              </a:rPr>
              <a:t> </a:t>
            </a:r>
            <a:r>
              <a:rPr lang="en-US" altLang="ko-KR" sz="1800" dirty="0" err="1">
                <a:solidFill>
                  <a:srgbClr val="333333"/>
                </a:solidFill>
              </a:rPr>
              <a:t>za</a:t>
            </a:r>
            <a:r>
              <a:rPr lang="en-US" altLang="ko-KR" sz="1800" dirty="0">
                <a:solidFill>
                  <a:srgbClr val="333333"/>
                </a:solidFill>
              </a:rPr>
              <a:t> </a:t>
            </a:r>
            <a:r>
              <a:rPr lang="en-US" altLang="ko-KR" sz="1800" dirty="0" err="1">
                <a:solidFill>
                  <a:srgbClr val="333333"/>
                </a:solidFill>
              </a:rPr>
              <a:t>vsako</a:t>
            </a:r>
            <a:r>
              <a:rPr lang="en-US" altLang="ko-KR" sz="1800" dirty="0">
                <a:solidFill>
                  <a:srgbClr val="333333"/>
                </a:solidFill>
              </a:rPr>
              <a:t> </a:t>
            </a:r>
            <a:r>
              <a:rPr lang="en-US" altLang="ko-KR" sz="1800" dirty="0" err="1">
                <a:solidFill>
                  <a:srgbClr val="333333"/>
                </a:solidFill>
              </a:rPr>
              <a:t>publiko</a:t>
            </a:r>
            <a:r>
              <a:rPr lang="en-US" altLang="ko-KR" sz="1800" dirty="0">
                <a:solidFill>
                  <a:srgbClr val="333333"/>
                </a:solidFill>
              </a:rPr>
              <a:t> </a:t>
            </a:r>
            <a:r>
              <a:rPr lang="en-US" altLang="ko-KR" sz="1800" dirty="0" err="1">
                <a:solidFill>
                  <a:srgbClr val="333333"/>
                </a:solidFill>
              </a:rPr>
              <a:t>ali</a:t>
            </a:r>
            <a:r>
              <a:rPr lang="en-US" altLang="ko-KR" sz="1800" dirty="0">
                <a:solidFill>
                  <a:srgbClr val="333333"/>
                </a:solidFill>
              </a:rPr>
              <a:t> </a:t>
            </a:r>
            <a:r>
              <a:rPr lang="en-US" altLang="ko-KR" sz="1800" dirty="0" err="1">
                <a:solidFill>
                  <a:srgbClr val="333333"/>
                </a:solidFill>
              </a:rPr>
              <a:t>za</a:t>
            </a:r>
            <a:r>
              <a:rPr lang="en-US" altLang="ko-KR" sz="1800" dirty="0">
                <a:solidFill>
                  <a:srgbClr val="333333"/>
                </a:solidFill>
              </a:rPr>
              <a:t> </a:t>
            </a:r>
            <a:r>
              <a:rPr lang="en-US" altLang="ko-KR" sz="1800" dirty="0" err="1">
                <a:solidFill>
                  <a:srgbClr val="333333"/>
                </a:solidFill>
              </a:rPr>
              <a:t>vsako</a:t>
            </a:r>
            <a:r>
              <a:rPr lang="en-US" altLang="ko-KR" sz="1800" dirty="0">
                <a:solidFill>
                  <a:srgbClr val="333333"/>
                </a:solidFill>
              </a:rPr>
              <a:t> </a:t>
            </a:r>
            <a:r>
              <a:rPr lang="en-US" altLang="ko-KR" sz="1800" dirty="0" err="1">
                <a:solidFill>
                  <a:srgbClr val="333333"/>
                </a:solidFill>
              </a:rPr>
              <a:t>kulturo</a:t>
            </a:r>
            <a:r>
              <a:rPr lang="en-US" altLang="ko-KR" sz="1800" dirty="0">
                <a:solidFill>
                  <a:srgbClr val="333333"/>
                </a:solidFill>
              </a:rPr>
              <a:t>. </a:t>
            </a:r>
            <a:r>
              <a:rPr lang="en-US" altLang="ko-KR" sz="1800" dirty="0" err="1">
                <a:solidFill>
                  <a:srgbClr val="333333"/>
                </a:solidFill>
              </a:rPr>
              <a:t>Prosimo</a:t>
            </a:r>
            <a:r>
              <a:rPr lang="en-US" altLang="ko-KR" sz="1800" dirty="0">
                <a:solidFill>
                  <a:srgbClr val="333333"/>
                </a:solidFill>
              </a:rPr>
              <a:t>, da </a:t>
            </a:r>
            <a:r>
              <a:rPr lang="en-US" altLang="ko-KR" sz="1800" dirty="0" err="1">
                <a:solidFill>
                  <a:srgbClr val="333333"/>
                </a:solidFill>
              </a:rPr>
              <a:t>skrbno</a:t>
            </a:r>
            <a:r>
              <a:rPr lang="en-US" altLang="ko-KR" sz="1800" dirty="0">
                <a:solidFill>
                  <a:srgbClr val="333333"/>
                </a:solidFill>
              </a:rPr>
              <a:t> </a:t>
            </a:r>
            <a:r>
              <a:rPr lang="en-US" altLang="ko-KR" sz="1800" dirty="0" err="1">
                <a:solidFill>
                  <a:srgbClr val="333333"/>
                </a:solidFill>
              </a:rPr>
              <a:t>pregledate</a:t>
            </a:r>
            <a:r>
              <a:rPr lang="en-US" altLang="ko-KR" sz="1800" dirty="0">
                <a:solidFill>
                  <a:srgbClr val="333333"/>
                </a:solidFill>
              </a:rPr>
              <a:t> </a:t>
            </a:r>
            <a:r>
              <a:rPr lang="en-US" altLang="ko-KR" sz="1800" dirty="0" err="1">
                <a:solidFill>
                  <a:srgbClr val="333333"/>
                </a:solidFill>
              </a:rPr>
              <a:t>posnetke</a:t>
            </a:r>
            <a:r>
              <a:rPr lang="en-US" altLang="ko-KR" sz="1800" dirty="0">
                <a:solidFill>
                  <a:srgbClr val="333333"/>
                </a:solidFill>
              </a:rPr>
              <a:t>, </a:t>
            </a:r>
            <a:r>
              <a:rPr lang="en-US" altLang="ko-KR" sz="1800" dirty="0" err="1">
                <a:solidFill>
                  <a:srgbClr val="333333"/>
                </a:solidFill>
              </a:rPr>
              <a:t>preden</a:t>
            </a:r>
            <a:r>
              <a:rPr lang="en-US" altLang="ko-KR" sz="1800" dirty="0">
                <a:solidFill>
                  <a:srgbClr val="333333"/>
                </a:solidFill>
              </a:rPr>
              <a:t> </a:t>
            </a:r>
            <a:r>
              <a:rPr lang="en-US" altLang="ko-KR" sz="1800" dirty="0" err="1">
                <a:solidFill>
                  <a:srgbClr val="333333"/>
                </a:solidFill>
              </a:rPr>
              <a:t>jih</a:t>
            </a:r>
            <a:r>
              <a:rPr lang="en-US" altLang="ko-KR" sz="1800" dirty="0">
                <a:solidFill>
                  <a:srgbClr val="333333"/>
                </a:solidFill>
              </a:rPr>
              <a:t> </a:t>
            </a:r>
            <a:r>
              <a:rPr lang="en-US" altLang="ko-KR" sz="1800" dirty="0" err="1">
                <a:solidFill>
                  <a:srgbClr val="333333"/>
                </a:solidFill>
              </a:rPr>
              <a:t>predvajate</a:t>
            </a:r>
            <a:r>
              <a:rPr lang="en-US" altLang="ko-KR" sz="1800" dirty="0">
                <a:solidFill>
                  <a:srgbClr val="333333"/>
                </a:solidFill>
              </a:rPr>
              <a:t>.</a:t>
            </a:r>
            <a:r>
              <a:rPr lang="de-DE" sz="1800" dirty="0">
                <a:solidFill>
                  <a:srgbClr val="333333"/>
                </a:solidFill>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117883261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8</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94</a:t>
            </a:fld>
            <a:endParaRPr lang="de-DE" altLang="de-DE">
              <a:latin typeface="+mn-l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2">
            <a:extLst>
              <a:ext uri="{FF2B5EF4-FFF2-40B4-BE49-F238E27FC236}">
                <a16:creationId xmlns:a16="http://schemas.microsoft.com/office/drawing/2014/main" id="{D2F63B9A-2223-C429-07CF-CD38AB2ACA69}"/>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95</a:t>
            </a:fld>
            <a:endParaRPr lang="de-DE" altLang="de-DE">
              <a:latin typeface="+mn-lt"/>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žaga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star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grm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ograja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gorska pokrajina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ježevec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uho</a:t>
            </a:r>
            <a:endParaRPr lang="de-DE" altLang="de-DE" sz="2000" dirty="0">
              <a:solidFill>
                <a:srgbClr val="333333"/>
              </a:solidFill>
              <a:latin typeface="+mn-l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3">
            <a:extLst>
              <a:ext uri="{FF2B5EF4-FFF2-40B4-BE49-F238E27FC236}">
                <a16:creationId xmlns:a16="http://schemas.microsoft.com/office/drawing/2014/main" id="{A7277341-94E6-842D-F5ED-6B05CBCCCACB}"/>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96</a:t>
            </a:fld>
            <a:endParaRPr lang="de-DE" altLang="de-DE">
              <a:latin typeface="+mn-lt"/>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žaga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star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grm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ograja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gorska pokrajina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ježevec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uho</a:t>
            </a:r>
            <a:endParaRPr lang="de-DE" altLang="de-DE" sz="2000" dirty="0">
              <a:solidFill>
                <a:srgbClr val="333333"/>
              </a:solidFill>
              <a:latin typeface="+mn-l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4">
            <a:extLst>
              <a:ext uri="{FF2B5EF4-FFF2-40B4-BE49-F238E27FC236}">
                <a16:creationId xmlns:a16="http://schemas.microsoft.com/office/drawing/2014/main" id="{EE272EAD-DCDA-3E21-25CA-43CB1473D7A9}"/>
              </a:ext>
            </a:extLst>
          </p:cNvPr>
          <p:cNvSpPr>
            <a:spLocks/>
          </p:cNvSpPr>
          <p:nvPr/>
        </p:nvSpPr>
        <p:spPr>
          <a:xfrm>
            <a:off x="4416009" y="1979352"/>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97</a:t>
            </a:fld>
            <a:endParaRPr lang="de-DE" altLang="de-DE">
              <a:latin typeface="+mn-lt"/>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žaga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star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grm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ograja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gorska pokrajina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ježevec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uho</a:t>
            </a:r>
            <a:endParaRPr lang="de-DE" altLang="de-DE" sz="2000" dirty="0">
              <a:solidFill>
                <a:srgbClr val="333333"/>
              </a:solidFill>
              <a:latin typeface="+mn-l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5">
            <a:extLst>
              <a:ext uri="{FF2B5EF4-FFF2-40B4-BE49-F238E27FC236}">
                <a16:creationId xmlns:a16="http://schemas.microsoft.com/office/drawing/2014/main" id="{85C1CFD0-2AB1-6110-CBC2-73832CC274B9}"/>
              </a:ext>
            </a:extLst>
          </p:cNvPr>
          <p:cNvSpPr>
            <a:spLocks/>
          </p:cNvSpPr>
          <p:nvPr/>
        </p:nvSpPr>
        <p:spPr>
          <a:xfrm>
            <a:off x="4411976" y="1971943"/>
            <a:ext cx="327926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98</a:t>
            </a:fld>
            <a:endParaRPr lang="de-DE" altLang="de-DE">
              <a:latin typeface="+mn-lt"/>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žaga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star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grm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ograja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gorska pokrajina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ježevec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uho</a:t>
            </a:r>
            <a:endParaRPr lang="de-DE" altLang="de-DE" sz="2000" dirty="0">
              <a:solidFill>
                <a:srgbClr val="333333"/>
              </a:solidFill>
              <a:latin typeface="+mn-l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6">
            <a:extLst>
              <a:ext uri="{FF2B5EF4-FFF2-40B4-BE49-F238E27FC236}">
                <a16:creationId xmlns:a16="http://schemas.microsoft.com/office/drawing/2014/main" id="{5789477C-E41D-61AA-A0D6-55BB009B4187}"/>
              </a:ext>
            </a:extLst>
          </p:cNvPr>
          <p:cNvSpPr>
            <a:spLocks/>
          </p:cNvSpPr>
          <p:nvPr/>
        </p:nvSpPr>
        <p:spPr>
          <a:xfrm>
            <a:off x="4420835"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99</a:t>
            </a:fld>
            <a:endParaRPr lang="de-DE" altLang="de-DE">
              <a:latin typeface="+mn-lt"/>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žaga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star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grm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ograja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gorska pokrajina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ježevec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uho</a:t>
            </a:r>
            <a:endParaRPr lang="de-DE" altLang="de-DE" sz="2000" dirty="0">
              <a:solidFill>
                <a:srgbClr val="333333"/>
              </a:solidFill>
              <a:latin typeface="+mn-l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7">
            <a:extLst>
              <a:ext uri="{FF2B5EF4-FFF2-40B4-BE49-F238E27FC236}">
                <a16:creationId xmlns:a16="http://schemas.microsoft.com/office/drawing/2014/main" id="{3B397C98-B3D4-A74A-6675-0593442CFCEA}"/>
              </a:ext>
            </a:extLst>
          </p:cNvPr>
          <p:cNvSpPr>
            <a:spLocks/>
          </p:cNvSpPr>
          <p:nvPr/>
        </p:nvSpPr>
        <p:spPr>
          <a:xfrm>
            <a:off x="4419047"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100</a:t>
            </a:fld>
            <a:endParaRPr lang="de-DE" altLang="de-DE">
              <a:latin typeface="+mn-lt"/>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žaga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star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grm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ograja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gorska pokrajina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ježevec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uho</a:t>
            </a:r>
            <a:endParaRPr lang="de-DE" altLang="de-DE" sz="2000" dirty="0">
              <a:solidFill>
                <a:srgbClr val="333333"/>
              </a:solidFill>
              <a:latin typeface="+mn-l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8">
            <a:extLst>
              <a:ext uri="{FF2B5EF4-FFF2-40B4-BE49-F238E27FC236}">
                <a16:creationId xmlns:a16="http://schemas.microsoft.com/office/drawing/2014/main" id="{F18BA235-1C46-6219-ABB6-B728393F6637}"/>
              </a:ext>
            </a:extLst>
          </p:cNvPr>
          <p:cNvSpPr>
            <a:spLocks/>
          </p:cNvSpPr>
          <p:nvPr/>
        </p:nvSpPr>
        <p:spPr>
          <a:xfrm>
            <a:off x="4410188" y="1975119"/>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101</a:t>
            </a:fld>
            <a:endParaRPr lang="de-DE" altLang="de-DE">
              <a:latin typeface="+mn-lt"/>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žaga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star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grm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ograja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gorska pokrajina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ježevec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uho</a:t>
            </a:r>
            <a:endParaRPr lang="de-DE" altLang="de-DE" sz="2000" dirty="0">
              <a:solidFill>
                <a:srgbClr val="333333"/>
              </a:solidFill>
              <a:latin typeface="+mn-l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9">
            <a:extLst>
              <a:ext uri="{FF2B5EF4-FFF2-40B4-BE49-F238E27FC236}">
                <a16:creationId xmlns:a16="http://schemas.microsoft.com/office/drawing/2014/main" id="{AFFE6596-7835-F376-09BA-D29115BBCE6A}"/>
              </a:ext>
            </a:extLst>
          </p:cNvPr>
          <p:cNvSpPr>
            <a:spLocks/>
          </p:cNvSpPr>
          <p:nvPr/>
        </p:nvSpPr>
        <p:spPr>
          <a:xfrm>
            <a:off x="4178316" y="1844744"/>
            <a:ext cx="3826902" cy="3744857"/>
          </a:xfrm>
          <a:prstGeom prst="rect">
            <a:avLst/>
          </a:prstGeom>
          <a:blipFill dpi="0" rotWithShape="1">
            <a:blip r:embed="rId3">
              <a:alphaModFix/>
            </a:blip>
            <a:srcRect/>
            <a:stretch>
              <a:fillRect t="-1488" b="-4181"/>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102</a:t>
            </a:fld>
            <a:endParaRPr lang="de-DE" altLang="de-DE">
              <a:latin typeface="+mn-lt"/>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žaga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star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grm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ograja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gorska pokrajina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ježevec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uho</a:t>
            </a:r>
            <a:endParaRPr lang="de-DE" altLang="de-DE" sz="2000" dirty="0">
              <a:solidFill>
                <a:srgbClr val="333333"/>
              </a:solidFill>
              <a:latin typeface="+mn-lt"/>
            </a:endParaRPr>
          </a:p>
        </p:txBody>
      </p:sp>
    </p:spTree>
    <p:extLst>
      <p:ext uri="{BB962C8B-B14F-4D97-AF65-F5344CB8AC3E}">
        <p14:creationId xmlns:p14="http://schemas.microsoft.com/office/powerpoint/2010/main" val="91790014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9</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103</a:t>
            </a:fld>
            <a:endParaRPr lang="de-DE" altLang="de-DE">
              <a:latin typeface="+mn-l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0">
            <a:extLst>
              <a:ext uri="{FF2B5EF4-FFF2-40B4-BE49-F238E27FC236}">
                <a16:creationId xmlns:a16="http://schemas.microsoft.com/office/drawing/2014/main" id="{05366012-AAA3-91AB-8F84-B4B95E20E886}"/>
              </a:ext>
            </a:extLst>
          </p:cNvPr>
          <p:cNvSpPr>
            <a:spLocks/>
          </p:cNvSpPr>
          <p:nvPr/>
        </p:nvSpPr>
        <p:spPr>
          <a:xfrm>
            <a:off x="5030906" y="1966627"/>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104</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1">
            <a:extLst>
              <a:ext uri="{FF2B5EF4-FFF2-40B4-BE49-F238E27FC236}">
                <a16:creationId xmlns:a16="http://schemas.microsoft.com/office/drawing/2014/main" id="{E5DB63D3-3E90-2A52-6D5D-4441D952FEF7}"/>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105</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2">
            <a:extLst>
              <a:ext uri="{FF2B5EF4-FFF2-40B4-BE49-F238E27FC236}">
                <a16:creationId xmlns:a16="http://schemas.microsoft.com/office/drawing/2014/main" id="{EF3A4A04-6FCE-9CCE-61B1-C1A12CE78510}"/>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106</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3">
            <a:extLst>
              <a:ext uri="{FF2B5EF4-FFF2-40B4-BE49-F238E27FC236}">
                <a16:creationId xmlns:a16="http://schemas.microsoft.com/office/drawing/2014/main" id="{D9543125-CB90-C357-46DE-B5E1FAAD1FB1}"/>
              </a:ext>
            </a:extLst>
          </p:cNvPr>
          <p:cNvSpPr>
            <a:spLocks/>
          </p:cNvSpPr>
          <p:nvPr/>
        </p:nvSpPr>
        <p:spPr>
          <a:xfrm>
            <a:off x="5032237" y="1988071"/>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107</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4">
            <a:extLst>
              <a:ext uri="{FF2B5EF4-FFF2-40B4-BE49-F238E27FC236}">
                <a16:creationId xmlns:a16="http://schemas.microsoft.com/office/drawing/2014/main" id="{F9220FA6-501B-F101-E732-2C0331469C1E}"/>
              </a:ext>
            </a:extLst>
          </p:cNvPr>
          <p:cNvSpPr>
            <a:spLocks/>
          </p:cNvSpPr>
          <p:nvPr/>
        </p:nvSpPr>
        <p:spPr>
          <a:xfrm>
            <a:off x="5026416" y="1979605"/>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108</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5">
            <a:extLst>
              <a:ext uri="{FF2B5EF4-FFF2-40B4-BE49-F238E27FC236}">
                <a16:creationId xmlns:a16="http://schemas.microsoft.com/office/drawing/2014/main" id="{D5152F57-8348-0CD4-B75D-677639DC7237}"/>
              </a:ext>
            </a:extLst>
          </p:cNvPr>
          <p:cNvSpPr>
            <a:spLocks/>
          </p:cNvSpPr>
          <p:nvPr/>
        </p:nvSpPr>
        <p:spPr>
          <a:xfrm>
            <a:off x="5029592" y="1979862"/>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109</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6">
            <a:extLst>
              <a:ext uri="{FF2B5EF4-FFF2-40B4-BE49-F238E27FC236}">
                <a16:creationId xmlns:a16="http://schemas.microsoft.com/office/drawing/2014/main" id="{BA5F6C09-8AE6-59DC-C0A7-7E2344E9FA42}"/>
              </a:ext>
            </a:extLst>
          </p:cNvPr>
          <p:cNvSpPr>
            <a:spLocks/>
          </p:cNvSpPr>
          <p:nvPr/>
        </p:nvSpPr>
        <p:spPr>
          <a:xfrm>
            <a:off x="5029399" y="1985683"/>
            <a:ext cx="213429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110</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7">
            <a:extLst>
              <a:ext uri="{FF2B5EF4-FFF2-40B4-BE49-F238E27FC236}">
                <a16:creationId xmlns:a16="http://schemas.microsoft.com/office/drawing/2014/main" id="{367B226E-ED6C-87AD-8A73-9F0673AE05D5}"/>
              </a:ext>
            </a:extLst>
          </p:cNvPr>
          <p:cNvSpPr>
            <a:spLocks/>
          </p:cNvSpPr>
          <p:nvPr/>
        </p:nvSpPr>
        <p:spPr>
          <a:xfrm>
            <a:off x="5030199" y="198213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111</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8">
            <a:extLst>
              <a:ext uri="{FF2B5EF4-FFF2-40B4-BE49-F238E27FC236}">
                <a16:creationId xmlns:a16="http://schemas.microsoft.com/office/drawing/2014/main" id="{F2F4DAF8-8FEC-60CE-69F9-9B07E929D9DD}"/>
              </a:ext>
            </a:extLst>
          </p:cNvPr>
          <p:cNvSpPr>
            <a:spLocks/>
          </p:cNvSpPr>
          <p:nvPr/>
        </p:nvSpPr>
        <p:spPr>
          <a:xfrm>
            <a:off x="4777524" y="1844744"/>
            <a:ext cx="2630087" cy="3744857"/>
          </a:xfrm>
          <a:prstGeom prst="rect">
            <a:avLst/>
          </a:prstGeom>
          <a:blipFill dpi="0" rotWithShape="1">
            <a:blip r:embed="rId3">
              <a:alphaModFix/>
            </a:blip>
            <a:srcRect/>
            <a:stretch>
              <a:fillRect t="-1595" b="-95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112</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08436398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10</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113</a:t>
            </a:fld>
            <a:endParaRPr lang="de-DE" altLang="de-DE">
              <a:latin typeface="+mn-l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9">
            <a:extLst>
              <a:ext uri="{FF2B5EF4-FFF2-40B4-BE49-F238E27FC236}">
                <a16:creationId xmlns:a16="http://schemas.microsoft.com/office/drawing/2014/main" id="{93E9684C-5231-9F6F-A1E0-0C84042299EF}"/>
              </a:ext>
            </a:extLst>
          </p:cNvPr>
          <p:cNvSpPr>
            <a:spLocks/>
          </p:cNvSpPr>
          <p:nvPr/>
        </p:nvSpPr>
        <p:spPr>
          <a:xfrm>
            <a:off x="4974342" y="201286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114</a:t>
            </a:fld>
            <a:endParaRPr lang="de-DE" altLang="de-DE">
              <a:latin typeface="+mn-lt"/>
            </a:endParaRPr>
          </a:p>
        </p:txBody>
      </p:sp>
      <p:sp>
        <p:nvSpPr>
          <p:cNvPr id="15"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6"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vrv</a:t>
            </a: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ogrlica z obeskom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kača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špageti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steblo fižola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roža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avtocesta</a:t>
            </a:r>
            <a:endParaRPr lang="de-DE" altLang="de-DE" sz="2000" dirty="0">
              <a:solidFill>
                <a:srgbClr val="333333"/>
              </a:solidFill>
              <a:latin typeface="+mn-l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0">
            <a:extLst>
              <a:ext uri="{FF2B5EF4-FFF2-40B4-BE49-F238E27FC236}">
                <a16:creationId xmlns:a16="http://schemas.microsoft.com/office/drawing/2014/main" id="{03F39D98-DCFF-427A-EF4D-D4F6E09A286B}"/>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115</a:t>
            </a:fld>
            <a:endParaRPr lang="de-DE" altLang="de-DE">
              <a:latin typeface="+mn-lt"/>
            </a:endParaRP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vrv</a:t>
            </a: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ogrlica z obeskom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kača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špageti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steblo fižola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roža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avtocesta</a:t>
            </a:r>
            <a:endParaRPr lang="de-DE" altLang="de-DE" sz="2000" dirty="0">
              <a:solidFill>
                <a:srgbClr val="333333"/>
              </a:solidFill>
              <a:latin typeface="+mn-lt"/>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1">
            <a:extLst>
              <a:ext uri="{FF2B5EF4-FFF2-40B4-BE49-F238E27FC236}">
                <a16:creationId xmlns:a16="http://schemas.microsoft.com/office/drawing/2014/main" id="{542D9C5A-36A4-F0C4-A62F-621B123EE971}"/>
              </a:ext>
            </a:extLst>
          </p:cNvPr>
          <p:cNvSpPr>
            <a:spLocks/>
          </p:cNvSpPr>
          <p:nvPr/>
        </p:nvSpPr>
        <p:spPr>
          <a:xfrm>
            <a:off x="4967474" y="2010641"/>
            <a:ext cx="2266289" cy="339014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116</a:t>
            </a:fld>
            <a:endParaRPr lang="de-DE" altLang="de-DE">
              <a:latin typeface="+mn-lt"/>
            </a:endParaRPr>
          </a:p>
        </p:txBody>
      </p:sp>
      <p:sp>
        <p:nvSpPr>
          <p:cNvPr id="18"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9"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vrv</a:t>
            </a: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ogrlica z obeskom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kača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špageti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steblo fižola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roža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avtocesta</a:t>
            </a:r>
            <a:endParaRPr lang="de-DE" altLang="de-DE" sz="2000" dirty="0">
              <a:solidFill>
                <a:srgbClr val="333333"/>
              </a:solidFill>
              <a:latin typeface="+mn-l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2">
            <a:extLst>
              <a:ext uri="{FF2B5EF4-FFF2-40B4-BE49-F238E27FC236}">
                <a16:creationId xmlns:a16="http://schemas.microsoft.com/office/drawing/2014/main" id="{A28AB2C1-AC1F-D2C5-CDAC-BCB58521AE24}"/>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117</a:t>
            </a:fld>
            <a:endParaRPr lang="de-DE" altLang="de-DE">
              <a:latin typeface="+mn-lt"/>
            </a:endParaRPr>
          </a:p>
        </p:txBody>
      </p:sp>
      <p:sp>
        <p:nvSpPr>
          <p:cNvPr id="18"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9"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vrv</a:t>
            </a: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ogrlica z obeskom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kača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špageti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steblo fižola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roža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avtocesta</a:t>
            </a:r>
            <a:endParaRPr lang="de-DE" altLang="de-DE" sz="2000" dirty="0">
              <a:solidFill>
                <a:srgbClr val="333333"/>
              </a:solidFill>
              <a:latin typeface="+mn-lt"/>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3">
            <a:extLst>
              <a:ext uri="{FF2B5EF4-FFF2-40B4-BE49-F238E27FC236}">
                <a16:creationId xmlns:a16="http://schemas.microsoft.com/office/drawing/2014/main" id="{7B69B030-1E74-6572-6C0A-794249191CD8}"/>
              </a:ext>
            </a:extLst>
          </p:cNvPr>
          <p:cNvSpPr>
            <a:spLocks/>
          </p:cNvSpPr>
          <p:nvPr/>
        </p:nvSpPr>
        <p:spPr>
          <a:xfrm>
            <a:off x="4970532" y="2007168"/>
            <a:ext cx="225942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118</a:t>
            </a:fld>
            <a:endParaRPr lang="de-DE" altLang="de-DE">
              <a:latin typeface="+mn-lt"/>
            </a:endParaRPr>
          </a:p>
        </p:txBody>
      </p:sp>
      <p:sp>
        <p:nvSpPr>
          <p:cNvPr id="18"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9"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vrv</a:t>
            </a: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ogrlica z obeskom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kača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špageti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steblo fižola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roža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avtocesta</a:t>
            </a:r>
            <a:endParaRPr lang="de-DE" altLang="de-DE" sz="2000" dirty="0">
              <a:solidFill>
                <a:srgbClr val="333333"/>
              </a:solidFill>
              <a:latin typeface="+mn-lt"/>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4">
            <a:extLst>
              <a:ext uri="{FF2B5EF4-FFF2-40B4-BE49-F238E27FC236}">
                <a16:creationId xmlns:a16="http://schemas.microsoft.com/office/drawing/2014/main" id="{401D85BB-BF06-A11F-F680-7DCF91D099EE}"/>
              </a:ext>
            </a:extLst>
          </p:cNvPr>
          <p:cNvSpPr>
            <a:spLocks/>
          </p:cNvSpPr>
          <p:nvPr/>
        </p:nvSpPr>
        <p:spPr>
          <a:xfrm>
            <a:off x="4965886" y="2006831"/>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119</a:t>
            </a:fld>
            <a:endParaRPr lang="de-DE" altLang="de-DE">
              <a:latin typeface="+mn-lt"/>
            </a:endParaRPr>
          </a:p>
        </p:txBody>
      </p:sp>
      <p:sp>
        <p:nvSpPr>
          <p:cNvPr id="18"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9"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vrv</a:t>
            </a: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ogrlica z obeskom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kača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špageti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steblo fižola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roža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avtocesta</a:t>
            </a:r>
            <a:endParaRPr lang="de-DE" altLang="de-DE" sz="2000" dirty="0">
              <a:solidFill>
                <a:srgbClr val="333333"/>
              </a:solidFill>
              <a:latin typeface="+mn-lt"/>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5">
            <a:extLst>
              <a:ext uri="{FF2B5EF4-FFF2-40B4-BE49-F238E27FC236}">
                <a16:creationId xmlns:a16="http://schemas.microsoft.com/office/drawing/2014/main" id="{BDD861DE-864A-7271-541B-600BC0AA1F43}"/>
              </a:ext>
            </a:extLst>
          </p:cNvPr>
          <p:cNvSpPr>
            <a:spLocks/>
          </p:cNvSpPr>
          <p:nvPr/>
        </p:nvSpPr>
        <p:spPr>
          <a:xfrm>
            <a:off x="4965134" y="200524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120</a:t>
            </a:fld>
            <a:endParaRPr lang="de-DE" altLang="de-DE">
              <a:latin typeface="+mn-lt"/>
            </a:endParaRP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vrv</a:t>
            </a: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ogrlica z obeskom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kača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špageti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steblo fižola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roža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avtocesta</a:t>
            </a:r>
            <a:endParaRPr lang="de-DE" altLang="de-DE" sz="2000" dirty="0">
              <a:solidFill>
                <a:srgbClr val="333333"/>
              </a:solidFill>
              <a:latin typeface="+mn-lt"/>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6">
            <a:extLst>
              <a:ext uri="{FF2B5EF4-FFF2-40B4-BE49-F238E27FC236}">
                <a16:creationId xmlns:a16="http://schemas.microsoft.com/office/drawing/2014/main" id="{2F47A47B-95AE-7237-1B05-43E12610266C}"/>
              </a:ext>
            </a:extLst>
          </p:cNvPr>
          <p:cNvSpPr>
            <a:spLocks/>
          </p:cNvSpPr>
          <p:nvPr/>
        </p:nvSpPr>
        <p:spPr>
          <a:xfrm>
            <a:off x="4963664" y="200524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121</a:t>
            </a:fld>
            <a:endParaRPr lang="de-DE" altLang="de-DE">
              <a:latin typeface="+mn-lt"/>
            </a:endParaRP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vrv</a:t>
            </a: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ogrlica z obeskom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kača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špageti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steblo fižola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roža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avtocesta</a:t>
            </a:r>
            <a:endParaRPr lang="de-DE" altLang="de-DE" sz="2000" dirty="0">
              <a:solidFill>
                <a:srgbClr val="333333"/>
              </a:solidFill>
              <a:latin typeface="+mn-lt"/>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7">
            <a:extLst>
              <a:ext uri="{FF2B5EF4-FFF2-40B4-BE49-F238E27FC236}">
                <a16:creationId xmlns:a16="http://schemas.microsoft.com/office/drawing/2014/main" id="{D1FDE9B0-D938-0745-AF87-F339DE01146D}"/>
              </a:ext>
            </a:extLst>
          </p:cNvPr>
          <p:cNvSpPr>
            <a:spLocks/>
          </p:cNvSpPr>
          <p:nvPr/>
        </p:nvSpPr>
        <p:spPr>
          <a:xfrm>
            <a:off x="4796320" y="1844744"/>
            <a:ext cx="2610213" cy="3744857"/>
          </a:xfrm>
          <a:prstGeom prst="rect">
            <a:avLst/>
          </a:prstGeom>
          <a:blipFill dpi="0" rotWithShape="1">
            <a:blip r:embed="rId3">
              <a:alphaModFix/>
            </a:blip>
            <a:srcRect/>
            <a:stretch>
              <a:fillRect t="-2508" b="-169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122</a:t>
            </a:fld>
            <a:endParaRPr lang="de-DE" altLang="de-DE">
              <a:latin typeface="+mn-lt"/>
            </a:endParaRP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vrv</a:t>
            </a: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ogrlica z obeskom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kača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špageti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steblo fižola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roža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avtocesta</a:t>
            </a:r>
            <a:endParaRPr lang="de-DE" altLang="de-DE" sz="2000" dirty="0">
              <a:solidFill>
                <a:srgbClr val="333333"/>
              </a:solidFill>
              <a:latin typeface="+mn-lt"/>
            </a:endParaRPr>
          </a:p>
        </p:txBody>
      </p:sp>
    </p:spTree>
    <p:extLst>
      <p:ext uri="{BB962C8B-B14F-4D97-AF65-F5344CB8AC3E}">
        <p14:creationId xmlns:p14="http://schemas.microsoft.com/office/powerpoint/2010/main" val="19024002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11</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123</a:t>
            </a:fld>
            <a:endParaRPr lang="de-DE" altLang="de-DE">
              <a:latin typeface="+mn-lt"/>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8">
            <a:extLst>
              <a:ext uri="{FF2B5EF4-FFF2-40B4-BE49-F238E27FC236}">
                <a16:creationId xmlns:a16="http://schemas.microsoft.com/office/drawing/2014/main" id="{987FD2CB-B9D6-FEDB-5E2D-6707E2722F88}"/>
              </a:ext>
            </a:extLst>
          </p:cNvPr>
          <p:cNvSpPr>
            <a:spLocks/>
          </p:cNvSpPr>
          <p:nvPr/>
        </p:nvSpPr>
        <p:spPr>
          <a:xfrm>
            <a:off x="474058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124</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9">
            <a:extLst>
              <a:ext uri="{FF2B5EF4-FFF2-40B4-BE49-F238E27FC236}">
                <a16:creationId xmlns:a16="http://schemas.microsoft.com/office/drawing/2014/main" id="{0F220A9A-B1B2-20A8-85C6-7CF88C3079BD}"/>
              </a:ext>
            </a:extLst>
          </p:cNvPr>
          <p:cNvSpPr>
            <a:spLocks/>
          </p:cNvSpPr>
          <p:nvPr/>
        </p:nvSpPr>
        <p:spPr>
          <a:xfrm>
            <a:off x="474439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125</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0">
            <a:extLst>
              <a:ext uri="{FF2B5EF4-FFF2-40B4-BE49-F238E27FC236}">
                <a16:creationId xmlns:a16="http://schemas.microsoft.com/office/drawing/2014/main" id="{1EF3415C-031A-CECC-08BF-DEA40C07571F}"/>
              </a:ext>
            </a:extLst>
          </p:cNvPr>
          <p:cNvSpPr>
            <a:spLocks/>
          </p:cNvSpPr>
          <p:nvPr/>
        </p:nvSpPr>
        <p:spPr>
          <a:xfrm>
            <a:off x="4744395" y="2235684"/>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126</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1">
            <a:extLst>
              <a:ext uri="{FF2B5EF4-FFF2-40B4-BE49-F238E27FC236}">
                <a16:creationId xmlns:a16="http://schemas.microsoft.com/office/drawing/2014/main" id="{5C196213-786D-EE3E-9A27-29BCC7EE04DC}"/>
              </a:ext>
            </a:extLst>
          </p:cNvPr>
          <p:cNvSpPr>
            <a:spLocks/>
          </p:cNvSpPr>
          <p:nvPr/>
        </p:nvSpPr>
        <p:spPr>
          <a:xfrm>
            <a:off x="4741156" y="2240551"/>
            <a:ext cx="2734274" cy="337410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127</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2">
            <a:extLst>
              <a:ext uri="{FF2B5EF4-FFF2-40B4-BE49-F238E27FC236}">
                <a16:creationId xmlns:a16="http://schemas.microsoft.com/office/drawing/2014/main" id="{D8D2E072-1EAA-0B82-1D7B-7769103B6424}"/>
              </a:ext>
            </a:extLst>
          </p:cNvPr>
          <p:cNvSpPr>
            <a:spLocks/>
          </p:cNvSpPr>
          <p:nvPr/>
        </p:nvSpPr>
        <p:spPr>
          <a:xfrm>
            <a:off x="4740585"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128</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3">
            <a:extLst>
              <a:ext uri="{FF2B5EF4-FFF2-40B4-BE49-F238E27FC236}">
                <a16:creationId xmlns:a16="http://schemas.microsoft.com/office/drawing/2014/main" id="{CBBCBD95-EB8A-B3E5-8968-FEC7145C3314}"/>
              </a:ext>
            </a:extLst>
          </p:cNvPr>
          <p:cNvSpPr>
            <a:spLocks/>
          </p:cNvSpPr>
          <p:nvPr/>
        </p:nvSpPr>
        <p:spPr>
          <a:xfrm>
            <a:off x="4745983"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129</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4">
            <a:extLst>
              <a:ext uri="{FF2B5EF4-FFF2-40B4-BE49-F238E27FC236}">
                <a16:creationId xmlns:a16="http://schemas.microsoft.com/office/drawing/2014/main" id="{06CED0B8-AB7D-F75D-37A3-0DA32E0655F9}"/>
              </a:ext>
            </a:extLst>
          </p:cNvPr>
          <p:cNvSpPr>
            <a:spLocks/>
          </p:cNvSpPr>
          <p:nvPr/>
        </p:nvSpPr>
        <p:spPr>
          <a:xfrm>
            <a:off x="4740585" y="22394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130</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5">
            <a:extLst>
              <a:ext uri="{FF2B5EF4-FFF2-40B4-BE49-F238E27FC236}">
                <a16:creationId xmlns:a16="http://schemas.microsoft.com/office/drawing/2014/main" id="{3247668C-BFD1-9CCB-0B6D-0D905E51A3B3}"/>
              </a:ext>
            </a:extLst>
          </p:cNvPr>
          <p:cNvSpPr>
            <a:spLocks/>
          </p:cNvSpPr>
          <p:nvPr/>
        </p:nvSpPr>
        <p:spPr>
          <a:xfrm>
            <a:off x="4747253" y="22398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131</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6">
            <a:extLst>
              <a:ext uri="{FF2B5EF4-FFF2-40B4-BE49-F238E27FC236}">
                <a16:creationId xmlns:a16="http://schemas.microsoft.com/office/drawing/2014/main" id="{C012AD01-B021-B80F-4444-5B9347658CEF}"/>
              </a:ext>
            </a:extLst>
          </p:cNvPr>
          <p:cNvSpPr>
            <a:spLocks/>
          </p:cNvSpPr>
          <p:nvPr/>
        </p:nvSpPr>
        <p:spPr>
          <a:xfrm>
            <a:off x="4728539" y="1844744"/>
            <a:ext cx="2736848" cy="3738411"/>
          </a:xfrm>
          <a:prstGeom prst="rect">
            <a:avLst/>
          </a:prstGeom>
          <a:blipFill dpi="0" rotWithShape="1">
            <a:blip r:embed="rId3">
              <a:alphaModFix/>
            </a:blip>
            <a:srcRect/>
            <a:stretch>
              <a:fillRect t="-527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132</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09569720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Slika</a:t>
            </a:r>
            <a:r>
              <a:rPr lang="en-US" sz="3600" dirty="0">
                <a:latin typeface="+mn-lt"/>
                <a:ea typeface="+mn-ea"/>
                <a:cs typeface="+mn-cs"/>
              </a:rPr>
              <a:t> 12</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133</a:t>
            </a:fld>
            <a:endParaRPr lang="de-DE" altLang="de-DE">
              <a:latin typeface="+mn-lt"/>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7">
            <a:extLst>
              <a:ext uri="{FF2B5EF4-FFF2-40B4-BE49-F238E27FC236}">
                <a16:creationId xmlns:a16="http://schemas.microsoft.com/office/drawing/2014/main" id="{4D8380A3-F113-88FA-17E0-37A5D3D6F4B7}"/>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134</a:t>
            </a:fld>
            <a:endParaRPr lang="de-DE" altLang="de-DE">
              <a:latin typeface="+mn-lt"/>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tjulen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moški v zimskih oblačilih</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roža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rečna pokrajina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morska deklica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školjka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riba</a:t>
            </a:r>
            <a:endParaRPr lang="de-DE" altLang="de-DE" sz="2000" dirty="0">
              <a:solidFill>
                <a:srgbClr val="333333"/>
              </a:solidFill>
              <a:latin typeface="+mn-lt"/>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8">
            <a:extLst>
              <a:ext uri="{FF2B5EF4-FFF2-40B4-BE49-F238E27FC236}">
                <a16:creationId xmlns:a16="http://schemas.microsoft.com/office/drawing/2014/main" id="{E217EC06-3307-45F2-F66C-3829A4A6A9F4}"/>
              </a:ext>
            </a:extLst>
          </p:cNvPr>
          <p:cNvSpPr>
            <a:spLocks/>
          </p:cNvSpPr>
          <p:nvPr/>
        </p:nvSpPr>
        <p:spPr>
          <a:xfrm>
            <a:off x="3767919"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135</a:t>
            </a:fld>
            <a:endParaRPr lang="de-DE" altLang="de-DE">
              <a:latin typeface="+mn-lt"/>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tjulen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moški v zimskih oblačilih</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roža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rečna pokrajina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morska deklica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školjka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riba</a:t>
            </a:r>
            <a:endParaRPr lang="de-DE" altLang="de-DE" sz="2000" dirty="0">
              <a:solidFill>
                <a:srgbClr val="333333"/>
              </a:solidFill>
              <a:latin typeface="+mn-lt"/>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9">
            <a:extLst>
              <a:ext uri="{FF2B5EF4-FFF2-40B4-BE49-F238E27FC236}">
                <a16:creationId xmlns:a16="http://schemas.microsoft.com/office/drawing/2014/main" id="{1AE78DC6-EB0D-0D7F-3605-8CB8866917DF}"/>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136</a:t>
            </a:fld>
            <a:endParaRPr lang="de-DE" altLang="de-DE">
              <a:latin typeface="+mn-lt"/>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tjulen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moški v zimskih oblačilih</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roža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rečna pokrajina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morska deklica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školjka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riba</a:t>
            </a:r>
            <a:endParaRPr lang="de-DE" altLang="de-DE" sz="2000" dirty="0">
              <a:solidFill>
                <a:srgbClr val="333333"/>
              </a:solidFill>
              <a:latin typeface="+mn-lt"/>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0">
            <a:extLst>
              <a:ext uri="{FF2B5EF4-FFF2-40B4-BE49-F238E27FC236}">
                <a16:creationId xmlns:a16="http://schemas.microsoft.com/office/drawing/2014/main" id="{D4AF9B56-B70F-4F53-D477-30F2AD344208}"/>
              </a:ext>
            </a:extLst>
          </p:cNvPr>
          <p:cNvSpPr>
            <a:spLocks/>
          </p:cNvSpPr>
          <p:nvPr/>
        </p:nvSpPr>
        <p:spPr>
          <a:xfrm>
            <a:off x="3761752" y="222073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137</a:t>
            </a:fld>
            <a:endParaRPr lang="de-DE" altLang="de-DE">
              <a:latin typeface="+mn-lt"/>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tjulen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moški v zimskih oblačilih</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roža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rečna pokrajina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morska deklica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školjka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riba</a:t>
            </a:r>
            <a:endParaRPr lang="de-DE" altLang="de-DE" sz="2000" dirty="0">
              <a:solidFill>
                <a:srgbClr val="333333"/>
              </a:solidFill>
              <a:latin typeface="+mn-lt"/>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1">
            <a:extLst>
              <a:ext uri="{FF2B5EF4-FFF2-40B4-BE49-F238E27FC236}">
                <a16:creationId xmlns:a16="http://schemas.microsoft.com/office/drawing/2014/main" id="{E68510DE-795C-7E74-9E5A-AE0ADC201D13}"/>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138</a:t>
            </a:fld>
            <a:endParaRPr lang="de-DE" altLang="de-DE">
              <a:latin typeface="+mn-lt"/>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tjulen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moški v zimskih oblačilih</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roža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rečna pokrajina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morska deklica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školjka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riba</a:t>
            </a:r>
            <a:endParaRPr lang="de-DE" altLang="de-DE" sz="2000" dirty="0">
              <a:solidFill>
                <a:srgbClr val="333333"/>
              </a:solidFill>
              <a:latin typeface="+mn-lt"/>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2">
            <a:extLst>
              <a:ext uri="{FF2B5EF4-FFF2-40B4-BE49-F238E27FC236}">
                <a16:creationId xmlns:a16="http://schemas.microsoft.com/office/drawing/2014/main" id="{F9230687-3EB6-ED87-8F9F-C393B9734CF5}"/>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139</a:t>
            </a:fld>
            <a:endParaRPr lang="de-DE" altLang="de-DE">
              <a:latin typeface="+mn-lt"/>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tjulen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moški v zimskih oblačilih</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roža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rečna pokrajina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morska deklica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školjka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riba</a:t>
            </a:r>
            <a:endParaRPr lang="de-DE" altLang="de-DE" sz="2000" dirty="0">
              <a:solidFill>
                <a:srgbClr val="333333"/>
              </a:solidFill>
              <a:latin typeface="+mn-lt"/>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3">
            <a:extLst>
              <a:ext uri="{FF2B5EF4-FFF2-40B4-BE49-F238E27FC236}">
                <a16:creationId xmlns:a16="http://schemas.microsoft.com/office/drawing/2014/main" id="{159EEDAB-220A-3491-9B9F-80C31741A5A3}"/>
              </a:ext>
            </a:extLst>
          </p:cNvPr>
          <p:cNvSpPr>
            <a:spLocks/>
          </p:cNvSpPr>
          <p:nvPr/>
        </p:nvSpPr>
        <p:spPr>
          <a:xfrm>
            <a:off x="3763974" y="222142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140</a:t>
            </a:fld>
            <a:endParaRPr lang="de-DE" altLang="de-DE">
              <a:latin typeface="+mn-lt"/>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tjulen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moški v zimskih oblačilih</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roža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rečna pokrajina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morska deklica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školjka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riba</a:t>
            </a:r>
            <a:endParaRPr lang="de-DE" altLang="de-DE" sz="2000" dirty="0">
              <a:solidFill>
                <a:srgbClr val="333333"/>
              </a:solidFill>
              <a:latin typeface="+mn-lt"/>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4">
            <a:extLst>
              <a:ext uri="{FF2B5EF4-FFF2-40B4-BE49-F238E27FC236}">
                <a16:creationId xmlns:a16="http://schemas.microsoft.com/office/drawing/2014/main" id="{1860EB79-D30E-664D-65CD-57F443705F6B}"/>
              </a:ext>
            </a:extLst>
          </p:cNvPr>
          <p:cNvSpPr>
            <a:spLocks/>
          </p:cNvSpPr>
          <p:nvPr/>
        </p:nvSpPr>
        <p:spPr>
          <a:xfrm>
            <a:off x="3767919" y="2222197"/>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141</a:t>
            </a:fld>
            <a:endParaRPr lang="de-DE" altLang="de-DE">
              <a:latin typeface="+mn-lt"/>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tjulen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moški v zimskih oblačilih</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roža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rečna pokrajina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morska deklica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školjka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riba</a:t>
            </a:r>
            <a:endParaRPr lang="de-DE" altLang="de-DE" sz="2000" dirty="0">
              <a:solidFill>
                <a:srgbClr val="333333"/>
              </a:solidFill>
              <a:latin typeface="+mn-lt"/>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5">
            <a:extLst>
              <a:ext uri="{FF2B5EF4-FFF2-40B4-BE49-F238E27FC236}">
                <a16:creationId xmlns:a16="http://schemas.microsoft.com/office/drawing/2014/main" id="{4D549F1E-5D91-8840-9765-B34930A9EBC6}"/>
              </a:ext>
            </a:extLst>
          </p:cNvPr>
          <p:cNvSpPr>
            <a:spLocks/>
          </p:cNvSpPr>
          <p:nvPr/>
        </p:nvSpPr>
        <p:spPr>
          <a:xfrm>
            <a:off x="3571802" y="2003613"/>
            <a:ext cx="5268802" cy="31904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Kaj bi lahko bilo na tej sliki?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142</a:t>
            </a:fld>
            <a:endParaRPr lang="de-DE" altLang="de-DE">
              <a:latin typeface="+mn-lt"/>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Kako prepričani ste?</a:t>
            </a:r>
            <a:br>
              <a:rPr lang="en-US" altLang="de-DE" sz="2000">
                <a:solidFill>
                  <a:srgbClr val="004992"/>
                </a:solidFill>
                <a:latin typeface="Calibri Light"/>
              </a:rPr>
            </a:br>
            <a:r>
              <a:rPr lang="en-US" altLang="de-DE" sz="2000">
                <a:solidFill>
                  <a:srgbClr val="004992"/>
                </a:solidFill>
                <a:latin typeface="Calibri Light"/>
              </a:rPr>
              <a:t> Se že želite odločiti?</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000">
                <a:solidFill>
                  <a:schemeClr val="tx1"/>
                </a:solidFill>
                <a:latin typeface="Times New Roman" panose="02020603050405020304" pitchFamily="18" charset="0"/>
              </a:defRPr>
            </a:lvl1pPr>
            <a:lvl2pPr marL="742950" indent="-285750" eaLnBrk="0" hangingPunct="0">
              <a:defRPr sz="4000">
                <a:solidFill>
                  <a:schemeClr val="tx1"/>
                </a:solidFill>
                <a:latin typeface="Times New Roman" panose="02020603050405020304" pitchFamily="18" charset="0"/>
              </a:defRPr>
            </a:lvl2pPr>
            <a:lvl3pPr marL="1143000" indent="-228600" eaLnBrk="0" hangingPunct="0">
              <a:defRPr sz="4000">
                <a:solidFill>
                  <a:schemeClr val="tx1"/>
                </a:solidFill>
                <a:latin typeface="Times New Roman" panose="02020603050405020304" pitchFamily="18" charset="0"/>
              </a:defRPr>
            </a:lvl3pPr>
            <a:lvl4pPr marL="1600200" indent="-228600" eaLnBrk="0" hangingPunct="0">
              <a:defRPr sz="4000">
                <a:solidFill>
                  <a:schemeClr val="tx1"/>
                </a:solidFill>
                <a:latin typeface="Times New Roman" panose="02020603050405020304" pitchFamily="18" charset="0"/>
              </a:defRPr>
            </a:lvl4pPr>
            <a:lvl5pPr marL="2057400" indent="-228600" eaLnBrk="0" hangingPunct="0">
              <a:defRPr sz="4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tjulen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moški v zimskih oblačilih</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roža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rečna pokrajina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morska deklica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školjka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l-SI" altLang="de-DE" sz="2000" dirty="0">
                <a:solidFill>
                  <a:srgbClr val="333333"/>
                </a:solidFill>
                <a:latin typeface="+mn-lt"/>
              </a:rPr>
              <a:t>riba</a:t>
            </a:r>
            <a:endParaRPr lang="de-DE" altLang="de-DE" sz="2000" dirty="0">
              <a:solidFill>
                <a:srgbClr val="333333"/>
              </a:solidFill>
              <a:latin typeface="+mn-lt"/>
            </a:endParaRPr>
          </a:p>
        </p:txBody>
      </p:sp>
    </p:spTree>
    <p:extLst>
      <p:ext uri="{BB962C8B-B14F-4D97-AF65-F5344CB8AC3E}">
        <p14:creationId xmlns:p14="http://schemas.microsoft.com/office/powerpoint/2010/main" val="129218933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Naloga 2:</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143</a:t>
            </a:fld>
            <a:endParaRPr lang="de-DE" altLang="de-DE">
              <a:latin typeface="+mn-lt"/>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vidite?</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144</a:t>
            </a:fld>
            <a:endParaRPr lang="de-DE" altLang="de-DE">
              <a:latin typeface="+mn-lt"/>
            </a:endParaRPr>
          </a:p>
        </p:txBody>
      </p:sp>
      <p:pic>
        <p:nvPicPr>
          <p:cNvPr id="8"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145</a:t>
            </a:fld>
            <a:endParaRPr lang="de-DE" altLang="de-DE">
              <a:latin typeface="+mn-lt"/>
            </a:endParaRPr>
          </a:p>
        </p:txBody>
      </p:sp>
      <p:pic>
        <p:nvPicPr>
          <p:cNvPr id="9"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Calibri Light"/>
                <a:ea typeface="+mj-ea"/>
                <a:cs typeface="+mj-cs"/>
              </a:rPr>
              <a:t>Starejši par, kelih ali...?</a:t>
            </a:r>
            <a:endParaRPr lang="en-US" sz="2400" dirty="0">
              <a:solidFill>
                <a:srgbClr val="333333"/>
              </a:solidFill>
              <a:latin typeface="Calibri Light"/>
              <a:ea typeface="+mj-ea"/>
              <a:cs typeface="+mj-cs"/>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Kaj vidite zdaj?</a:t>
            </a:r>
            <a:endParaRPr lang="en-US" sz="3600" dirty="0">
              <a:solidFill>
                <a:srgbClr val="004992"/>
              </a:solidFill>
              <a:latin typeface="+mn-lt"/>
              <a:ea typeface="+mn-ea"/>
              <a:cs typeface="+mn-cs"/>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vidite?</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146</a:t>
            </a:fld>
            <a:endParaRPr lang="de-DE" altLang="de-DE">
              <a:latin typeface="+mn-lt"/>
            </a:endParaRPr>
          </a:p>
        </p:txBody>
      </p:sp>
      <p:pic>
        <p:nvPicPr>
          <p:cNvPr id="8" name="Picture 7"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vidite?</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147</a:t>
            </a:fld>
            <a:endParaRPr lang="de-DE" altLang="de-DE">
              <a:latin typeface="+mn-lt"/>
            </a:endParaRPr>
          </a:p>
        </p:txBody>
      </p:sp>
      <p:pic>
        <p:nvPicPr>
          <p:cNvPr id="12" name="Picture 11"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sl-SI" altLang="de-DE" sz="2400" dirty="0">
                <a:solidFill>
                  <a:srgbClr val="333333"/>
                </a:solidFill>
              </a:rPr>
              <a:t>Hitre odločitve ne vodijo vedno do napak, ampak lahko pa povejo samo pol </a:t>
            </a:r>
            <a:r>
              <a:rPr lang="sl-SI" altLang="de-DE" sz="2400">
                <a:solidFill>
                  <a:srgbClr val="333333"/>
                </a:solidFill>
              </a:rPr>
              <a:t>resnice</a:t>
            </a:r>
            <a:r>
              <a:rPr lang="de-DE"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148</a:t>
            </a:fld>
            <a:endParaRPr lang="de-DE" altLang="de-DE">
              <a:latin typeface="+mn-lt"/>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sl-SI" altLang="de-DE" sz="2400" dirty="0">
                <a:solidFill>
                  <a:srgbClr val="333333"/>
                </a:solidFill>
              </a:rPr>
              <a:t>Hitre odločitve ne vodijo vedno do napak, ampak lahko pa povejo samo pol resnice</a:t>
            </a:r>
            <a:r>
              <a:rPr lang="de-DE" altLang="de-DE" sz="2400" dirty="0">
                <a:solidFill>
                  <a:srgbClr val="333333"/>
                </a:solidFill>
              </a:rPr>
              <a:t>!</a:t>
            </a:r>
          </a:p>
          <a:p>
            <a:pPr lvl="0" algn="ctr" defTabSz="914400" fontAlgn="base"/>
            <a:r>
              <a:rPr lang="sl-SI" altLang="de-DE" sz="2400" dirty="0">
                <a:solidFill>
                  <a:srgbClr val="004992"/>
                </a:solidFill>
              </a:rPr>
              <a:t>Skušajte odkriti vse detajle</a:t>
            </a:r>
            <a:r>
              <a:rPr lang="de-DE" altLang="de-DE" sz="2400" dirty="0">
                <a:solidFill>
                  <a:srgbClr val="004992"/>
                </a:solidFill>
              </a:rPr>
              <a:t>/</a:t>
            </a:r>
            <a:r>
              <a:rPr lang="sl-SI" altLang="de-DE" sz="2400" dirty="0">
                <a:solidFill>
                  <a:srgbClr val="004992"/>
                </a:solidFill>
              </a:rPr>
              <a:t>podobe v naslednjih slikah</a:t>
            </a:r>
            <a:r>
              <a:rPr lang="de-DE" altLang="de-DE"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149</a:t>
            </a:fld>
            <a:endParaRPr lang="de-DE" altLang="de-DE">
              <a:latin typeface="+mn-lt"/>
            </a:endParaRPr>
          </a:p>
        </p:txBody>
      </p:sp>
    </p:spTree>
    <p:extLst>
      <p:ext uri="{BB962C8B-B14F-4D97-AF65-F5344CB8AC3E}">
        <p14:creationId xmlns:p14="http://schemas.microsoft.com/office/powerpoint/2010/main" val="361240231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150</a:t>
            </a:fld>
            <a:endParaRPr lang="de-DE" altLang="de-DE">
              <a:latin typeface="+mn-lt"/>
            </a:endParaRPr>
          </a:p>
        </p:txBody>
      </p:sp>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151</a:t>
            </a:fld>
            <a:endParaRPr lang="de-DE" altLang="de-DE">
              <a:latin typeface="+mn-lt"/>
            </a:endParaRPr>
          </a:p>
        </p:txBody>
      </p:sp>
      <p:pic>
        <p:nvPicPr>
          <p:cNvPr id="8"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Stara ženska, mlada ženska ali moški z brki?</a:t>
            </a:r>
            <a:endParaRPr lang="en-US" sz="2400" dirty="0">
              <a:solidFill>
                <a:srgbClr val="333333"/>
              </a:solidFill>
              <a:latin typeface="Calibri Light"/>
              <a:ea typeface="+mj-ea"/>
              <a:cs typeface="+mj-cs"/>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152</a:t>
            </a:fld>
            <a:endParaRPr lang="de-DE" altLang="de-DE">
              <a:latin typeface="+mn-lt"/>
            </a:endParaRPr>
          </a:p>
        </p:txBody>
      </p:sp>
      <p:pic>
        <p:nvPicPr>
          <p:cNvPr id="7"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153</a:t>
            </a:fld>
            <a:endParaRPr lang="de-DE" altLang="de-DE">
              <a:latin typeface="+mn-lt"/>
            </a:endParaRPr>
          </a:p>
        </p:txBody>
      </p:sp>
      <p:pic>
        <p:nvPicPr>
          <p:cNvPr id="9"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Star moški ali jezdec?</a:t>
            </a:r>
            <a:endParaRPr lang="en-US" sz="2400" dirty="0">
              <a:solidFill>
                <a:srgbClr val="333333"/>
              </a:solidFill>
              <a:latin typeface="Calibri Light"/>
              <a:ea typeface="+mj-ea"/>
              <a:cs typeface="+mj-cs"/>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154</a:t>
            </a:fld>
            <a:endParaRPr lang="de-DE" altLang="de-DE">
              <a:latin typeface="+mn-lt"/>
            </a:endParaRPr>
          </a:p>
        </p:txBody>
      </p:sp>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155</a:t>
            </a:fld>
            <a:endParaRPr lang="de-DE" altLang="de-DE">
              <a:latin typeface="+mn-lt"/>
            </a:endParaRPr>
          </a:p>
        </p:txBody>
      </p:sp>
      <p:pic>
        <p:nvPicPr>
          <p:cNvPr id="8"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Raca ali zajec?</a:t>
            </a:r>
            <a:endParaRPr lang="en-US" sz="2400" dirty="0">
              <a:solidFill>
                <a:srgbClr val="333333"/>
              </a:solidFill>
              <a:latin typeface="Calibri Light"/>
              <a:ea typeface="+mj-ea"/>
              <a:cs typeface="+mj-cs"/>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156</a:t>
            </a:fld>
            <a:endParaRPr lang="de-DE" altLang="de-DE">
              <a:latin typeface="+mn-lt"/>
            </a:endParaRPr>
          </a:p>
        </p:txBody>
      </p:sp>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157</a:t>
            </a:fld>
            <a:endParaRPr lang="de-DE" altLang="de-DE">
              <a:latin typeface="+mn-lt"/>
            </a:endParaRPr>
          </a:p>
        </p:txBody>
      </p:sp>
      <p:pic>
        <p:nvPicPr>
          <p:cNvPr id="8"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Kaj bi videli, če bi sliko obrnili na glavo?</a:t>
            </a:r>
            <a:endParaRPr lang="en-US" sz="2400" dirty="0">
              <a:solidFill>
                <a:srgbClr val="333333"/>
              </a:solidFill>
              <a:latin typeface="Calibri Light"/>
              <a:ea typeface="+mj-ea"/>
              <a:cs typeface="+mj-cs"/>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158</a:t>
            </a:fld>
            <a:endParaRPr lang="de-DE" altLang="de-DE">
              <a:latin typeface="+mn-lt"/>
            </a:endParaRPr>
          </a:p>
        </p:txBody>
      </p:sp>
      <p:pic>
        <p:nvPicPr>
          <p:cNvPr id="8"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Konja ali jezdeca?</a:t>
            </a:r>
            <a:endParaRPr lang="en-US" sz="2400" dirty="0">
              <a:solidFill>
                <a:srgbClr val="333333"/>
              </a:solidFill>
              <a:latin typeface="Calibri Light"/>
              <a:ea typeface="+mj-ea"/>
              <a:cs typeface="+mj-cs"/>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159</a:t>
            </a:fld>
            <a:endParaRPr lang="de-DE" altLang="de-DE">
              <a:latin typeface="+mn-lt"/>
            </a:endParaRPr>
          </a:p>
        </p:txBody>
      </p:sp>
      <p:pic>
        <p:nvPicPr>
          <p:cNvPr id="7" name="Picture 6"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160</a:t>
            </a:fld>
            <a:endParaRPr lang="de-DE" altLang="de-DE">
              <a:latin typeface="+mn-lt"/>
            </a:endParaRPr>
          </a:p>
        </p:txBody>
      </p:sp>
      <p:pic>
        <p:nvPicPr>
          <p:cNvPr id="9"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Lobanja ali pekarna?</a:t>
            </a:r>
            <a:endParaRPr lang="en-US" sz="2400" dirty="0">
              <a:solidFill>
                <a:srgbClr val="333333"/>
              </a:solidFill>
              <a:latin typeface="Calibri Light"/>
              <a:ea typeface="+mj-ea"/>
              <a:cs typeface="+mj-cs"/>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Kaj vidite?</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161</a:t>
            </a:fld>
            <a:endParaRPr lang="de-DE" altLang="de-DE">
              <a:latin typeface="+mn-l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Skušajte najti vse podrobnosti!</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162</a:t>
            </a:fld>
            <a:endParaRPr lang="de-DE" altLang="de-DE">
              <a:latin typeface="+mn-lt"/>
            </a:endParaRPr>
          </a:p>
        </p:txBody>
      </p:sp>
      <p:pic>
        <p:nvPicPr>
          <p:cNvPr id="8" name="Picture 7"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163</a:t>
            </a:fld>
            <a:endParaRPr lang="de-DE" altLang="de-DE">
              <a:latin typeface="+mn-lt"/>
            </a:endParaRPr>
          </a:p>
        </p:txBody>
      </p:sp>
      <p:pic>
        <p:nvPicPr>
          <p:cNvPr id="12"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6"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Uporaba v vsakdanjem 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en-US" sz="2400" b="1" dirty="0" err="1">
                <a:solidFill>
                  <a:srgbClr val="333333"/>
                </a:solidFill>
              </a:rPr>
              <a:t>Kaj</a:t>
            </a:r>
            <a:r>
              <a:rPr lang="en-US" sz="2400" b="1" dirty="0">
                <a:solidFill>
                  <a:srgbClr val="333333"/>
                </a:solidFill>
              </a:rPr>
              <a:t> </a:t>
            </a:r>
            <a:r>
              <a:rPr lang="en-US" sz="2400" b="1" dirty="0" err="1">
                <a:solidFill>
                  <a:srgbClr val="333333"/>
                </a:solidFill>
              </a:rPr>
              <a:t>smo</a:t>
            </a:r>
            <a:r>
              <a:rPr lang="en-US" sz="2400" b="1" dirty="0">
                <a:solidFill>
                  <a:srgbClr val="333333"/>
                </a:solidFill>
              </a:rPr>
              <a:t> se </a:t>
            </a:r>
            <a:r>
              <a:rPr lang="en-US" sz="2400" b="1" dirty="0" err="1">
                <a:solidFill>
                  <a:srgbClr val="333333"/>
                </a:solidFill>
              </a:rPr>
              <a:t>naučili</a:t>
            </a:r>
            <a:r>
              <a:rPr lang="en-US" sz="2400" b="1" dirty="0">
                <a:solidFill>
                  <a:srgbClr val="333333"/>
                </a:solidFill>
              </a:rPr>
              <a:t>:</a:t>
            </a:r>
          </a:p>
          <a:p>
            <a:pPr marL="342900" lvl="0" indent="-342900" defTabSz="914400" fontAlgn="base">
              <a:buClr>
                <a:srgbClr val="333333"/>
              </a:buClr>
              <a:buFont typeface="WingDings"/>
              <a:buChar char=""/>
            </a:pPr>
            <a:r>
              <a:rPr lang="sl-SI" altLang="de-DE" sz="2000" dirty="0">
                <a:solidFill>
                  <a:srgbClr val="333333"/>
                </a:solidFill>
              </a:rPr>
              <a:t>Zadnji diapozitivi kažejo, kako lahko hitro odločanje vodi do napak in pogosto samo do polovičnega spoznanja resničnosti</a:t>
            </a:r>
            <a:r>
              <a:rPr lang="en-US" altLang="de-DE"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164</a:t>
            </a:fld>
            <a:endParaRPr lang="de-DE" altLang="de-DE">
              <a:latin typeface="+mn-lt"/>
            </a:endParaRP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Uporaba v vsakdanjem 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en-US" sz="2400" b="1" dirty="0" err="1">
                <a:solidFill>
                  <a:srgbClr val="333333"/>
                </a:solidFill>
              </a:rPr>
              <a:t>Kaj</a:t>
            </a:r>
            <a:r>
              <a:rPr lang="en-US" sz="2400" b="1" dirty="0">
                <a:solidFill>
                  <a:srgbClr val="333333"/>
                </a:solidFill>
              </a:rPr>
              <a:t> </a:t>
            </a:r>
            <a:r>
              <a:rPr lang="en-US" sz="2400" b="1" dirty="0" err="1">
                <a:solidFill>
                  <a:srgbClr val="333333"/>
                </a:solidFill>
              </a:rPr>
              <a:t>smo</a:t>
            </a:r>
            <a:r>
              <a:rPr lang="en-US" sz="2400" b="1" dirty="0">
                <a:solidFill>
                  <a:srgbClr val="333333"/>
                </a:solidFill>
              </a:rPr>
              <a:t> se </a:t>
            </a:r>
            <a:r>
              <a:rPr lang="en-US" sz="2400" b="1" dirty="0" err="1">
                <a:solidFill>
                  <a:srgbClr val="333333"/>
                </a:solidFill>
              </a:rPr>
              <a:t>naučili</a:t>
            </a:r>
            <a:r>
              <a:rPr lang="en-US" sz="2400" b="1" dirty="0">
                <a:solidFill>
                  <a:srgbClr val="333333"/>
                </a:solidFill>
              </a:rPr>
              <a:t>:</a:t>
            </a:r>
          </a:p>
          <a:p>
            <a:pPr marL="342900" lvl="0" indent="-342900" defTabSz="914400" fontAlgn="base">
              <a:buClr>
                <a:srgbClr val="333333"/>
              </a:buClr>
              <a:buFont typeface="WingDings"/>
              <a:buChar char=""/>
            </a:pPr>
            <a:r>
              <a:rPr lang="sl-SI" altLang="de-DE" sz="2000" dirty="0">
                <a:solidFill>
                  <a:srgbClr val="333333"/>
                </a:solidFill>
              </a:rPr>
              <a:t>Zadnji diapozitivi kažejo, kako lahko hitro odločanje vodi do napak in pogosto samo do polovičnega spoznanja resničnosti</a:t>
            </a:r>
            <a:r>
              <a:rPr lang="en-US" altLang="de-DE" sz="20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sl-SI" altLang="de-DE" sz="2000" dirty="0">
                <a:solidFill>
                  <a:srgbClr val="004992"/>
                </a:solidFill>
              </a:rPr>
              <a:t>Zato skušaje najti čim več možnih informacij</a:t>
            </a:r>
            <a:r>
              <a:rPr lang="en-US" altLang="de-DE" sz="2000" dirty="0">
                <a:solidFill>
                  <a:srgbClr val="333333"/>
                </a:solidFill>
              </a:rPr>
              <a:t> </a:t>
            </a:r>
            <a:r>
              <a:rPr lang="sl-SI" altLang="de-DE" sz="2000" dirty="0">
                <a:solidFill>
                  <a:srgbClr val="333333"/>
                </a:solidFill>
              </a:rPr>
              <a:t>in izmenjujte poglede z drugimi</a:t>
            </a:r>
            <a:r>
              <a:rPr lang="en-US" altLang="de-DE" sz="2000" dirty="0">
                <a:solidFill>
                  <a:srgbClr val="333333"/>
                </a:solidFill>
              </a:rPr>
              <a:t>, </a:t>
            </a:r>
            <a:r>
              <a:rPr lang="sl-SI" altLang="de-DE" sz="2000" dirty="0">
                <a:solidFill>
                  <a:srgbClr val="333333"/>
                </a:solidFill>
              </a:rPr>
              <a:t>še posebej če so odločitve pomembne in imajo resne posledice</a:t>
            </a:r>
            <a:r>
              <a:rPr lang="en-US" altLang="de-DE" sz="2000" dirty="0">
                <a:solidFill>
                  <a:srgbClr val="333333"/>
                </a:solidFill>
              </a:rPr>
              <a:t> (</a:t>
            </a:r>
            <a:r>
              <a:rPr lang="sl-SI" altLang="de-DE" sz="2000" dirty="0">
                <a:solidFill>
                  <a:srgbClr val="333333"/>
                </a:solidFill>
              </a:rPr>
              <a:t>npr</a:t>
            </a:r>
            <a:r>
              <a:rPr lang="en-US" altLang="de-DE" sz="2000" dirty="0">
                <a:solidFill>
                  <a:srgbClr val="333333"/>
                </a:solidFill>
              </a:rPr>
              <a:t>. </a:t>
            </a:r>
            <a:r>
              <a:rPr lang="sl-SI" altLang="de-DE" sz="2000" dirty="0">
                <a:solidFill>
                  <a:srgbClr val="333333"/>
                </a:solidFill>
              </a:rPr>
              <a:t>občutek, da vas sosed </a:t>
            </a:r>
            <a:r>
              <a:rPr lang="sl-SI" altLang="de-DE" sz="2000">
                <a:solidFill>
                  <a:srgbClr val="333333"/>
                </a:solidFill>
              </a:rPr>
              <a:t>zasleduje</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sl-SI" altLang="de-DE" sz="2000" dirty="0">
                <a:solidFill>
                  <a:srgbClr val="333333"/>
                </a:solidFill>
              </a:rPr>
              <a:t>ne napadite takoj domnevnih sovražnikov</a:t>
            </a:r>
            <a:r>
              <a:rPr lang="de-DE" altLang="de-DE" sz="2000">
                <a:solidFill>
                  <a:srgbClr val="333333"/>
                </a:solidFill>
              </a:rPr>
              <a:t>!</a:t>
            </a:r>
            <a:r>
              <a:rPr lang="en-US"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165</a:t>
            </a:fld>
            <a:endParaRPr lang="de-DE" altLang="de-DE">
              <a:latin typeface="+mn-lt"/>
            </a:endParaRPr>
          </a:p>
        </p:txBody>
      </p:sp>
    </p:spTree>
    <p:extLst>
      <p:ext uri="{BB962C8B-B14F-4D97-AF65-F5344CB8AC3E}">
        <p14:creationId xmlns:p14="http://schemas.microsoft.com/office/powerpoint/2010/main" val="2751624528"/>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Uporaba v vsakdanjem 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en-US" sz="2400" b="1" dirty="0" err="1">
                <a:solidFill>
                  <a:srgbClr val="333333"/>
                </a:solidFill>
              </a:rPr>
              <a:t>Kaj</a:t>
            </a:r>
            <a:r>
              <a:rPr lang="en-US" sz="2400" b="1" dirty="0">
                <a:solidFill>
                  <a:srgbClr val="333333"/>
                </a:solidFill>
              </a:rPr>
              <a:t> </a:t>
            </a:r>
            <a:r>
              <a:rPr lang="en-US" sz="2400" b="1" dirty="0" err="1">
                <a:solidFill>
                  <a:srgbClr val="333333"/>
                </a:solidFill>
              </a:rPr>
              <a:t>smo</a:t>
            </a:r>
            <a:r>
              <a:rPr lang="en-US" sz="2400" b="1" dirty="0">
                <a:solidFill>
                  <a:srgbClr val="333333"/>
                </a:solidFill>
              </a:rPr>
              <a:t> se </a:t>
            </a:r>
            <a:r>
              <a:rPr lang="en-US" sz="2400" b="1" dirty="0" err="1">
                <a:solidFill>
                  <a:srgbClr val="333333"/>
                </a:solidFill>
              </a:rPr>
              <a:t>naučili</a:t>
            </a:r>
            <a:r>
              <a:rPr lang="en-US" sz="2400" b="1" dirty="0">
                <a:solidFill>
                  <a:srgbClr val="333333"/>
                </a:solidFill>
              </a:rPr>
              <a:t>:</a:t>
            </a:r>
          </a:p>
          <a:p>
            <a:pPr marL="342900" lvl="0" indent="-342900" defTabSz="914400" fontAlgn="base">
              <a:buClr>
                <a:srgbClr val="333333"/>
              </a:buClr>
              <a:buFont typeface="WingDings"/>
              <a:buChar char=""/>
            </a:pPr>
            <a:r>
              <a:rPr lang="sl-SI" altLang="de-DE" sz="2000" dirty="0">
                <a:solidFill>
                  <a:srgbClr val="333333"/>
                </a:solidFill>
              </a:rPr>
              <a:t>Zadnji diapozitivi kažejo, kako lahko hitro odločanje vodi do napak in pogosto samo do polovičnega spoznanja resničnosti</a:t>
            </a:r>
            <a:r>
              <a:rPr lang="en-US" altLang="de-DE" sz="20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sl-SI" altLang="de-DE" sz="2000" dirty="0">
                <a:solidFill>
                  <a:srgbClr val="004992"/>
                </a:solidFill>
              </a:rPr>
              <a:t>Zato skušaje najti čim več možnih informacij</a:t>
            </a:r>
            <a:r>
              <a:rPr lang="en-US" altLang="de-DE" sz="2000" dirty="0">
                <a:solidFill>
                  <a:srgbClr val="333333"/>
                </a:solidFill>
              </a:rPr>
              <a:t> </a:t>
            </a:r>
            <a:r>
              <a:rPr lang="sl-SI" altLang="de-DE" sz="2000" dirty="0">
                <a:solidFill>
                  <a:srgbClr val="333333"/>
                </a:solidFill>
              </a:rPr>
              <a:t>in izmenjujte poglede z drugimi</a:t>
            </a:r>
            <a:r>
              <a:rPr lang="en-US" altLang="de-DE" sz="2000" dirty="0">
                <a:solidFill>
                  <a:srgbClr val="333333"/>
                </a:solidFill>
              </a:rPr>
              <a:t>, </a:t>
            </a:r>
            <a:r>
              <a:rPr lang="sl-SI" altLang="de-DE" sz="2000" dirty="0">
                <a:solidFill>
                  <a:srgbClr val="333333"/>
                </a:solidFill>
              </a:rPr>
              <a:t>še posebej če so odločitve pomembne in imajo resne posledice</a:t>
            </a:r>
            <a:r>
              <a:rPr lang="en-US" altLang="de-DE" sz="2000" dirty="0">
                <a:solidFill>
                  <a:srgbClr val="333333"/>
                </a:solidFill>
              </a:rPr>
              <a:t> (</a:t>
            </a:r>
            <a:r>
              <a:rPr lang="sl-SI" altLang="de-DE" sz="2000" dirty="0">
                <a:solidFill>
                  <a:srgbClr val="333333"/>
                </a:solidFill>
              </a:rPr>
              <a:t>npr</a:t>
            </a:r>
            <a:r>
              <a:rPr lang="en-US" altLang="de-DE" sz="2000" dirty="0">
                <a:solidFill>
                  <a:srgbClr val="333333"/>
                </a:solidFill>
              </a:rPr>
              <a:t>. </a:t>
            </a:r>
            <a:r>
              <a:rPr lang="sl-SI" altLang="de-DE" sz="2000" dirty="0">
                <a:solidFill>
                  <a:srgbClr val="333333"/>
                </a:solidFill>
              </a:rPr>
              <a:t>občutek, da vas sosed </a:t>
            </a:r>
            <a:r>
              <a:rPr lang="sl-SI" altLang="de-DE" sz="2000">
                <a:solidFill>
                  <a:srgbClr val="333333"/>
                </a:solidFill>
              </a:rPr>
              <a:t>zasleduje</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sl-SI" altLang="de-DE" sz="2000" dirty="0">
                <a:solidFill>
                  <a:srgbClr val="333333"/>
                </a:solidFill>
              </a:rPr>
              <a:t>ne napadite takoj domnevnih sovražnikov</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l-SI" altLang="de-DE" sz="2000" dirty="0">
                <a:solidFill>
                  <a:srgbClr val="333333"/>
                </a:solidFill>
              </a:rPr>
              <a:t>Pri manj pomembnih odločitvah se lahko odločite hitro</a:t>
            </a:r>
            <a:r>
              <a:rPr lang="en-US" altLang="de-DE" sz="2000" dirty="0">
                <a:solidFill>
                  <a:srgbClr val="333333"/>
                </a:solidFill>
              </a:rPr>
              <a:t> (</a:t>
            </a:r>
            <a:r>
              <a:rPr lang="sl-SI" altLang="de-DE" sz="2000" dirty="0">
                <a:solidFill>
                  <a:srgbClr val="333333"/>
                </a:solidFill>
              </a:rPr>
              <a:t>npr</a:t>
            </a:r>
            <a:r>
              <a:rPr lang="en-US" altLang="de-DE" sz="2000" dirty="0">
                <a:solidFill>
                  <a:srgbClr val="333333"/>
                </a:solidFill>
              </a:rPr>
              <a:t>. </a:t>
            </a:r>
            <a:r>
              <a:rPr lang="sl-SI" altLang="de-DE" sz="2000" dirty="0">
                <a:solidFill>
                  <a:srgbClr val="333333"/>
                </a:solidFill>
              </a:rPr>
              <a:t>izbira vrste jogurta ali torte</a:t>
            </a:r>
            <a:r>
              <a:rPr lang="en-US" altLang="de-DE" sz="2000" dirty="0">
                <a:solidFill>
                  <a:srgbClr val="333333"/>
                </a:solidFill>
              </a:rPr>
              <a:t>, </a:t>
            </a:r>
            <a:r>
              <a:rPr lang="sl-SI" altLang="de-DE" sz="2000" dirty="0">
                <a:solidFill>
                  <a:srgbClr val="333333"/>
                </a:solidFill>
              </a:rPr>
              <a:t>izbira številk pri </a:t>
            </a:r>
            <a:r>
              <a:rPr lang="sl-SI" altLang="de-DE" sz="2000">
                <a:solidFill>
                  <a:srgbClr val="333333"/>
                </a:solidFill>
              </a:rPr>
              <a:t>lotu</a:t>
            </a:r>
            <a:r>
              <a:rPr lang="en-US"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166</a:t>
            </a:fld>
            <a:endParaRPr lang="de-DE" altLang="de-DE">
              <a:latin typeface="+mn-lt"/>
            </a:endParaRPr>
          </a:p>
        </p:txBody>
      </p:sp>
    </p:spTree>
    <p:extLst>
      <p:ext uri="{BB962C8B-B14F-4D97-AF65-F5344CB8AC3E}">
        <p14:creationId xmlns:p14="http://schemas.microsoft.com/office/powerpoint/2010/main" val="1241936100"/>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Uporaba v vsakdanjem 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en-US" sz="2400" b="1" dirty="0" err="1">
                <a:solidFill>
                  <a:srgbClr val="333333"/>
                </a:solidFill>
              </a:rPr>
              <a:t>Kaj</a:t>
            </a:r>
            <a:r>
              <a:rPr lang="en-US" sz="2400" b="1" dirty="0">
                <a:solidFill>
                  <a:srgbClr val="333333"/>
                </a:solidFill>
              </a:rPr>
              <a:t> </a:t>
            </a:r>
            <a:r>
              <a:rPr lang="en-US" sz="2400" b="1" dirty="0" err="1">
                <a:solidFill>
                  <a:srgbClr val="333333"/>
                </a:solidFill>
              </a:rPr>
              <a:t>smo</a:t>
            </a:r>
            <a:r>
              <a:rPr lang="en-US" sz="2400" b="1" dirty="0">
                <a:solidFill>
                  <a:srgbClr val="333333"/>
                </a:solidFill>
              </a:rPr>
              <a:t> se </a:t>
            </a:r>
            <a:r>
              <a:rPr lang="en-US" sz="2400" b="1" dirty="0" err="1">
                <a:solidFill>
                  <a:srgbClr val="333333"/>
                </a:solidFill>
              </a:rPr>
              <a:t>naučili</a:t>
            </a:r>
            <a:r>
              <a:rPr lang="en-US" sz="2400" b="1" dirty="0">
                <a:solidFill>
                  <a:srgbClr val="333333"/>
                </a:solidFill>
              </a:rPr>
              <a:t>:</a:t>
            </a:r>
          </a:p>
          <a:p>
            <a:pPr marL="342900" lvl="0" indent="-342900" defTabSz="914400" fontAlgn="base">
              <a:buClr>
                <a:srgbClr val="333333"/>
              </a:buClr>
              <a:buFont typeface="WingDings"/>
              <a:buChar char=""/>
            </a:pPr>
            <a:r>
              <a:rPr lang="sl-SI" altLang="de-DE" sz="2000" dirty="0">
                <a:solidFill>
                  <a:srgbClr val="333333"/>
                </a:solidFill>
              </a:rPr>
              <a:t>Zadnji diapozitivi kažejo, kako lahko hitro odločanje vodi do napak in pogosto samo do polovičnega spoznanja resničnosti</a:t>
            </a:r>
            <a:r>
              <a:rPr lang="en-US" altLang="de-DE" sz="20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sl-SI" altLang="de-DE" sz="2000" dirty="0">
                <a:solidFill>
                  <a:srgbClr val="004992"/>
                </a:solidFill>
              </a:rPr>
              <a:t>Zato skušaje najti čim več možnih informacij</a:t>
            </a:r>
            <a:r>
              <a:rPr lang="en-US" altLang="de-DE" sz="2000" dirty="0">
                <a:solidFill>
                  <a:srgbClr val="333333"/>
                </a:solidFill>
              </a:rPr>
              <a:t> </a:t>
            </a:r>
            <a:r>
              <a:rPr lang="sl-SI" altLang="de-DE" sz="2000" dirty="0">
                <a:solidFill>
                  <a:srgbClr val="333333"/>
                </a:solidFill>
              </a:rPr>
              <a:t>in izmenjujte poglede z drugimi</a:t>
            </a:r>
            <a:r>
              <a:rPr lang="en-US" altLang="de-DE" sz="2000" dirty="0">
                <a:solidFill>
                  <a:srgbClr val="333333"/>
                </a:solidFill>
              </a:rPr>
              <a:t>, </a:t>
            </a:r>
            <a:r>
              <a:rPr lang="sl-SI" altLang="de-DE" sz="2000" dirty="0">
                <a:solidFill>
                  <a:srgbClr val="333333"/>
                </a:solidFill>
              </a:rPr>
              <a:t>še posebej če so odločitve pomembne in imajo resne posledice</a:t>
            </a:r>
            <a:r>
              <a:rPr lang="en-US" altLang="de-DE" sz="2000" dirty="0">
                <a:solidFill>
                  <a:srgbClr val="333333"/>
                </a:solidFill>
              </a:rPr>
              <a:t> (</a:t>
            </a:r>
            <a:r>
              <a:rPr lang="sl-SI" altLang="de-DE" sz="2000" dirty="0">
                <a:solidFill>
                  <a:srgbClr val="333333"/>
                </a:solidFill>
              </a:rPr>
              <a:t>npr</a:t>
            </a:r>
            <a:r>
              <a:rPr lang="en-US" altLang="de-DE" sz="2000" dirty="0">
                <a:solidFill>
                  <a:srgbClr val="333333"/>
                </a:solidFill>
              </a:rPr>
              <a:t>. </a:t>
            </a:r>
            <a:r>
              <a:rPr lang="sl-SI" altLang="de-DE" sz="2000" dirty="0">
                <a:solidFill>
                  <a:srgbClr val="333333"/>
                </a:solidFill>
              </a:rPr>
              <a:t>občutek, da vas sosed </a:t>
            </a:r>
            <a:r>
              <a:rPr lang="sl-SI" altLang="de-DE" sz="2000">
                <a:solidFill>
                  <a:srgbClr val="333333"/>
                </a:solidFill>
              </a:rPr>
              <a:t>zasleduje</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sl-SI" altLang="de-DE" sz="2000" dirty="0">
                <a:solidFill>
                  <a:srgbClr val="333333"/>
                </a:solidFill>
              </a:rPr>
              <a:t>ne napadite takoj domnevnih sovražnikov</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l-SI" altLang="de-DE" sz="2000" dirty="0">
                <a:solidFill>
                  <a:srgbClr val="333333"/>
                </a:solidFill>
              </a:rPr>
              <a:t>Pri manj pomembnih odločitvah se lahko odločite hitro</a:t>
            </a:r>
            <a:r>
              <a:rPr lang="en-US" altLang="de-DE" sz="2000" dirty="0">
                <a:solidFill>
                  <a:srgbClr val="333333"/>
                </a:solidFill>
              </a:rPr>
              <a:t> (</a:t>
            </a:r>
            <a:r>
              <a:rPr lang="sl-SI" altLang="de-DE" sz="2000" dirty="0">
                <a:solidFill>
                  <a:srgbClr val="333333"/>
                </a:solidFill>
              </a:rPr>
              <a:t>npr</a:t>
            </a:r>
            <a:r>
              <a:rPr lang="en-US" altLang="de-DE" sz="2000" dirty="0">
                <a:solidFill>
                  <a:srgbClr val="333333"/>
                </a:solidFill>
              </a:rPr>
              <a:t>. </a:t>
            </a:r>
            <a:r>
              <a:rPr lang="sl-SI" altLang="de-DE" sz="2000" dirty="0">
                <a:solidFill>
                  <a:srgbClr val="333333"/>
                </a:solidFill>
              </a:rPr>
              <a:t>izbira vrste jogurta ali torte</a:t>
            </a:r>
            <a:r>
              <a:rPr lang="en-US" altLang="de-DE" sz="2000" dirty="0">
                <a:solidFill>
                  <a:srgbClr val="333333"/>
                </a:solidFill>
              </a:rPr>
              <a:t>, </a:t>
            </a:r>
            <a:r>
              <a:rPr lang="sl-SI" altLang="de-DE" sz="2000" dirty="0">
                <a:solidFill>
                  <a:srgbClr val="333333"/>
                </a:solidFill>
              </a:rPr>
              <a:t>izbira številk pri lotu</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l-SI" altLang="de-DE" sz="2000" dirty="0">
                <a:solidFill>
                  <a:srgbClr val="333333"/>
                </a:solidFill>
              </a:rPr>
              <a:t>Človeško je delati napake</a:t>
            </a:r>
            <a:r>
              <a:rPr lang="en-US" altLang="de-DE" sz="2000" dirty="0">
                <a:solidFill>
                  <a:srgbClr val="333333"/>
                </a:solidFill>
              </a:rPr>
              <a:t> – </a:t>
            </a:r>
            <a:r>
              <a:rPr lang="sl-SI" altLang="de-DE" sz="2000" dirty="0">
                <a:solidFill>
                  <a:srgbClr val="333333"/>
                </a:solidFill>
              </a:rPr>
              <a:t>bodite pripravljeni na možnost, da nimate vedno </a:t>
            </a:r>
            <a:r>
              <a:rPr lang="sl-SI" altLang="de-DE" sz="2000">
                <a:solidFill>
                  <a:srgbClr val="333333"/>
                </a:solidFill>
              </a:rPr>
              <a:t>prav</a:t>
            </a:r>
            <a:r>
              <a:rPr lang="en-US"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167</a:t>
            </a:fld>
            <a:endParaRPr lang="de-DE" altLang="de-DE">
              <a:latin typeface="+mn-lt"/>
            </a:endParaRPr>
          </a:p>
        </p:txBody>
      </p:sp>
    </p:spTree>
    <p:extLst>
      <p:ext uri="{BB962C8B-B14F-4D97-AF65-F5344CB8AC3E}">
        <p14:creationId xmlns:p14="http://schemas.microsoft.com/office/powerpoint/2010/main" val="2955313576"/>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Uporaba v vsakdanjem 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en-US" sz="2400" b="1" dirty="0" err="1">
                <a:solidFill>
                  <a:srgbClr val="333333"/>
                </a:solidFill>
              </a:rPr>
              <a:t>Kaj</a:t>
            </a:r>
            <a:r>
              <a:rPr lang="en-US" sz="2400" b="1" dirty="0">
                <a:solidFill>
                  <a:srgbClr val="333333"/>
                </a:solidFill>
              </a:rPr>
              <a:t> </a:t>
            </a:r>
            <a:r>
              <a:rPr lang="en-US" sz="2400" b="1" dirty="0" err="1">
                <a:solidFill>
                  <a:srgbClr val="333333"/>
                </a:solidFill>
              </a:rPr>
              <a:t>smo</a:t>
            </a:r>
            <a:r>
              <a:rPr lang="en-US" sz="2400" b="1" dirty="0">
                <a:solidFill>
                  <a:srgbClr val="333333"/>
                </a:solidFill>
              </a:rPr>
              <a:t> se </a:t>
            </a:r>
            <a:r>
              <a:rPr lang="en-US" sz="2400" b="1" dirty="0" err="1">
                <a:solidFill>
                  <a:srgbClr val="333333"/>
                </a:solidFill>
              </a:rPr>
              <a:t>naučili</a:t>
            </a:r>
            <a:r>
              <a:rPr lang="en-US" sz="2400" b="1" dirty="0">
                <a:solidFill>
                  <a:srgbClr val="333333"/>
                </a:solidFill>
              </a:rPr>
              <a:t>:</a:t>
            </a:r>
          </a:p>
          <a:p>
            <a:pPr marL="342900" lvl="0" indent="-342900" defTabSz="914400" fontAlgn="base">
              <a:buClr>
                <a:srgbClr val="333333"/>
              </a:buClr>
              <a:buFont typeface="WingDings"/>
              <a:buChar char=""/>
            </a:pPr>
            <a:r>
              <a:rPr lang="sl-SI" altLang="de-DE" sz="2000" dirty="0">
                <a:solidFill>
                  <a:srgbClr val="333333"/>
                </a:solidFill>
              </a:rPr>
              <a:t>Zadnji diapozitivi kažejo, kako lahko hitro odločanje vodi do napak in pogosto samo do polovičnega spoznanja resničnosti</a:t>
            </a:r>
            <a:r>
              <a:rPr lang="en-US" altLang="de-DE" sz="20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sl-SI" altLang="de-DE" sz="2000" dirty="0">
                <a:solidFill>
                  <a:srgbClr val="004992"/>
                </a:solidFill>
              </a:rPr>
              <a:t>Zato skušaje najti čim več možnih informacij</a:t>
            </a:r>
            <a:r>
              <a:rPr lang="en-US" altLang="de-DE" sz="2000" dirty="0">
                <a:solidFill>
                  <a:srgbClr val="333333"/>
                </a:solidFill>
              </a:rPr>
              <a:t> </a:t>
            </a:r>
            <a:r>
              <a:rPr lang="sl-SI" altLang="de-DE" sz="2000" dirty="0">
                <a:solidFill>
                  <a:srgbClr val="333333"/>
                </a:solidFill>
              </a:rPr>
              <a:t>in izmenjujte poglede z drugimi</a:t>
            </a:r>
            <a:r>
              <a:rPr lang="en-US" altLang="de-DE" sz="2000" dirty="0">
                <a:solidFill>
                  <a:srgbClr val="333333"/>
                </a:solidFill>
              </a:rPr>
              <a:t>, </a:t>
            </a:r>
            <a:r>
              <a:rPr lang="sl-SI" altLang="de-DE" sz="2000" dirty="0">
                <a:solidFill>
                  <a:srgbClr val="333333"/>
                </a:solidFill>
              </a:rPr>
              <a:t>še posebej če so odločitve pomembne in imajo resne posledice</a:t>
            </a:r>
            <a:r>
              <a:rPr lang="en-US" altLang="de-DE" sz="2000" dirty="0">
                <a:solidFill>
                  <a:srgbClr val="333333"/>
                </a:solidFill>
              </a:rPr>
              <a:t> (</a:t>
            </a:r>
            <a:r>
              <a:rPr lang="sl-SI" altLang="de-DE" sz="2000" dirty="0">
                <a:solidFill>
                  <a:srgbClr val="333333"/>
                </a:solidFill>
              </a:rPr>
              <a:t>npr</a:t>
            </a:r>
            <a:r>
              <a:rPr lang="en-US" altLang="de-DE" sz="2000" dirty="0">
                <a:solidFill>
                  <a:srgbClr val="333333"/>
                </a:solidFill>
              </a:rPr>
              <a:t>. </a:t>
            </a:r>
            <a:r>
              <a:rPr lang="sl-SI" altLang="de-DE" sz="2000" dirty="0">
                <a:solidFill>
                  <a:srgbClr val="333333"/>
                </a:solidFill>
              </a:rPr>
              <a:t>občutek, da vas sosed </a:t>
            </a:r>
            <a:r>
              <a:rPr lang="sl-SI" altLang="de-DE" sz="2000">
                <a:solidFill>
                  <a:srgbClr val="333333"/>
                </a:solidFill>
              </a:rPr>
              <a:t>zasleduje</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sl-SI" altLang="de-DE" sz="2000" dirty="0">
                <a:solidFill>
                  <a:srgbClr val="333333"/>
                </a:solidFill>
              </a:rPr>
              <a:t>ne napadite takoj domnevnih sovražnikov</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l-SI" altLang="de-DE" sz="2000" dirty="0">
                <a:solidFill>
                  <a:srgbClr val="333333"/>
                </a:solidFill>
              </a:rPr>
              <a:t>Pri manj pomembnih odločitvah se lahko odločite hitro</a:t>
            </a:r>
            <a:r>
              <a:rPr lang="en-US" altLang="de-DE" sz="2000" dirty="0">
                <a:solidFill>
                  <a:srgbClr val="333333"/>
                </a:solidFill>
              </a:rPr>
              <a:t> (</a:t>
            </a:r>
            <a:r>
              <a:rPr lang="sl-SI" altLang="de-DE" sz="2000" dirty="0">
                <a:solidFill>
                  <a:srgbClr val="333333"/>
                </a:solidFill>
              </a:rPr>
              <a:t>npr</a:t>
            </a:r>
            <a:r>
              <a:rPr lang="en-US" altLang="de-DE" sz="2000" dirty="0">
                <a:solidFill>
                  <a:srgbClr val="333333"/>
                </a:solidFill>
              </a:rPr>
              <a:t>. </a:t>
            </a:r>
            <a:r>
              <a:rPr lang="sl-SI" altLang="de-DE" sz="2000" dirty="0">
                <a:solidFill>
                  <a:srgbClr val="333333"/>
                </a:solidFill>
              </a:rPr>
              <a:t>izbira vrste jogurta ali torte</a:t>
            </a:r>
            <a:r>
              <a:rPr lang="en-US" altLang="de-DE" sz="2000" dirty="0">
                <a:solidFill>
                  <a:srgbClr val="333333"/>
                </a:solidFill>
              </a:rPr>
              <a:t>, </a:t>
            </a:r>
            <a:r>
              <a:rPr lang="sl-SI" altLang="de-DE" sz="2000" dirty="0">
                <a:solidFill>
                  <a:srgbClr val="333333"/>
                </a:solidFill>
              </a:rPr>
              <a:t>izbira številk pri lotu</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l-SI" altLang="de-DE" sz="2000" dirty="0">
                <a:solidFill>
                  <a:srgbClr val="333333"/>
                </a:solidFill>
              </a:rPr>
              <a:t>Človeško je delati napake</a:t>
            </a:r>
            <a:r>
              <a:rPr lang="en-US" altLang="de-DE" sz="2000" dirty="0">
                <a:solidFill>
                  <a:srgbClr val="333333"/>
                </a:solidFill>
              </a:rPr>
              <a:t> – </a:t>
            </a:r>
            <a:r>
              <a:rPr lang="sl-SI" altLang="de-DE" sz="2000" dirty="0">
                <a:solidFill>
                  <a:srgbClr val="333333"/>
                </a:solidFill>
              </a:rPr>
              <a:t>bodite pripravljeni na možnost, da nimate vedno prav</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l-SI" altLang="de-DE" sz="2000" dirty="0">
                <a:solidFill>
                  <a:srgbClr val="333333"/>
                </a:solidFill>
              </a:rPr>
              <a:t>Pomembne odločitve utemeljite s trdnimi dejstvi. Zgolj ugibanje </a:t>
            </a:r>
            <a:r>
              <a:rPr lang="sl-SI" altLang="de-DE" sz="2000">
                <a:solidFill>
                  <a:srgbClr val="333333"/>
                </a:solidFill>
              </a:rPr>
              <a:t>je </a:t>
            </a:r>
            <a:r>
              <a:rPr lang="en-US" altLang="de-DE" sz="2000">
                <a:solidFill>
                  <a:srgbClr val="333333"/>
                </a:solidFill>
              </a:rPr>
              <a:t>“</a:t>
            </a:r>
            <a:r>
              <a:rPr lang="sl-SI" altLang="de-DE" sz="2000">
                <a:solidFill>
                  <a:srgbClr val="333333"/>
                </a:solidFill>
              </a:rPr>
              <a:t>slaba popotnica</a:t>
            </a:r>
            <a:r>
              <a:rPr lang="en-US" altLang="de-DE" sz="2000">
                <a:solidFill>
                  <a:srgbClr val="333333"/>
                </a:solidFill>
              </a:rPr>
              <a:t>.” </a:t>
            </a:r>
            <a:r>
              <a:rPr lang="sl-SI" altLang="de-DE" sz="2000" dirty="0">
                <a:solidFill>
                  <a:srgbClr val="333333"/>
                </a:solidFill>
              </a:rPr>
              <a:t>Vedno premislite o posledicah napačne presoje.</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168</a:t>
            </a:fld>
            <a:endParaRPr lang="de-DE" altLang="de-DE">
              <a:latin typeface="+mn-lt"/>
            </a:endParaRPr>
          </a:p>
        </p:txBody>
      </p:sp>
    </p:spTree>
    <p:extLst>
      <p:ext uri="{BB962C8B-B14F-4D97-AF65-F5344CB8AC3E}">
        <p14:creationId xmlns:p14="http://schemas.microsoft.com/office/powerpoint/2010/main" val="4194680065"/>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Uporaba</a:t>
            </a:r>
            <a:r>
              <a:rPr lang="en-US" sz="3600" dirty="0">
                <a:solidFill>
                  <a:srgbClr val="004992"/>
                </a:solidFill>
                <a:latin typeface="+mn-lt"/>
                <a:ea typeface="+mn-ea"/>
                <a:cs typeface="+mn-cs"/>
              </a:rPr>
              <a:t> v </a:t>
            </a:r>
            <a:r>
              <a:rPr lang="en-US" sz="3600" dirty="0" err="1">
                <a:solidFill>
                  <a:srgbClr val="004992"/>
                </a:solidFill>
                <a:latin typeface="+mn-lt"/>
                <a:ea typeface="+mn-ea"/>
                <a:cs typeface="+mn-cs"/>
              </a:rPr>
              <a:t>vsakdanjem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l-SI" altLang="de-DE" sz="2400" dirty="0">
                <a:solidFill>
                  <a:srgbClr val="333333"/>
                </a:solidFill>
              </a:rPr>
              <a:t>Mnogo</a:t>
            </a:r>
            <a:r>
              <a:rPr lang="en-AU" altLang="de-DE" sz="2400" dirty="0">
                <a:solidFill>
                  <a:srgbClr val="333333"/>
                </a:solidFill>
              </a:rPr>
              <a:t> (</a:t>
            </a:r>
            <a:r>
              <a:rPr lang="sl-SI" altLang="de-DE" sz="2400" dirty="0">
                <a:solidFill>
                  <a:srgbClr val="333333"/>
                </a:solidFill>
              </a:rPr>
              <a:t>vendar ne vsi</a:t>
            </a:r>
            <a:r>
              <a:rPr lang="en-AU" altLang="de-DE" sz="2400" dirty="0">
                <a:solidFill>
                  <a:srgbClr val="333333"/>
                </a:solidFill>
              </a:rPr>
              <a:t>!) </a:t>
            </a:r>
            <a:r>
              <a:rPr lang="sl-SI" altLang="de-DE" sz="2400" dirty="0">
                <a:solidFill>
                  <a:srgbClr val="333333"/>
                </a:solidFill>
              </a:rPr>
              <a:t>ljudi s psihozo</a:t>
            </a:r>
            <a:r>
              <a:rPr lang="en-AU" altLang="de-DE" sz="2400" dirty="0">
                <a:solidFill>
                  <a:srgbClr val="333333"/>
                </a:solidFill>
              </a:rPr>
              <a:t> </a:t>
            </a:r>
            <a:r>
              <a:rPr lang="sl-SI" altLang="de-DE" sz="2400" dirty="0">
                <a:solidFill>
                  <a:srgbClr val="333333"/>
                </a:solidFill>
              </a:rPr>
              <a:t>je nagnjenih k temu da prehitro zaključujejo in oblikujejo ekstremna mnenja</a:t>
            </a:r>
            <a:r>
              <a:rPr lang="en-AU" altLang="de-DE" sz="2400" dirty="0">
                <a:solidFill>
                  <a:srgbClr val="333333"/>
                </a:solidFill>
              </a:rPr>
              <a:t>.</a:t>
            </a:r>
            <a:endParaRPr lang="en-AU" altLang="de-DE"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169</a:t>
            </a:fld>
            <a:endParaRPr lang="de-DE" altLang="de-DE">
              <a:latin typeface="+mn-lt"/>
            </a:endParaRP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Uporaba</a:t>
            </a:r>
            <a:r>
              <a:rPr lang="en-US" sz="3600" dirty="0">
                <a:solidFill>
                  <a:srgbClr val="004992"/>
                </a:solidFill>
                <a:latin typeface="+mn-lt"/>
                <a:ea typeface="+mn-ea"/>
                <a:cs typeface="+mn-cs"/>
              </a:rPr>
              <a:t> v </a:t>
            </a:r>
            <a:r>
              <a:rPr lang="en-US" sz="3600" dirty="0" err="1">
                <a:solidFill>
                  <a:srgbClr val="004992"/>
                </a:solidFill>
                <a:latin typeface="+mn-lt"/>
                <a:ea typeface="+mn-ea"/>
                <a:cs typeface="+mn-cs"/>
              </a:rPr>
              <a:t>vsakdanjem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l-SI" altLang="de-DE" sz="2400" dirty="0">
                <a:solidFill>
                  <a:srgbClr val="333333"/>
                </a:solidFill>
              </a:rPr>
              <a:t>Mnogo</a:t>
            </a:r>
            <a:r>
              <a:rPr lang="en-AU" altLang="de-DE" sz="2400" dirty="0">
                <a:solidFill>
                  <a:srgbClr val="333333"/>
                </a:solidFill>
              </a:rPr>
              <a:t> (</a:t>
            </a:r>
            <a:r>
              <a:rPr lang="sl-SI" altLang="de-DE" sz="2400" dirty="0">
                <a:solidFill>
                  <a:srgbClr val="333333"/>
                </a:solidFill>
              </a:rPr>
              <a:t>vendar ne vsi</a:t>
            </a:r>
            <a:r>
              <a:rPr lang="en-AU" altLang="de-DE" sz="2400" dirty="0">
                <a:solidFill>
                  <a:srgbClr val="333333"/>
                </a:solidFill>
              </a:rPr>
              <a:t>!) </a:t>
            </a:r>
            <a:r>
              <a:rPr lang="sl-SI" altLang="de-DE" sz="2400" dirty="0">
                <a:solidFill>
                  <a:srgbClr val="333333"/>
                </a:solidFill>
              </a:rPr>
              <a:t>ljudi s psihozo</a:t>
            </a:r>
            <a:r>
              <a:rPr lang="en-AU" altLang="de-DE" sz="2400" dirty="0">
                <a:solidFill>
                  <a:srgbClr val="333333"/>
                </a:solidFill>
              </a:rPr>
              <a:t> </a:t>
            </a:r>
            <a:r>
              <a:rPr lang="sl-SI" altLang="de-DE" sz="2400" dirty="0">
                <a:solidFill>
                  <a:srgbClr val="333333"/>
                </a:solidFill>
              </a:rPr>
              <a:t>je nagnjenih k temu da prehitro zaključujejo in oblikujejo ekstremna mnenja</a:t>
            </a:r>
            <a:r>
              <a:rPr lang="en-AU" altLang="de-DE" sz="2400" dirty="0">
                <a:solidFill>
                  <a:srgbClr val="333333"/>
                </a:solidFill>
              </a:rPr>
              <a:t>.</a:t>
            </a:r>
            <a:endParaRPr lang="en-AU" altLang="de-DE" sz="2400" dirty="0">
              <a:solidFill>
                <a:srgbClr val="004992"/>
              </a:solidFill>
            </a:endParaRPr>
          </a:p>
          <a:p>
            <a:pPr lvl="0" defTabSz="914400" fontAlgn="base"/>
            <a:r>
              <a:rPr lang="sl-SI" altLang="de-DE" sz="2400" dirty="0">
                <a:solidFill>
                  <a:srgbClr val="004992"/>
                </a:solidFill>
              </a:rPr>
              <a:t>Primer</a:t>
            </a:r>
            <a:r>
              <a:rPr lang="en-AU" altLang="de-DE" sz="2400" dirty="0">
                <a:solidFill>
                  <a:srgbClr val="004992"/>
                </a:solidFill>
              </a:rPr>
              <a:t>: </a:t>
            </a:r>
            <a:r>
              <a:rPr lang="sl-SI" altLang="de-DE" sz="2400" dirty="0">
                <a:solidFill>
                  <a:srgbClr val="333333"/>
                </a:solidFill>
              </a:rPr>
              <a:t>Med javnim družabnim dogodkom je Marko trdil, da je naslednji kralj Nemčije</a:t>
            </a:r>
            <a:r>
              <a:rPr lang="en-AU" altLang="de-DE" sz="2400" dirty="0">
                <a:solidFill>
                  <a:srgbClr val="333333"/>
                </a:solidFill>
              </a:rPr>
              <a:t>.</a:t>
            </a:r>
          </a:p>
          <a:p>
            <a:pPr lvl="0" defTabSz="914400" fontAlgn="base"/>
            <a:r>
              <a:rPr lang="sl-SI" altLang="de-DE" sz="2400" dirty="0">
                <a:solidFill>
                  <a:srgbClr val="004992"/>
                </a:solidFill>
              </a:rPr>
              <a:t>Okoliščine</a:t>
            </a:r>
            <a:r>
              <a:rPr lang="en-AU" altLang="de-DE" sz="2400" dirty="0">
                <a:solidFill>
                  <a:srgbClr val="004992"/>
                </a:solidFill>
              </a:rPr>
              <a:t>: </a:t>
            </a:r>
            <a:r>
              <a:rPr lang="sl-SI" altLang="de-DE" sz="2400" dirty="0">
                <a:solidFill>
                  <a:srgbClr val="333333"/>
                </a:solidFill>
              </a:rPr>
              <a:t>Marko je v kinder jajčku našel figurico kralja s krono</a:t>
            </a:r>
            <a:r>
              <a:rPr lang="en-AU" altLang="de-DE" sz="2400" dirty="0">
                <a:solidFill>
                  <a:srgbClr val="333333"/>
                </a:solidFill>
              </a:rPr>
              <a:t>.</a:t>
            </a:r>
          </a:p>
          <a:p>
            <a:pPr lvl="0" defTabSz="914400" fontAlgn="base"/>
            <a:r>
              <a:rPr lang="sl-SI" altLang="de-DE" sz="2400" dirty="0">
                <a:solidFill>
                  <a:srgbClr val="004992"/>
                </a:solidFill>
              </a:rPr>
              <a:t>Toda</a:t>
            </a:r>
            <a:r>
              <a:rPr lang="en-AU" altLang="de-DE" sz="2400" dirty="0">
                <a:solidFill>
                  <a:srgbClr val="004992"/>
                </a:solidFill>
              </a:rPr>
              <a:t>: </a:t>
            </a:r>
            <a:r>
              <a:rPr lang="sl-SI" altLang="de-DE" sz="2400" dirty="0">
                <a:solidFill>
                  <a:srgbClr val="333333"/>
                </a:solidFill>
              </a:rPr>
              <a:t>Nima ‘modre krvi’</a:t>
            </a:r>
            <a:r>
              <a:rPr lang="en-AU" altLang="de-DE" sz="2400" dirty="0">
                <a:solidFill>
                  <a:srgbClr val="333333"/>
                </a:solidFill>
              </a:rPr>
              <a:t>, </a:t>
            </a:r>
            <a:r>
              <a:rPr lang="sl-SI" altLang="de-DE" sz="2400" dirty="0">
                <a:solidFill>
                  <a:srgbClr val="333333"/>
                </a:solidFill>
              </a:rPr>
              <a:t>monarhijo v Nemčiji so že davno ukinili</a:t>
            </a:r>
            <a:r>
              <a:rPr lang="en-AU" altLang="de-DE" sz="2400" dirty="0">
                <a:solidFill>
                  <a:srgbClr val="333333"/>
                </a:solidFill>
              </a:rPr>
              <a:t>; </a:t>
            </a:r>
            <a:r>
              <a:rPr lang="sl-SI" altLang="de-DE" sz="2400" dirty="0">
                <a:solidFill>
                  <a:srgbClr val="333333"/>
                </a:solidFill>
              </a:rPr>
              <a:t>in predvsem</a:t>
            </a:r>
            <a:r>
              <a:rPr lang="en-AU" altLang="de-DE" sz="2400" dirty="0">
                <a:solidFill>
                  <a:srgbClr val="333333"/>
                </a:solidFill>
              </a:rPr>
              <a:t>: </a:t>
            </a:r>
            <a:r>
              <a:rPr lang="sl-SI" altLang="de-DE" sz="2400" dirty="0">
                <a:solidFill>
                  <a:srgbClr val="333333"/>
                </a:solidFill>
              </a:rPr>
              <a:t>Vsebine kinder jajčka ne moremo smatrati za zanesljiv in veljaven dokaz</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170</a:t>
            </a:fld>
            <a:endParaRPr lang="de-DE" altLang="de-DE">
              <a:latin typeface="+mn-lt"/>
            </a:endParaRPr>
          </a:p>
        </p:txBody>
      </p:sp>
    </p:spTree>
    <p:extLst>
      <p:ext uri="{BB962C8B-B14F-4D97-AF65-F5344CB8AC3E}">
        <p14:creationId xmlns:p14="http://schemas.microsoft.com/office/powerpoint/2010/main" val="461842686"/>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Uporaba</a:t>
            </a:r>
            <a:r>
              <a:rPr lang="en-US" sz="3600" dirty="0">
                <a:solidFill>
                  <a:srgbClr val="004992"/>
                </a:solidFill>
                <a:latin typeface="+mn-lt"/>
                <a:ea typeface="+mn-ea"/>
                <a:cs typeface="+mn-cs"/>
              </a:rPr>
              <a:t> v </a:t>
            </a:r>
            <a:r>
              <a:rPr lang="en-US" sz="3600" dirty="0" err="1">
                <a:solidFill>
                  <a:srgbClr val="004992"/>
                </a:solidFill>
                <a:latin typeface="+mn-lt"/>
                <a:ea typeface="+mn-ea"/>
                <a:cs typeface="+mn-cs"/>
              </a:rPr>
              <a:t>vsakdanjem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l-SI" altLang="de-DE" sz="2400" dirty="0">
                <a:solidFill>
                  <a:srgbClr val="333333"/>
                </a:solidFill>
              </a:rPr>
              <a:t>Mnogo</a:t>
            </a:r>
            <a:r>
              <a:rPr lang="en-AU" altLang="de-DE" sz="2400" dirty="0">
                <a:solidFill>
                  <a:srgbClr val="333333"/>
                </a:solidFill>
              </a:rPr>
              <a:t> (</a:t>
            </a:r>
            <a:r>
              <a:rPr lang="sl-SI" altLang="de-DE" sz="2400" dirty="0">
                <a:solidFill>
                  <a:srgbClr val="333333"/>
                </a:solidFill>
              </a:rPr>
              <a:t>vendar ne vsi</a:t>
            </a:r>
            <a:r>
              <a:rPr lang="en-AU" altLang="de-DE" sz="2400" dirty="0">
                <a:solidFill>
                  <a:srgbClr val="333333"/>
                </a:solidFill>
              </a:rPr>
              <a:t>!) </a:t>
            </a:r>
            <a:r>
              <a:rPr lang="sl-SI" altLang="de-DE" sz="2400" dirty="0">
                <a:solidFill>
                  <a:srgbClr val="333333"/>
                </a:solidFill>
              </a:rPr>
              <a:t>ljudi s psihozo</a:t>
            </a:r>
            <a:r>
              <a:rPr lang="en-AU" altLang="de-DE" sz="2400" dirty="0">
                <a:solidFill>
                  <a:srgbClr val="333333"/>
                </a:solidFill>
              </a:rPr>
              <a:t> </a:t>
            </a:r>
            <a:r>
              <a:rPr lang="sl-SI" altLang="de-DE" sz="2400" dirty="0">
                <a:solidFill>
                  <a:srgbClr val="333333"/>
                </a:solidFill>
              </a:rPr>
              <a:t>je nagnjenih k temu da prehitro zaključujejo in oblikujejo ekstremna mnenja</a:t>
            </a:r>
            <a:r>
              <a:rPr lang="en-AU" altLang="de-DE" sz="2400" dirty="0">
                <a:solidFill>
                  <a:srgbClr val="333333"/>
                </a:solidFill>
              </a:rPr>
              <a:t>.</a:t>
            </a:r>
            <a:endParaRPr lang="en-AU" altLang="de-DE" sz="2400" dirty="0">
              <a:solidFill>
                <a:srgbClr val="004992"/>
              </a:solidFill>
            </a:endParaRPr>
          </a:p>
          <a:p>
            <a:pPr lvl="0" defTabSz="914400" fontAlgn="base"/>
            <a:r>
              <a:rPr lang="sl-SI" altLang="de-DE" sz="2400" dirty="0">
                <a:solidFill>
                  <a:srgbClr val="004992"/>
                </a:solidFill>
              </a:rPr>
              <a:t>Primer</a:t>
            </a:r>
            <a:r>
              <a:rPr lang="en-AU" altLang="de-DE" sz="2400" dirty="0">
                <a:solidFill>
                  <a:srgbClr val="004992"/>
                </a:solidFill>
              </a:rPr>
              <a:t>: </a:t>
            </a:r>
            <a:r>
              <a:rPr lang="sl-SI" altLang="de-DE" sz="2400" dirty="0">
                <a:solidFill>
                  <a:srgbClr val="333333"/>
                </a:solidFill>
              </a:rPr>
              <a:t>Med javnim družabnim dogodkom je Marko trdil, da je naslednji kralj Nemčije</a:t>
            </a:r>
            <a:r>
              <a:rPr lang="en-AU" altLang="de-DE" sz="2400" dirty="0">
                <a:solidFill>
                  <a:srgbClr val="333333"/>
                </a:solidFill>
              </a:rPr>
              <a:t>.</a:t>
            </a:r>
          </a:p>
          <a:p>
            <a:pPr lvl="0" defTabSz="914400" fontAlgn="base"/>
            <a:r>
              <a:rPr lang="sl-SI" altLang="de-DE" sz="2400" dirty="0">
                <a:solidFill>
                  <a:srgbClr val="004992"/>
                </a:solidFill>
              </a:rPr>
              <a:t>Okoliščine</a:t>
            </a:r>
            <a:r>
              <a:rPr lang="en-AU" altLang="de-DE" sz="2400" dirty="0">
                <a:solidFill>
                  <a:srgbClr val="004992"/>
                </a:solidFill>
              </a:rPr>
              <a:t>: </a:t>
            </a:r>
            <a:r>
              <a:rPr lang="sl-SI" altLang="de-DE" sz="2400" dirty="0">
                <a:solidFill>
                  <a:srgbClr val="333333"/>
                </a:solidFill>
              </a:rPr>
              <a:t>Marko je v kinder jajčku našel figurico kralja s krono</a:t>
            </a:r>
            <a:r>
              <a:rPr lang="en-AU" altLang="de-DE" sz="2400" dirty="0">
                <a:solidFill>
                  <a:srgbClr val="333333"/>
                </a:solidFill>
              </a:rPr>
              <a:t>.</a:t>
            </a:r>
          </a:p>
          <a:p>
            <a:pPr lvl="0" defTabSz="914400" fontAlgn="base"/>
            <a:r>
              <a:rPr lang="sl-SI" altLang="de-DE" sz="2400" dirty="0">
                <a:solidFill>
                  <a:srgbClr val="004992"/>
                </a:solidFill>
              </a:rPr>
              <a:t>Toda</a:t>
            </a:r>
            <a:r>
              <a:rPr lang="en-AU" altLang="de-DE" sz="2400" dirty="0">
                <a:solidFill>
                  <a:srgbClr val="004992"/>
                </a:solidFill>
              </a:rPr>
              <a:t>: </a:t>
            </a:r>
            <a:r>
              <a:rPr lang="sl-SI" altLang="de-DE" sz="2400" dirty="0">
                <a:solidFill>
                  <a:srgbClr val="333333"/>
                </a:solidFill>
              </a:rPr>
              <a:t>Nima ‘modre krvi’</a:t>
            </a:r>
            <a:r>
              <a:rPr lang="en-AU" altLang="de-DE" sz="2400" dirty="0">
                <a:solidFill>
                  <a:srgbClr val="333333"/>
                </a:solidFill>
              </a:rPr>
              <a:t>, </a:t>
            </a:r>
            <a:r>
              <a:rPr lang="sl-SI" altLang="de-DE" sz="2400" dirty="0">
                <a:solidFill>
                  <a:srgbClr val="333333"/>
                </a:solidFill>
              </a:rPr>
              <a:t>monarhijo v Nemčiji so že davno ukinili</a:t>
            </a:r>
            <a:r>
              <a:rPr lang="en-AU" altLang="de-DE" sz="2400" dirty="0">
                <a:solidFill>
                  <a:srgbClr val="333333"/>
                </a:solidFill>
              </a:rPr>
              <a:t>; </a:t>
            </a:r>
            <a:r>
              <a:rPr lang="sl-SI" altLang="de-DE" sz="2400" dirty="0">
                <a:solidFill>
                  <a:srgbClr val="333333"/>
                </a:solidFill>
              </a:rPr>
              <a:t>in predvsem</a:t>
            </a:r>
            <a:r>
              <a:rPr lang="en-AU" altLang="de-DE" sz="2400" dirty="0">
                <a:solidFill>
                  <a:srgbClr val="333333"/>
                </a:solidFill>
              </a:rPr>
              <a:t>: </a:t>
            </a:r>
            <a:r>
              <a:rPr lang="sl-SI" altLang="de-DE" sz="2400" dirty="0">
                <a:solidFill>
                  <a:srgbClr val="333333"/>
                </a:solidFill>
              </a:rPr>
              <a:t>Vsebine kinder jajčka ne moremo smatrati za zanesljiv in veljaven dokaz</a:t>
            </a:r>
            <a:r>
              <a:rPr lang="en-AU" altLang="de-DE" sz="2400" dirty="0">
                <a:solidFill>
                  <a:srgbClr val="333333"/>
                </a:solidFill>
              </a:rPr>
              <a:t>!</a:t>
            </a:r>
          </a:p>
          <a:p>
            <a:pPr lvl="0" defTabSz="914400" fontAlgn="base"/>
            <a:r>
              <a:rPr lang="sl-SI" altLang="de-DE" sz="2400" dirty="0">
                <a:solidFill>
                  <a:srgbClr val="333333"/>
                </a:solidFill>
              </a:rPr>
              <a:t>Vedno moramo upoštevati in zbrati mnogo delčkov informacij</a:t>
            </a:r>
            <a:r>
              <a:rPr lang="en-AU" altLang="de-DE" sz="2400" dirty="0">
                <a:solidFill>
                  <a:srgbClr val="333333"/>
                </a:solidFill>
              </a:rPr>
              <a:t>.</a:t>
            </a:r>
            <a:r>
              <a:rPr lang="sl-SI" altLang="de-DE" sz="2400" dirty="0">
                <a:solidFill>
                  <a:srgbClr val="333333"/>
                </a:solidFill>
              </a:rPr>
              <a:t> O različnih razlagah in možnostih se moramo pogovarjati z ljudmi, ki jim zaupamo.</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171</a:t>
            </a:fld>
            <a:endParaRPr lang="de-DE" altLang="de-DE">
              <a:latin typeface="+mn-lt"/>
            </a:endParaRPr>
          </a:p>
        </p:txBody>
      </p:sp>
    </p:spTree>
    <p:extLst>
      <p:ext uri="{BB962C8B-B14F-4D97-AF65-F5344CB8AC3E}">
        <p14:creationId xmlns:p14="http://schemas.microsoft.com/office/powerpoint/2010/main" val="2781500130"/>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vašo</a:t>
            </a:r>
            <a:r>
              <a:rPr lang="en-US" altLang="ko-KR" sz="3600" dirty="0">
                <a:latin typeface="+mn-lt"/>
                <a:ea typeface="+mn-ea"/>
                <a:cs typeface="+mn-cs"/>
              </a:rPr>
              <a:t> </a:t>
            </a:r>
            <a:r>
              <a:rPr lang="en-US" altLang="ko-KR" sz="3600" dirty="0" err="1">
                <a:latin typeface="+mn-lt"/>
                <a:ea typeface="+mn-ea"/>
                <a:cs typeface="+mn-cs"/>
              </a:rPr>
              <a:t>pozornost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vodje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Razdelite</a:t>
            </a:r>
            <a:r>
              <a:rPr lang="en-US" altLang="ko-KR" dirty="0">
                <a:solidFill>
                  <a:srgbClr val="004992"/>
                </a:solidFill>
              </a:rPr>
              <a:t> </a:t>
            </a:r>
            <a:r>
              <a:rPr lang="en-US" altLang="ko-KR" dirty="0" err="1">
                <a:solidFill>
                  <a:srgbClr val="004992"/>
                </a:solidFill>
              </a:rPr>
              <a:t>delovne</a:t>
            </a:r>
            <a:r>
              <a:rPr lang="en-US" altLang="ko-KR" dirty="0">
                <a:solidFill>
                  <a:srgbClr val="004992"/>
                </a:solidFill>
              </a:rPr>
              <a:t> </a:t>
            </a:r>
            <a:r>
              <a:rPr lang="en-US" altLang="ko-KR" dirty="0" err="1">
                <a:solidFill>
                  <a:srgbClr val="004992"/>
                </a:solidFill>
              </a:rPr>
              <a:t>liste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našo</a:t>
            </a:r>
            <a:r>
              <a:rPr lang="en-US" altLang="ko-KR" dirty="0">
                <a:solidFill>
                  <a:srgbClr val="004992"/>
                </a:solidFill>
              </a:rPr>
              <a:t> </a:t>
            </a:r>
            <a:r>
              <a:rPr lang="en-US" altLang="ko-KR" dirty="0" err="1">
                <a:solidFill>
                  <a:srgbClr val="004992"/>
                </a:solidFill>
              </a:rPr>
              <a:t>aplikacijo</a:t>
            </a:r>
            <a:r>
              <a:rPr lang="en-US" altLang="ko-KR" dirty="0">
                <a:solidFill>
                  <a:srgbClr val="004992"/>
                </a:solidFill>
              </a:rPr>
              <a:t> COGITO (</a:t>
            </a:r>
            <a:r>
              <a:rPr lang="en-US" altLang="ko-KR" dirty="0" err="1">
                <a:solidFill>
                  <a:srgbClr val="004992"/>
                </a:solidFill>
              </a:rPr>
              <a:t>prenesite</a:t>
            </a:r>
            <a:r>
              <a:rPr lang="en-US" altLang="ko-KR" dirty="0">
                <a:solidFill>
                  <a:srgbClr val="004992"/>
                </a:solidFill>
              </a:rPr>
              <a:t> </a:t>
            </a:r>
            <a:r>
              <a:rPr lang="en-US" altLang="ko-KR" dirty="0" err="1">
                <a:solidFill>
                  <a:srgbClr val="004992"/>
                </a:solidFill>
              </a:rPr>
              <a:t>brezplačno</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B54364CF-7300-4BB4-84F3-33EB6E844A1E}" type="slidenum">
              <a:rPr lang="de-DE" altLang="de-DE" smtClean="0">
                <a:latin typeface="+mn-lt"/>
              </a:rPr>
              <a:pPr/>
              <a:t>172</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6"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867160746"/>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173</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3292108139"/>
              </p:ext>
            </p:extLst>
          </p:nvPr>
        </p:nvGraphicFramePr>
        <p:xfrm>
          <a:off x="408954" y="2011680"/>
          <a:ext cx="11375999" cy="43585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Abbey road</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/Paul McCartney als junger Mann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Älterer Paul McCartney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/Schwarz-weiß Zeichnungen fragmentierter 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Schaukelstuhl, Elefant etc.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 -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woman, young woman, man with mustache/Alte Frau, junge Frau, Mann mit Schnurrbart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Popular Science Monthly, 54, 299-312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mind's eye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public domain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rabbit-duck/Hase-Ente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Octavio Ocampo - Vexierbilder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rockypointcollectibles</a:t>
                      </a:r>
                      <a:endParaRPr kumimoji="0" lang="de-DE"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a:t>
                      </a:r>
                      <a:r>
                        <a:rPr kumimoji="0" lang="en-US" sz="1000" b="0" i="0" u="none" strike="noStrike" cap="none" normalizeH="0" baseline="0" dirty="0" err="1">
                          <a:ln>
                            <a:noFill/>
                          </a:ln>
                          <a:solidFill>
                            <a:srgbClr val="333333"/>
                          </a:solidFill>
                          <a:effectLst/>
                          <a:latin typeface="Calibri Light"/>
                        </a:rPr>
                        <a:t>Verschiedene</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Bilder</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PP by 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Prehitro zaključevanje “v akciji”</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174</a:t>
            </a:fld>
            <a:endParaRPr lang="de-DE" altLang="de-DE">
              <a:latin typeface="+mn-lt"/>
            </a:endParaRPr>
          </a:p>
        </p:txBody>
      </p:sp>
      <p:graphicFrame>
        <p:nvGraphicFramePr>
          <p:cNvPr id="9" name="Group 45"/>
          <p:cNvGraphicFramePr>
            <a:graphicFrameLocks noGrp="1"/>
          </p:cNvGraphicFramePr>
          <p:nvPr>
            <p:extLst>
              <p:ext uri="{D42A27DB-BD31-4B8C-83A1-F6EECF244321}">
                <p14:modId xmlns:p14="http://schemas.microsoft.com/office/powerpoint/2010/main" val="373638425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Teorije zarote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Pristanek na luni leta 1969 naj se ne bi zgodil in je bil prirejen.</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dirty="0" err="1">
                          <a:solidFill>
                            <a:srgbClr val="333333"/>
                          </a:solidFill>
                          <a:latin typeface="Calibri Light"/>
                        </a:rPr>
                        <a:t>Razlogi</a:t>
                      </a:r>
                      <a:r>
                        <a:rPr lang="en-US" sz="1800" b="0" i="0" u="none" dirty="0">
                          <a:solidFill>
                            <a:srgbClr val="333333"/>
                          </a:solidFill>
                          <a:latin typeface="Calibri Light"/>
                        </a:rPr>
                        <a:t> </a:t>
                      </a:r>
                      <a:r>
                        <a:rPr lang="en-US" sz="1800" b="0" i="0" u="none" dirty="0" err="1">
                          <a:solidFill>
                            <a:srgbClr val="333333"/>
                          </a:solidFill>
                          <a:latin typeface="Calibri Light"/>
                        </a:rPr>
                        <a:t>za</a:t>
                      </a:r>
                      <a:r>
                        <a:rPr lang="en-US" sz="1800" b="0" i="0" u="none" dirty="0">
                          <a:solidFill>
                            <a:srgbClr val="333333"/>
                          </a:solidFill>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Prehitro zaključevanje “v akciji”</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175</a:t>
            </a:fld>
            <a:endParaRPr lang="de-DE" altLang="de-DE">
              <a:latin typeface="+mn-lt"/>
            </a:endParaRPr>
          </a:p>
        </p:txBody>
      </p:sp>
      <p:graphicFrame>
        <p:nvGraphicFramePr>
          <p:cNvPr id="9" name="Group 45"/>
          <p:cNvGraphicFramePr>
            <a:graphicFrameLocks noGrp="1"/>
          </p:cNvGraphicFramePr>
          <p:nvPr>
            <p:extLst>
              <p:ext uri="{D42A27DB-BD31-4B8C-83A1-F6EECF244321}">
                <p14:modId xmlns:p14="http://schemas.microsoft.com/office/powerpoint/2010/main" val="88143457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Teorije zarote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Pristanek na luni leta 1969 naj se ne bi zgodil in je bil prirejen.</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dirty="0" err="1">
                          <a:solidFill>
                            <a:srgbClr val="333333"/>
                          </a:solidFill>
                          <a:latin typeface="Calibri Light"/>
                        </a:rPr>
                        <a:t>Možni</a:t>
                      </a:r>
                      <a:r>
                        <a:rPr lang="en-US" sz="1800" b="0" i="0" u="none" dirty="0">
                          <a:solidFill>
                            <a:srgbClr val="333333"/>
                          </a:solidFill>
                          <a:latin typeface="Calibri Light"/>
                        </a:rPr>
                        <a:t> </a:t>
                      </a:r>
                      <a:r>
                        <a:rPr lang="en-US" sz="1800" b="0" i="0" u="none" dirty="0" err="1">
                          <a:solidFill>
                            <a:srgbClr val="333333"/>
                          </a:solidFill>
                          <a:latin typeface="Calibri Light"/>
                        </a:rPr>
                        <a:t>motivi</a:t>
                      </a:r>
                      <a:r>
                        <a:rPr lang="en-US" sz="1800" b="0" i="0" u="none" dirty="0">
                          <a:solidFill>
                            <a:srgbClr val="333333"/>
                          </a:solidFill>
                          <a:latin typeface="Calibri Light"/>
                        </a:rPr>
                        <a:t> ZDA:</a:t>
                      </a:r>
                    </a:p>
                    <a:p>
                      <a:pPr marL="342900" indent="-342900">
                        <a:lnSpc>
                          <a:spcPct val="100000"/>
                        </a:lnSpc>
                        <a:spcBef>
                          <a:spcPts val="1200"/>
                        </a:spcBef>
                        <a:buFont typeface="+mj-lt"/>
                        <a:buAutoNum type="arabicPeriod"/>
                      </a:pPr>
                      <a:r>
                        <a:rPr lang="en-US" sz="1800" b="0" i="0" u="none">
                          <a:solidFill>
                            <a:srgbClr val="333333"/>
                          </a:solidFill>
                          <a:latin typeface="Calibri Light"/>
                        </a:rPr>
                        <a:t>“Tehnološka zmaga” </a:t>
                      </a:r>
                      <a:r>
                        <a:rPr lang="en-US" sz="1800" b="0" i="0" u="none" dirty="0">
                          <a:solidFill>
                            <a:srgbClr val="333333"/>
                          </a:solidFill>
                          <a:latin typeface="Calibri Light"/>
                        </a:rPr>
                        <a:t>v </a:t>
                      </a:r>
                      <a:r>
                        <a:rPr lang="en-US" sz="1800" b="0" i="0" u="none" dirty="0" err="1">
                          <a:solidFill>
                            <a:srgbClr val="333333"/>
                          </a:solidFill>
                          <a:latin typeface="Calibri Light"/>
                        </a:rPr>
                        <a:t>tekmovanju</a:t>
                      </a:r>
                      <a:r>
                        <a:rPr lang="en-US" sz="1800" b="0" i="0" u="none" dirty="0">
                          <a:solidFill>
                            <a:srgbClr val="333333"/>
                          </a:solidFill>
                          <a:latin typeface="Calibri Light"/>
                        </a:rPr>
                        <a:t> </a:t>
                      </a:r>
                      <a:r>
                        <a:rPr lang="en-US" sz="1800" b="0" i="0" u="none" dirty="0" err="1">
                          <a:solidFill>
                            <a:srgbClr val="333333"/>
                          </a:solidFill>
                          <a:latin typeface="Calibri Light"/>
                        </a:rPr>
                        <a:t>pri</a:t>
                      </a:r>
                      <a:r>
                        <a:rPr lang="en-US" sz="1800" b="0" i="0" u="none" dirty="0">
                          <a:solidFill>
                            <a:srgbClr val="333333"/>
                          </a:solidFill>
                          <a:latin typeface="Calibri Light"/>
                        </a:rPr>
                        <a:t> </a:t>
                      </a:r>
                      <a:r>
                        <a:rPr lang="en-US" sz="1800" b="0" i="0" u="none" dirty="0" err="1">
                          <a:solidFill>
                            <a:srgbClr val="333333"/>
                          </a:solidFill>
                          <a:latin typeface="Calibri Light"/>
                        </a:rPr>
                        <a:t>letih</a:t>
                      </a:r>
                      <a:r>
                        <a:rPr lang="en-US" sz="1800" b="0" i="0" u="none" dirty="0">
                          <a:solidFill>
                            <a:srgbClr val="333333"/>
                          </a:solidFill>
                          <a:latin typeface="Calibri Light"/>
                        </a:rPr>
                        <a:t> v </a:t>
                      </a:r>
                      <a:r>
                        <a:rPr lang="en-US" sz="1800" b="0" i="0" u="none" dirty="0" err="1">
                          <a:solidFill>
                            <a:srgbClr val="333333"/>
                          </a:solidFill>
                          <a:latin typeface="Calibri Light"/>
                        </a:rPr>
                        <a:t>vesolje</a:t>
                      </a:r>
                      <a:r>
                        <a:rPr lang="en-US" sz="1800" b="0" i="0" u="none" dirty="0">
                          <a:solidFill>
                            <a:srgbClr val="333333"/>
                          </a:solidFill>
                          <a:latin typeface="Calibri Light"/>
                        </a:rPr>
                        <a:t> s </a:t>
                      </a:r>
                      <a:r>
                        <a:rPr lang="en-US" sz="1800" b="0" i="0" u="none" dirty="0" err="1">
                          <a:solidFill>
                            <a:srgbClr val="333333"/>
                          </a:solidFill>
                          <a:latin typeface="Calibri Light"/>
                        </a:rPr>
                        <a:t>Sovjetsko</a:t>
                      </a:r>
                      <a:r>
                        <a:rPr lang="en-US" sz="1800" b="0" i="0" u="none" dirty="0">
                          <a:solidFill>
                            <a:srgbClr val="333333"/>
                          </a:solidFill>
                          <a:latin typeface="Calibri Light"/>
                        </a:rPr>
                        <a:t> </a:t>
                      </a:r>
                      <a:r>
                        <a:rPr lang="en-US" sz="1800" b="0" i="0" u="none" dirty="0" err="1">
                          <a:solidFill>
                            <a:srgbClr val="333333"/>
                          </a:solidFill>
                          <a:latin typeface="Calibri Light"/>
                        </a:rPr>
                        <a:t>zvezo</a:t>
                      </a:r>
                      <a:r>
                        <a:rPr lang="en-US" sz="1800" b="0" i="0" u="none" dirty="0">
                          <a:solidFill>
                            <a:srgbClr val="333333"/>
                          </a:solidFill>
                          <a:latin typeface="Calibri Light"/>
                        </a:rPr>
                        <a:t>, </a:t>
                      </a:r>
                      <a:r>
                        <a:rPr lang="en-US" sz="1800" b="0" i="0" u="none" dirty="0" err="1">
                          <a:solidFill>
                            <a:srgbClr val="333333"/>
                          </a:solidFill>
                          <a:latin typeface="Calibri Light"/>
                        </a:rPr>
                        <a:t>ki</a:t>
                      </a:r>
                      <a:r>
                        <a:rPr lang="en-US" sz="1800" b="0" i="0" u="none" dirty="0">
                          <a:solidFill>
                            <a:srgbClr val="333333"/>
                          </a:solidFill>
                          <a:latin typeface="Calibri Light"/>
                        </a:rPr>
                        <a:t> je </a:t>
                      </a:r>
                      <a:r>
                        <a:rPr lang="en-US" sz="1800" b="0" i="0" u="none" dirty="0" err="1">
                          <a:solidFill>
                            <a:srgbClr val="333333"/>
                          </a:solidFill>
                          <a:latin typeface="Calibri Light"/>
                        </a:rPr>
                        <a:t>že</a:t>
                      </a:r>
                      <a:r>
                        <a:rPr lang="en-US" sz="1800" b="0" i="0" u="none" dirty="0">
                          <a:solidFill>
                            <a:srgbClr val="333333"/>
                          </a:solidFill>
                          <a:latin typeface="Calibri Light"/>
                        </a:rPr>
                        <a:t> </a:t>
                      </a:r>
                      <a:r>
                        <a:rPr lang="en-US" sz="1800" b="0" i="0" u="none" dirty="0" err="1">
                          <a:solidFill>
                            <a:srgbClr val="333333"/>
                          </a:solidFill>
                          <a:latin typeface="Calibri Light"/>
                        </a:rPr>
                        <a:t>pred</a:t>
                      </a:r>
                      <a:r>
                        <a:rPr lang="en-US" sz="1800" b="0" i="0" u="none" dirty="0">
                          <a:solidFill>
                            <a:srgbClr val="333333"/>
                          </a:solidFill>
                          <a:latin typeface="Calibri Light"/>
                        </a:rPr>
                        <a:t> tem </a:t>
                      </a:r>
                      <a:r>
                        <a:rPr lang="en-US" sz="1800" b="0" i="0" u="none" dirty="0" err="1">
                          <a:solidFill>
                            <a:srgbClr val="333333"/>
                          </a:solidFill>
                          <a:latin typeface="Calibri Light"/>
                        </a:rPr>
                        <a:t>uspešno</a:t>
                      </a:r>
                      <a:r>
                        <a:rPr lang="en-US" sz="1800" b="0" i="0" u="none" dirty="0">
                          <a:solidFill>
                            <a:srgbClr val="333333"/>
                          </a:solidFill>
                          <a:latin typeface="Calibri Light"/>
                        </a:rPr>
                        <a:t> </a:t>
                      </a:r>
                      <a:r>
                        <a:rPr lang="en-US" sz="1800" b="0" i="0" u="none" dirty="0" err="1">
                          <a:solidFill>
                            <a:srgbClr val="333333"/>
                          </a:solidFill>
                          <a:latin typeface="Calibri Light"/>
                        </a:rPr>
                        <a:t>izstrelila</a:t>
                      </a:r>
                      <a:r>
                        <a:rPr lang="en-US" sz="1800" b="0" i="0" u="none" dirty="0">
                          <a:solidFill>
                            <a:srgbClr val="333333"/>
                          </a:solidFill>
                          <a:latin typeface="Calibri Light"/>
                        </a:rPr>
                        <a:t> </a:t>
                      </a:r>
                      <a:r>
                        <a:rPr lang="en-US" sz="1800" b="0" i="0" u="none" dirty="0" err="1">
                          <a:solidFill>
                            <a:srgbClr val="333333"/>
                          </a:solidFill>
                          <a:latin typeface="Calibri Light"/>
                        </a:rPr>
                        <a:t>satelit</a:t>
                      </a:r>
                      <a:r>
                        <a:rPr lang="en-US" sz="1800" b="0" i="0" u="none" dirty="0">
                          <a:solidFill>
                            <a:srgbClr val="333333"/>
                          </a:solidFill>
                          <a:latin typeface="Calibri Light"/>
                        </a:rPr>
                        <a:t> v </a:t>
                      </a:r>
                      <a:r>
                        <a:rPr lang="en-US" sz="1800" b="0" i="0" u="none" dirty="0" err="1">
                          <a:solidFill>
                            <a:srgbClr val="333333"/>
                          </a:solidFill>
                          <a:latin typeface="Calibri Light"/>
                        </a:rPr>
                        <a:t>vesolje</a:t>
                      </a:r>
                      <a:r>
                        <a:rPr lang="en-US" sz="1800" b="0" i="0" u="none" dirty="0">
                          <a:solidFill>
                            <a:srgbClr val="333333"/>
                          </a:solidFill>
                          <a:latin typeface="Calibri Light"/>
                        </a:rPr>
                        <a:t>.</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Preusmeritev</a:t>
                      </a:r>
                      <a:r>
                        <a:rPr lang="en-US" sz="1800" b="0" i="0" u="none" dirty="0">
                          <a:solidFill>
                            <a:srgbClr val="333333"/>
                          </a:solidFill>
                          <a:latin typeface="Calibri Light"/>
                        </a:rPr>
                        <a:t> </a:t>
                      </a:r>
                      <a:r>
                        <a:rPr lang="en-US" sz="1800" b="0" i="0" u="none" dirty="0" err="1">
                          <a:solidFill>
                            <a:srgbClr val="333333"/>
                          </a:solidFill>
                          <a:latin typeface="Calibri Light"/>
                        </a:rPr>
                        <a:t>pozornosti</a:t>
                      </a:r>
                      <a:r>
                        <a:rPr lang="en-US" sz="1800" b="0" i="0" u="none" dirty="0">
                          <a:solidFill>
                            <a:srgbClr val="333333"/>
                          </a:solidFill>
                          <a:latin typeface="Calibri Light"/>
                        </a:rPr>
                        <a:t> </a:t>
                      </a:r>
                      <a:r>
                        <a:rPr lang="en-US" sz="1800" b="0" i="0" u="none" dirty="0" err="1">
                          <a:solidFill>
                            <a:srgbClr val="333333"/>
                          </a:solidFill>
                          <a:latin typeface="Calibri Light"/>
                        </a:rPr>
                        <a:t>iz</a:t>
                      </a:r>
                      <a:r>
                        <a:rPr lang="en-US" sz="1800" b="0" i="0" u="none" dirty="0">
                          <a:solidFill>
                            <a:srgbClr val="333333"/>
                          </a:solidFill>
                          <a:latin typeface="Calibri Light"/>
                        </a:rPr>
                        <a:t> </a:t>
                      </a:r>
                      <a:r>
                        <a:rPr lang="en-US" sz="1800" b="0" i="0" u="none" dirty="0" err="1">
                          <a:solidFill>
                            <a:srgbClr val="333333"/>
                          </a:solidFill>
                          <a:latin typeface="Calibri Light"/>
                        </a:rPr>
                        <a:t>vojne</a:t>
                      </a:r>
                      <a:r>
                        <a:rPr lang="en-US" sz="1800" b="0" i="0" u="none" dirty="0">
                          <a:solidFill>
                            <a:srgbClr val="333333"/>
                          </a:solidFill>
                          <a:latin typeface="Calibri Light"/>
                        </a:rPr>
                        <a:t> v </a:t>
                      </a:r>
                      <a:r>
                        <a:rPr lang="en-US" sz="1800" b="0" i="0" u="none" dirty="0" err="1">
                          <a:solidFill>
                            <a:srgbClr val="333333"/>
                          </a:solidFill>
                          <a:latin typeface="Calibri Light"/>
                        </a:rPr>
                        <a:t>Vietnamu</a:t>
                      </a:r>
                      <a:r>
                        <a:rPr lang="en-US" sz="1800" b="0" i="0" u="none" dirty="0">
                          <a:solidFill>
                            <a:srgbClr val="333333"/>
                          </a:solidFill>
                          <a:latin typeface="Calibri Light"/>
                        </a:rPr>
                        <a:t>.</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Sama</a:t>
                      </a:r>
                      <a:r>
                        <a:rPr lang="en-US" sz="1800" b="0" i="0" u="none" dirty="0">
                          <a:solidFill>
                            <a:srgbClr val="333333"/>
                          </a:solidFill>
                          <a:latin typeface="Calibri Light"/>
                        </a:rPr>
                        <a:t> NASA je </a:t>
                      </a:r>
                      <a:r>
                        <a:rPr lang="en-US" sz="1800" b="0" i="0" u="none" dirty="0" err="1">
                          <a:solidFill>
                            <a:srgbClr val="333333"/>
                          </a:solidFill>
                          <a:latin typeface="Calibri Light"/>
                        </a:rPr>
                        <a:t>potvorila</a:t>
                      </a:r>
                      <a:r>
                        <a:rPr lang="en-US" sz="1800" b="0" i="0" u="none" dirty="0">
                          <a:solidFill>
                            <a:srgbClr val="333333"/>
                          </a:solidFill>
                          <a:latin typeface="Calibri Light"/>
                        </a:rPr>
                        <a:t> </a:t>
                      </a:r>
                      <a:r>
                        <a:rPr lang="en-US" sz="1800" b="0" i="0" u="none" dirty="0" err="1">
                          <a:solidFill>
                            <a:srgbClr val="333333"/>
                          </a:solidFill>
                          <a:latin typeface="Calibri Light"/>
                        </a:rPr>
                        <a:t>pristanek</a:t>
                      </a:r>
                      <a:r>
                        <a:rPr lang="en-US" sz="1800" b="0" i="0" u="none" dirty="0">
                          <a:solidFill>
                            <a:srgbClr val="333333"/>
                          </a:solidFill>
                          <a:latin typeface="Calibri Light"/>
                        </a:rPr>
                        <a:t> </a:t>
                      </a:r>
                      <a:r>
                        <a:rPr lang="en-US" sz="1800" b="0" i="0" u="none" dirty="0" err="1">
                          <a:solidFill>
                            <a:srgbClr val="333333"/>
                          </a:solidFill>
                          <a:latin typeface="Calibri Light"/>
                        </a:rPr>
                        <a:t>na</a:t>
                      </a:r>
                      <a:r>
                        <a:rPr lang="en-US" sz="1800" b="0" i="0" u="none" dirty="0">
                          <a:solidFill>
                            <a:srgbClr val="333333"/>
                          </a:solidFill>
                          <a:latin typeface="Calibri Light"/>
                        </a:rPr>
                        <a:t> </a:t>
                      </a:r>
                      <a:r>
                        <a:rPr lang="en-US" sz="1800" b="0" i="0" u="none" dirty="0" err="1">
                          <a:solidFill>
                            <a:srgbClr val="333333"/>
                          </a:solidFill>
                          <a:latin typeface="Calibri Light"/>
                        </a:rPr>
                        <a:t>luni</a:t>
                      </a:r>
                      <a:r>
                        <a:rPr lang="en-US" sz="1800" b="0" i="0" u="none" dirty="0">
                          <a:solidFill>
                            <a:srgbClr val="333333"/>
                          </a:solidFill>
                          <a:latin typeface="Calibri Light"/>
                        </a:rPr>
                        <a:t>, </a:t>
                      </a:r>
                      <a:r>
                        <a:rPr lang="en-US" sz="1800" b="0" i="0" u="none" dirty="0" err="1">
                          <a:solidFill>
                            <a:srgbClr val="333333"/>
                          </a:solidFill>
                          <a:latin typeface="Calibri Light"/>
                        </a:rPr>
                        <a:t>ker</a:t>
                      </a:r>
                      <a:r>
                        <a:rPr lang="en-US" sz="1800" b="0" i="0" u="none" dirty="0">
                          <a:solidFill>
                            <a:srgbClr val="333333"/>
                          </a:solidFill>
                          <a:latin typeface="Calibri Light"/>
                        </a:rPr>
                        <a:t> se je </a:t>
                      </a:r>
                      <a:r>
                        <a:rPr lang="en-US" sz="1800" b="0" i="0" u="none" dirty="0" err="1">
                          <a:solidFill>
                            <a:srgbClr val="333333"/>
                          </a:solidFill>
                          <a:latin typeface="Calibri Light"/>
                        </a:rPr>
                        <a:t>bala</a:t>
                      </a:r>
                      <a:r>
                        <a:rPr lang="en-US" sz="1800" b="0" i="0" u="none" dirty="0">
                          <a:solidFill>
                            <a:srgbClr val="333333"/>
                          </a:solidFill>
                          <a:latin typeface="Calibri Light"/>
                        </a:rPr>
                        <a:t>, da </a:t>
                      </a:r>
                      <a:r>
                        <a:rPr lang="en-US" sz="1800" b="0" i="0" u="none" dirty="0" err="1">
                          <a:solidFill>
                            <a:srgbClr val="333333"/>
                          </a:solidFill>
                          <a:latin typeface="Calibri Light"/>
                        </a:rPr>
                        <a:t>ji</a:t>
                      </a:r>
                      <a:r>
                        <a:rPr lang="en-US" sz="1800" b="0" i="0" u="none" dirty="0">
                          <a:solidFill>
                            <a:srgbClr val="333333"/>
                          </a:solidFill>
                          <a:latin typeface="Calibri Light"/>
                        </a:rPr>
                        <a:t> </a:t>
                      </a:r>
                      <a:r>
                        <a:rPr lang="en-US" sz="1800" b="0" i="0" u="none" dirty="0" err="1">
                          <a:solidFill>
                            <a:srgbClr val="333333"/>
                          </a:solidFill>
                          <a:latin typeface="Calibri Light"/>
                        </a:rPr>
                        <a:t>bo</a:t>
                      </a:r>
                      <a:r>
                        <a:rPr lang="en-US" sz="1800" b="0" i="0" u="none" dirty="0">
                          <a:solidFill>
                            <a:srgbClr val="333333"/>
                          </a:solidFill>
                          <a:latin typeface="Calibri Light"/>
                        </a:rPr>
                        <a:t> </a:t>
                      </a:r>
                      <a:r>
                        <a:rPr lang="en-US" sz="1800" b="0" i="0" u="none" dirty="0" err="1">
                          <a:solidFill>
                            <a:srgbClr val="333333"/>
                          </a:solidFill>
                          <a:latin typeface="Calibri Light"/>
                        </a:rPr>
                        <a:t>sicer</a:t>
                      </a:r>
                      <a:r>
                        <a:rPr lang="en-US" sz="1800" b="0" i="0" u="none" dirty="0">
                          <a:solidFill>
                            <a:srgbClr val="333333"/>
                          </a:solidFill>
                          <a:latin typeface="Calibri Light"/>
                        </a:rPr>
                        <a:t> </a:t>
                      </a:r>
                      <a:r>
                        <a:rPr lang="en-US" sz="1800" b="0" i="0" u="none" dirty="0" err="1">
                          <a:solidFill>
                            <a:srgbClr val="333333"/>
                          </a:solidFill>
                          <a:latin typeface="Calibri Light"/>
                        </a:rPr>
                        <a:t>vlada</a:t>
                      </a:r>
                      <a:r>
                        <a:rPr lang="en-US" sz="1800" b="0" i="0" u="none" dirty="0">
                          <a:solidFill>
                            <a:srgbClr val="333333"/>
                          </a:solidFill>
                          <a:latin typeface="Calibri Light"/>
                        </a:rPr>
                        <a:t> </a:t>
                      </a:r>
                      <a:r>
                        <a:rPr lang="en-US" sz="1800" b="0" i="0" u="none" dirty="0" err="1">
                          <a:solidFill>
                            <a:srgbClr val="333333"/>
                          </a:solidFill>
                          <a:latin typeface="Calibri Light"/>
                        </a:rPr>
                        <a:t>omejila</a:t>
                      </a:r>
                      <a:r>
                        <a:rPr lang="en-US" sz="1800" b="0" i="0" u="none" dirty="0">
                          <a:solidFill>
                            <a:srgbClr val="333333"/>
                          </a:solidFill>
                          <a:latin typeface="Calibri Light"/>
                        </a:rPr>
                        <a:t> </a:t>
                      </a:r>
                      <a:r>
                        <a:rPr lang="en-US" sz="1800" b="0" i="0" u="none" dirty="0" err="1">
                          <a:solidFill>
                            <a:srgbClr val="333333"/>
                          </a:solidFill>
                          <a:latin typeface="Calibri Light"/>
                        </a:rPr>
                        <a:t>financiranje</a:t>
                      </a:r>
                      <a:r>
                        <a:rPr lang="en-US" sz="1800" b="0" i="0" u="none" dirty="0">
                          <a:solidFill>
                            <a:srgbClr val="333333"/>
                          </a:solidFill>
                          <a:latin typeface="Calibri Light"/>
                        </a:rPr>
                        <a:t>. </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Prehitro zaključevanje “v akciji”</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176</a:t>
            </a:fld>
            <a:endParaRPr lang="de-DE" altLang="de-DE">
              <a:latin typeface="+mn-lt"/>
            </a:endParaRPr>
          </a:p>
        </p:txBody>
      </p:sp>
      <p:graphicFrame>
        <p:nvGraphicFramePr>
          <p:cNvPr id="9" name="Group 42"/>
          <p:cNvGraphicFramePr>
            <a:graphicFrameLocks noGrp="1"/>
          </p:cNvGraphicFramePr>
          <p:nvPr>
            <p:extLst>
              <p:ext uri="{D42A27DB-BD31-4B8C-83A1-F6EECF244321}">
                <p14:modId xmlns:p14="http://schemas.microsoft.com/office/powerpoint/2010/main" val="15296271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in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Pristanek na luni leta 1969 naj se ne bi zgodil in je bil prirejen.</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Za: </a:t>
                      </a:r>
                      <a:r>
                        <a:rPr kumimoji="0" lang="de-DE" sz="1800" b="1"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Prehitro zaključevanje “v akciji”</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177</a:t>
            </a:fld>
            <a:endParaRPr lang="de-DE" altLang="de-DE">
              <a:latin typeface="+mn-lt"/>
            </a:endParaRPr>
          </a:p>
        </p:txBody>
      </p:sp>
      <p:graphicFrame>
        <p:nvGraphicFramePr>
          <p:cNvPr id="9" name="Group 42"/>
          <p:cNvGraphicFramePr>
            <a:graphicFrameLocks noGrp="1"/>
          </p:cNvGraphicFramePr>
          <p:nvPr>
            <p:extLst>
              <p:ext uri="{D42A27DB-BD31-4B8C-83A1-F6EECF244321}">
                <p14:modId xmlns:p14="http://schemas.microsoft.com/office/powerpoint/2010/main" val="332979285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in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Pristanek na luni leta 1969 naj se ne bi zgodil in je bil prirejen.</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Za</a:t>
                      </a:r>
                      <a:r>
                        <a:rPr kumimoji="0" lang="en-US" sz="1800" b="1" i="0" u="none" strike="noStrike" cap="none" normalizeH="0" baseline="0" dirty="0">
                          <a:ln>
                            <a:noFill/>
                          </a:ln>
                          <a:solidFill>
                            <a:srgbClr val="333333"/>
                          </a:solidFill>
                          <a:effectLst/>
                          <a:latin typeface="Calibri Light"/>
                          <a:cs typeface="Times New Roman" pitchFamily="18" charset="0"/>
                        </a:rPr>
                        <a:t>:</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a:ln>
                            <a:noFill/>
                          </a:ln>
                          <a:solidFill>
                            <a:srgbClr val="333333"/>
                          </a:solidFill>
                          <a:effectLst/>
                          <a:latin typeface="Calibri Light"/>
                          <a:cs typeface="Times New Roman" pitchFamily="18" charset="0"/>
                        </a:rPr>
                        <a:t>“Plapolanje zastave” </a:t>
                      </a:r>
                      <a:r>
                        <a:rPr kumimoji="0" lang="en-US" sz="1800" b="0" i="0" u="none" strike="noStrike" cap="none" normalizeH="0" baseline="0" dirty="0">
                          <a:ln>
                            <a:noFill/>
                          </a:ln>
                          <a:solidFill>
                            <a:srgbClr val="333333"/>
                          </a:solidFill>
                          <a:effectLst/>
                          <a:latin typeface="Calibri Light"/>
                          <a:cs typeface="Times New Roman" pitchFamily="18" charset="0"/>
                        </a:rPr>
                        <a:t>je </a:t>
                      </a:r>
                      <a:r>
                        <a:rPr kumimoji="0" lang="en-US" sz="1800" b="0" i="0" u="none" strike="noStrike" cap="none" normalizeH="0" baseline="0" dirty="0" err="1">
                          <a:ln>
                            <a:noFill/>
                          </a:ln>
                          <a:solidFill>
                            <a:srgbClr val="333333"/>
                          </a:solidFill>
                          <a:effectLst/>
                          <a:latin typeface="Calibri Light"/>
                          <a:cs typeface="Times New Roman" pitchFamily="18" charset="0"/>
                        </a:rPr>
                        <a:t>nemogoče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saj</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luni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atmosfere</a:t>
                      </a: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err="1">
                          <a:ln>
                            <a:noFill/>
                          </a:ln>
                          <a:solidFill>
                            <a:srgbClr val="333333"/>
                          </a:solidFill>
                          <a:effectLst/>
                          <a:latin typeface="Calibri Light"/>
                          <a:cs typeface="Times New Roman" pitchFamily="18" charset="0"/>
                        </a:rPr>
                        <a:t>vremena</a:t>
                      </a:r>
                      <a:r>
                        <a:rPr kumimoji="0" lang="en-US" sz="1800" b="0" i="0" u="none" strike="noStrike" cap="none" normalizeH="0" baseline="0" dirty="0">
                          <a:ln>
                            <a:noFill/>
                          </a:ln>
                          <a:solidFill>
                            <a:srgbClr val="333333"/>
                          </a:solidFill>
                          <a:effectLst/>
                          <a:latin typeface="Calibri Light"/>
                          <a:cs typeface="Times New Roman" pitchFamily="18" charset="0"/>
                        </a:rPr>
                        <a:t>.</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Calibri Light"/>
                          <a:cs typeface="Times New Roman" pitchFamily="18" charset="0"/>
                        </a:rPr>
                        <a:t>Slike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neba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brez</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zvezd</a:t>
                      </a:r>
                      <a:r>
                        <a:rPr kumimoji="0" lang="en-US" sz="1800" b="0" i="0" u="none" strike="noStrike" cap="none" normalizeH="0" baseline="0" dirty="0">
                          <a:ln>
                            <a:noFill/>
                          </a:ln>
                          <a:solidFill>
                            <a:srgbClr val="333333"/>
                          </a:solidFill>
                          <a:effectLst/>
                          <a:latin typeface="Calibri Light"/>
                          <a:cs typeface="Times New Roman" pitchFamily="18" charset="0"/>
                        </a:rPr>
                        <a:t> in </a:t>
                      </a:r>
                      <a:r>
                        <a:rPr kumimoji="0" lang="en-US" sz="1800" b="0" i="0" u="none" strike="noStrike" cap="none" normalizeH="0" baseline="0" dirty="0" err="1">
                          <a:ln>
                            <a:noFill/>
                          </a:ln>
                          <a:solidFill>
                            <a:srgbClr val="333333"/>
                          </a:solidFill>
                          <a:effectLst/>
                          <a:latin typeface="Calibri Light"/>
                          <a:cs typeface="Times New Roman" pitchFamily="18" charset="0"/>
                        </a:rPr>
                        <a:t>različne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sence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nakazujejo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produkcijo</a:t>
                      </a:r>
                      <a:r>
                        <a:rPr kumimoji="0" lang="en-US" sz="1800" b="0" i="0" u="none" strike="noStrike" cap="none" normalizeH="0" baseline="0" dirty="0">
                          <a:ln>
                            <a:noFill/>
                          </a:ln>
                          <a:solidFill>
                            <a:srgbClr val="333333"/>
                          </a:solidFill>
                          <a:effectLst/>
                          <a:latin typeface="Calibri Light"/>
                          <a:cs typeface="Times New Roman" pitchFamily="18" charset="0"/>
                        </a:rPr>
                        <a:t> v </a:t>
                      </a:r>
                      <a:r>
                        <a:rPr kumimoji="0" lang="en-US" sz="1800" b="0" i="0" u="none" strike="noStrike" cap="none" normalizeH="0" baseline="0" dirty="0" err="1">
                          <a:ln>
                            <a:noFill/>
                          </a:ln>
                          <a:solidFill>
                            <a:srgbClr val="333333"/>
                          </a:solidFill>
                          <a:effectLst/>
                          <a:latin typeface="Calibri Light"/>
                          <a:cs typeface="Times New Roman" pitchFamily="18" charset="0"/>
                        </a:rPr>
                        <a:t>filmskem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studiu</a:t>
                      </a:r>
                      <a:r>
                        <a:rPr kumimoji="0" lang="en-US" sz="1800" b="0" i="0" u="none" strike="noStrike" cap="none" normalizeH="0" baseline="0" dirty="0">
                          <a:ln>
                            <a:noFill/>
                          </a:ln>
                          <a:solidFill>
                            <a:srgbClr val="333333"/>
                          </a:solidFill>
                          <a:effectLst/>
                          <a:latin typeface="Calibri Light"/>
                          <a:cs typeface="Times New Roman" pitchFamily="18" charset="0"/>
                        </a:rPr>
                        <a:t>.</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Calibri Light"/>
                          <a:cs typeface="Times New Roman" pitchFamily="18" charset="0"/>
                        </a:rPr>
                        <a:t>Radijsko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err="1">
                          <a:ln>
                            <a:noFill/>
                          </a:ln>
                          <a:solidFill>
                            <a:srgbClr val="333333"/>
                          </a:solidFill>
                          <a:effectLst/>
                          <a:latin typeface="Calibri Light"/>
                          <a:cs typeface="Times New Roman" pitchFamily="18" charset="0"/>
                        </a:rPr>
                        <a:t>sporočilo</a:t>
                      </a:r>
                      <a:r>
                        <a:rPr kumimoji="0" lang="en-US" sz="1800" b="0" i="0" u="none" strike="noStrike" cap="none" normalizeH="0" baseline="0">
                          <a:ln>
                            <a:noFill/>
                          </a:ln>
                          <a:solidFill>
                            <a:srgbClr val="333333"/>
                          </a:solidFill>
                          <a:effectLst/>
                          <a:latin typeface="Calibri Light"/>
                          <a:cs typeface="Times New Roman" pitchFamily="18" charset="0"/>
                        </a:rPr>
                        <a:t> astronavta Armstronga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Prehitro</a:t>
                      </a:r>
                      <a:r>
                        <a:rPr kumimoji="0" lang="en-US" sz="1800" b="0" i="0" u="none" strike="noStrike" cap="none" normalizeH="0" baseline="0" dirty="0">
                          <a:ln>
                            <a:noFill/>
                          </a:ln>
                          <a:solidFill>
                            <a:srgbClr val="333333"/>
                          </a:solidFill>
                          <a:effectLst/>
                          <a:latin typeface="Calibri Light"/>
                          <a:cs typeface="Times New Roman" pitchFamily="18" charset="0"/>
                        </a:rPr>
                        <a:t> se je </a:t>
                      </a:r>
                      <a:r>
                        <a:rPr kumimoji="0" lang="en-US" sz="1800" b="0" i="0" u="none" strike="noStrike" cap="none" normalizeH="0" baseline="0" dirty="0" err="1">
                          <a:ln>
                            <a:noFill/>
                          </a:ln>
                          <a:solidFill>
                            <a:srgbClr val="333333"/>
                          </a:solidFill>
                          <a:effectLst/>
                          <a:latin typeface="Calibri Light"/>
                          <a:cs typeface="Times New Roman" pitchFamily="18" charset="0"/>
                        </a:rPr>
                        <a:t>odzval</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zadnji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stavek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predsednika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Nixona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Radijski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signali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potrebujejo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več</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časa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prenos</a:t>
                      </a:r>
                      <a:r>
                        <a:rPr kumimoji="0" lang="en-US" sz="1800" b="0" i="0" u="none" strike="noStrike" cap="none" normalizeH="0" baseline="0" dirty="0">
                          <a:ln>
                            <a:noFill/>
                          </a:ln>
                          <a:solidFill>
                            <a:srgbClr val="333333"/>
                          </a:solidFill>
                          <a:effectLst/>
                          <a:latin typeface="Calibri Light"/>
                          <a:cs typeface="Times New Roman" pitchFamily="18" charset="0"/>
                        </a:rPr>
                        <a:t> do </a:t>
                      </a:r>
                      <a:r>
                        <a:rPr kumimoji="0" lang="en-US" sz="1800" b="0" i="0" u="none" strike="noStrike" cap="none" normalizeH="0" baseline="0" dirty="0" err="1">
                          <a:ln>
                            <a:noFill/>
                          </a:ln>
                          <a:solidFill>
                            <a:srgbClr val="333333"/>
                          </a:solidFill>
                          <a:effectLst/>
                          <a:latin typeface="Calibri Light"/>
                          <a:cs typeface="Times New Roman" pitchFamily="18" charset="0"/>
                        </a:rPr>
                        <a:t>zemlje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kot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ga</a:t>
                      </a:r>
                      <a:r>
                        <a:rPr kumimoji="0" lang="en-US" sz="1800" b="0" i="0" u="none" strike="noStrike" cap="none" normalizeH="0" baseline="0" dirty="0">
                          <a:ln>
                            <a:noFill/>
                          </a:ln>
                          <a:solidFill>
                            <a:srgbClr val="333333"/>
                          </a:solidFill>
                          <a:effectLst/>
                          <a:latin typeface="Calibri Light"/>
                          <a:cs typeface="Times New Roman" pitchFamily="18" charset="0"/>
                        </a:rPr>
                        <a:t> je Armstrong </a:t>
                      </a:r>
                      <a:r>
                        <a:rPr kumimoji="0" lang="en-US" sz="1800" b="0" i="0" u="none" strike="noStrike" cap="none" normalizeH="0" baseline="0" dirty="0" err="1">
                          <a:ln>
                            <a:noFill/>
                          </a:ln>
                          <a:solidFill>
                            <a:srgbClr val="333333"/>
                          </a:solidFill>
                          <a:effectLst/>
                          <a:latin typeface="Calibri Light"/>
                          <a:cs typeface="Times New Roman" pitchFamily="18" charset="0"/>
                        </a:rPr>
                        <a:t>potreboval</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odgovor</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Prehitro zaključevanje “v akciji”</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178</a:t>
            </a:fld>
            <a:endParaRPr lang="de-DE" altLang="de-DE">
              <a:latin typeface="+mn-lt"/>
            </a:endParaRPr>
          </a:p>
        </p:txBody>
      </p:sp>
      <p:graphicFrame>
        <p:nvGraphicFramePr>
          <p:cNvPr id="9" name="Group 27"/>
          <p:cNvGraphicFramePr>
            <a:graphicFrameLocks noGrp="1"/>
          </p:cNvGraphicFramePr>
          <p:nvPr>
            <p:extLst>
              <p:ext uri="{D42A27DB-BD31-4B8C-83A1-F6EECF244321}">
                <p14:modId xmlns:p14="http://schemas.microsoft.com/office/powerpoint/2010/main" val="232210301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in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Pristanek na luni leta 1969 naj se ne bi zgodil in je bil prirejen.</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Proti: </a:t>
                      </a:r>
                      <a:r>
                        <a:rPr kumimoji="0" lang="de-DE" sz="1800" b="1" i="0" u="none" strike="noStrike" cap="none" normalizeH="0" baseline="0" dirty="0">
                          <a:ln>
                            <a:noFill/>
                          </a:ln>
                          <a:solidFill>
                            <a:srgbClr val="004992"/>
                          </a:solidFill>
                          <a:effectLst/>
                          <a:latin typeface="Calibri Light"/>
                        </a:rPr>
                        <a:t>???</a:t>
                      </a:r>
                      <a:endParaRPr kumimoji="0" lang="de-DE" sz="1800" b="1"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Prehitro zaključevanje “v akciji”</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179</a:t>
            </a:fld>
            <a:endParaRPr lang="de-DE" altLang="de-DE">
              <a:latin typeface="+mn-lt"/>
            </a:endParaRPr>
          </a:p>
        </p:txBody>
      </p:sp>
      <p:graphicFrame>
        <p:nvGraphicFramePr>
          <p:cNvPr id="9" name="Group 27"/>
          <p:cNvGraphicFramePr>
            <a:graphicFrameLocks noGrp="1"/>
          </p:cNvGraphicFramePr>
          <p:nvPr>
            <p:extLst>
              <p:ext uri="{D42A27DB-BD31-4B8C-83A1-F6EECF244321}">
                <p14:modId xmlns:p14="http://schemas.microsoft.com/office/powerpoint/2010/main" val="373929233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dirty="0" err="1">
                          <a:ln>
                            <a:noFill/>
                          </a:ln>
                          <a:solidFill>
                            <a:srgbClr val="333333"/>
                          </a:solidFill>
                          <a:effectLst/>
                          <a:latin typeface="Calibri Light"/>
                        </a:rPr>
                        <a:t>Za</a:t>
                      </a:r>
                      <a:r>
                        <a:rPr kumimoji="0" lang="es-ES" sz="2000" b="0" i="0" u="none" strike="noStrike" cap="none" normalizeH="0" baseline="0" dirty="0">
                          <a:ln>
                            <a:noFill/>
                          </a:ln>
                          <a:solidFill>
                            <a:srgbClr val="333333"/>
                          </a:solidFill>
                          <a:effectLst/>
                          <a:latin typeface="Calibri Light"/>
                        </a:rPr>
                        <a:t> in </a:t>
                      </a:r>
                      <a:r>
                        <a:rPr kumimoji="0" lang="es-ES" sz="2000" b="0" i="0" u="none" strike="noStrike" cap="none" normalizeH="0" baseline="0" dirty="0" err="1">
                          <a:ln>
                            <a:noFill/>
                          </a:ln>
                          <a:solidFill>
                            <a:srgbClr val="333333"/>
                          </a:solidFill>
                          <a:effectLst/>
                          <a:latin typeface="Calibri Light"/>
                        </a:rPr>
                        <a:t>proti</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“Dokazi”</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Pristanek na luni leta 1969 naj se ne bi zgodil in je bil prirejen.</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i="0" u="none" dirty="0" err="1">
                          <a:solidFill>
                            <a:srgbClr val="333333"/>
                          </a:solidFill>
                          <a:latin typeface="Calibri Light"/>
                        </a:rPr>
                        <a:t>Proti</a:t>
                      </a:r>
                      <a:r>
                        <a:rPr lang="en-US" sz="1800" b="1" i="0" u="none" dirty="0">
                          <a:solidFill>
                            <a:srgbClr val="333333"/>
                          </a:solidFill>
                          <a:latin typeface="Calibri Light"/>
                        </a:rPr>
                        <a:t>:</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Zastava</a:t>
                      </a:r>
                      <a:r>
                        <a:rPr lang="en-US" sz="1800" b="0" i="0" u="none" dirty="0">
                          <a:solidFill>
                            <a:srgbClr val="333333"/>
                          </a:solidFill>
                          <a:latin typeface="Calibri Light"/>
                        </a:rPr>
                        <a:t> je </a:t>
                      </a:r>
                      <a:r>
                        <a:rPr lang="en-US" sz="1800" b="0" i="0" u="none" dirty="0" err="1">
                          <a:solidFill>
                            <a:srgbClr val="333333"/>
                          </a:solidFill>
                          <a:latin typeface="Calibri Light"/>
                        </a:rPr>
                        <a:t>zaplapolala</a:t>
                      </a:r>
                      <a:r>
                        <a:rPr lang="en-US" sz="1800" b="0" i="0" u="none" dirty="0">
                          <a:solidFill>
                            <a:srgbClr val="333333"/>
                          </a:solidFill>
                          <a:latin typeface="Calibri Light"/>
                        </a:rPr>
                        <a:t> </a:t>
                      </a:r>
                      <a:r>
                        <a:rPr lang="en-US" sz="1800" b="0" i="0" u="none" dirty="0" err="1">
                          <a:solidFill>
                            <a:srgbClr val="333333"/>
                          </a:solidFill>
                          <a:latin typeface="Calibri Light"/>
                        </a:rPr>
                        <a:t>zaradi</a:t>
                      </a:r>
                      <a:r>
                        <a:rPr lang="en-US" sz="1800" b="0" i="0" u="none" dirty="0">
                          <a:solidFill>
                            <a:srgbClr val="333333"/>
                          </a:solidFill>
                          <a:latin typeface="Calibri Light"/>
                        </a:rPr>
                        <a:t> </a:t>
                      </a:r>
                      <a:r>
                        <a:rPr lang="en-US" sz="1800" b="0" i="0" u="none" dirty="0" err="1">
                          <a:solidFill>
                            <a:srgbClr val="333333"/>
                          </a:solidFill>
                          <a:latin typeface="Calibri Light"/>
                        </a:rPr>
                        <a:t>zgornje</a:t>
                      </a:r>
                      <a:r>
                        <a:rPr lang="en-US" sz="1800" b="0" i="0" u="none" dirty="0">
                          <a:solidFill>
                            <a:srgbClr val="333333"/>
                          </a:solidFill>
                          <a:latin typeface="Calibri Light"/>
                        </a:rPr>
                        <a:t> </a:t>
                      </a:r>
                      <a:r>
                        <a:rPr lang="en-US" sz="1800" b="0" i="0" u="none" dirty="0" err="1">
                          <a:solidFill>
                            <a:srgbClr val="333333"/>
                          </a:solidFill>
                          <a:latin typeface="Calibri Light"/>
                        </a:rPr>
                        <a:t>podporne</a:t>
                      </a:r>
                      <a:r>
                        <a:rPr lang="en-US" sz="1800" b="0" i="0" u="none" dirty="0">
                          <a:solidFill>
                            <a:srgbClr val="333333"/>
                          </a:solidFill>
                          <a:latin typeface="Calibri Light"/>
                        </a:rPr>
                        <a:t> </a:t>
                      </a:r>
                      <a:r>
                        <a:rPr lang="en-US" sz="1800" b="0" i="0" u="none" dirty="0" err="1">
                          <a:solidFill>
                            <a:srgbClr val="333333"/>
                          </a:solidFill>
                          <a:latin typeface="Calibri Light"/>
                        </a:rPr>
                        <a:t>prečke</a:t>
                      </a:r>
                      <a:r>
                        <a:rPr lang="en-US" sz="1800" b="0" i="0" u="none" dirty="0">
                          <a:solidFill>
                            <a:srgbClr val="333333"/>
                          </a:solidFill>
                          <a:latin typeface="Calibri Light"/>
                        </a:rPr>
                        <a:t>, </a:t>
                      </a:r>
                      <a:r>
                        <a:rPr lang="en-US" sz="1800" b="0" i="0" u="none" dirty="0" err="1">
                          <a:solidFill>
                            <a:srgbClr val="333333"/>
                          </a:solidFill>
                          <a:latin typeface="Calibri Light"/>
                        </a:rPr>
                        <a:t>ko</a:t>
                      </a:r>
                      <a:r>
                        <a:rPr lang="en-US" sz="1800" b="0" i="0" u="none" dirty="0">
                          <a:solidFill>
                            <a:srgbClr val="333333"/>
                          </a:solidFill>
                          <a:latin typeface="Calibri Light"/>
                        </a:rPr>
                        <a:t> je </a:t>
                      </a:r>
                      <a:r>
                        <a:rPr lang="en-US" sz="1800" b="0" i="0" u="none" dirty="0" err="1">
                          <a:solidFill>
                            <a:srgbClr val="333333"/>
                          </a:solidFill>
                          <a:latin typeface="Calibri Light"/>
                        </a:rPr>
                        <a:t>astronavt</a:t>
                      </a:r>
                      <a:r>
                        <a:rPr lang="en-US" sz="1800" b="0" i="0" u="none" dirty="0">
                          <a:solidFill>
                            <a:srgbClr val="333333"/>
                          </a:solidFill>
                          <a:latin typeface="Calibri Light"/>
                        </a:rPr>
                        <a:t> </a:t>
                      </a:r>
                      <a:r>
                        <a:rPr lang="en-US" sz="1800" b="0" i="0" u="none" dirty="0" err="1">
                          <a:solidFill>
                            <a:srgbClr val="333333"/>
                          </a:solidFill>
                          <a:latin typeface="Calibri Light"/>
                        </a:rPr>
                        <a:t>palico</a:t>
                      </a:r>
                      <a:r>
                        <a:rPr lang="en-US" sz="1800" b="0" i="0" u="none" dirty="0">
                          <a:solidFill>
                            <a:srgbClr val="333333"/>
                          </a:solidFill>
                          <a:latin typeface="Calibri Light"/>
                        </a:rPr>
                        <a:t> </a:t>
                      </a:r>
                      <a:r>
                        <a:rPr lang="en-US" sz="1800" b="0" i="0" u="none" dirty="0" err="1">
                          <a:solidFill>
                            <a:srgbClr val="333333"/>
                          </a:solidFill>
                          <a:latin typeface="Calibri Light"/>
                        </a:rPr>
                        <a:t>zapičil</a:t>
                      </a:r>
                      <a:r>
                        <a:rPr lang="en-US" sz="1800" b="0" i="0" u="none" dirty="0">
                          <a:solidFill>
                            <a:srgbClr val="333333"/>
                          </a:solidFill>
                          <a:latin typeface="Calibri Light"/>
                        </a:rPr>
                        <a:t> </a:t>
                      </a:r>
                      <a:r>
                        <a:rPr lang="en-US" sz="1800" b="0" i="0" u="none" dirty="0" err="1">
                          <a:solidFill>
                            <a:srgbClr val="333333"/>
                          </a:solidFill>
                          <a:latin typeface="Calibri Light"/>
                        </a:rPr>
                        <a:t>na</a:t>
                      </a:r>
                      <a:r>
                        <a:rPr lang="en-US" sz="1800" b="0" i="0" u="none" dirty="0">
                          <a:solidFill>
                            <a:srgbClr val="333333"/>
                          </a:solidFill>
                          <a:latin typeface="Calibri Light"/>
                        </a:rPr>
                        <a:t> </a:t>
                      </a:r>
                      <a:r>
                        <a:rPr lang="en-US" sz="1800" b="0" i="0" u="none" dirty="0" err="1">
                          <a:solidFill>
                            <a:srgbClr val="333333"/>
                          </a:solidFill>
                          <a:latin typeface="Calibri Light"/>
                        </a:rPr>
                        <a:t>lunino</a:t>
                      </a:r>
                      <a:r>
                        <a:rPr lang="en-US" sz="1800" b="0" i="0" u="none" dirty="0">
                          <a:solidFill>
                            <a:srgbClr val="333333"/>
                          </a:solidFill>
                          <a:latin typeface="Calibri Light"/>
                        </a:rPr>
                        <a:t> </a:t>
                      </a:r>
                      <a:r>
                        <a:rPr lang="en-US" sz="1800" b="0" i="0" u="none" dirty="0" err="1">
                          <a:solidFill>
                            <a:srgbClr val="333333"/>
                          </a:solidFill>
                          <a:latin typeface="Calibri Light"/>
                        </a:rPr>
                        <a:t>površino</a:t>
                      </a:r>
                      <a:r>
                        <a:rPr lang="en-US" sz="1800" b="0" i="0" u="none" dirty="0">
                          <a:solidFill>
                            <a:srgbClr val="333333"/>
                          </a:solidFill>
                          <a:latin typeface="Calibri Light"/>
                        </a:rPr>
                        <a:t>. </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Nočne</a:t>
                      </a:r>
                      <a:r>
                        <a:rPr lang="en-US" sz="1800" b="0" i="0" u="none" dirty="0">
                          <a:solidFill>
                            <a:srgbClr val="333333"/>
                          </a:solidFill>
                          <a:latin typeface="Calibri Light"/>
                        </a:rPr>
                        <a:t> </a:t>
                      </a:r>
                      <a:r>
                        <a:rPr lang="en-US" sz="1800" b="0" i="0" u="none" dirty="0" err="1">
                          <a:solidFill>
                            <a:srgbClr val="333333"/>
                          </a:solidFill>
                          <a:latin typeface="Calibri Light"/>
                        </a:rPr>
                        <a:t>fotografije</a:t>
                      </a:r>
                      <a:r>
                        <a:rPr lang="en-US" sz="1800" b="0" i="0" u="none" dirty="0">
                          <a:solidFill>
                            <a:srgbClr val="333333"/>
                          </a:solidFill>
                          <a:latin typeface="Calibri Light"/>
                        </a:rPr>
                        <a:t> ne </a:t>
                      </a:r>
                      <a:r>
                        <a:rPr lang="en-US" sz="1800" b="0" i="0" u="none" dirty="0" err="1">
                          <a:solidFill>
                            <a:srgbClr val="333333"/>
                          </a:solidFill>
                          <a:latin typeface="Calibri Light"/>
                        </a:rPr>
                        <a:t>morejo</a:t>
                      </a:r>
                      <a:r>
                        <a:rPr lang="en-US" sz="1800" b="0" i="0" u="none" dirty="0">
                          <a:solidFill>
                            <a:srgbClr val="333333"/>
                          </a:solidFill>
                          <a:latin typeface="Calibri Light"/>
                        </a:rPr>
                        <a:t> </a:t>
                      </a:r>
                      <a:r>
                        <a:rPr lang="en-US" sz="1800" b="0" i="0" u="none" dirty="0" err="1">
                          <a:solidFill>
                            <a:srgbClr val="333333"/>
                          </a:solidFill>
                          <a:latin typeface="Calibri Light"/>
                        </a:rPr>
                        <a:t>ujeti</a:t>
                      </a:r>
                      <a:r>
                        <a:rPr lang="en-US" sz="1800" b="0" i="0" u="none" dirty="0">
                          <a:solidFill>
                            <a:srgbClr val="333333"/>
                          </a:solidFill>
                          <a:latin typeface="Calibri Light"/>
                        </a:rPr>
                        <a:t> </a:t>
                      </a:r>
                      <a:r>
                        <a:rPr lang="en-US" sz="1800" b="0" i="0" u="none" dirty="0" err="1">
                          <a:solidFill>
                            <a:srgbClr val="333333"/>
                          </a:solidFill>
                          <a:latin typeface="Calibri Light"/>
                        </a:rPr>
                        <a:t>šibkih</a:t>
                      </a:r>
                      <a:r>
                        <a:rPr lang="en-US" sz="1800" b="0" i="0" u="none" dirty="0">
                          <a:solidFill>
                            <a:srgbClr val="333333"/>
                          </a:solidFill>
                          <a:latin typeface="Calibri Light"/>
                        </a:rPr>
                        <a:t> </a:t>
                      </a:r>
                      <a:r>
                        <a:rPr lang="en-US" sz="1800" b="0" i="0" u="none" dirty="0" err="1">
                          <a:solidFill>
                            <a:srgbClr val="333333"/>
                          </a:solidFill>
                          <a:latin typeface="Calibri Light"/>
                        </a:rPr>
                        <a:t>svetlobnih</a:t>
                      </a:r>
                      <a:r>
                        <a:rPr lang="en-US" sz="1800" b="0" i="0" u="none" dirty="0">
                          <a:solidFill>
                            <a:srgbClr val="333333"/>
                          </a:solidFill>
                          <a:latin typeface="Calibri Light"/>
                        </a:rPr>
                        <a:t> </a:t>
                      </a:r>
                      <a:r>
                        <a:rPr lang="en-US" sz="1800" b="0" i="0" u="none" dirty="0" err="1">
                          <a:solidFill>
                            <a:srgbClr val="333333"/>
                          </a:solidFill>
                          <a:latin typeface="Calibri Light"/>
                        </a:rPr>
                        <a:t>virov</a:t>
                      </a:r>
                      <a:r>
                        <a:rPr lang="en-US" sz="1800" b="0" i="0" u="none" dirty="0">
                          <a:solidFill>
                            <a:srgbClr val="333333"/>
                          </a:solidFill>
                          <a:latin typeface="Calibri Light"/>
                        </a:rPr>
                        <a:t> </a:t>
                      </a:r>
                      <a:r>
                        <a:rPr lang="en-US" sz="1800" b="0" i="0" u="none" dirty="0" err="1">
                          <a:solidFill>
                            <a:srgbClr val="333333"/>
                          </a:solidFill>
                          <a:latin typeface="Calibri Light"/>
                        </a:rPr>
                        <a:t>zaradi</a:t>
                      </a:r>
                      <a:r>
                        <a:rPr lang="en-US" sz="1800" b="0" i="0" u="none" dirty="0">
                          <a:solidFill>
                            <a:srgbClr val="333333"/>
                          </a:solidFill>
                          <a:latin typeface="Calibri Light"/>
                        </a:rPr>
                        <a:t> </a:t>
                      </a:r>
                      <a:r>
                        <a:rPr lang="en-US" sz="1800" b="0" i="0" u="none" dirty="0" err="1">
                          <a:solidFill>
                            <a:srgbClr val="333333"/>
                          </a:solidFill>
                          <a:latin typeface="Calibri Light"/>
                        </a:rPr>
                        <a:t>časa</a:t>
                      </a:r>
                      <a:r>
                        <a:rPr lang="en-US" sz="1800" b="0" i="0" u="none" dirty="0">
                          <a:solidFill>
                            <a:srgbClr val="333333"/>
                          </a:solidFill>
                          <a:latin typeface="Calibri Light"/>
                        </a:rPr>
                        <a:t> </a:t>
                      </a:r>
                      <a:r>
                        <a:rPr lang="en-US" sz="1800" b="0" i="0" u="none" dirty="0" err="1">
                          <a:solidFill>
                            <a:srgbClr val="333333"/>
                          </a:solidFill>
                          <a:latin typeface="Calibri Light"/>
                        </a:rPr>
                        <a:t>izpostavljenja</a:t>
                      </a:r>
                      <a:r>
                        <a:rPr lang="en-US" sz="1800" b="0" i="0" u="none" dirty="0">
                          <a:solidFill>
                            <a:srgbClr val="333333"/>
                          </a:solidFill>
                          <a:latin typeface="Calibri Light"/>
                        </a:rPr>
                        <a:t> </a:t>
                      </a:r>
                      <a:r>
                        <a:rPr lang="en-US" sz="1800" b="0" i="0" u="none" dirty="0" err="1">
                          <a:solidFill>
                            <a:srgbClr val="333333"/>
                          </a:solidFill>
                          <a:latin typeface="Calibri Light"/>
                        </a:rPr>
                        <a:t>pri</a:t>
                      </a:r>
                      <a:r>
                        <a:rPr lang="en-US" sz="1800" b="0" i="0" u="none" dirty="0">
                          <a:solidFill>
                            <a:srgbClr val="333333"/>
                          </a:solidFill>
                          <a:latin typeface="Calibri Light"/>
                        </a:rPr>
                        <a:t> </a:t>
                      </a:r>
                      <a:r>
                        <a:rPr lang="en-US" sz="1800" b="0" i="0" u="none" dirty="0" err="1">
                          <a:solidFill>
                            <a:srgbClr val="333333"/>
                          </a:solidFill>
                          <a:latin typeface="Calibri Light"/>
                        </a:rPr>
                        <a:t>fotografiranju</a:t>
                      </a:r>
                      <a:r>
                        <a:rPr lang="en-US" sz="1800" b="0" i="0" u="none" dirty="0">
                          <a:solidFill>
                            <a:srgbClr val="333333"/>
                          </a:solidFill>
                          <a:latin typeface="Calibri Light"/>
                        </a:rPr>
                        <a:t> </a:t>
                      </a:r>
                      <a:r>
                        <a:rPr lang="en-US" sz="1800" b="0" i="0" u="none" dirty="0">
                          <a:solidFill>
                            <a:srgbClr val="333333"/>
                          </a:solidFill>
                          <a:latin typeface="Times New Roman"/>
                        </a:rPr>
                        <a:t>→</a:t>
                      </a:r>
                      <a:r>
                        <a:rPr lang="en-US" sz="1800" b="0" i="0" u="none" dirty="0">
                          <a:solidFill>
                            <a:srgbClr val="333333"/>
                          </a:solidFill>
                          <a:latin typeface="Calibri Light"/>
                        </a:rPr>
                        <a:t> </a:t>
                      </a:r>
                      <a:r>
                        <a:rPr lang="en-US" sz="1800" b="0" i="0" u="none" dirty="0" err="1">
                          <a:solidFill>
                            <a:srgbClr val="333333"/>
                          </a:solidFill>
                          <a:latin typeface="Calibri Light"/>
                        </a:rPr>
                        <a:t>ni</a:t>
                      </a:r>
                      <a:r>
                        <a:rPr lang="en-US" sz="1800" b="0" i="0" u="none" dirty="0">
                          <a:solidFill>
                            <a:srgbClr val="333333"/>
                          </a:solidFill>
                          <a:latin typeface="Calibri Light"/>
                        </a:rPr>
                        <a:t> </a:t>
                      </a:r>
                      <a:r>
                        <a:rPr lang="en-US" sz="1800" b="0" i="0" u="none" dirty="0" err="1">
                          <a:solidFill>
                            <a:srgbClr val="333333"/>
                          </a:solidFill>
                          <a:latin typeface="Calibri Light"/>
                        </a:rPr>
                        <a:t>zvezd</a:t>
                      </a:r>
                      <a:r>
                        <a:rPr lang="en-US" sz="1800" b="0" i="0" u="none" dirty="0">
                          <a:solidFill>
                            <a:srgbClr val="333333"/>
                          </a:solidFill>
                          <a:latin typeface="Calibri Light"/>
                        </a:rPr>
                        <a:t>.</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Neravna</a:t>
                      </a:r>
                      <a:r>
                        <a:rPr lang="en-US" sz="1800" b="0" i="0" u="none" dirty="0">
                          <a:solidFill>
                            <a:srgbClr val="333333"/>
                          </a:solidFill>
                          <a:latin typeface="Calibri Light"/>
                        </a:rPr>
                        <a:t> </a:t>
                      </a:r>
                      <a:r>
                        <a:rPr lang="en-US" sz="1800" b="0" i="0" u="none" dirty="0" err="1">
                          <a:solidFill>
                            <a:srgbClr val="333333"/>
                          </a:solidFill>
                          <a:latin typeface="Calibri Light"/>
                        </a:rPr>
                        <a:t>tla</a:t>
                      </a:r>
                      <a:r>
                        <a:rPr lang="en-US" sz="1800" b="0" i="0" u="none" dirty="0">
                          <a:solidFill>
                            <a:srgbClr val="333333"/>
                          </a:solidFill>
                          <a:latin typeface="Calibri Light"/>
                        </a:rPr>
                        <a:t> lune so </a:t>
                      </a:r>
                      <a:r>
                        <a:rPr lang="en-US" sz="1800" b="0" i="0" u="none" dirty="0" err="1">
                          <a:solidFill>
                            <a:srgbClr val="333333"/>
                          </a:solidFill>
                          <a:latin typeface="Calibri Light"/>
                        </a:rPr>
                        <a:t>povzročila</a:t>
                      </a:r>
                      <a:r>
                        <a:rPr lang="en-US" sz="1800" b="0" i="0" u="none" dirty="0">
                          <a:solidFill>
                            <a:srgbClr val="333333"/>
                          </a:solidFill>
                          <a:latin typeface="Calibri Light"/>
                        </a:rPr>
                        <a:t> </a:t>
                      </a:r>
                      <a:r>
                        <a:rPr lang="en-US" sz="1800" b="0" i="0" u="none" dirty="0" err="1">
                          <a:solidFill>
                            <a:srgbClr val="333333"/>
                          </a:solidFill>
                          <a:latin typeface="Calibri Light"/>
                        </a:rPr>
                        <a:t>različne</a:t>
                      </a:r>
                      <a:r>
                        <a:rPr lang="en-US" sz="1800" b="0" i="0" u="none" dirty="0">
                          <a:solidFill>
                            <a:srgbClr val="333333"/>
                          </a:solidFill>
                          <a:latin typeface="Calibri Light"/>
                        </a:rPr>
                        <a:t> </a:t>
                      </a:r>
                      <a:r>
                        <a:rPr lang="en-US" sz="1800" b="0" i="0" u="none" dirty="0" err="1">
                          <a:solidFill>
                            <a:srgbClr val="333333"/>
                          </a:solidFill>
                          <a:latin typeface="Calibri Light"/>
                        </a:rPr>
                        <a:t>sence</a:t>
                      </a:r>
                      <a:r>
                        <a:rPr lang="en-US" sz="1800" b="0" i="0" u="none" dirty="0">
                          <a:solidFill>
                            <a:srgbClr val="333333"/>
                          </a:solidFill>
                          <a:latin typeface="Calibri Light"/>
                        </a:rPr>
                        <a:t>. </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Intervju</a:t>
                      </a:r>
                      <a:r>
                        <a:rPr lang="en-US" sz="1800" b="0" i="0" u="none" dirty="0">
                          <a:solidFill>
                            <a:srgbClr val="333333"/>
                          </a:solidFill>
                          <a:latin typeface="Calibri Light"/>
                        </a:rPr>
                        <a:t> je </a:t>
                      </a:r>
                      <a:r>
                        <a:rPr lang="en-US" sz="1800" b="0" i="0" u="none" dirty="0" err="1">
                          <a:solidFill>
                            <a:srgbClr val="333333"/>
                          </a:solidFill>
                          <a:latin typeface="Calibri Light"/>
                        </a:rPr>
                        <a:t>bil</a:t>
                      </a:r>
                      <a:r>
                        <a:rPr lang="en-US" sz="1800" b="0" i="0" u="none" dirty="0">
                          <a:solidFill>
                            <a:srgbClr val="333333"/>
                          </a:solidFill>
                          <a:latin typeface="Calibri Light"/>
                        </a:rPr>
                        <a:t> </a:t>
                      </a:r>
                      <a:r>
                        <a:rPr lang="en-US" sz="1800" b="0" i="0" u="none" dirty="0" err="1">
                          <a:solidFill>
                            <a:srgbClr val="333333"/>
                          </a:solidFill>
                          <a:latin typeface="Calibri Light"/>
                        </a:rPr>
                        <a:t>popravljen</a:t>
                      </a:r>
                      <a:r>
                        <a:rPr lang="en-US" sz="1800" b="0" i="0" u="none" dirty="0">
                          <a:solidFill>
                            <a:srgbClr val="333333"/>
                          </a:solidFill>
                          <a:latin typeface="Calibri Light"/>
                        </a:rPr>
                        <a:t> </a:t>
                      </a:r>
                      <a:r>
                        <a:rPr lang="en-US" sz="1800" b="0" i="0" u="none" dirty="0" err="1">
                          <a:solidFill>
                            <a:srgbClr val="333333"/>
                          </a:solidFill>
                          <a:latin typeface="Calibri Light"/>
                        </a:rPr>
                        <a:t>tako</a:t>
                      </a:r>
                      <a:r>
                        <a:rPr lang="en-US" sz="1800" b="0" i="0" u="none" dirty="0">
                          <a:solidFill>
                            <a:srgbClr val="333333"/>
                          </a:solidFill>
                          <a:latin typeface="Calibri Light"/>
                        </a:rPr>
                        <a:t>, da je </a:t>
                      </a:r>
                      <a:r>
                        <a:rPr lang="en-US" sz="1800" b="0" i="0" u="none" dirty="0" err="1">
                          <a:solidFill>
                            <a:srgbClr val="333333"/>
                          </a:solidFill>
                          <a:latin typeface="Calibri Light"/>
                        </a:rPr>
                        <a:t>pokril</a:t>
                      </a:r>
                      <a:r>
                        <a:rPr lang="en-US" sz="1800" b="0" i="0" u="none" dirty="0">
                          <a:solidFill>
                            <a:srgbClr val="333333"/>
                          </a:solidFill>
                          <a:latin typeface="Calibri Light"/>
                        </a:rPr>
                        <a:t> </a:t>
                      </a:r>
                      <a:r>
                        <a:rPr lang="en-US" sz="1800" b="0" i="0" u="none" dirty="0" err="1">
                          <a:solidFill>
                            <a:srgbClr val="333333"/>
                          </a:solidFill>
                          <a:latin typeface="Calibri Light"/>
                        </a:rPr>
                        <a:t>časovno</a:t>
                      </a:r>
                      <a:r>
                        <a:rPr lang="en-US" sz="1800" b="0" i="0" u="none" dirty="0">
                          <a:solidFill>
                            <a:srgbClr val="333333"/>
                          </a:solidFill>
                          <a:latin typeface="Calibri Light"/>
                        </a:rPr>
                        <a:t> </a:t>
                      </a:r>
                      <a:r>
                        <a:rPr lang="en-US" sz="1800" b="0" i="0" u="none" dirty="0" err="1">
                          <a:solidFill>
                            <a:srgbClr val="333333"/>
                          </a:solidFill>
                          <a:latin typeface="Calibri Light"/>
                        </a:rPr>
                        <a:t>razliko</a:t>
                      </a:r>
                      <a:r>
                        <a:rPr lang="en-US" sz="1800" b="0" i="0" u="none" dirty="0">
                          <a:solidFill>
                            <a:srgbClr val="333333"/>
                          </a:solidFill>
                          <a:latin typeface="Calibri Light"/>
                        </a:rPr>
                        <a:t> med </a:t>
                      </a:r>
                      <a:r>
                        <a:rPr lang="en-US" sz="1800" b="0" i="0" u="none" dirty="0" err="1">
                          <a:solidFill>
                            <a:srgbClr val="333333"/>
                          </a:solidFill>
                          <a:latin typeface="Calibri Light"/>
                        </a:rPr>
                        <a:t>Nixonovim</a:t>
                      </a:r>
                      <a:r>
                        <a:rPr lang="en-US" sz="1800" b="0" i="0" u="none" dirty="0">
                          <a:solidFill>
                            <a:srgbClr val="333333"/>
                          </a:solidFill>
                          <a:latin typeface="Calibri Light"/>
                        </a:rPr>
                        <a:t> in </a:t>
                      </a:r>
                      <a:r>
                        <a:rPr lang="en-US" sz="1800" b="0" i="0" u="none" dirty="0" err="1">
                          <a:solidFill>
                            <a:srgbClr val="333333"/>
                          </a:solidFill>
                          <a:latin typeface="Calibri Light"/>
                        </a:rPr>
                        <a:t>Armstrongovim</a:t>
                      </a:r>
                      <a:r>
                        <a:rPr lang="en-US" sz="1800" b="0" i="0" u="none" dirty="0">
                          <a:solidFill>
                            <a:srgbClr val="333333"/>
                          </a:solidFill>
                          <a:latin typeface="Calibri Light"/>
                        </a:rPr>
                        <a:t> </a:t>
                      </a:r>
                      <a:r>
                        <a:rPr lang="en-US" sz="1800" b="0" i="0" u="none" dirty="0" err="1">
                          <a:solidFill>
                            <a:srgbClr val="333333"/>
                          </a:solidFill>
                          <a:latin typeface="Calibri Light"/>
                        </a:rPr>
                        <a:t>pogovorom</a:t>
                      </a:r>
                      <a:r>
                        <a:rPr lang="en-US" sz="1800" b="0" i="0" u="none" dirty="0">
                          <a:solidFill>
                            <a:srgbClr val="333333"/>
                          </a:solidFill>
                          <a:latin typeface="Calibri Light"/>
                        </a:rPr>
                        <a:t>.</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Prehitro zaključevanje “v akciji”</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180</a:t>
            </a:fld>
            <a:endParaRPr lang="de-DE" altLang="de-DE">
              <a:latin typeface="+mn-lt"/>
            </a:endParaRP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Ne! </a:t>
            </a:r>
            <a:endParaRPr lang="de-DE" altLang="de-DE" sz="4000" dirty="0">
              <a:latin typeface="Calibri Light"/>
            </a:endParaRPr>
          </a:p>
        </p:txBody>
      </p:sp>
      <p:sp>
        <p:nvSpPr>
          <p:cNvPr id="14"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n-US" sz="2200">
                <a:solidFill>
                  <a:srgbClr val="000000"/>
                </a:solidFill>
                <a:latin typeface="Calibri Light"/>
                <a:ea typeface="ＭＳ Ｐゴシック" panose="020B0600070205080204" pitchFamily="34" charset="-128"/>
              </a:rPr>
              <a:t>Je bil pristanek na luni prirejen s strani ameriške vlade? </a:t>
            </a:r>
            <a:endParaRPr lang="de-DE" sz="2200" dirty="0">
              <a:solidFill>
                <a:srgbClr val="000000"/>
              </a:solidFill>
              <a:latin typeface="Calibri Light"/>
              <a:ea typeface="ＭＳ Ｐゴシック" panose="020B0600070205080204" pitchFamily="34" charset="-128"/>
            </a:endParaRPr>
          </a:p>
        </p:txBody>
      </p:sp>
      <p:sp>
        <p:nvSpPr>
          <p:cNvPr id="15"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a:latin typeface="+mj-lt"/>
              </a:rPr>
              <a:t>Vir: Nemška televizijska postaja ZDF: “ Vorsicht Verschwörung” (Pazite se zarot)</a:t>
            </a:r>
            <a:endParaRPr lang="de-DE" altLang="de-DE" sz="1200" dirty="0">
              <a:latin typeface="+mj-lt"/>
            </a:endParaRPr>
          </a:p>
        </p:txBody>
      </p:sp>
      <p:sp>
        <p:nvSpPr>
          <p:cNvPr id="16"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latin typeface="Calibri Light"/>
              </a:rPr>
              <a:t>Režiser Roland Emmerich (Dan neodvisnosti):</a:t>
            </a:r>
            <a:br>
              <a:rPr lang="en-US" altLang="de-DE" sz="2400">
                <a:latin typeface="Calibri Light"/>
              </a:rPr>
            </a:br>
            <a:r>
              <a:rPr lang="en-US" altLang="de-DE" sz="2400">
                <a:latin typeface="Calibri Light"/>
              </a:rPr>
              <a:t>“Pristanek na luni (…) je bil preveč pristen. Tako stvar je bilo v 60. letih prejšnjega stoletja nemogoče potvoriti. Tudi z današnjo opremo bi to predstavljalo težave.”</a:t>
            </a:r>
            <a:endParaRPr lang="de-DE" altLang="de-DE" sz="2400" i="1" dirty="0">
              <a:latin typeface="Calibri Ligh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Kako so se ta moderna legenda in druge teorije zarote razvile?</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buSzPct val="100000"/>
            </a:pPr>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181</a:t>
            </a:fld>
            <a:endParaRPr lang="de-DE" altLang="de-DE">
              <a:latin typeface="+mn-l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Kako so se ta moderna legenda in druge teorije zarote razvile?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100000"/>
              <a:buFont typeface="WingDings"/>
              <a:buChar char=""/>
            </a:pPr>
            <a:r>
              <a:rPr lang="sl-SI" altLang="de-DE" sz="2400">
                <a:solidFill>
                  <a:srgbClr val="333333"/>
                </a:solidFill>
              </a:rPr>
              <a:t>Pogosto so bolj vznemirljive od realnosti</a:t>
            </a:r>
            <a:r>
              <a:rPr lang="en-US" altLang="de-DE" sz="2400" dirty="0">
                <a:solidFill>
                  <a:srgbClr val="333333"/>
                </a:solidFill>
              </a:rPr>
              <a:t>.</a:t>
            </a:r>
          </a:p>
          <a:p>
            <a:pPr marL="342900" lvl="0" indent="-342900" defTabSz="914400" fontAlgn="base">
              <a:buClr>
                <a:srgbClr val="333333"/>
              </a:buClr>
              <a:buSzPct val="100000"/>
              <a:buFont typeface="WingDings"/>
              <a:buChar char=""/>
            </a:pPr>
            <a:r>
              <a:rPr lang="sl-SI" altLang="de-DE" sz="2400" dirty="0">
                <a:solidFill>
                  <a:srgbClr val="333333"/>
                </a:solidFill>
              </a:rPr>
              <a:t>Temeljijo na trditvah, ki jih je težko preveriti in</a:t>
            </a:r>
            <a:r>
              <a:rPr lang="en-US" altLang="de-DE" sz="2400" dirty="0">
                <a:solidFill>
                  <a:srgbClr val="333333"/>
                </a:solidFill>
              </a:rPr>
              <a:t> </a:t>
            </a:r>
            <a:r>
              <a:rPr lang="sl-SI" altLang="de-DE" sz="2400" dirty="0">
                <a:solidFill>
                  <a:srgbClr val="333333"/>
                </a:solidFill>
              </a:rPr>
              <a:t>jim ljudje zlahka verjamejo</a:t>
            </a:r>
            <a:r>
              <a:rPr lang="en-US" altLang="de-DE" sz="2400" dirty="0">
                <a:solidFill>
                  <a:srgbClr val="333333"/>
                </a:solidFill>
              </a:rPr>
              <a:t> (</a:t>
            </a:r>
            <a:r>
              <a:rPr lang="sl-SI" altLang="de-DE" sz="2400" dirty="0">
                <a:solidFill>
                  <a:srgbClr val="333333"/>
                </a:solidFill>
              </a:rPr>
              <a:t>npr</a:t>
            </a:r>
            <a:r>
              <a:rPr lang="en-US" altLang="de-DE" sz="2400" dirty="0">
                <a:solidFill>
                  <a:srgbClr val="333333"/>
                </a:solidFill>
              </a:rPr>
              <a:t>. </a:t>
            </a:r>
            <a:r>
              <a:rPr lang="sl-SI" altLang="de-DE" sz="2400" dirty="0">
                <a:solidFill>
                  <a:srgbClr val="333333"/>
                </a:solidFill>
              </a:rPr>
              <a:t>plapolanje zastave kaže na to, da je bila slika posneta na Zemlji</a:t>
            </a:r>
            <a:r>
              <a:rPr lang="en-US" altLang="de-DE" sz="2400" dirty="0">
                <a:solidFill>
                  <a:srgbClr val="333333"/>
                </a:solidFill>
              </a:rPr>
              <a:t>).</a:t>
            </a:r>
          </a:p>
          <a:p>
            <a:pPr marL="342900" lvl="0" indent="-342900" defTabSz="914400" fontAlgn="base">
              <a:buClr>
                <a:srgbClr val="333333"/>
              </a:buClr>
              <a:buSzPct val="100000"/>
              <a:buFont typeface="WingDings"/>
              <a:buChar char=""/>
            </a:pPr>
            <a:r>
              <a:rPr lang="sl-SI" altLang="de-DE" sz="2400" dirty="0">
                <a:solidFill>
                  <a:srgbClr val="333333"/>
                </a:solidFill>
              </a:rPr>
              <a:t>Prikrivanje drugačnih razlag</a:t>
            </a:r>
            <a:r>
              <a:rPr lang="en-US" altLang="de-DE" sz="2400" dirty="0">
                <a:solidFill>
                  <a:srgbClr val="333333"/>
                </a:solidFill>
              </a:rPr>
              <a:t> </a:t>
            </a:r>
            <a:r>
              <a:rPr lang="sl-SI" altLang="de-DE" sz="2400" dirty="0">
                <a:solidFill>
                  <a:srgbClr val="333333"/>
                </a:solidFill>
              </a:rPr>
              <a:t>(npr</a:t>
            </a:r>
            <a:r>
              <a:rPr lang="en-US" altLang="de-DE" sz="2400" dirty="0">
                <a:solidFill>
                  <a:srgbClr val="333333"/>
                </a:solidFill>
              </a:rPr>
              <a:t>. </a:t>
            </a:r>
            <a:r>
              <a:rPr lang="sl-SI" altLang="de-DE" sz="2400" dirty="0">
                <a:solidFill>
                  <a:srgbClr val="333333"/>
                </a:solidFill>
              </a:rPr>
              <a:t>nebo brez zvezd lahko razložijo tehnične omejitve nočne fotografije</a:t>
            </a:r>
            <a:r>
              <a:rPr lang="en-US" altLang="de-DE" sz="2400" dirty="0">
                <a:solidFill>
                  <a:srgbClr val="333333"/>
                </a:solidFill>
              </a:rPr>
              <a:t>).</a:t>
            </a:r>
          </a:p>
          <a:p>
            <a:pPr marL="342900" lvl="0" indent="-342900" defTabSz="914400" fontAlgn="base">
              <a:buClr>
                <a:srgbClr val="333333"/>
              </a:buClr>
              <a:buSzPct val="100000"/>
              <a:buFont typeface="WingDings"/>
              <a:buChar char=""/>
            </a:pPr>
            <a:r>
              <a:rPr lang="sl-SI" altLang="de-DE" sz="2400" dirty="0">
                <a:solidFill>
                  <a:srgbClr val="333333"/>
                </a:solidFill>
              </a:rPr>
              <a:t>Moderne legende vzamejo dejstva iz konteksta</a:t>
            </a:r>
            <a:r>
              <a:rPr lang="en-US" altLang="de-DE" sz="2400" dirty="0">
                <a:solidFill>
                  <a:srgbClr val="333333"/>
                </a:solidFill>
              </a:rPr>
              <a:t> </a:t>
            </a:r>
            <a:r>
              <a:rPr lang="sl-SI" altLang="de-DE" sz="2400" dirty="0">
                <a:solidFill>
                  <a:srgbClr val="333333"/>
                </a:solidFill>
              </a:rPr>
              <a:t>in jih napihnejo čez vse meje.</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2 – Prehitro zaključevanje I</a:t>
            </a:r>
          </a:p>
        </p:txBody>
      </p:sp>
      <p:sp>
        <p:nvSpPr>
          <p:cNvPr id="4" name="Slide Number Placeholder 3"/>
          <p:cNvSpPr>
            <a:spLocks noGrp="1"/>
          </p:cNvSpPr>
          <p:nvPr>
            <p:ph type="sldNum" sz="quarter" idx="12"/>
          </p:nvPr>
        </p:nvSpPr>
        <p:spPr/>
        <p:txBody>
          <a:bodyPr/>
          <a:lstStyle/>
          <a:p>
            <a:fld id="{765778AE-E324-4DB2-86FC-86F1EADCB7A2}" type="slidenum">
              <a:rPr lang="de-DE" altLang="de-DE" smtClean="0">
                <a:latin typeface="+mn-lt"/>
              </a:rPr>
              <a:pPr/>
              <a:t>182</a:t>
            </a:fld>
            <a:endParaRPr lang="de-DE" altLang="de-DE">
              <a:latin typeface="+mn-l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66</TotalTime>
  <Words>7617</Words>
  <Application>Microsoft Office PowerPoint</Application>
  <PresentationFormat>Custom</PresentationFormat>
  <Paragraphs>1435</Paragraphs>
  <Slides>182</Slides>
  <Notes>182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182</vt:i4>
      </vt:variant>
    </vt:vector>
  </HeadingPairs>
  <TitlesOfParts>
    <vt:vector size="191" baseType="lpstr">
      <vt:lpstr>WingDings</vt:lpstr>
      <vt:lpstr>Symbol</vt:lpstr>
      <vt:lpstr>Calibri Light</vt:lpstr>
      <vt:lpstr>Times New Roman</vt:lpstr>
      <vt:lpstr>Arial</vt:lpstr>
      <vt:lpstr>Verdana</vt:lpstr>
      <vt:lpstr>Calibri</vt:lpstr>
      <vt:lpstr>Microsoft YaHei</vt:lpstr>
      <vt:lpstr>UKE_PPT-Vorlage_16zu9</vt:lpstr>
      <vt:lpstr>MCT 2 A – Prehitro zaključevanje I</vt:lpstr>
      <vt:lpstr>Prehitro zaključevanje</vt:lpstr>
      <vt:lpstr>Prehitro zaključevanje</vt:lpstr>
      <vt:lpstr>Prehitro zaključevanje</vt:lpstr>
      <vt:lpstr>Prehitro zaključevanje</vt:lpstr>
      <vt:lpstr>Prehitro zaključevanje</vt:lpstr>
      <vt:lpstr>Zaključevanje brez 100% zanesljivih dokazov</vt:lpstr>
      <vt:lpstr>Zaključevanje brez 100% zanesljivih dokazov</vt:lpstr>
      <vt:lpstr>Zaključevanje brez 100% zanesljivih dokazov</vt:lpstr>
      <vt:lpstr>Prehitro zaključevanje “v akciji”</vt:lpstr>
      <vt:lpstr>Prehitro zaključevanje “v akciji”</vt:lpstr>
      <vt:lpstr>Prehitro zaključevanje “v akciji”</vt:lpstr>
      <vt:lpstr>Prehitro zaključevanje “v akciji” - moderne legende - (za alternativo vajo poglejte na konec predstavitve)</vt:lpstr>
      <vt:lpstr>Prehitro zaključevanje “v akciji” - moderne legende -</vt:lpstr>
      <vt:lpstr>Prehitro zaključevanje “v akciji” - moderne legende -</vt:lpstr>
      <vt:lpstr>Prehitro zaključevanje “v akciji” - moderne legende -</vt:lpstr>
      <vt:lpstr>Kako so se ta moderna legenda in druge teorije zarote razvile?</vt:lpstr>
      <vt:lpstr>Kako so se ta moderna legenda in druge teorije zarote razvile?</vt:lpstr>
      <vt:lpstr>Kako so se ta moderna legenda in druge teorije zarote razvile?</vt:lpstr>
      <vt:lpstr>Zakaj to počnemo?</vt:lpstr>
      <vt:lpstr>Zakaj to počnemo?</vt:lpstr>
      <vt:lpstr>Kako prehitro zaključevanje vodi do napačnih zaključkov med psihozo – primeri</vt:lpstr>
      <vt:lpstr>Naloga (1)</vt:lpstr>
      <vt:lpstr>Naloga (1)</vt:lpstr>
      <vt:lpstr>Naloga (1)</vt:lpstr>
      <vt:lpstr>Slika 1</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Slika 2</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Slika 3</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Slika 4</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Slika 5</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Slika 6</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Slika 7</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Izbirno: video posnetki</vt:lpstr>
      <vt:lpstr>Slika 8</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Slika 9</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Slika 10</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Slika 11</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Slika 12</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Kaj bi lahko bilo na tej sliki?</vt:lpstr>
      <vt:lpstr>Naloga 2:</vt:lpstr>
      <vt:lpstr>Kaj vidite?</vt:lpstr>
      <vt:lpstr>Kaj vidite zdaj?</vt:lpstr>
      <vt:lpstr>Kaj vidite?</vt:lpstr>
      <vt:lpstr>Kaj vidite?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Kaj vidite?</vt:lpstr>
      <vt:lpstr>Skušajte najti vse podrobnosti!</vt:lpstr>
      <vt:lpstr>PowerPoint Presentation</vt:lpstr>
      <vt:lpstr>Uporaba v vsakdanjem življenju</vt:lpstr>
      <vt:lpstr>Uporaba v vsakdanjem življenju</vt:lpstr>
      <vt:lpstr>Uporaba v vsakdanjem življenju</vt:lpstr>
      <vt:lpstr>Uporaba v vsakdanjem življenju</vt:lpstr>
      <vt:lpstr>Uporaba v vsakdanjem življenju</vt:lpstr>
      <vt:lpstr>Uporaba v vsakdanjem življenju</vt:lpstr>
      <vt:lpstr>Uporaba v vsakdanjem življenju</vt:lpstr>
      <vt:lpstr>Uporaba v vsakdanjem življenju</vt:lpstr>
      <vt:lpstr>Hvala za vašo pozornost!</vt:lpstr>
      <vt:lpstr>PowerPoint Presentation</vt:lpstr>
      <vt:lpstr>Prehitro zaključevanje “v akciji” - Moderne legende -</vt:lpstr>
      <vt:lpstr>Prehitro zaključevanje “v akciji” - Moderne legende -</vt:lpstr>
      <vt:lpstr>Prehitro zaključevanje “v akciji” - Moderne legende -</vt:lpstr>
      <vt:lpstr>Prehitro zaključevanje “v akciji” - Moderne legende -</vt:lpstr>
      <vt:lpstr>Prehitro zaključevanje “v akciji” - Moderne legende -</vt:lpstr>
      <vt:lpstr>Prehitro zaključevanje “v akciji” - Moderne legende -</vt:lpstr>
      <vt:lpstr>Prehitro zaključevanje “v akciji” - Moderne legende -</vt:lpstr>
      <vt:lpstr>Kako so se ta moderna legenda in druge teorije zarote razvile?</vt:lpstr>
      <vt:lpstr>Kako so se ta moderna legenda in druge teorije zarote razvile?</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465</cp:revision>
  <dcterms:created xsi:type="dcterms:W3CDTF">2002-10-15T10:55:06Z</dcterms:created>
  <dcterms:modified xsi:type="dcterms:W3CDTF">2025-02-23T12:25:37Z</dcterms:modified>
</cp:coreProperties>
</file>