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60" r:id="rId1"/>
    <p:sldMasterId id="2147483777" r:id="rId2"/>
    <p:sldMasterId id="2147483790" r:id="rId3"/>
    <p:sldMasterId id="2147483803" r:id="rId4"/>
  </p:sldMasterIdLst>
  <p:notesMasterIdLst>
    <p:notesMasterId r:id="rId96"/>
  </p:notesMasterIdLst>
  <p:handoutMasterIdLst>
    <p:handoutMasterId r:id="rId97"/>
  </p:handoutMasterIdLst>
  <p:sldIdLst>
    <p:sldId id="968" r:id="rId5"/>
    <p:sldId id="937" r:id="rId6"/>
    <p:sldId id="938" r:id="rId7"/>
    <p:sldId id="939" r:id="rId8"/>
    <p:sldId id="940" r:id="rId9"/>
    <p:sldId id="941" r:id="rId10"/>
    <p:sldId id="847" r:id="rId11"/>
    <p:sldId id="851" r:id="rId12"/>
    <p:sldId id="942" r:id="rId13"/>
    <p:sldId id="943" r:id="rId14"/>
    <p:sldId id="944" r:id="rId15"/>
    <p:sldId id="945" r:id="rId16"/>
    <p:sldId id="887" r:id="rId17"/>
    <p:sldId id="888" r:id="rId18"/>
    <p:sldId id="889" r:id="rId19"/>
    <p:sldId id="890" r:id="rId20"/>
    <p:sldId id="891" r:id="rId21"/>
    <p:sldId id="922" r:id="rId22"/>
    <p:sldId id="946" r:id="rId23"/>
    <p:sldId id="947" r:id="rId24"/>
    <p:sldId id="793" r:id="rId25"/>
    <p:sldId id="794" r:id="rId26"/>
    <p:sldId id="795" r:id="rId27"/>
    <p:sldId id="796" r:id="rId28"/>
    <p:sldId id="797" r:id="rId29"/>
    <p:sldId id="798" r:id="rId30"/>
    <p:sldId id="871" r:id="rId31"/>
    <p:sldId id="948" r:id="rId32"/>
    <p:sldId id="949" r:id="rId33"/>
    <p:sldId id="913" r:id="rId34"/>
    <p:sldId id="951" r:id="rId35"/>
    <p:sldId id="952" r:id="rId36"/>
    <p:sldId id="950" r:id="rId37"/>
    <p:sldId id="803" r:id="rId38"/>
    <p:sldId id="953" r:id="rId39"/>
    <p:sldId id="954" r:id="rId40"/>
    <p:sldId id="955" r:id="rId41"/>
    <p:sldId id="926" r:id="rId42"/>
    <p:sldId id="956" r:id="rId43"/>
    <p:sldId id="957" r:id="rId44"/>
    <p:sldId id="884" r:id="rId45"/>
    <p:sldId id="857" r:id="rId46"/>
    <p:sldId id="958" r:id="rId47"/>
    <p:sldId id="818" r:id="rId48"/>
    <p:sldId id="819" r:id="rId49"/>
    <p:sldId id="820" r:id="rId50"/>
    <p:sldId id="821" r:id="rId51"/>
    <p:sldId id="822" r:id="rId52"/>
    <p:sldId id="823" r:id="rId53"/>
    <p:sldId id="959" r:id="rId54"/>
    <p:sldId id="844" r:id="rId55"/>
    <p:sldId id="845" r:id="rId56"/>
    <p:sldId id="846" r:id="rId57"/>
    <p:sldId id="804" r:id="rId58"/>
    <p:sldId id="807" r:id="rId59"/>
    <p:sldId id="805" r:id="rId60"/>
    <p:sldId id="806" r:id="rId61"/>
    <p:sldId id="808" r:id="rId62"/>
    <p:sldId id="811" r:id="rId63"/>
    <p:sldId id="809" r:id="rId64"/>
    <p:sldId id="810" r:id="rId65"/>
    <p:sldId id="965" r:id="rId66"/>
    <p:sldId id="966" r:id="rId67"/>
    <p:sldId id="967" r:id="rId68"/>
    <p:sldId id="815" r:id="rId69"/>
    <p:sldId id="816" r:id="rId70"/>
    <p:sldId id="817" r:id="rId71"/>
    <p:sldId id="827" r:id="rId72"/>
    <p:sldId id="828" r:id="rId73"/>
    <p:sldId id="829" r:id="rId74"/>
    <p:sldId id="830" r:id="rId75"/>
    <p:sldId id="836" r:id="rId76"/>
    <p:sldId id="831" r:id="rId77"/>
    <p:sldId id="832" r:id="rId78"/>
    <p:sldId id="833" r:id="rId79"/>
    <p:sldId id="837" r:id="rId80"/>
    <p:sldId id="834" r:id="rId81"/>
    <p:sldId id="835" r:id="rId82"/>
    <p:sldId id="927" r:id="rId83"/>
    <p:sldId id="960" r:id="rId84"/>
    <p:sldId id="961" r:id="rId85"/>
    <p:sldId id="792" r:id="rId86"/>
    <p:sldId id="962" r:id="rId87"/>
    <p:sldId id="963" r:id="rId88"/>
    <p:sldId id="964" r:id="rId89"/>
    <p:sldId id="910" r:id="rId90"/>
    <p:sldId id="930" r:id="rId91"/>
    <p:sldId id="931" r:id="rId92"/>
    <p:sldId id="932" r:id="rId93"/>
    <p:sldId id="933" r:id="rId94"/>
    <p:sldId id="934" r:id="rId95"/>
  </p:sldIdLst>
  <p:sldSz cx="12195175" cy="6858000"/>
  <p:notesSz cx="6797675" cy="9926638"/>
  <p:defaultTextStyle>
    <a:defPPr>
      <a:defRPr lang="de-DE"/>
    </a:defPPr>
    <a:lvl1pPr algn="l" rtl="0" fontAlgn="base">
      <a:spcBef>
        <a:spcPct val="0"/>
      </a:spcBef>
      <a:spcAft>
        <a:spcPct val="0"/>
      </a:spcAft>
      <a:defRPr sz="2800" kern="1200">
        <a:solidFill>
          <a:schemeClr val="tx1"/>
        </a:solidFill>
        <a:latin typeface="Arial" panose="020B0604020202020204" pitchFamily="34" charset="0"/>
        <a:ea typeface="MS PGothic" panose="020B0600070205080204" pitchFamily="34" charset="-128"/>
        <a:cs typeface="+mn-cs"/>
      </a:defRPr>
    </a:lvl1pPr>
    <a:lvl2pPr marL="457200" algn="l" rtl="0" fontAlgn="base">
      <a:spcBef>
        <a:spcPct val="0"/>
      </a:spcBef>
      <a:spcAft>
        <a:spcPct val="0"/>
      </a:spcAft>
      <a:defRPr sz="2800" kern="1200">
        <a:solidFill>
          <a:schemeClr val="tx1"/>
        </a:solidFill>
        <a:latin typeface="Arial" panose="020B0604020202020204" pitchFamily="34" charset="0"/>
        <a:ea typeface="MS PGothic" panose="020B0600070205080204" pitchFamily="34" charset="-128"/>
        <a:cs typeface="+mn-cs"/>
      </a:defRPr>
    </a:lvl2pPr>
    <a:lvl3pPr marL="914400" algn="l" rtl="0" fontAlgn="base">
      <a:spcBef>
        <a:spcPct val="0"/>
      </a:spcBef>
      <a:spcAft>
        <a:spcPct val="0"/>
      </a:spcAft>
      <a:defRPr sz="2800" kern="1200">
        <a:solidFill>
          <a:schemeClr val="tx1"/>
        </a:solidFill>
        <a:latin typeface="Arial" panose="020B0604020202020204" pitchFamily="34" charset="0"/>
        <a:ea typeface="MS PGothic" panose="020B0600070205080204" pitchFamily="34" charset="-128"/>
        <a:cs typeface="+mn-cs"/>
      </a:defRPr>
    </a:lvl3pPr>
    <a:lvl4pPr marL="1371600" algn="l" rtl="0" fontAlgn="base">
      <a:spcBef>
        <a:spcPct val="0"/>
      </a:spcBef>
      <a:spcAft>
        <a:spcPct val="0"/>
      </a:spcAft>
      <a:defRPr sz="2800" kern="1200">
        <a:solidFill>
          <a:schemeClr val="tx1"/>
        </a:solidFill>
        <a:latin typeface="Arial" panose="020B0604020202020204" pitchFamily="34" charset="0"/>
        <a:ea typeface="MS PGothic" panose="020B0600070205080204" pitchFamily="34" charset="-128"/>
        <a:cs typeface="+mn-cs"/>
      </a:defRPr>
    </a:lvl4pPr>
    <a:lvl5pPr marL="1828800" algn="l" rtl="0" fontAlgn="base">
      <a:spcBef>
        <a:spcPct val="0"/>
      </a:spcBef>
      <a:spcAft>
        <a:spcPct val="0"/>
      </a:spcAft>
      <a:defRPr sz="2800"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sz="2800"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sz="2800"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sz="2800"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sz="2800"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1480">
          <p15:clr>
            <a:srgbClr val="A4A3A4"/>
          </p15:clr>
        </p15:guide>
        <p15:guide id="2" pos="2517">
          <p15:clr>
            <a:srgbClr val="A4A3A4"/>
          </p15:clr>
        </p15:guide>
        <p15:guide id="3" pos="3357">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568A9"/>
    <a:srgbClr val="2C77C0"/>
    <a:srgbClr val="FF0066"/>
    <a:srgbClr val="66FF33"/>
    <a:srgbClr val="FFFF00"/>
    <a:srgbClr val="FF0000"/>
    <a:srgbClr val="ADC0CB"/>
    <a:srgbClr val="FFCC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630" y="66"/>
      </p:cViewPr>
      <p:guideLst>
        <p:guide orient="horz" pos="1480"/>
        <p:guide pos="2517"/>
        <p:guide pos="3357"/>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6534"/>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slide" Target="slides/slide59.xml"/><Relationship Id="rId68" Type="http://schemas.openxmlformats.org/officeDocument/2006/relationships/slide" Target="slides/slide64.xml"/><Relationship Id="rId76" Type="http://schemas.openxmlformats.org/officeDocument/2006/relationships/slide" Target="slides/slide72.xml"/><Relationship Id="rId84" Type="http://schemas.openxmlformats.org/officeDocument/2006/relationships/slide" Target="slides/slide80.xml"/><Relationship Id="rId89" Type="http://schemas.openxmlformats.org/officeDocument/2006/relationships/slide" Target="slides/slide85.xml"/><Relationship Id="rId97" Type="http://schemas.openxmlformats.org/officeDocument/2006/relationships/handoutMaster" Target="handoutMasters/handoutMaster1.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slide" Target="slides/slide70.xml"/><Relationship Id="rId79" Type="http://schemas.openxmlformats.org/officeDocument/2006/relationships/slide" Target="slides/slide75.xml"/><Relationship Id="rId87" Type="http://schemas.openxmlformats.org/officeDocument/2006/relationships/slide" Target="slides/slide83.xml"/><Relationship Id="rId5" Type="http://schemas.openxmlformats.org/officeDocument/2006/relationships/slide" Target="slides/slide1.xml"/><Relationship Id="rId61" Type="http://schemas.openxmlformats.org/officeDocument/2006/relationships/slide" Target="slides/slide57.xml"/><Relationship Id="rId82" Type="http://schemas.openxmlformats.org/officeDocument/2006/relationships/slide" Target="slides/slide78.xml"/><Relationship Id="rId90" Type="http://schemas.openxmlformats.org/officeDocument/2006/relationships/slide" Target="slides/slide86.xml"/><Relationship Id="rId95" Type="http://schemas.openxmlformats.org/officeDocument/2006/relationships/slide" Target="slides/slide9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slide" Target="slides/slide73.xml"/><Relationship Id="rId100"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slide" Target="slides/slide76.xml"/><Relationship Id="rId85" Type="http://schemas.openxmlformats.org/officeDocument/2006/relationships/slide" Target="slides/slide81.xml"/><Relationship Id="rId93" Type="http://schemas.openxmlformats.org/officeDocument/2006/relationships/slide" Target="slides/slide89.xml"/><Relationship Id="rId98" Type="http://schemas.openxmlformats.org/officeDocument/2006/relationships/presProps" Target="presProps.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slide" Target="slides/slide84.xml"/><Relationship Id="rId91" Type="http://schemas.openxmlformats.org/officeDocument/2006/relationships/slide" Target="slides/slide87.xml"/><Relationship Id="rId96"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slide" Target="slides/slide90.xml"/><Relationship Id="rId99" Type="http://schemas.openxmlformats.org/officeDocument/2006/relationships/viewProps" Target="viewProps.xml"/><Relationship Id="rId101"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5154" name="Rectangle 2"/>
          <p:cNvSpPr>
            <a:spLocks noGrp="1" noChangeArrowheads="1"/>
          </p:cNvSpPr>
          <p:nvPr>
            <p:ph type="hdr" sz="quarter"/>
          </p:nvPr>
        </p:nvSpPr>
        <p:spPr bwMode="auto">
          <a:xfrm>
            <a:off x="0" y="0"/>
            <a:ext cx="2946400" cy="495300"/>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lvl1pPr defTabSz="955675">
              <a:defRPr sz="1300" b="1">
                <a:latin typeface="Arial" charset="0"/>
                <a:ea typeface="+mn-ea"/>
                <a:cs typeface="+mn-cs"/>
              </a:defRPr>
            </a:lvl1pPr>
          </a:lstStyle>
          <a:p>
            <a:pPr>
              <a:defRPr/>
            </a:pPr>
            <a:endParaRPr lang="en-GB"/>
          </a:p>
        </p:txBody>
      </p:sp>
      <p:sp>
        <p:nvSpPr>
          <p:cNvPr id="305155" name="Rectangle 3"/>
          <p:cNvSpPr>
            <a:spLocks noGrp="1" noChangeArrowheads="1"/>
          </p:cNvSpPr>
          <p:nvPr>
            <p:ph type="dt" sz="quarter" idx="1"/>
          </p:nvPr>
        </p:nvSpPr>
        <p:spPr bwMode="auto">
          <a:xfrm>
            <a:off x="3851275" y="0"/>
            <a:ext cx="2946400" cy="495300"/>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lvl1pPr algn="r" defTabSz="955675">
              <a:defRPr sz="1300" b="1">
                <a:latin typeface="Arial" charset="0"/>
                <a:ea typeface="+mn-ea"/>
                <a:cs typeface="+mn-cs"/>
              </a:defRPr>
            </a:lvl1pPr>
          </a:lstStyle>
          <a:p>
            <a:pPr>
              <a:defRPr/>
            </a:pPr>
            <a:endParaRPr lang="en-GB"/>
          </a:p>
        </p:txBody>
      </p:sp>
      <p:sp>
        <p:nvSpPr>
          <p:cNvPr id="305156" name="Rectangle 4"/>
          <p:cNvSpPr>
            <a:spLocks noGrp="1" noChangeArrowheads="1"/>
          </p:cNvSpPr>
          <p:nvPr>
            <p:ph type="ftr" sz="quarter" idx="2"/>
          </p:nvPr>
        </p:nvSpPr>
        <p:spPr bwMode="auto">
          <a:xfrm>
            <a:off x="0" y="9431338"/>
            <a:ext cx="2946400" cy="495300"/>
          </a:xfrm>
          <a:prstGeom prst="rect">
            <a:avLst/>
          </a:prstGeom>
          <a:noFill/>
          <a:ln w="9525">
            <a:noFill/>
            <a:miter lim="800000"/>
            <a:headEnd/>
            <a:tailEnd/>
          </a:ln>
          <a:effectLst/>
        </p:spPr>
        <p:txBody>
          <a:bodyPr vert="horz" wrap="square" lIns="95562" tIns="47781" rIns="95562" bIns="47781" numCol="1" anchor="b" anchorCtr="0" compatLnSpc="1">
            <a:prstTxWarp prst="textNoShape">
              <a:avLst/>
            </a:prstTxWarp>
          </a:bodyPr>
          <a:lstStyle>
            <a:lvl1pPr defTabSz="955675">
              <a:defRPr sz="1300" b="1">
                <a:latin typeface="Arial" charset="0"/>
                <a:ea typeface="+mn-ea"/>
                <a:cs typeface="+mn-cs"/>
              </a:defRPr>
            </a:lvl1pPr>
          </a:lstStyle>
          <a:p>
            <a:pPr>
              <a:defRPr/>
            </a:pPr>
            <a:endParaRPr lang="en-GB"/>
          </a:p>
        </p:txBody>
      </p:sp>
      <p:sp>
        <p:nvSpPr>
          <p:cNvPr id="305157" name="Rectangle 5"/>
          <p:cNvSpPr>
            <a:spLocks noGrp="1" noChangeArrowheads="1"/>
          </p:cNvSpPr>
          <p:nvPr>
            <p:ph type="sldNum" sz="quarter" idx="3"/>
          </p:nvPr>
        </p:nvSpPr>
        <p:spPr bwMode="auto">
          <a:xfrm>
            <a:off x="3851275" y="9431338"/>
            <a:ext cx="2946400" cy="495300"/>
          </a:xfrm>
          <a:prstGeom prst="rect">
            <a:avLst/>
          </a:prstGeom>
          <a:noFill/>
          <a:ln w="9525">
            <a:noFill/>
            <a:miter lim="800000"/>
            <a:headEnd/>
            <a:tailEnd/>
          </a:ln>
          <a:effectLst/>
        </p:spPr>
        <p:txBody>
          <a:bodyPr vert="horz" wrap="square" lIns="95562" tIns="47781" rIns="95562" bIns="47781" numCol="1" anchor="b" anchorCtr="0" compatLnSpc="1">
            <a:prstTxWarp prst="textNoShape">
              <a:avLst/>
            </a:prstTxWarp>
          </a:bodyPr>
          <a:lstStyle>
            <a:lvl1pPr algn="r" defTabSz="955675">
              <a:defRPr sz="1300" b="1"/>
            </a:lvl1pPr>
          </a:lstStyle>
          <a:p>
            <a:fld id="{894325FB-802E-47E1-9D54-348DE890BF3E}" type="slidenum">
              <a:rPr lang="en-GB" altLang="de-DE"/>
              <a:pPr/>
              <a:t>‹Nr.›</a:t>
            </a:fld>
            <a:endParaRPr lang="en-GB" altLang="de-DE"/>
          </a:p>
        </p:txBody>
      </p:sp>
    </p:spTree>
    <p:extLst>
      <p:ext uri="{BB962C8B-B14F-4D97-AF65-F5344CB8AC3E}">
        <p14:creationId xmlns:p14="http://schemas.microsoft.com/office/powerpoint/2010/main" val="190739868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8658" name="Rectangle 2"/>
          <p:cNvSpPr>
            <a:spLocks noGrp="1" noChangeArrowheads="1"/>
          </p:cNvSpPr>
          <p:nvPr>
            <p:ph type="hdr" sz="quarter"/>
          </p:nvPr>
        </p:nvSpPr>
        <p:spPr bwMode="auto">
          <a:xfrm>
            <a:off x="0" y="0"/>
            <a:ext cx="2946400" cy="495300"/>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lvl1pPr defTabSz="955675">
              <a:defRPr sz="1300" b="1">
                <a:latin typeface="Arial" charset="0"/>
                <a:ea typeface="+mn-ea"/>
                <a:cs typeface="+mn-cs"/>
              </a:defRPr>
            </a:lvl1pPr>
          </a:lstStyle>
          <a:p>
            <a:pPr>
              <a:defRPr/>
            </a:pPr>
            <a:endParaRPr lang="en-US"/>
          </a:p>
        </p:txBody>
      </p:sp>
      <p:sp>
        <p:nvSpPr>
          <p:cNvPr id="198659" name="Rectangle 3"/>
          <p:cNvSpPr>
            <a:spLocks noGrp="1" noChangeArrowheads="1"/>
          </p:cNvSpPr>
          <p:nvPr>
            <p:ph type="dt" idx="1"/>
          </p:nvPr>
        </p:nvSpPr>
        <p:spPr bwMode="auto">
          <a:xfrm>
            <a:off x="3851275" y="0"/>
            <a:ext cx="2946400" cy="495300"/>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lvl1pPr algn="r" defTabSz="955675">
              <a:defRPr sz="1300" b="1">
                <a:latin typeface="Arial" charset="0"/>
                <a:ea typeface="+mn-ea"/>
                <a:cs typeface="+mn-cs"/>
              </a:defRPr>
            </a:lvl1pPr>
          </a:lstStyle>
          <a:p>
            <a:pPr>
              <a:defRPr/>
            </a:pPr>
            <a:endParaRPr lang="en-US"/>
          </a:p>
        </p:txBody>
      </p:sp>
      <p:sp>
        <p:nvSpPr>
          <p:cNvPr id="109572" name="Rectangle 4"/>
          <p:cNvSpPr>
            <a:spLocks noGrp="1" noRot="1" noChangeAspect="1" noChangeArrowheads="1" noTextEdit="1"/>
          </p:cNvSpPr>
          <p:nvPr>
            <p:ph type="sldImg" idx="2"/>
          </p:nvPr>
        </p:nvSpPr>
        <p:spPr bwMode="auto">
          <a:xfrm>
            <a:off x="90488" y="744538"/>
            <a:ext cx="6618287" cy="37226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61" name="Rectangle 5"/>
          <p:cNvSpPr>
            <a:spLocks noGrp="1" noChangeArrowheads="1"/>
          </p:cNvSpPr>
          <p:nvPr>
            <p:ph type="body" sz="quarter" idx="3"/>
          </p:nvPr>
        </p:nvSpPr>
        <p:spPr bwMode="auto">
          <a:xfrm>
            <a:off x="906463" y="4714875"/>
            <a:ext cx="4984750" cy="4467225"/>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198662" name="Rectangle 6"/>
          <p:cNvSpPr>
            <a:spLocks noGrp="1" noChangeArrowheads="1"/>
          </p:cNvSpPr>
          <p:nvPr>
            <p:ph type="ftr" sz="quarter" idx="4"/>
          </p:nvPr>
        </p:nvSpPr>
        <p:spPr bwMode="auto">
          <a:xfrm>
            <a:off x="0" y="9431338"/>
            <a:ext cx="2946400" cy="495300"/>
          </a:xfrm>
          <a:prstGeom prst="rect">
            <a:avLst/>
          </a:prstGeom>
          <a:noFill/>
          <a:ln w="9525">
            <a:noFill/>
            <a:miter lim="800000"/>
            <a:headEnd/>
            <a:tailEnd/>
          </a:ln>
          <a:effectLst/>
        </p:spPr>
        <p:txBody>
          <a:bodyPr vert="horz" wrap="square" lIns="95562" tIns="47781" rIns="95562" bIns="47781" numCol="1" anchor="b" anchorCtr="0" compatLnSpc="1">
            <a:prstTxWarp prst="textNoShape">
              <a:avLst/>
            </a:prstTxWarp>
          </a:bodyPr>
          <a:lstStyle>
            <a:lvl1pPr defTabSz="955675">
              <a:defRPr sz="1300" b="1">
                <a:latin typeface="Arial" charset="0"/>
                <a:ea typeface="+mn-ea"/>
                <a:cs typeface="+mn-cs"/>
              </a:defRPr>
            </a:lvl1pPr>
          </a:lstStyle>
          <a:p>
            <a:pPr>
              <a:defRPr/>
            </a:pPr>
            <a:endParaRPr lang="en-US"/>
          </a:p>
        </p:txBody>
      </p:sp>
      <p:sp>
        <p:nvSpPr>
          <p:cNvPr id="198663" name="Rectangle 7"/>
          <p:cNvSpPr>
            <a:spLocks noGrp="1" noChangeArrowheads="1"/>
          </p:cNvSpPr>
          <p:nvPr>
            <p:ph type="sldNum" sz="quarter" idx="5"/>
          </p:nvPr>
        </p:nvSpPr>
        <p:spPr bwMode="auto">
          <a:xfrm>
            <a:off x="3851275" y="9431338"/>
            <a:ext cx="2946400" cy="495300"/>
          </a:xfrm>
          <a:prstGeom prst="rect">
            <a:avLst/>
          </a:prstGeom>
          <a:noFill/>
          <a:ln w="9525">
            <a:noFill/>
            <a:miter lim="800000"/>
            <a:headEnd/>
            <a:tailEnd/>
          </a:ln>
          <a:effectLst/>
        </p:spPr>
        <p:txBody>
          <a:bodyPr vert="horz" wrap="square" lIns="95562" tIns="47781" rIns="95562" bIns="47781" numCol="1" anchor="b" anchorCtr="0" compatLnSpc="1">
            <a:prstTxWarp prst="textNoShape">
              <a:avLst/>
            </a:prstTxWarp>
          </a:bodyPr>
          <a:lstStyle>
            <a:lvl1pPr algn="r" defTabSz="955675">
              <a:defRPr sz="1300" b="1"/>
            </a:lvl1pPr>
          </a:lstStyle>
          <a:p>
            <a:fld id="{29B45937-000F-4E4C-9643-1F4DDC5D90DB}" type="slidenum">
              <a:rPr lang="en-US" altLang="de-DE"/>
              <a:pPr/>
              <a:t>‹Nr.›</a:t>
            </a:fld>
            <a:endParaRPr lang="en-US" altLang="de-DE"/>
          </a:p>
        </p:txBody>
      </p:sp>
    </p:spTree>
    <p:extLst>
      <p:ext uri="{BB962C8B-B14F-4D97-AF65-F5344CB8AC3E}">
        <p14:creationId xmlns:p14="http://schemas.microsoft.com/office/powerpoint/2010/main" val="113337444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S PGothic"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MS PGothic" pitchFamily="34"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MS PGothic" pitchFamily="34"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MS PGothic" pitchFamily="34"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MS PGothic"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3213" y="585788"/>
            <a:ext cx="5557837"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731">
              <a:spcBef>
                <a:spcPct val="30000"/>
              </a:spcBef>
              <a:defRPr sz="1200">
                <a:solidFill>
                  <a:schemeClr val="tx1"/>
                </a:solidFill>
                <a:latin typeface="Arial" panose="020B0604020202020204" pitchFamily="34" charset="0"/>
                <a:ea typeface="ＭＳ Ｐゴシック" panose="020B0600070205080204" pitchFamily="34" charset="-128"/>
              </a:defRPr>
            </a:lvl1pPr>
            <a:lvl2pPr marL="716798" indent="-275692" defTabSz="955731">
              <a:spcBef>
                <a:spcPct val="30000"/>
              </a:spcBef>
              <a:defRPr sz="1200">
                <a:solidFill>
                  <a:schemeClr val="tx1"/>
                </a:solidFill>
                <a:latin typeface="Arial" panose="020B0604020202020204" pitchFamily="34" charset="0"/>
                <a:ea typeface="ＭＳ Ｐゴシック" panose="020B0600070205080204" pitchFamily="34" charset="-128"/>
              </a:defRPr>
            </a:lvl2pPr>
            <a:lvl3pPr marL="1102766" indent="-220553" defTabSz="955731">
              <a:spcBef>
                <a:spcPct val="30000"/>
              </a:spcBef>
              <a:defRPr sz="1200">
                <a:solidFill>
                  <a:schemeClr val="tx1"/>
                </a:solidFill>
                <a:latin typeface="Arial" panose="020B0604020202020204" pitchFamily="34" charset="0"/>
                <a:ea typeface="ＭＳ Ｐゴシック" panose="020B0600070205080204" pitchFamily="34" charset="-128"/>
              </a:defRPr>
            </a:lvl3pPr>
            <a:lvl4pPr marL="1543873" indent="-220553" defTabSz="955731">
              <a:spcBef>
                <a:spcPct val="30000"/>
              </a:spcBef>
              <a:defRPr sz="1200">
                <a:solidFill>
                  <a:schemeClr val="tx1"/>
                </a:solidFill>
                <a:latin typeface="Arial" panose="020B0604020202020204" pitchFamily="34" charset="0"/>
                <a:ea typeface="ＭＳ Ｐゴシック" panose="020B0600070205080204" pitchFamily="34" charset="-128"/>
              </a:defRPr>
            </a:lvl4pPr>
            <a:lvl5pPr marL="1984980" indent="-220553" defTabSz="955731">
              <a:spcBef>
                <a:spcPct val="30000"/>
              </a:spcBef>
              <a:defRPr sz="1200">
                <a:solidFill>
                  <a:schemeClr val="tx1"/>
                </a:solidFill>
                <a:latin typeface="Arial" panose="020B0604020202020204" pitchFamily="34" charset="0"/>
                <a:ea typeface="ＭＳ Ｐゴシック" panose="020B0600070205080204" pitchFamily="34" charset="-128"/>
              </a:defRPr>
            </a:lvl5pPr>
            <a:lvl6pPr marL="2426086" indent="-220553" defTabSz="955731"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867193" indent="-220553" defTabSz="955731"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308299" indent="-220553" defTabSz="955731"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749406" indent="-220553" defTabSz="955731"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19CFEC5B-7CFC-489D-BC9C-9C64E2267732}" type="slidenum">
              <a:rPr lang="en-US" altLang="de-DE" sz="1300">
                <a:solidFill>
                  <a:prstClr val="black"/>
                </a:solidFill>
              </a:rPr>
              <a:pPr>
                <a:spcBef>
                  <a:spcPct val="0"/>
                </a:spcBef>
              </a:pPr>
              <a:t>2</a:t>
            </a:fld>
            <a:endParaRPr lang="en-US" altLang="de-DE" sz="1300">
              <a:solidFill>
                <a:prstClr val="black"/>
              </a:solidFill>
            </a:endParaRPr>
          </a:p>
        </p:txBody>
      </p:sp>
      <p:sp>
        <p:nvSpPr>
          <p:cNvPr id="29699" name="Rectangle 2"/>
          <p:cNvSpPr>
            <a:spLocks noGrp="1" noRot="1" noChangeAspect="1" noChangeArrowheads="1" noTextEdit="1"/>
          </p:cNvSpPr>
          <p:nvPr>
            <p:ph type="sldImg"/>
          </p:nvPr>
        </p:nvSpPr>
        <p:spPr>
          <a:xfrm>
            <a:off x="90488" y="744538"/>
            <a:ext cx="6616700" cy="3722687"/>
          </a:xfrm>
          <a:solidFill>
            <a:srgbClr val="FFFFFF"/>
          </a:solidFill>
          <a:ln/>
        </p:spPr>
      </p:sp>
      <p:sp>
        <p:nvSpPr>
          <p:cNvPr id="297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1465229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731">
              <a:spcBef>
                <a:spcPct val="30000"/>
              </a:spcBef>
              <a:defRPr sz="1200">
                <a:solidFill>
                  <a:schemeClr val="tx1"/>
                </a:solidFill>
                <a:latin typeface="Arial" panose="020B0604020202020204" pitchFamily="34" charset="0"/>
                <a:ea typeface="ＭＳ Ｐゴシック" panose="020B0600070205080204" pitchFamily="34" charset="-128"/>
              </a:defRPr>
            </a:lvl1pPr>
            <a:lvl2pPr marL="716798" indent="-275692" defTabSz="955731">
              <a:spcBef>
                <a:spcPct val="30000"/>
              </a:spcBef>
              <a:defRPr sz="1200">
                <a:solidFill>
                  <a:schemeClr val="tx1"/>
                </a:solidFill>
                <a:latin typeface="Arial" panose="020B0604020202020204" pitchFamily="34" charset="0"/>
                <a:ea typeface="ＭＳ Ｐゴシック" panose="020B0600070205080204" pitchFamily="34" charset="-128"/>
              </a:defRPr>
            </a:lvl2pPr>
            <a:lvl3pPr marL="1102766" indent="-220553" defTabSz="955731">
              <a:spcBef>
                <a:spcPct val="30000"/>
              </a:spcBef>
              <a:defRPr sz="1200">
                <a:solidFill>
                  <a:schemeClr val="tx1"/>
                </a:solidFill>
                <a:latin typeface="Arial" panose="020B0604020202020204" pitchFamily="34" charset="0"/>
                <a:ea typeface="ＭＳ Ｐゴシック" panose="020B0600070205080204" pitchFamily="34" charset="-128"/>
              </a:defRPr>
            </a:lvl3pPr>
            <a:lvl4pPr marL="1543873" indent="-220553" defTabSz="955731">
              <a:spcBef>
                <a:spcPct val="30000"/>
              </a:spcBef>
              <a:defRPr sz="1200">
                <a:solidFill>
                  <a:schemeClr val="tx1"/>
                </a:solidFill>
                <a:latin typeface="Arial" panose="020B0604020202020204" pitchFamily="34" charset="0"/>
                <a:ea typeface="ＭＳ Ｐゴシック" panose="020B0600070205080204" pitchFamily="34" charset="-128"/>
              </a:defRPr>
            </a:lvl4pPr>
            <a:lvl5pPr marL="1984980" indent="-220553" defTabSz="955731">
              <a:spcBef>
                <a:spcPct val="30000"/>
              </a:spcBef>
              <a:defRPr sz="1200">
                <a:solidFill>
                  <a:schemeClr val="tx1"/>
                </a:solidFill>
                <a:latin typeface="Arial" panose="020B0604020202020204" pitchFamily="34" charset="0"/>
                <a:ea typeface="ＭＳ Ｐゴシック" panose="020B0600070205080204" pitchFamily="34" charset="-128"/>
              </a:defRPr>
            </a:lvl5pPr>
            <a:lvl6pPr marL="2426086" indent="-220553" defTabSz="955731"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867193" indent="-220553" defTabSz="955731"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308299" indent="-220553" defTabSz="955731"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749406" indent="-220553" defTabSz="955731"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19CFEC5B-7CFC-489D-BC9C-9C64E2267732}" type="slidenum">
              <a:rPr lang="en-US" altLang="de-DE" sz="1300">
                <a:solidFill>
                  <a:prstClr val="black"/>
                </a:solidFill>
              </a:rPr>
              <a:pPr>
                <a:spcBef>
                  <a:spcPct val="0"/>
                </a:spcBef>
              </a:pPr>
              <a:t>3</a:t>
            </a:fld>
            <a:endParaRPr lang="en-US" altLang="de-DE" sz="1300">
              <a:solidFill>
                <a:prstClr val="black"/>
              </a:solidFill>
            </a:endParaRPr>
          </a:p>
        </p:txBody>
      </p:sp>
      <p:sp>
        <p:nvSpPr>
          <p:cNvPr id="29699" name="Rectangle 2"/>
          <p:cNvSpPr>
            <a:spLocks noGrp="1" noRot="1" noChangeAspect="1" noChangeArrowheads="1" noTextEdit="1"/>
          </p:cNvSpPr>
          <p:nvPr>
            <p:ph type="sldImg"/>
          </p:nvPr>
        </p:nvSpPr>
        <p:spPr>
          <a:xfrm>
            <a:off x="90488" y="744538"/>
            <a:ext cx="6616700" cy="3722687"/>
          </a:xfrm>
          <a:solidFill>
            <a:srgbClr val="FFFFFF"/>
          </a:solidFill>
          <a:ln/>
        </p:spPr>
      </p:sp>
      <p:sp>
        <p:nvSpPr>
          <p:cNvPr id="297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1465229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731">
              <a:spcBef>
                <a:spcPct val="30000"/>
              </a:spcBef>
              <a:defRPr sz="1200">
                <a:solidFill>
                  <a:schemeClr val="tx1"/>
                </a:solidFill>
                <a:latin typeface="Arial" panose="020B0604020202020204" pitchFamily="34" charset="0"/>
                <a:ea typeface="ＭＳ Ｐゴシック" panose="020B0600070205080204" pitchFamily="34" charset="-128"/>
              </a:defRPr>
            </a:lvl1pPr>
            <a:lvl2pPr marL="716798" indent="-275692" defTabSz="955731">
              <a:spcBef>
                <a:spcPct val="30000"/>
              </a:spcBef>
              <a:defRPr sz="1200">
                <a:solidFill>
                  <a:schemeClr val="tx1"/>
                </a:solidFill>
                <a:latin typeface="Arial" panose="020B0604020202020204" pitchFamily="34" charset="0"/>
                <a:ea typeface="ＭＳ Ｐゴシック" panose="020B0600070205080204" pitchFamily="34" charset="-128"/>
              </a:defRPr>
            </a:lvl2pPr>
            <a:lvl3pPr marL="1102766" indent="-220553" defTabSz="955731">
              <a:spcBef>
                <a:spcPct val="30000"/>
              </a:spcBef>
              <a:defRPr sz="1200">
                <a:solidFill>
                  <a:schemeClr val="tx1"/>
                </a:solidFill>
                <a:latin typeface="Arial" panose="020B0604020202020204" pitchFamily="34" charset="0"/>
                <a:ea typeface="ＭＳ Ｐゴシック" panose="020B0600070205080204" pitchFamily="34" charset="-128"/>
              </a:defRPr>
            </a:lvl3pPr>
            <a:lvl4pPr marL="1543873" indent="-220553" defTabSz="955731">
              <a:spcBef>
                <a:spcPct val="30000"/>
              </a:spcBef>
              <a:defRPr sz="1200">
                <a:solidFill>
                  <a:schemeClr val="tx1"/>
                </a:solidFill>
                <a:latin typeface="Arial" panose="020B0604020202020204" pitchFamily="34" charset="0"/>
                <a:ea typeface="ＭＳ Ｐゴシック" panose="020B0600070205080204" pitchFamily="34" charset="-128"/>
              </a:defRPr>
            </a:lvl4pPr>
            <a:lvl5pPr marL="1984980" indent="-220553" defTabSz="955731">
              <a:spcBef>
                <a:spcPct val="30000"/>
              </a:spcBef>
              <a:defRPr sz="1200">
                <a:solidFill>
                  <a:schemeClr val="tx1"/>
                </a:solidFill>
                <a:latin typeface="Arial" panose="020B0604020202020204" pitchFamily="34" charset="0"/>
                <a:ea typeface="ＭＳ Ｐゴシック" panose="020B0600070205080204" pitchFamily="34" charset="-128"/>
              </a:defRPr>
            </a:lvl5pPr>
            <a:lvl6pPr marL="2426086" indent="-220553" defTabSz="955731"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867193" indent="-220553" defTabSz="955731"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308299" indent="-220553" defTabSz="955731"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749406" indent="-220553" defTabSz="955731"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19CFEC5B-7CFC-489D-BC9C-9C64E2267732}" type="slidenum">
              <a:rPr lang="en-US" altLang="de-DE" sz="1300">
                <a:solidFill>
                  <a:prstClr val="black"/>
                </a:solidFill>
              </a:rPr>
              <a:pPr>
                <a:spcBef>
                  <a:spcPct val="0"/>
                </a:spcBef>
              </a:pPr>
              <a:t>4</a:t>
            </a:fld>
            <a:endParaRPr lang="en-US" altLang="de-DE" sz="1300">
              <a:solidFill>
                <a:prstClr val="black"/>
              </a:solidFill>
            </a:endParaRPr>
          </a:p>
        </p:txBody>
      </p:sp>
      <p:sp>
        <p:nvSpPr>
          <p:cNvPr id="29699" name="Rectangle 2"/>
          <p:cNvSpPr>
            <a:spLocks noGrp="1" noRot="1" noChangeAspect="1" noChangeArrowheads="1" noTextEdit="1"/>
          </p:cNvSpPr>
          <p:nvPr>
            <p:ph type="sldImg"/>
          </p:nvPr>
        </p:nvSpPr>
        <p:spPr>
          <a:xfrm>
            <a:off x="90488" y="744538"/>
            <a:ext cx="6616700" cy="3722687"/>
          </a:xfrm>
          <a:solidFill>
            <a:srgbClr val="FFFFFF"/>
          </a:solidFill>
          <a:ln/>
        </p:spPr>
      </p:sp>
      <p:sp>
        <p:nvSpPr>
          <p:cNvPr id="297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1465229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731">
              <a:spcBef>
                <a:spcPct val="30000"/>
              </a:spcBef>
              <a:defRPr sz="1200">
                <a:solidFill>
                  <a:schemeClr val="tx1"/>
                </a:solidFill>
                <a:latin typeface="Arial" panose="020B0604020202020204" pitchFamily="34" charset="0"/>
                <a:ea typeface="ＭＳ Ｐゴシック" panose="020B0600070205080204" pitchFamily="34" charset="-128"/>
              </a:defRPr>
            </a:lvl1pPr>
            <a:lvl2pPr marL="716798" indent="-275692" defTabSz="955731">
              <a:spcBef>
                <a:spcPct val="30000"/>
              </a:spcBef>
              <a:defRPr sz="1200">
                <a:solidFill>
                  <a:schemeClr val="tx1"/>
                </a:solidFill>
                <a:latin typeface="Arial" panose="020B0604020202020204" pitchFamily="34" charset="0"/>
                <a:ea typeface="ＭＳ Ｐゴシック" panose="020B0600070205080204" pitchFamily="34" charset="-128"/>
              </a:defRPr>
            </a:lvl2pPr>
            <a:lvl3pPr marL="1102766" indent="-220553" defTabSz="955731">
              <a:spcBef>
                <a:spcPct val="30000"/>
              </a:spcBef>
              <a:defRPr sz="1200">
                <a:solidFill>
                  <a:schemeClr val="tx1"/>
                </a:solidFill>
                <a:latin typeface="Arial" panose="020B0604020202020204" pitchFamily="34" charset="0"/>
                <a:ea typeface="ＭＳ Ｐゴシック" panose="020B0600070205080204" pitchFamily="34" charset="-128"/>
              </a:defRPr>
            </a:lvl3pPr>
            <a:lvl4pPr marL="1543873" indent="-220553" defTabSz="955731">
              <a:spcBef>
                <a:spcPct val="30000"/>
              </a:spcBef>
              <a:defRPr sz="1200">
                <a:solidFill>
                  <a:schemeClr val="tx1"/>
                </a:solidFill>
                <a:latin typeface="Arial" panose="020B0604020202020204" pitchFamily="34" charset="0"/>
                <a:ea typeface="ＭＳ Ｐゴシック" panose="020B0600070205080204" pitchFamily="34" charset="-128"/>
              </a:defRPr>
            </a:lvl4pPr>
            <a:lvl5pPr marL="1984980" indent="-220553" defTabSz="955731">
              <a:spcBef>
                <a:spcPct val="30000"/>
              </a:spcBef>
              <a:defRPr sz="1200">
                <a:solidFill>
                  <a:schemeClr val="tx1"/>
                </a:solidFill>
                <a:latin typeface="Arial" panose="020B0604020202020204" pitchFamily="34" charset="0"/>
                <a:ea typeface="ＭＳ Ｐゴシック" panose="020B0600070205080204" pitchFamily="34" charset="-128"/>
              </a:defRPr>
            </a:lvl5pPr>
            <a:lvl6pPr marL="2426086" indent="-220553" defTabSz="955731"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867193" indent="-220553" defTabSz="955731"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308299" indent="-220553" defTabSz="955731"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749406" indent="-220553" defTabSz="955731"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19CFEC5B-7CFC-489D-BC9C-9C64E2267732}" type="slidenum">
              <a:rPr lang="en-US" altLang="de-DE" sz="1300">
                <a:solidFill>
                  <a:prstClr val="black"/>
                </a:solidFill>
              </a:rPr>
              <a:pPr>
                <a:spcBef>
                  <a:spcPct val="0"/>
                </a:spcBef>
              </a:pPr>
              <a:t>5</a:t>
            </a:fld>
            <a:endParaRPr lang="en-US" altLang="de-DE" sz="1300">
              <a:solidFill>
                <a:prstClr val="black"/>
              </a:solidFill>
            </a:endParaRPr>
          </a:p>
        </p:txBody>
      </p:sp>
      <p:sp>
        <p:nvSpPr>
          <p:cNvPr id="29699" name="Rectangle 2"/>
          <p:cNvSpPr>
            <a:spLocks noGrp="1" noRot="1" noChangeAspect="1" noChangeArrowheads="1" noTextEdit="1"/>
          </p:cNvSpPr>
          <p:nvPr>
            <p:ph type="sldImg"/>
          </p:nvPr>
        </p:nvSpPr>
        <p:spPr>
          <a:xfrm>
            <a:off x="90488" y="744538"/>
            <a:ext cx="6616700" cy="3722687"/>
          </a:xfrm>
          <a:solidFill>
            <a:srgbClr val="FFFFFF"/>
          </a:solidFill>
          <a:ln/>
        </p:spPr>
      </p:sp>
      <p:sp>
        <p:nvSpPr>
          <p:cNvPr id="297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1465229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731">
              <a:spcBef>
                <a:spcPct val="30000"/>
              </a:spcBef>
              <a:defRPr sz="1200">
                <a:solidFill>
                  <a:schemeClr val="tx1"/>
                </a:solidFill>
                <a:latin typeface="Arial" panose="020B0604020202020204" pitchFamily="34" charset="0"/>
                <a:ea typeface="ＭＳ Ｐゴシック" panose="020B0600070205080204" pitchFamily="34" charset="-128"/>
              </a:defRPr>
            </a:lvl1pPr>
            <a:lvl2pPr marL="716798" indent="-275692" defTabSz="955731">
              <a:spcBef>
                <a:spcPct val="30000"/>
              </a:spcBef>
              <a:defRPr sz="1200">
                <a:solidFill>
                  <a:schemeClr val="tx1"/>
                </a:solidFill>
                <a:latin typeface="Arial" panose="020B0604020202020204" pitchFamily="34" charset="0"/>
                <a:ea typeface="ＭＳ Ｐゴシック" panose="020B0600070205080204" pitchFamily="34" charset="-128"/>
              </a:defRPr>
            </a:lvl2pPr>
            <a:lvl3pPr marL="1102766" indent="-220553" defTabSz="955731">
              <a:spcBef>
                <a:spcPct val="30000"/>
              </a:spcBef>
              <a:defRPr sz="1200">
                <a:solidFill>
                  <a:schemeClr val="tx1"/>
                </a:solidFill>
                <a:latin typeface="Arial" panose="020B0604020202020204" pitchFamily="34" charset="0"/>
                <a:ea typeface="ＭＳ Ｐゴシック" panose="020B0600070205080204" pitchFamily="34" charset="-128"/>
              </a:defRPr>
            </a:lvl3pPr>
            <a:lvl4pPr marL="1543873" indent="-220553" defTabSz="955731">
              <a:spcBef>
                <a:spcPct val="30000"/>
              </a:spcBef>
              <a:defRPr sz="1200">
                <a:solidFill>
                  <a:schemeClr val="tx1"/>
                </a:solidFill>
                <a:latin typeface="Arial" panose="020B0604020202020204" pitchFamily="34" charset="0"/>
                <a:ea typeface="ＭＳ Ｐゴシック" panose="020B0600070205080204" pitchFamily="34" charset="-128"/>
              </a:defRPr>
            </a:lvl4pPr>
            <a:lvl5pPr marL="1984980" indent="-220553" defTabSz="955731">
              <a:spcBef>
                <a:spcPct val="30000"/>
              </a:spcBef>
              <a:defRPr sz="1200">
                <a:solidFill>
                  <a:schemeClr val="tx1"/>
                </a:solidFill>
                <a:latin typeface="Arial" panose="020B0604020202020204" pitchFamily="34" charset="0"/>
                <a:ea typeface="ＭＳ Ｐゴシック" panose="020B0600070205080204" pitchFamily="34" charset="-128"/>
              </a:defRPr>
            </a:lvl5pPr>
            <a:lvl6pPr marL="2426086" indent="-220553" defTabSz="955731"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867193" indent="-220553" defTabSz="955731"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308299" indent="-220553" defTabSz="955731"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749406" indent="-220553" defTabSz="955731"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19CFEC5B-7CFC-489D-BC9C-9C64E2267732}" type="slidenum">
              <a:rPr lang="en-US" altLang="de-DE" sz="1300">
                <a:solidFill>
                  <a:prstClr val="black"/>
                </a:solidFill>
              </a:rPr>
              <a:pPr>
                <a:spcBef>
                  <a:spcPct val="0"/>
                </a:spcBef>
              </a:pPr>
              <a:t>6</a:t>
            </a:fld>
            <a:endParaRPr lang="en-US" altLang="de-DE" sz="1300">
              <a:solidFill>
                <a:prstClr val="black"/>
              </a:solidFill>
            </a:endParaRPr>
          </a:p>
        </p:txBody>
      </p:sp>
      <p:sp>
        <p:nvSpPr>
          <p:cNvPr id="29699" name="Rectangle 2"/>
          <p:cNvSpPr>
            <a:spLocks noGrp="1" noRot="1" noChangeAspect="1" noChangeArrowheads="1" noTextEdit="1"/>
          </p:cNvSpPr>
          <p:nvPr>
            <p:ph type="sldImg"/>
          </p:nvPr>
        </p:nvSpPr>
        <p:spPr>
          <a:xfrm>
            <a:off x="90488" y="744538"/>
            <a:ext cx="6616700" cy="3722687"/>
          </a:xfrm>
          <a:solidFill>
            <a:srgbClr val="FFFFFF"/>
          </a:solidFill>
          <a:ln/>
        </p:spPr>
      </p:sp>
      <p:sp>
        <p:nvSpPr>
          <p:cNvPr id="297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1465229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4BDB19D0-C236-49C4-8D1C-9A2D85C80D16}" type="slidenum">
              <a:rPr lang="en-US" altLang="de-DE" sz="1300"/>
              <a:pPr eaLnBrk="1" hangingPunct="1">
                <a:spcBef>
                  <a:spcPct val="0"/>
                </a:spcBef>
              </a:pPr>
              <a:t>7</a:t>
            </a:fld>
            <a:endParaRPr lang="en-US" altLang="de-DE" sz="1300"/>
          </a:p>
        </p:txBody>
      </p:sp>
      <p:sp>
        <p:nvSpPr>
          <p:cNvPr id="116739" name="Rectangle 2"/>
          <p:cNvSpPr>
            <a:spLocks noGrp="1" noRot="1" noChangeAspect="1" noChangeArrowheads="1" noTextEdit="1"/>
          </p:cNvSpPr>
          <p:nvPr>
            <p:ph type="sldImg"/>
          </p:nvPr>
        </p:nvSpPr>
        <p:spPr>
          <a:xfrm>
            <a:off x="90488" y="744538"/>
            <a:ext cx="6618287" cy="3722687"/>
          </a:xfrm>
          <a:ln/>
        </p:spPr>
      </p:sp>
      <p:sp>
        <p:nvSpPr>
          <p:cNvPr id="116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412256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E11F8657-CCFA-48A9-B28B-0D6133879E97}" type="slidenum">
              <a:rPr lang="en-US" altLang="de-DE" sz="1300"/>
              <a:pPr eaLnBrk="1" hangingPunct="1">
                <a:spcBef>
                  <a:spcPct val="0"/>
                </a:spcBef>
              </a:pPr>
              <a:t>8</a:t>
            </a:fld>
            <a:endParaRPr lang="en-US" altLang="de-DE" sz="1300"/>
          </a:p>
        </p:txBody>
      </p:sp>
      <p:sp>
        <p:nvSpPr>
          <p:cNvPr id="120835" name="Rectangle 2"/>
          <p:cNvSpPr>
            <a:spLocks noGrp="1" noRot="1" noChangeAspect="1" noChangeArrowheads="1" noTextEdit="1"/>
          </p:cNvSpPr>
          <p:nvPr>
            <p:ph type="sldImg"/>
          </p:nvPr>
        </p:nvSpPr>
        <p:spPr>
          <a:xfrm>
            <a:off x="90488" y="744538"/>
            <a:ext cx="6618287" cy="3722687"/>
          </a:xfrm>
          <a:ln/>
        </p:spPr>
      </p:sp>
      <p:sp>
        <p:nvSpPr>
          <p:cNvPr id="120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375137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E11F8657-CCFA-48A9-B28B-0D6133879E97}" type="slidenum">
              <a:rPr lang="en-US" altLang="de-DE" sz="1300"/>
              <a:pPr eaLnBrk="1" hangingPunct="1">
                <a:spcBef>
                  <a:spcPct val="0"/>
                </a:spcBef>
              </a:pPr>
              <a:t>9</a:t>
            </a:fld>
            <a:endParaRPr lang="en-US" altLang="de-DE" sz="1300"/>
          </a:p>
        </p:txBody>
      </p:sp>
      <p:sp>
        <p:nvSpPr>
          <p:cNvPr id="120835" name="Rectangle 2"/>
          <p:cNvSpPr>
            <a:spLocks noGrp="1" noRot="1" noChangeAspect="1" noChangeArrowheads="1" noTextEdit="1"/>
          </p:cNvSpPr>
          <p:nvPr>
            <p:ph type="sldImg"/>
          </p:nvPr>
        </p:nvSpPr>
        <p:spPr>
          <a:xfrm>
            <a:off x="90488" y="744538"/>
            <a:ext cx="6618287" cy="3722687"/>
          </a:xfrm>
          <a:ln/>
        </p:spPr>
      </p:sp>
      <p:sp>
        <p:nvSpPr>
          <p:cNvPr id="120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375137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E11F8657-CCFA-48A9-B28B-0D6133879E97}" type="slidenum">
              <a:rPr lang="en-US" altLang="de-DE" sz="1300"/>
              <a:pPr eaLnBrk="1" hangingPunct="1">
                <a:spcBef>
                  <a:spcPct val="0"/>
                </a:spcBef>
              </a:pPr>
              <a:t>10</a:t>
            </a:fld>
            <a:endParaRPr lang="en-US" altLang="de-DE" sz="1300"/>
          </a:p>
        </p:txBody>
      </p:sp>
      <p:sp>
        <p:nvSpPr>
          <p:cNvPr id="120835" name="Rectangle 2"/>
          <p:cNvSpPr>
            <a:spLocks noGrp="1" noRot="1" noChangeAspect="1" noChangeArrowheads="1" noTextEdit="1"/>
          </p:cNvSpPr>
          <p:nvPr>
            <p:ph type="sldImg"/>
          </p:nvPr>
        </p:nvSpPr>
        <p:spPr>
          <a:xfrm>
            <a:off x="90488" y="744538"/>
            <a:ext cx="6618287" cy="3722687"/>
          </a:xfrm>
          <a:ln/>
        </p:spPr>
      </p:sp>
      <p:sp>
        <p:nvSpPr>
          <p:cNvPr id="120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375137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E11F8657-CCFA-48A9-B28B-0D6133879E97}" type="slidenum">
              <a:rPr lang="en-US" altLang="de-DE" sz="1300"/>
              <a:pPr eaLnBrk="1" hangingPunct="1">
                <a:spcBef>
                  <a:spcPct val="0"/>
                </a:spcBef>
              </a:pPr>
              <a:t>11</a:t>
            </a:fld>
            <a:endParaRPr lang="en-US" altLang="de-DE" sz="1300"/>
          </a:p>
        </p:txBody>
      </p:sp>
      <p:sp>
        <p:nvSpPr>
          <p:cNvPr id="120835" name="Rectangle 2"/>
          <p:cNvSpPr>
            <a:spLocks noGrp="1" noRot="1" noChangeAspect="1" noChangeArrowheads="1" noTextEdit="1"/>
          </p:cNvSpPr>
          <p:nvPr>
            <p:ph type="sldImg"/>
          </p:nvPr>
        </p:nvSpPr>
        <p:spPr>
          <a:xfrm>
            <a:off x="90488" y="744538"/>
            <a:ext cx="6618287" cy="3722687"/>
          </a:xfrm>
          <a:ln/>
        </p:spPr>
      </p:sp>
      <p:sp>
        <p:nvSpPr>
          <p:cNvPr id="120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375137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731">
              <a:spcBef>
                <a:spcPct val="30000"/>
              </a:spcBef>
              <a:defRPr sz="1200">
                <a:solidFill>
                  <a:schemeClr val="tx1"/>
                </a:solidFill>
                <a:latin typeface="Arial" panose="020B0604020202020204" pitchFamily="34" charset="0"/>
                <a:ea typeface="ＭＳ Ｐゴシック" panose="020B0600070205080204" pitchFamily="34" charset="-128"/>
              </a:defRPr>
            </a:lvl1pPr>
            <a:lvl2pPr marL="716798" indent="-275692" defTabSz="955731">
              <a:spcBef>
                <a:spcPct val="30000"/>
              </a:spcBef>
              <a:defRPr sz="1200">
                <a:solidFill>
                  <a:schemeClr val="tx1"/>
                </a:solidFill>
                <a:latin typeface="Arial" panose="020B0604020202020204" pitchFamily="34" charset="0"/>
                <a:ea typeface="ＭＳ Ｐゴシック" panose="020B0600070205080204" pitchFamily="34" charset="-128"/>
              </a:defRPr>
            </a:lvl2pPr>
            <a:lvl3pPr marL="1102766" indent="-220553" defTabSz="955731">
              <a:spcBef>
                <a:spcPct val="30000"/>
              </a:spcBef>
              <a:defRPr sz="1200">
                <a:solidFill>
                  <a:schemeClr val="tx1"/>
                </a:solidFill>
                <a:latin typeface="Arial" panose="020B0604020202020204" pitchFamily="34" charset="0"/>
                <a:ea typeface="ＭＳ Ｐゴシック" panose="020B0600070205080204" pitchFamily="34" charset="-128"/>
              </a:defRPr>
            </a:lvl3pPr>
            <a:lvl4pPr marL="1543873" indent="-220553" defTabSz="955731">
              <a:spcBef>
                <a:spcPct val="30000"/>
              </a:spcBef>
              <a:defRPr sz="1200">
                <a:solidFill>
                  <a:schemeClr val="tx1"/>
                </a:solidFill>
                <a:latin typeface="Arial" panose="020B0604020202020204" pitchFamily="34" charset="0"/>
                <a:ea typeface="ＭＳ Ｐゴシック" panose="020B0600070205080204" pitchFamily="34" charset="-128"/>
              </a:defRPr>
            </a:lvl4pPr>
            <a:lvl5pPr marL="1984980" indent="-220553" defTabSz="955731">
              <a:spcBef>
                <a:spcPct val="30000"/>
              </a:spcBef>
              <a:defRPr sz="1200">
                <a:solidFill>
                  <a:schemeClr val="tx1"/>
                </a:solidFill>
                <a:latin typeface="Arial" panose="020B0604020202020204" pitchFamily="34" charset="0"/>
                <a:ea typeface="ＭＳ Ｐゴシック" panose="020B0600070205080204" pitchFamily="34" charset="-128"/>
              </a:defRPr>
            </a:lvl5pPr>
            <a:lvl6pPr marL="2426086" indent="-220553" defTabSz="955731"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867193" indent="-220553" defTabSz="955731"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308299" indent="-220553" defTabSz="955731"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749406" indent="-220553" defTabSz="955731"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543B2680-48EB-4EC4-B032-AA2A088BCEBE}" type="slidenum">
              <a:rPr lang="en-US" altLang="de-DE" sz="1300"/>
              <a:pPr>
                <a:spcBef>
                  <a:spcPct val="0"/>
                </a:spcBef>
              </a:pPr>
              <a:t>12</a:t>
            </a:fld>
            <a:endParaRPr lang="en-US" altLang="de-DE" sz="1300"/>
          </a:p>
        </p:txBody>
      </p:sp>
      <p:sp>
        <p:nvSpPr>
          <p:cNvPr id="48131" name="Rectangle 2"/>
          <p:cNvSpPr>
            <a:spLocks noGrp="1" noRot="1" noChangeAspect="1" noChangeArrowheads="1" noTextEdit="1"/>
          </p:cNvSpPr>
          <p:nvPr>
            <p:ph type="sldImg"/>
          </p:nvPr>
        </p:nvSpPr>
        <p:spPr>
          <a:xfrm>
            <a:off x="90488" y="744538"/>
            <a:ext cx="6616700" cy="3722687"/>
          </a:xfrm>
          <a:ln/>
        </p:spPr>
      </p:sp>
      <p:sp>
        <p:nvSpPr>
          <p:cNvPr id="48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5915284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99735711-5CB8-4B91-BCB7-56F3453837D6}" type="slidenum">
              <a:rPr lang="en-US" altLang="de-DE" sz="1300"/>
              <a:pPr eaLnBrk="1" hangingPunct="1">
                <a:spcBef>
                  <a:spcPct val="0"/>
                </a:spcBef>
              </a:pPr>
              <a:t>13</a:t>
            </a:fld>
            <a:endParaRPr lang="en-US" altLang="de-DE" sz="1300"/>
          </a:p>
        </p:txBody>
      </p:sp>
      <p:sp>
        <p:nvSpPr>
          <p:cNvPr id="122883" name="Rectangle 2"/>
          <p:cNvSpPr>
            <a:spLocks noGrp="1" noRot="1" noChangeAspect="1" noChangeArrowheads="1" noTextEdit="1"/>
          </p:cNvSpPr>
          <p:nvPr>
            <p:ph type="sldImg"/>
          </p:nvPr>
        </p:nvSpPr>
        <p:spPr>
          <a:xfrm>
            <a:off x="90488" y="744538"/>
            <a:ext cx="6618287" cy="3722687"/>
          </a:xfrm>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FontTx/>
              <a:buChar char="-"/>
            </a:pPr>
            <a:endParaRPr lang="es-ES" altLang="de-DE">
              <a:latin typeface="Arial" panose="020B0604020202020204" pitchFamily="34" charset="0"/>
            </a:endParaRPr>
          </a:p>
        </p:txBody>
      </p:sp>
    </p:spTree>
    <p:extLst>
      <p:ext uri="{BB962C8B-B14F-4D97-AF65-F5344CB8AC3E}">
        <p14:creationId xmlns:p14="http://schemas.microsoft.com/office/powerpoint/2010/main" val="11237027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A6575636-1A46-42A1-AEBF-4E1CBC1B2A5A}" type="slidenum">
              <a:rPr lang="en-US" altLang="de-DE" sz="1300"/>
              <a:pPr eaLnBrk="1" hangingPunct="1">
                <a:spcBef>
                  <a:spcPct val="0"/>
                </a:spcBef>
              </a:pPr>
              <a:t>14</a:t>
            </a:fld>
            <a:endParaRPr lang="en-US" altLang="de-DE" sz="1300"/>
          </a:p>
        </p:txBody>
      </p:sp>
      <p:sp>
        <p:nvSpPr>
          <p:cNvPr id="123907" name="Rectangle 2"/>
          <p:cNvSpPr>
            <a:spLocks noGrp="1" noRot="1" noChangeAspect="1" noChangeArrowheads="1" noTextEdit="1"/>
          </p:cNvSpPr>
          <p:nvPr>
            <p:ph type="sldImg"/>
          </p:nvPr>
        </p:nvSpPr>
        <p:spPr>
          <a:xfrm>
            <a:off x="90488" y="744538"/>
            <a:ext cx="6618287" cy="3722687"/>
          </a:xfrm>
          <a:ln/>
        </p:spPr>
      </p:sp>
      <p:sp>
        <p:nvSpPr>
          <p:cNvPr id="123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latin typeface="Arial" panose="020B0604020202020204" pitchFamily="34" charset="0"/>
            </a:endParaRPr>
          </a:p>
        </p:txBody>
      </p:sp>
    </p:spTree>
    <p:extLst>
      <p:ext uri="{BB962C8B-B14F-4D97-AF65-F5344CB8AC3E}">
        <p14:creationId xmlns:p14="http://schemas.microsoft.com/office/powerpoint/2010/main" val="19532424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955EA52-837C-4682-9027-C80941F120FD}" type="slidenum">
              <a:rPr lang="en-US" altLang="de-DE" sz="1300"/>
              <a:pPr eaLnBrk="1" hangingPunct="1">
                <a:spcBef>
                  <a:spcPct val="0"/>
                </a:spcBef>
              </a:pPr>
              <a:t>15</a:t>
            </a:fld>
            <a:endParaRPr lang="en-US" altLang="de-DE" sz="1300"/>
          </a:p>
        </p:txBody>
      </p:sp>
      <p:sp>
        <p:nvSpPr>
          <p:cNvPr id="124931" name="Rectangle 2"/>
          <p:cNvSpPr>
            <a:spLocks noGrp="1" noRot="1" noChangeAspect="1" noChangeArrowheads="1" noTextEdit="1"/>
          </p:cNvSpPr>
          <p:nvPr>
            <p:ph type="sldImg"/>
          </p:nvPr>
        </p:nvSpPr>
        <p:spPr>
          <a:xfrm>
            <a:off x="90488" y="744538"/>
            <a:ext cx="6618287" cy="3722687"/>
          </a:xfrm>
          <a:ln/>
        </p:spPr>
      </p:sp>
      <p:sp>
        <p:nvSpPr>
          <p:cNvPr id="124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FontTx/>
              <a:buChar char="-"/>
            </a:pPr>
            <a:endParaRPr lang="es-ES" altLang="de-DE">
              <a:latin typeface="Arial" panose="020B0604020202020204" pitchFamily="34" charset="0"/>
            </a:endParaRPr>
          </a:p>
        </p:txBody>
      </p:sp>
    </p:spTree>
    <p:extLst>
      <p:ext uri="{BB962C8B-B14F-4D97-AF65-F5344CB8AC3E}">
        <p14:creationId xmlns:p14="http://schemas.microsoft.com/office/powerpoint/2010/main" val="23120459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E333CDB7-B2A9-47CC-A7F1-B8F0CF133000}" type="slidenum">
              <a:rPr lang="en-US" altLang="de-DE" sz="1300"/>
              <a:pPr eaLnBrk="1" hangingPunct="1">
                <a:spcBef>
                  <a:spcPct val="0"/>
                </a:spcBef>
              </a:pPr>
              <a:t>16</a:t>
            </a:fld>
            <a:endParaRPr lang="en-US" altLang="de-DE" sz="1300"/>
          </a:p>
        </p:txBody>
      </p:sp>
      <p:sp>
        <p:nvSpPr>
          <p:cNvPr id="125955" name="Rectangle 2"/>
          <p:cNvSpPr>
            <a:spLocks noGrp="1" noRot="1" noChangeAspect="1" noChangeArrowheads="1" noTextEdit="1"/>
          </p:cNvSpPr>
          <p:nvPr>
            <p:ph type="sldImg"/>
          </p:nvPr>
        </p:nvSpPr>
        <p:spPr>
          <a:xfrm>
            <a:off x="90488" y="744538"/>
            <a:ext cx="6618287" cy="3722687"/>
          </a:xfrm>
          <a:ln/>
        </p:spPr>
      </p:sp>
      <p:sp>
        <p:nvSpPr>
          <p:cNvPr id="125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FontTx/>
              <a:buChar char="-"/>
            </a:pPr>
            <a:endParaRPr lang="es-ES" altLang="de-DE">
              <a:latin typeface="Arial" panose="020B0604020202020204" pitchFamily="34" charset="0"/>
            </a:endParaRPr>
          </a:p>
        </p:txBody>
      </p:sp>
    </p:spTree>
    <p:extLst>
      <p:ext uri="{BB962C8B-B14F-4D97-AF65-F5344CB8AC3E}">
        <p14:creationId xmlns:p14="http://schemas.microsoft.com/office/powerpoint/2010/main" val="47517636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C5CE6ED5-34EF-4C78-B5EA-1103AEF97B5A}" type="slidenum">
              <a:rPr lang="en-US" altLang="de-DE" sz="1300"/>
              <a:pPr eaLnBrk="1" hangingPunct="1">
                <a:spcBef>
                  <a:spcPct val="0"/>
                </a:spcBef>
              </a:pPr>
              <a:t>17</a:t>
            </a:fld>
            <a:endParaRPr lang="en-US" altLang="de-DE" sz="1300"/>
          </a:p>
        </p:txBody>
      </p:sp>
      <p:sp>
        <p:nvSpPr>
          <p:cNvPr id="126979" name="Rectangle 2"/>
          <p:cNvSpPr>
            <a:spLocks noGrp="1" noRot="1" noChangeAspect="1" noChangeArrowheads="1" noTextEdit="1"/>
          </p:cNvSpPr>
          <p:nvPr>
            <p:ph type="sldImg"/>
          </p:nvPr>
        </p:nvSpPr>
        <p:spPr>
          <a:xfrm>
            <a:off x="90488" y="744538"/>
            <a:ext cx="6618287" cy="3722687"/>
          </a:xfrm>
          <a:ln/>
        </p:spPr>
      </p:sp>
      <p:sp>
        <p:nvSpPr>
          <p:cNvPr id="126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latin typeface="Arial" panose="020B0604020202020204" pitchFamily="34" charset="0"/>
            </a:endParaRPr>
          </a:p>
        </p:txBody>
      </p:sp>
    </p:spTree>
    <p:extLst>
      <p:ext uri="{BB962C8B-B14F-4D97-AF65-F5344CB8AC3E}">
        <p14:creationId xmlns:p14="http://schemas.microsoft.com/office/powerpoint/2010/main" val="260999864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0B9DA523-CB20-4042-9E7C-BD2BA0BE5FEC}" type="slidenum">
              <a:rPr lang="en-US" altLang="de-DE" sz="1300"/>
              <a:pPr eaLnBrk="1" hangingPunct="1">
                <a:spcBef>
                  <a:spcPct val="0"/>
                </a:spcBef>
              </a:pPr>
              <a:t>18</a:t>
            </a:fld>
            <a:endParaRPr lang="en-US" altLang="de-DE" sz="1300"/>
          </a:p>
        </p:txBody>
      </p:sp>
      <p:sp>
        <p:nvSpPr>
          <p:cNvPr id="130051" name="Rectangle 2"/>
          <p:cNvSpPr>
            <a:spLocks noGrp="1" noRot="1" noChangeAspect="1" noChangeArrowheads="1" noTextEdit="1"/>
          </p:cNvSpPr>
          <p:nvPr>
            <p:ph type="sldImg"/>
          </p:nvPr>
        </p:nvSpPr>
        <p:spPr>
          <a:xfrm>
            <a:off x="90488" y="744538"/>
            <a:ext cx="6618287" cy="3722687"/>
          </a:xfrm>
          <a:ln/>
        </p:spPr>
      </p:sp>
      <p:sp>
        <p:nvSpPr>
          <p:cNvPr id="130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183956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0B9DA523-CB20-4042-9E7C-BD2BA0BE5FEC}" type="slidenum">
              <a:rPr lang="en-US" altLang="de-DE" sz="1300"/>
              <a:pPr eaLnBrk="1" hangingPunct="1">
                <a:spcBef>
                  <a:spcPct val="0"/>
                </a:spcBef>
              </a:pPr>
              <a:t>19</a:t>
            </a:fld>
            <a:endParaRPr lang="en-US" altLang="de-DE" sz="1300"/>
          </a:p>
        </p:txBody>
      </p:sp>
      <p:sp>
        <p:nvSpPr>
          <p:cNvPr id="130051" name="Rectangle 2"/>
          <p:cNvSpPr>
            <a:spLocks noGrp="1" noRot="1" noChangeAspect="1" noChangeArrowheads="1" noTextEdit="1"/>
          </p:cNvSpPr>
          <p:nvPr>
            <p:ph type="sldImg"/>
          </p:nvPr>
        </p:nvSpPr>
        <p:spPr>
          <a:xfrm>
            <a:off x="90488" y="744538"/>
            <a:ext cx="6618287" cy="3722687"/>
          </a:xfrm>
          <a:ln/>
        </p:spPr>
      </p:sp>
      <p:sp>
        <p:nvSpPr>
          <p:cNvPr id="130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1839562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0B9DA523-CB20-4042-9E7C-BD2BA0BE5FEC}" type="slidenum">
              <a:rPr lang="en-US" altLang="de-DE" sz="1300"/>
              <a:pPr eaLnBrk="1" hangingPunct="1">
                <a:spcBef>
                  <a:spcPct val="0"/>
                </a:spcBef>
              </a:pPr>
              <a:t>20</a:t>
            </a:fld>
            <a:endParaRPr lang="en-US" altLang="de-DE" sz="1300"/>
          </a:p>
        </p:txBody>
      </p:sp>
      <p:sp>
        <p:nvSpPr>
          <p:cNvPr id="130051" name="Rectangle 2"/>
          <p:cNvSpPr>
            <a:spLocks noGrp="1" noRot="1" noChangeAspect="1" noChangeArrowheads="1" noTextEdit="1"/>
          </p:cNvSpPr>
          <p:nvPr>
            <p:ph type="sldImg"/>
          </p:nvPr>
        </p:nvSpPr>
        <p:spPr>
          <a:xfrm>
            <a:off x="90488" y="744538"/>
            <a:ext cx="6618287" cy="3722687"/>
          </a:xfrm>
          <a:ln/>
        </p:spPr>
      </p:sp>
      <p:sp>
        <p:nvSpPr>
          <p:cNvPr id="130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1839562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C819AA9F-310B-4D2B-A46D-DB2F4FEC5F99}" type="slidenum">
              <a:rPr lang="en-US" altLang="de-DE" sz="1300"/>
              <a:pPr eaLnBrk="1" hangingPunct="1">
                <a:spcBef>
                  <a:spcPct val="0"/>
                </a:spcBef>
              </a:pPr>
              <a:t>21</a:t>
            </a:fld>
            <a:endParaRPr lang="en-US" altLang="de-DE" sz="1300"/>
          </a:p>
        </p:txBody>
      </p:sp>
      <p:sp>
        <p:nvSpPr>
          <p:cNvPr id="131075"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31076"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505565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6DCEC0B3-8EB9-4A16-B176-EBE03C57AE25}" type="slidenum">
              <a:rPr lang="en-US" altLang="de-DE" sz="1300"/>
              <a:pPr eaLnBrk="1" hangingPunct="1">
                <a:spcBef>
                  <a:spcPct val="0"/>
                </a:spcBef>
              </a:pPr>
              <a:t>22</a:t>
            </a:fld>
            <a:endParaRPr lang="en-US" altLang="de-DE" sz="1300"/>
          </a:p>
        </p:txBody>
      </p:sp>
      <p:sp>
        <p:nvSpPr>
          <p:cNvPr id="132099"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32100"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6113951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B5965AA5-2B34-4EC4-92CA-7E47B9A42DC7}" type="slidenum">
              <a:rPr lang="en-US" altLang="de-DE" sz="1300"/>
              <a:pPr eaLnBrk="1" hangingPunct="1">
                <a:spcBef>
                  <a:spcPct val="0"/>
                </a:spcBef>
              </a:pPr>
              <a:t>23</a:t>
            </a:fld>
            <a:endParaRPr lang="en-US" altLang="de-DE" sz="1300"/>
          </a:p>
        </p:txBody>
      </p:sp>
      <p:sp>
        <p:nvSpPr>
          <p:cNvPr id="133123"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33124"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5618433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49B3A6EC-A0A5-48FE-86FE-F2A3E483D444}" type="slidenum">
              <a:rPr lang="en-US" altLang="de-DE" sz="1300"/>
              <a:pPr eaLnBrk="1" hangingPunct="1">
                <a:spcBef>
                  <a:spcPct val="0"/>
                </a:spcBef>
              </a:pPr>
              <a:t>24</a:t>
            </a:fld>
            <a:endParaRPr lang="en-US" altLang="de-DE" sz="1300"/>
          </a:p>
        </p:txBody>
      </p:sp>
      <p:sp>
        <p:nvSpPr>
          <p:cNvPr id="134147"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34148"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5053382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91CFFBFE-A316-4881-AB12-9F13640E6C00}" type="slidenum">
              <a:rPr lang="en-US" altLang="de-DE" sz="1300"/>
              <a:pPr eaLnBrk="1" hangingPunct="1">
                <a:spcBef>
                  <a:spcPct val="0"/>
                </a:spcBef>
              </a:pPr>
              <a:t>25</a:t>
            </a:fld>
            <a:endParaRPr lang="en-US" altLang="de-DE" sz="1300"/>
          </a:p>
        </p:txBody>
      </p:sp>
      <p:sp>
        <p:nvSpPr>
          <p:cNvPr id="135171"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35172"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8536201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BC8F5B7-AF7A-4E10-847F-7EC92B20E060}" type="slidenum">
              <a:rPr lang="en-US" altLang="de-DE" sz="1300"/>
              <a:pPr eaLnBrk="1" hangingPunct="1">
                <a:spcBef>
                  <a:spcPct val="0"/>
                </a:spcBef>
              </a:pPr>
              <a:t>26</a:t>
            </a:fld>
            <a:endParaRPr lang="en-US" altLang="de-DE" sz="1300"/>
          </a:p>
        </p:txBody>
      </p:sp>
      <p:sp>
        <p:nvSpPr>
          <p:cNvPr id="136195"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36196"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9714122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3B2A5CBD-F3BB-43AA-85BC-A3F48256C845}" type="slidenum">
              <a:rPr lang="en-US" altLang="de-DE" sz="1300"/>
              <a:pPr eaLnBrk="1" hangingPunct="1">
                <a:spcBef>
                  <a:spcPct val="0"/>
                </a:spcBef>
              </a:pPr>
              <a:t>27</a:t>
            </a:fld>
            <a:endParaRPr lang="en-US" altLang="de-DE" sz="1300"/>
          </a:p>
        </p:txBody>
      </p:sp>
      <p:sp>
        <p:nvSpPr>
          <p:cNvPr id="139267" name="Rectangle 2"/>
          <p:cNvSpPr>
            <a:spLocks noGrp="1" noRot="1" noChangeAspect="1" noChangeArrowheads="1" noTextEdit="1"/>
          </p:cNvSpPr>
          <p:nvPr>
            <p:ph type="sldImg"/>
          </p:nvPr>
        </p:nvSpPr>
        <p:spPr>
          <a:xfrm>
            <a:off x="90488" y="744538"/>
            <a:ext cx="6618287" cy="3722687"/>
          </a:xfrm>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2423609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3B2A5CBD-F3BB-43AA-85BC-A3F48256C845}" type="slidenum">
              <a:rPr lang="en-US" altLang="de-DE" sz="1300"/>
              <a:pPr eaLnBrk="1" hangingPunct="1">
                <a:spcBef>
                  <a:spcPct val="0"/>
                </a:spcBef>
              </a:pPr>
              <a:t>28</a:t>
            </a:fld>
            <a:endParaRPr lang="en-US" altLang="de-DE" sz="1300"/>
          </a:p>
        </p:txBody>
      </p:sp>
      <p:sp>
        <p:nvSpPr>
          <p:cNvPr id="139267" name="Rectangle 2"/>
          <p:cNvSpPr>
            <a:spLocks noGrp="1" noRot="1" noChangeAspect="1" noChangeArrowheads="1" noTextEdit="1"/>
          </p:cNvSpPr>
          <p:nvPr>
            <p:ph type="sldImg"/>
          </p:nvPr>
        </p:nvSpPr>
        <p:spPr>
          <a:xfrm>
            <a:off x="90488" y="744538"/>
            <a:ext cx="6618287" cy="3722687"/>
          </a:xfrm>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2423609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3B2A5CBD-F3BB-43AA-85BC-A3F48256C845}" type="slidenum">
              <a:rPr lang="en-US" altLang="de-DE" sz="1300"/>
              <a:pPr eaLnBrk="1" hangingPunct="1">
                <a:spcBef>
                  <a:spcPct val="0"/>
                </a:spcBef>
              </a:pPr>
              <a:t>29</a:t>
            </a:fld>
            <a:endParaRPr lang="en-US" altLang="de-DE" sz="1300"/>
          </a:p>
        </p:txBody>
      </p:sp>
      <p:sp>
        <p:nvSpPr>
          <p:cNvPr id="139267" name="Rectangle 2"/>
          <p:cNvSpPr>
            <a:spLocks noGrp="1" noRot="1" noChangeAspect="1" noChangeArrowheads="1" noTextEdit="1"/>
          </p:cNvSpPr>
          <p:nvPr>
            <p:ph type="sldImg"/>
          </p:nvPr>
        </p:nvSpPr>
        <p:spPr>
          <a:xfrm>
            <a:off x="90488" y="744538"/>
            <a:ext cx="6618287" cy="3722687"/>
          </a:xfrm>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2423609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F68D43D2-DA1B-4E10-B4A9-868E289714FA}" type="slidenum">
              <a:rPr lang="en-US" altLang="de-DE" sz="1300"/>
              <a:pPr eaLnBrk="1" hangingPunct="1">
                <a:spcBef>
                  <a:spcPct val="0"/>
                </a:spcBef>
              </a:pPr>
              <a:t>30</a:t>
            </a:fld>
            <a:endParaRPr lang="en-US" altLang="de-DE" sz="1300"/>
          </a:p>
        </p:txBody>
      </p:sp>
      <p:sp>
        <p:nvSpPr>
          <p:cNvPr id="140291"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562" tIns="47781" rIns="95562" bIns="47781" anchor="b"/>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4DC76880-3101-44B5-A6C4-48AD3FC2CBE7}" type="slidenum">
              <a:rPr lang="en-US" altLang="de-DE" sz="1300" b="1"/>
              <a:pPr algn="r" eaLnBrk="1" hangingPunct="1">
                <a:spcBef>
                  <a:spcPct val="0"/>
                </a:spcBef>
              </a:pPr>
              <a:t>30</a:t>
            </a:fld>
            <a:endParaRPr lang="en-US" altLang="de-DE" sz="1300" b="1"/>
          </a:p>
        </p:txBody>
      </p:sp>
      <p:sp>
        <p:nvSpPr>
          <p:cNvPr id="140292" name="Rectangle 2"/>
          <p:cNvSpPr>
            <a:spLocks noGrp="1" noRot="1" noChangeAspect="1" noChangeArrowheads="1" noTextEdit="1"/>
          </p:cNvSpPr>
          <p:nvPr>
            <p:ph type="sldImg"/>
          </p:nvPr>
        </p:nvSpPr>
        <p:spPr>
          <a:xfrm>
            <a:off x="90488" y="744538"/>
            <a:ext cx="6618287" cy="3722687"/>
          </a:xfrm>
          <a:ln/>
        </p:spPr>
      </p:sp>
      <p:sp>
        <p:nvSpPr>
          <p:cNvPr id="14029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1025784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731">
              <a:spcBef>
                <a:spcPct val="30000"/>
              </a:spcBef>
              <a:defRPr sz="1200">
                <a:solidFill>
                  <a:schemeClr val="tx1"/>
                </a:solidFill>
                <a:latin typeface="Arial" panose="020B0604020202020204" pitchFamily="34" charset="0"/>
                <a:ea typeface="ＭＳ Ｐゴシック" panose="020B0600070205080204" pitchFamily="34" charset="-128"/>
              </a:defRPr>
            </a:lvl1pPr>
            <a:lvl2pPr marL="716798" indent="-275692" defTabSz="955731">
              <a:spcBef>
                <a:spcPct val="30000"/>
              </a:spcBef>
              <a:defRPr sz="1200">
                <a:solidFill>
                  <a:schemeClr val="tx1"/>
                </a:solidFill>
                <a:latin typeface="Arial" panose="020B0604020202020204" pitchFamily="34" charset="0"/>
                <a:ea typeface="ＭＳ Ｐゴシック" panose="020B0600070205080204" pitchFamily="34" charset="-128"/>
              </a:defRPr>
            </a:lvl2pPr>
            <a:lvl3pPr marL="1102766" indent="-220553" defTabSz="955731">
              <a:spcBef>
                <a:spcPct val="30000"/>
              </a:spcBef>
              <a:defRPr sz="1200">
                <a:solidFill>
                  <a:schemeClr val="tx1"/>
                </a:solidFill>
                <a:latin typeface="Arial" panose="020B0604020202020204" pitchFamily="34" charset="0"/>
                <a:ea typeface="ＭＳ Ｐゴシック" panose="020B0600070205080204" pitchFamily="34" charset="-128"/>
              </a:defRPr>
            </a:lvl3pPr>
            <a:lvl4pPr marL="1543873" indent="-220553" defTabSz="955731">
              <a:spcBef>
                <a:spcPct val="30000"/>
              </a:spcBef>
              <a:defRPr sz="1200">
                <a:solidFill>
                  <a:schemeClr val="tx1"/>
                </a:solidFill>
                <a:latin typeface="Arial" panose="020B0604020202020204" pitchFamily="34" charset="0"/>
                <a:ea typeface="ＭＳ Ｐゴシック" panose="020B0600070205080204" pitchFamily="34" charset="-128"/>
              </a:defRPr>
            </a:lvl4pPr>
            <a:lvl5pPr marL="1984980" indent="-220553" defTabSz="955731">
              <a:spcBef>
                <a:spcPct val="30000"/>
              </a:spcBef>
              <a:defRPr sz="1200">
                <a:solidFill>
                  <a:schemeClr val="tx1"/>
                </a:solidFill>
                <a:latin typeface="Arial" panose="020B0604020202020204" pitchFamily="34" charset="0"/>
                <a:ea typeface="ＭＳ Ｐゴシック" panose="020B0600070205080204" pitchFamily="34" charset="-128"/>
              </a:defRPr>
            </a:lvl5pPr>
            <a:lvl6pPr marL="2426086" indent="-220553" defTabSz="955731"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867193" indent="-220553" defTabSz="955731"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308299" indent="-220553" defTabSz="955731"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749406" indent="-220553" defTabSz="955731"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92D00D8-9B13-4909-87F1-39241E11E4DC}" type="slidenum">
              <a:rPr lang="en-US" altLang="de-DE" sz="1300"/>
              <a:pPr>
                <a:spcBef>
                  <a:spcPct val="0"/>
                </a:spcBef>
              </a:pPr>
              <a:t>31</a:t>
            </a:fld>
            <a:endParaRPr lang="en-US" altLang="de-DE" sz="1300"/>
          </a:p>
        </p:txBody>
      </p:sp>
      <p:sp>
        <p:nvSpPr>
          <p:cNvPr id="87043" name="Rectangle 1026"/>
          <p:cNvSpPr>
            <a:spLocks noGrp="1" noRot="1" noChangeAspect="1" noChangeArrowheads="1" noTextEdit="1"/>
          </p:cNvSpPr>
          <p:nvPr>
            <p:ph type="sldImg"/>
          </p:nvPr>
        </p:nvSpPr>
        <p:spPr>
          <a:xfrm>
            <a:off x="90488" y="744538"/>
            <a:ext cx="6616700" cy="3722687"/>
          </a:xfrm>
          <a:ln/>
        </p:spPr>
      </p:sp>
      <p:sp>
        <p:nvSpPr>
          <p:cNvPr id="8704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17844241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731">
              <a:spcBef>
                <a:spcPct val="30000"/>
              </a:spcBef>
              <a:defRPr sz="1200">
                <a:solidFill>
                  <a:schemeClr val="tx1"/>
                </a:solidFill>
                <a:latin typeface="Arial" panose="020B0604020202020204" pitchFamily="34" charset="0"/>
                <a:ea typeface="ＭＳ Ｐゴシック" panose="020B0600070205080204" pitchFamily="34" charset="-128"/>
              </a:defRPr>
            </a:lvl1pPr>
            <a:lvl2pPr marL="716798" indent="-275692" defTabSz="955731">
              <a:spcBef>
                <a:spcPct val="30000"/>
              </a:spcBef>
              <a:defRPr sz="1200">
                <a:solidFill>
                  <a:schemeClr val="tx1"/>
                </a:solidFill>
                <a:latin typeface="Arial" panose="020B0604020202020204" pitchFamily="34" charset="0"/>
                <a:ea typeface="ＭＳ Ｐゴシック" panose="020B0600070205080204" pitchFamily="34" charset="-128"/>
              </a:defRPr>
            </a:lvl2pPr>
            <a:lvl3pPr marL="1102766" indent="-220553" defTabSz="955731">
              <a:spcBef>
                <a:spcPct val="30000"/>
              </a:spcBef>
              <a:defRPr sz="1200">
                <a:solidFill>
                  <a:schemeClr val="tx1"/>
                </a:solidFill>
                <a:latin typeface="Arial" panose="020B0604020202020204" pitchFamily="34" charset="0"/>
                <a:ea typeface="ＭＳ Ｐゴシック" panose="020B0600070205080204" pitchFamily="34" charset="-128"/>
              </a:defRPr>
            </a:lvl3pPr>
            <a:lvl4pPr marL="1543873" indent="-220553" defTabSz="955731">
              <a:spcBef>
                <a:spcPct val="30000"/>
              </a:spcBef>
              <a:defRPr sz="1200">
                <a:solidFill>
                  <a:schemeClr val="tx1"/>
                </a:solidFill>
                <a:latin typeface="Arial" panose="020B0604020202020204" pitchFamily="34" charset="0"/>
                <a:ea typeface="ＭＳ Ｐゴシック" panose="020B0600070205080204" pitchFamily="34" charset="-128"/>
              </a:defRPr>
            </a:lvl4pPr>
            <a:lvl5pPr marL="1984980" indent="-220553" defTabSz="955731">
              <a:spcBef>
                <a:spcPct val="30000"/>
              </a:spcBef>
              <a:defRPr sz="1200">
                <a:solidFill>
                  <a:schemeClr val="tx1"/>
                </a:solidFill>
                <a:latin typeface="Arial" panose="020B0604020202020204" pitchFamily="34" charset="0"/>
                <a:ea typeface="ＭＳ Ｐゴシック" panose="020B0600070205080204" pitchFamily="34" charset="-128"/>
              </a:defRPr>
            </a:lvl5pPr>
            <a:lvl6pPr marL="2426086" indent="-220553" defTabSz="955731"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867193" indent="-220553" defTabSz="955731"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308299" indent="-220553" defTabSz="955731"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749406" indent="-220553" defTabSz="955731"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92D00D8-9B13-4909-87F1-39241E11E4DC}" type="slidenum">
              <a:rPr lang="en-US" altLang="de-DE" sz="1300"/>
              <a:pPr>
                <a:spcBef>
                  <a:spcPct val="0"/>
                </a:spcBef>
              </a:pPr>
              <a:t>32</a:t>
            </a:fld>
            <a:endParaRPr lang="en-US" altLang="de-DE" sz="1300"/>
          </a:p>
        </p:txBody>
      </p:sp>
      <p:sp>
        <p:nvSpPr>
          <p:cNvPr id="87043" name="Rectangle 1026"/>
          <p:cNvSpPr>
            <a:spLocks noGrp="1" noRot="1" noChangeAspect="1" noChangeArrowheads="1" noTextEdit="1"/>
          </p:cNvSpPr>
          <p:nvPr>
            <p:ph type="sldImg"/>
          </p:nvPr>
        </p:nvSpPr>
        <p:spPr>
          <a:xfrm>
            <a:off x="90488" y="744538"/>
            <a:ext cx="6616700" cy="3722687"/>
          </a:xfrm>
          <a:ln/>
        </p:spPr>
      </p:sp>
      <p:sp>
        <p:nvSpPr>
          <p:cNvPr id="8704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17844241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731">
              <a:spcBef>
                <a:spcPct val="30000"/>
              </a:spcBef>
              <a:defRPr sz="1200">
                <a:solidFill>
                  <a:schemeClr val="tx1"/>
                </a:solidFill>
                <a:latin typeface="Arial" panose="020B0604020202020204" pitchFamily="34" charset="0"/>
                <a:ea typeface="ＭＳ Ｐゴシック" panose="020B0600070205080204" pitchFamily="34" charset="-128"/>
              </a:defRPr>
            </a:lvl1pPr>
            <a:lvl2pPr marL="716798" indent="-275692" defTabSz="955731">
              <a:spcBef>
                <a:spcPct val="30000"/>
              </a:spcBef>
              <a:defRPr sz="1200">
                <a:solidFill>
                  <a:schemeClr val="tx1"/>
                </a:solidFill>
                <a:latin typeface="Arial" panose="020B0604020202020204" pitchFamily="34" charset="0"/>
                <a:ea typeface="ＭＳ Ｐゴシック" panose="020B0600070205080204" pitchFamily="34" charset="-128"/>
              </a:defRPr>
            </a:lvl2pPr>
            <a:lvl3pPr marL="1102766" indent="-220553" defTabSz="955731">
              <a:spcBef>
                <a:spcPct val="30000"/>
              </a:spcBef>
              <a:defRPr sz="1200">
                <a:solidFill>
                  <a:schemeClr val="tx1"/>
                </a:solidFill>
                <a:latin typeface="Arial" panose="020B0604020202020204" pitchFamily="34" charset="0"/>
                <a:ea typeface="ＭＳ Ｐゴシック" panose="020B0600070205080204" pitchFamily="34" charset="-128"/>
              </a:defRPr>
            </a:lvl3pPr>
            <a:lvl4pPr marL="1543873" indent="-220553" defTabSz="955731">
              <a:spcBef>
                <a:spcPct val="30000"/>
              </a:spcBef>
              <a:defRPr sz="1200">
                <a:solidFill>
                  <a:schemeClr val="tx1"/>
                </a:solidFill>
                <a:latin typeface="Arial" panose="020B0604020202020204" pitchFamily="34" charset="0"/>
                <a:ea typeface="ＭＳ Ｐゴシック" panose="020B0600070205080204" pitchFamily="34" charset="-128"/>
              </a:defRPr>
            </a:lvl4pPr>
            <a:lvl5pPr marL="1984980" indent="-220553" defTabSz="955731">
              <a:spcBef>
                <a:spcPct val="30000"/>
              </a:spcBef>
              <a:defRPr sz="1200">
                <a:solidFill>
                  <a:schemeClr val="tx1"/>
                </a:solidFill>
                <a:latin typeface="Arial" panose="020B0604020202020204" pitchFamily="34" charset="0"/>
                <a:ea typeface="ＭＳ Ｐゴシック" panose="020B0600070205080204" pitchFamily="34" charset="-128"/>
              </a:defRPr>
            </a:lvl5pPr>
            <a:lvl6pPr marL="2426086" indent="-220553" defTabSz="955731"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867193" indent="-220553" defTabSz="955731"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308299" indent="-220553" defTabSz="955731"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749406" indent="-220553" defTabSz="955731"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92D00D8-9B13-4909-87F1-39241E11E4DC}" type="slidenum">
              <a:rPr lang="en-US" altLang="de-DE" sz="1300"/>
              <a:pPr>
                <a:spcBef>
                  <a:spcPct val="0"/>
                </a:spcBef>
              </a:pPr>
              <a:t>33</a:t>
            </a:fld>
            <a:endParaRPr lang="en-US" altLang="de-DE" sz="1300"/>
          </a:p>
        </p:txBody>
      </p:sp>
      <p:sp>
        <p:nvSpPr>
          <p:cNvPr id="87043" name="Rectangle 1026"/>
          <p:cNvSpPr>
            <a:spLocks noGrp="1" noRot="1" noChangeAspect="1" noChangeArrowheads="1" noTextEdit="1"/>
          </p:cNvSpPr>
          <p:nvPr>
            <p:ph type="sldImg"/>
          </p:nvPr>
        </p:nvSpPr>
        <p:spPr>
          <a:xfrm>
            <a:off x="90488" y="744538"/>
            <a:ext cx="6616700" cy="3722687"/>
          </a:xfrm>
          <a:ln/>
        </p:spPr>
      </p:sp>
      <p:sp>
        <p:nvSpPr>
          <p:cNvPr id="8704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17844241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AF4A3C66-CF7F-44FE-93A7-08AFA6C19495}" type="slidenum">
              <a:rPr lang="en-US" altLang="de-DE" sz="1300"/>
              <a:pPr eaLnBrk="1" hangingPunct="1">
                <a:spcBef>
                  <a:spcPct val="0"/>
                </a:spcBef>
              </a:pPr>
              <a:t>34</a:t>
            </a:fld>
            <a:endParaRPr lang="en-US" altLang="de-DE" sz="1300"/>
          </a:p>
        </p:txBody>
      </p:sp>
      <p:sp>
        <p:nvSpPr>
          <p:cNvPr id="147459"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47460"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038406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AF4A3C66-CF7F-44FE-93A7-08AFA6C19495}" type="slidenum">
              <a:rPr lang="en-US" altLang="de-DE" sz="1300"/>
              <a:pPr eaLnBrk="1" hangingPunct="1">
                <a:spcBef>
                  <a:spcPct val="0"/>
                </a:spcBef>
              </a:pPr>
              <a:t>35</a:t>
            </a:fld>
            <a:endParaRPr lang="en-US" altLang="de-DE" sz="1300"/>
          </a:p>
        </p:txBody>
      </p:sp>
      <p:sp>
        <p:nvSpPr>
          <p:cNvPr id="147459"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47460"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038406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AF4A3C66-CF7F-44FE-93A7-08AFA6C19495}" type="slidenum">
              <a:rPr lang="en-US" altLang="de-DE" sz="1300"/>
              <a:pPr eaLnBrk="1" hangingPunct="1">
                <a:spcBef>
                  <a:spcPct val="0"/>
                </a:spcBef>
              </a:pPr>
              <a:t>36</a:t>
            </a:fld>
            <a:endParaRPr lang="en-US" altLang="de-DE" sz="1300"/>
          </a:p>
        </p:txBody>
      </p:sp>
      <p:sp>
        <p:nvSpPr>
          <p:cNvPr id="147459"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47460"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038406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AF4A3C66-CF7F-44FE-93A7-08AFA6C19495}" type="slidenum">
              <a:rPr lang="en-US" altLang="de-DE" sz="1300"/>
              <a:pPr eaLnBrk="1" hangingPunct="1">
                <a:spcBef>
                  <a:spcPct val="0"/>
                </a:spcBef>
              </a:pPr>
              <a:t>37</a:t>
            </a:fld>
            <a:endParaRPr lang="en-US" altLang="de-DE" sz="1300"/>
          </a:p>
        </p:txBody>
      </p:sp>
      <p:sp>
        <p:nvSpPr>
          <p:cNvPr id="147459"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47460"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038406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78AA525A-1CD1-4F5E-A23D-5460F623E537}" type="slidenum">
              <a:rPr lang="en-US" altLang="de-DE" sz="1300"/>
              <a:pPr eaLnBrk="1" hangingPunct="1">
                <a:spcBef>
                  <a:spcPct val="0"/>
                </a:spcBef>
              </a:pPr>
              <a:t>38</a:t>
            </a:fld>
            <a:endParaRPr lang="en-US" altLang="de-DE" sz="1300"/>
          </a:p>
        </p:txBody>
      </p:sp>
      <p:sp>
        <p:nvSpPr>
          <p:cNvPr id="150531"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562" tIns="47781" rIns="95562" bIns="47781" anchor="b"/>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EC59C6F3-4DE2-4AC1-84EC-0D0435ACDF68}" type="slidenum">
              <a:rPr lang="en-US" altLang="de-DE" sz="1300" b="1"/>
              <a:pPr algn="r" eaLnBrk="1" hangingPunct="1">
                <a:spcBef>
                  <a:spcPct val="0"/>
                </a:spcBef>
              </a:pPr>
              <a:t>38</a:t>
            </a:fld>
            <a:endParaRPr lang="en-US" altLang="de-DE" sz="1300" b="1"/>
          </a:p>
        </p:txBody>
      </p:sp>
      <p:sp>
        <p:nvSpPr>
          <p:cNvPr id="150532" name="Rectangle 2"/>
          <p:cNvSpPr>
            <a:spLocks noGrp="1" noRot="1" noChangeAspect="1" noChangeArrowheads="1" noTextEdit="1"/>
          </p:cNvSpPr>
          <p:nvPr>
            <p:ph type="sldImg"/>
          </p:nvPr>
        </p:nvSpPr>
        <p:spPr>
          <a:xfrm>
            <a:off x="90488" y="744538"/>
            <a:ext cx="6618287" cy="3722687"/>
          </a:xfrm>
          <a:ln/>
        </p:spPr>
      </p:sp>
      <p:sp>
        <p:nvSpPr>
          <p:cNvPr id="15053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214" tIns="44108" rIns="88214" bIns="44108"/>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4313364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78AA525A-1CD1-4F5E-A23D-5460F623E537}" type="slidenum">
              <a:rPr lang="en-US" altLang="de-DE" sz="1300"/>
              <a:pPr eaLnBrk="1" hangingPunct="1">
                <a:spcBef>
                  <a:spcPct val="0"/>
                </a:spcBef>
              </a:pPr>
              <a:t>39</a:t>
            </a:fld>
            <a:endParaRPr lang="en-US" altLang="de-DE" sz="1300"/>
          </a:p>
        </p:txBody>
      </p:sp>
      <p:sp>
        <p:nvSpPr>
          <p:cNvPr id="150531"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562" tIns="47781" rIns="95562" bIns="47781" anchor="b"/>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EC59C6F3-4DE2-4AC1-84EC-0D0435ACDF68}" type="slidenum">
              <a:rPr lang="en-US" altLang="de-DE" sz="1300" b="1"/>
              <a:pPr algn="r" eaLnBrk="1" hangingPunct="1">
                <a:spcBef>
                  <a:spcPct val="0"/>
                </a:spcBef>
              </a:pPr>
              <a:t>39</a:t>
            </a:fld>
            <a:endParaRPr lang="en-US" altLang="de-DE" sz="1300" b="1"/>
          </a:p>
        </p:txBody>
      </p:sp>
      <p:sp>
        <p:nvSpPr>
          <p:cNvPr id="150532" name="Rectangle 2"/>
          <p:cNvSpPr>
            <a:spLocks noGrp="1" noRot="1" noChangeAspect="1" noChangeArrowheads="1" noTextEdit="1"/>
          </p:cNvSpPr>
          <p:nvPr>
            <p:ph type="sldImg"/>
          </p:nvPr>
        </p:nvSpPr>
        <p:spPr>
          <a:xfrm>
            <a:off x="90488" y="744538"/>
            <a:ext cx="6618287" cy="3722687"/>
          </a:xfrm>
          <a:ln/>
        </p:spPr>
      </p:sp>
      <p:sp>
        <p:nvSpPr>
          <p:cNvPr id="15053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214" tIns="44108" rIns="88214" bIns="44108"/>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4313364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78AA525A-1CD1-4F5E-A23D-5460F623E537}" type="slidenum">
              <a:rPr lang="en-US" altLang="de-DE" sz="1300"/>
              <a:pPr eaLnBrk="1" hangingPunct="1">
                <a:spcBef>
                  <a:spcPct val="0"/>
                </a:spcBef>
              </a:pPr>
              <a:t>40</a:t>
            </a:fld>
            <a:endParaRPr lang="en-US" altLang="de-DE" sz="1300"/>
          </a:p>
        </p:txBody>
      </p:sp>
      <p:sp>
        <p:nvSpPr>
          <p:cNvPr id="150531"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562" tIns="47781" rIns="95562" bIns="47781" anchor="b"/>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EC59C6F3-4DE2-4AC1-84EC-0D0435ACDF68}" type="slidenum">
              <a:rPr lang="en-US" altLang="de-DE" sz="1300" b="1"/>
              <a:pPr algn="r" eaLnBrk="1" hangingPunct="1">
                <a:spcBef>
                  <a:spcPct val="0"/>
                </a:spcBef>
              </a:pPr>
              <a:t>40</a:t>
            </a:fld>
            <a:endParaRPr lang="en-US" altLang="de-DE" sz="1300" b="1"/>
          </a:p>
        </p:txBody>
      </p:sp>
      <p:sp>
        <p:nvSpPr>
          <p:cNvPr id="150532" name="Rectangle 2"/>
          <p:cNvSpPr>
            <a:spLocks noGrp="1" noRot="1" noChangeAspect="1" noChangeArrowheads="1" noTextEdit="1"/>
          </p:cNvSpPr>
          <p:nvPr>
            <p:ph type="sldImg"/>
          </p:nvPr>
        </p:nvSpPr>
        <p:spPr>
          <a:xfrm>
            <a:off x="90488" y="744538"/>
            <a:ext cx="6618287" cy="3722687"/>
          </a:xfrm>
          <a:ln/>
        </p:spPr>
      </p:sp>
      <p:sp>
        <p:nvSpPr>
          <p:cNvPr id="15053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214" tIns="44108" rIns="88214" bIns="44108"/>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4313364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EBEF294-E672-4406-99EC-B26E539604AB}" type="slidenum">
              <a:rPr lang="en-US" altLang="de-DE" sz="1300"/>
              <a:pPr eaLnBrk="1" hangingPunct="1">
                <a:spcBef>
                  <a:spcPct val="0"/>
                </a:spcBef>
              </a:pPr>
              <a:t>41</a:t>
            </a:fld>
            <a:endParaRPr lang="en-US" altLang="de-DE" sz="1300"/>
          </a:p>
        </p:txBody>
      </p:sp>
      <p:sp>
        <p:nvSpPr>
          <p:cNvPr id="151555" name="Rectangle 2"/>
          <p:cNvSpPr>
            <a:spLocks noGrp="1" noRot="1" noChangeAspect="1" noChangeArrowheads="1" noTextEdit="1"/>
          </p:cNvSpPr>
          <p:nvPr>
            <p:ph type="sldImg"/>
          </p:nvPr>
        </p:nvSpPr>
        <p:spPr>
          <a:xfrm>
            <a:off x="90488" y="744538"/>
            <a:ext cx="6618287" cy="3722687"/>
          </a:xfrm>
          <a:ln/>
        </p:spPr>
      </p:sp>
      <p:sp>
        <p:nvSpPr>
          <p:cNvPr id="151556" name="Rectangle 3"/>
          <p:cNvSpPr>
            <a:spLocks noGrp="1" noChangeArrowheads="1"/>
          </p:cNvSpPr>
          <p:nvPr>
            <p:ph type="body" idx="1"/>
          </p:nvPr>
        </p:nvSpPr>
        <p:spPr>
          <a:xfrm>
            <a:off x="904875" y="4714875"/>
            <a:ext cx="4987925" cy="44672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0671144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3CE23E83-74B5-4B4D-AE27-F679986FD9D1}" type="slidenum">
              <a:rPr lang="en-US" altLang="de-DE" sz="1300"/>
              <a:pPr eaLnBrk="1" hangingPunct="1">
                <a:spcBef>
                  <a:spcPct val="0"/>
                </a:spcBef>
              </a:pPr>
              <a:t>42</a:t>
            </a:fld>
            <a:endParaRPr lang="en-US" altLang="de-DE" sz="1300"/>
          </a:p>
        </p:txBody>
      </p:sp>
      <p:sp>
        <p:nvSpPr>
          <p:cNvPr id="153603" name="Rectangle 2"/>
          <p:cNvSpPr>
            <a:spLocks noGrp="1" noRot="1" noChangeAspect="1" noChangeArrowheads="1" noTextEdit="1"/>
          </p:cNvSpPr>
          <p:nvPr>
            <p:ph type="sldImg"/>
          </p:nvPr>
        </p:nvSpPr>
        <p:spPr>
          <a:xfrm>
            <a:off x="90488" y="744538"/>
            <a:ext cx="6618287" cy="3722687"/>
          </a:xfrm>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7246320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3CE23E83-74B5-4B4D-AE27-F679986FD9D1}" type="slidenum">
              <a:rPr lang="en-US" altLang="de-DE" sz="1300"/>
              <a:pPr eaLnBrk="1" hangingPunct="1">
                <a:spcBef>
                  <a:spcPct val="0"/>
                </a:spcBef>
              </a:pPr>
              <a:t>43</a:t>
            </a:fld>
            <a:endParaRPr lang="en-US" altLang="de-DE" sz="1300"/>
          </a:p>
        </p:txBody>
      </p:sp>
      <p:sp>
        <p:nvSpPr>
          <p:cNvPr id="153603" name="Rectangle 2"/>
          <p:cNvSpPr>
            <a:spLocks noGrp="1" noRot="1" noChangeAspect="1" noChangeArrowheads="1" noTextEdit="1"/>
          </p:cNvSpPr>
          <p:nvPr>
            <p:ph type="sldImg"/>
          </p:nvPr>
        </p:nvSpPr>
        <p:spPr>
          <a:xfrm>
            <a:off x="90488" y="744538"/>
            <a:ext cx="6618287" cy="3722687"/>
          </a:xfrm>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7246320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483BEC52-8489-4D0C-9EF6-EAF6A3432550}" type="slidenum">
              <a:rPr lang="en-US" altLang="de-DE" sz="1300"/>
              <a:pPr eaLnBrk="1" hangingPunct="1">
                <a:spcBef>
                  <a:spcPct val="0"/>
                </a:spcBef>
              </a:pPr>
              <a:t>44</a:t>
            </a:fld>
            <a:endParaRPr lang="en-US" altLang="de-DE" sz="1300"/>
          </a:p>
        </p:txBody>
      </p:sp>
      <p:sp>
        <p:nvSpPr>
          <p:cNvPr id="154627"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54628"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0741105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3875072B-1B79-4A7A-9D47-EDE43B718FE1}" type="slidenum">
              <a:rPr lang="en-US" altLang="de-DE" sz="1300"/>
              <a:pPr eaLnBrk="1" hangingPunct="1">
                <a:spcBef>
                  <a:spcPct val="0"/>
                </a:spcBef>
              </a:pPr>
              <a:t>45</a:t>
            </a:fld>
            <a:endParaRPr lang="en-US" altLang="de-DE" sz="1300"/>
          </a:p>
        </p:txBody>
      </p:sp>
      <p:sp>
        <p:nvSpPr>
          <p:cNvPr id="155651"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55652"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5881724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F245AC14-C1E4-4F27-BA24-946E02C889BF}" type="slidenum">
              <a:rPr lang="en-US" altLang="de-DE" sz="1300"/>
              <a:pPr eaLnBrk="1" hangingPunct="1">
                <a:spcBef>
                  <a:spcPct val="0"/>
                </a:spcBef>
              </a:pPr>
              <a:t>46</a:t>
            </a:fld>
            <a:endParaRPr lang="en-US" altLang="de-DE" sz="1300"/>
          </a:p>
        </p:txBody>
      </p:sp>
      <p:sp>
        <p:nvSpPr>
          <p:cNvPr id="156675"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56676"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2907658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0A2F65E8-F57A-460A-A4C5-1BA55B4257AB}" type="slidenum">
              <a:rPr lang="en-US" altLang="de-DE" sz="1300"/>
              <a:pPr eaLnBrk="1" hangingPunct="1">
                <a:spcBef>
                  <a:spcPct val="0"/>
                </a:spcBef>
              </a:pPr>
              <a:t>47</a:t>
            </a:fld>
            <a:endParaRPr lang="en-US" altLang="de-DE" sz="1300"/>
          </a:p>
        </p:txBody>
      </p:sp>
      <p:sp>
        <p:nvSpPr>
          <p:cNvPr id="157699"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57700"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4352932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D35D2AD9-3E61-48B2-AA97-6F0CAF4A6723}" type="slidenum">
              <a:rPr lang="en-US" altLang="de-DE" sz="1300"/>
              <a:pPr eaLnBrk="1" hangingPunct="1">
                <a:spcBef>
                  <a:spcPct val="0"/>
                </a:spcBef>
              </a:pPr>
              <a:t>48</a:t>
            </a:fld>
            <a:endParaRPr lang="en-US" altLang="de-DE" sz="1300"/>
          </a:p>
        </p:txBody>
      </p:sp>
      <p:sp>
        <p:nvSpPr>
          <p:cNvPr id="158723" name="Rectangle 1026"/>
          <p:cNvSpPr>
            <a:spLocks noGrp="1" noRot="1" noChangeAspect="1" noChangeArrowheads="1" noTextEdit="1"/>
          </p:cNvSpPr>
          <p:nvPr>
            <p:ph type="sldImg"/>
          </p:nvPr>
        </p:nvSpPr>
        <p:spPr>
          <a:xfrm>
            <a:off x="90488" y="744538"/>
            <a:ext cx="6618287" cy="3722687"/>
          </a:xfrm>
          <a:solidFill>
            <a:srgbClr val="FFFFFF"/>
          </a:solidFill>
          <a:ln/>
        </p:spPr>
      </p:sp>
      <p:sp>
        <p:nvSpPr>
          <p:cNvPr id="158724" name="Rectangle 1027"/>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4999496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CD2D349F-722D-4F3E-B111-E0FC2E742DBA}" type="slidenum">
              <a:rPr lang="en-US" altLang="de-DE" sz="1300"/>
              <a:pPr eaLnBrk="1" hangingPunct="1">
                <a:spcBef>
                  <a:spcPct val="0"/>
                </a:spcBef>
              </a:pPr>
              <a:t>49</a:t>
            </a:fld>
            <a:endParaRPr lang="en-US" altLang="de-DE" sz="1300"/>
          </a:p>
        </p:txBody>
      </p:sp>
      <p:sp>
        <p:nvSpPr>
          <p:cNvPr id="159747"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59748"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8602166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50</a:t>
            </a:fld>
            <a:endParaRPr lang="de-DE" dirty="0">
              <a:solidFill>
                <a:prstClr val="black"/>
              </a:solidFill>
            </a:endParaRPr>
          </a:p>
        </p:txBody>
      </p:sp>
      <p:sp>
        <p:nvSpPr>
          <p:cNvPr id="6" name="Folienbildplatzhalter 5"/>
          <p:cNvSpPr>
            <a:spLocks noGrp="1" noRot="1" noChangeAspect="1"/>
          </p:cNvSpPr>
          <p:nvPr>
            <p:ph type="sldImg"/>
          </p:nvPr>
        </p:nvSpPr>
        <p:spPr>
          <a:xfrm>
            <a:off x="303213" y="585788"/>
            <a:ext cx="5557837" cy="3125787"/>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4DB612D-14F3-48D0-865C-1084FB095AD4}" type="slidenum">
              <a:rPr lang="en-US" altLang="de-DE" sz="1300"/>
              <a:pPr eaLnBrk="1" hangingPunct="1">
                <a:spcBef>
                  <a:spcPct val="0"/>
                </a:spcBef>
              </a:pPr>
              <a:t>51</a:t>
            </a:fld>
            <a:endParaRPr lang="en-US" altLang="de-DE" sz="1300"/>
          </a:p>
        </p:txBody>
      </p:sp>
      <p:sp>
        <p:nvSpPr>
          <p:cNvPr id="160771" name="Rectangle 2"/>
          <p:cNvSpPr>
            <a:spLocks noGrp="1" noRot="1" noChangeAspect="1" noChangeArrowheads="1" noTextEdit="1"/>
          </p:cNvSpPr>
          <p:nvPr>
            <p:ph type="sldImg"/>
          </p:nvPr>
        </p:nvSpPr>
        <p:spPr>
          <a:xfrm>
            <a:off x="90488" y="744538"/>
            <a:ext cx="6618287" cy="3722687"/>
          </a:xfrm>
          <a:ln/>
        </p:spPr>
      </p:sp>
      <p:sp>
        <p:nvSpPr>
          <p:cNvPr id="160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9724149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7744922-1D95-405B-9CAC-F186BE978BB5}" type="slidenum">
              <a:rPr lang="en-US" altLang="de-DE" sz="1300"/>
              <a:pPr eaLnBrk="1" hangingPunct="1">
                <a:spcBef>
                  <a:spcPct val="0"/>
                </a:spcBef>
              </a:pPr>
              <a:t>52</a:t>
            </a:fld>
            <a:endParaRPr lang="en-US" altLang="de-DE" sz="1300"/>
          </a:p>
        </p:txBody>
      </p:sp>
      <p:sp>
        <p:nvSpPr>
          <p:cNvPr id="161795" name="Rectangle 2"/>
          <p:cNvSpPr>
            <a:spLocks noGrp="1" noRot="1" noChangeAspect="1" noChangeArrowheads="1" noTextEdit="1"/>
          </p:cNvSpPr>
          <p:nvPr>
            <p:ph type="sldImg"/>
          </p:nvPr>
        </p:nvSpPr>
        <p:spPr>
          <a:xfrm>
            <a:off x="90488" y="744538"/>
            <a:ext cx="6618287" cy="3722687"/>
          </a:xfrm>
          <a:ln/>
        </p:spPr>
      </p:sp>
      <p:sp>
        <p:nvSpPr>
          <p:cNvPr id="161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4566052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72ED801D-3771-47F0-8A22-DD8D85CB528B}" type="slidenum">
              <a:rPr lang="en-US" altLang="de-DE" sz="1300"/>
              <a:pPr eaLnBrk="1" hangingPunct="1">
                <a:spcBef>
                  <a:spcPct val="0"/>
                </a:spcBef>
              </a:pPr>
              <a:t>53</a:t>
            </a:fld>
            <a:endParaRPr lang="en-US" altLang="de-DE" sz="1300"/>
          </a:p>
        </p:txBody>
      </p:sp>
      <p:sp>
        <p:nvSpPr>
          <p:cNvPr id="162819" name="Rectangle 2"/>
          <p:cNvSpPr>
            <a:spLocks noGrp="1" noRot="1" noChangeAspect="1" noChangeArrowheads="1" noTextEdit="1"/>
          </p:cNvSpPr>
          <p:nvPr>
            <p:ph type="sldImg"/>
          </p:nvPr>
        </p:nvSpPr>
        <p:spPr>
          <a:xfrm>
            <a:off x="90488" y="744538"/>
            <a:ext cx="6618287" cy="3722687"/>
          </a:xfrm>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7110842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1873561F-F418-4318-88FC-C214216CEA5E}" type="slidenum">
              <a:rPr lang="en-US" altLang="de-DE" sz="1300"/>
              <a:pPr eaLnBrk="1" hangingPunct="1">
                <a:spcBef>
                  <a:spcPct val="0"/>
                </a:spcBef>
              </a:pPr>
              <a:t>54</a:t>
            </a:fld>
            <a:endParaRPr lang="en-US" altLang="de-DE" sz="1300"/>
          </a:p>
        </p:txBody>
      </p:sp>
      <p:sp>
        <p:nvSpPr>
          <p:cNvPr id="163843"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63844"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3756528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3FC0608-2BC0-462A-ADAC-5AA63883D646}" type="slidenum">
              <a:rPr lang="en-US" altLang="de-DE" sz="1300"/>
              <a:pPr eaLnBrk="1" hangingPunct="1">
                <a:spcBef>
                  <a:spcPct val="0"/>
                </a:spcBef>
              </a:pPr>
              <a:t>55</a:t>
            </a:fld>
            <a:endParaRPr lang="en-US" altLang="de-DE" sz="1300"/>
          </a:p>
        </p:txBody>
      </p:sp>
      <p:sp>
        <p:nvSpPr>
          <p:cNvPr id="164867" name="Rectangle 2"/>
          <p:cNvSpPr>
            <a:spLocks noGrp="1" noRot="1" noChangeAspect="1" noChangeArrowheads="1" noTextEdit="1"/>
          </p:cNvSpPr>
          <p:nvPr>
            <p:ph type="sldImg"/>
          </p:nvPr>
        </p:nvSpPr>
        <p:spPr>
          <a:xfrm>
            <a:off x="90488" y="744538"/>
            <a:ext cx="6618287" cy="3722687"/>
          </a:xfrm>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1418440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FB5FB0F-E38E-4CCE-9319-A316C3805867}" type="slidenum">
              <a:rPr lang="en-US" altLang="de-DE" sz="1300"/>
              <a:pPr eaLnBrk="1" hangingPunct="1">
                <a:spcBef>
                  <a:spcPct val="0"/>
                </a:spcBef>
              </a:pPr>
              <a:t>56</a:t>
            </a:fld>
            <a:endParaRPr lang="en-US" altLang="de-DE" sz="1300"/>
          </a:p>
        </p:txBody>
      </p:sp>
      <p:sp>
        <p:nvSpPr>
          <p:cNvPr id="165891"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65892"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1673522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F47AD724-6C55-4389-80CD-5CC206D088F5}" type="slidenum">
              <a:rPr lang="en-US" altLang="de-DE" sz="1300"/>
              <a:pPr eaLnBrk="1" hangingPunct="1">
                <a:spcBef>
                  <a:spcPct val="0"/>
                </a:spcBef>
              </a:pPr>
              <a:t>57</a:t>
            </a:fld>
            <a:endParaRPr lang="en-US" altLang="de-DE" sz="1300"/>
          </a:p>
        </p:txBody>
      </p:sp>
      <p:sp>
        <p:nvSpPr>
          <p:cNvPr id="166915"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66916"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5309932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093AC0D-1051-4291-BACD-1A6D286B89B2}" type="slidenum">
              <a:rPr lang="en-US" altLang="de-DE" sz="1300"/>
              <a:pPr eaLnBrk="1" hangingPunct="1">
                <a:spcBef>
                  <a:spcPct val="0"/>
                </a:spcBef>
              </a:pPr>
              <a:t>58</a:t>
            </a:fld>
            <a:endParaRPr lang="en-US" altLang="de-DE" sz="1300"/>
          </a:p>
        </p:txBody>
      </p:sp>
      <p:sp>
        <p:nvSpPr>
          <p:cNvPr id="167939"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67940"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3547551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06605F17-0FBA-44FC-A22A-D418845691A1}" type="slidenum">
              <a:rPr lang="en-US" altLang="de-DE" sz="1300"/>
              <a:pPr eaLnBrk="1" hangingPunct="1">
                <a:spcBef>
                  <a:spcPct val="0"/>
                </a:spcBef>
              </a:pPr>
              <a:t>59</a:t>
            </a:fld>
            <a:endParaRPr lang="en-US" altLang="de-DE" sz="1300"/>
          </a:p>
        </p:txBody>
      </p:sp>
      <p:sp>
        <p:nvSpPr>
          <p:cNvPr id="168963" name="Rectangle 2"/>
          <p:cNvSpPr>
            <a:spLocks noGrp="1" noRot="1" noChangeAspect="1" noChangeArrowheads="1" noTextEdit="1"/>
          </p:cNvSpPr>
          <p:nvPr>
            <p:ph type="sldImg"/>
          </p:nvPr>
        </p:nvSpPr>
        <p:spPr>
          <a:xfrm>
            <a:off x="90488" y="744538"/>
            <a:ext cx="6618287" cy="3722687"/>
          </a:xfrm>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793176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430BDFF6-8D9B-4FAD-83EE-DCD3BEAEE0F8}" type="slidenum">
              <a:rPr lang="en-US" altLang="de-DE" sz="1300"/>
              <a:pPr eaLnBrk="1" hangingPunct="1">
                <a:spcBef>
                  <a:spcPct val="0"/>
                </a:spcBef>
              </a:pPr>
              <a:t>60</a:t>
            </a:fld>
            <a:endParaRPr lang="en-US" altLang="de-DE" sz="1300"/>
          </a:p>
        </p:txBody>
      </p:sp>
      <p:sp>
        <p:nvSpPr>
          <p:cNvPr id="169987" name="Rectangle 1026"/>
          <p:cNvSpPr>
            <a:spLocks noGrp="1" noRot="1" noChangeAspect="1" noChangeArrowheads="1" noTextEdit="1"/>
          </p:cNvSpPr>
          <p:nvPr>
            <p:ph type="sldImg"/>
          </p:nvPr>
        </p:nvSpPr>
        <p:spPr>
          <a:xfrm>
            <a:off x="90488" y="744538"/>
            <a:ext cx="6618287" cy="3722687"/>
          </a:xfrm>
          <a:solidFill>
            <a:srgbClr val="FFFFFF"/>
          </a:solidFill>
          <a:ln/>
        </p:spPr>
      </p:sp>
      <p:sp>
        <p:nvSpPr>
          <p:cNvPr id="169988" name="Rectangle 1027"/>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3704231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D942F8BA-8052-4089-A107-161FA403E2B3}" type="slidenum">
              <a:rPr lang="en-US" altLang="de-DE" sz="1300"/>
              <a:pPr eaLnBrk="1" hangingPunct="1">
                <a:spcBef>
                  <a:spcPct val="0"/>
                </a:spcBef>
              </a:pPr>
              <a:t>61</a:t>
            </a:fld>
            <a:endParaRPr lang="en-US" altLang="de-DE" sz="1300"/>
          </a:p>
        </p:txBody>
      </p:sp>
      <p:sp>
        <p:nvSpPr>
          <p:cNvPr id="171011" name="Rectangle 1026"/>
          <p:cNvSpPr>
            <a:spLocks noGrp="1" noRot="1" noChangeAspect="1" noChangeArrowheads="1" noTextEdit="1"/>
          </p:cNvSpPr>
          <p:nvPr>
            <p:ph type="sldImg"/>
          </p:nvPr>
        </p:nvSpPr>
        <p:spPr>
          <a:xfrm>
            <a:off x="90488" y="744538"/>
            <a:ext cx="6618287" cy="3722687"/>
          </a:xfrm>
          <a:solidFill>
            <a:srgbClr val="FFFFFF"/>
          </a:solidFill>
          <a:ln/>
        </p:spPr>
      </p:sp>
      <p:sp>
        <p:nvSpPr>
          <p:cNvPr id="171012" name="Rectangle 1027"/>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439032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37918E42-CA06-4282-9256-CD3794D958E5}" type="slidenum">
              <a:rPr lang="en-US" altLang="de-DE" sz="1300"/>
              <a:pPr eaLnBrk="1" hangingPunct="1">
                <a:spcBef>
                  <a:spcPct val="0"/>
                </a:spcBef>
              </a:pPr>
              <a:t>62</a:t>
            </a:fld>
            <a:endParaRPr lang="en-US" altLang="de-DE" sz="1300"/>
          </a:p>
        </p:txBody>
      </p:sp>
      <p:sp>
        <p:nvSpPr>
          <p:cNvPr id="172035"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72036"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7864710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CFC195F-33F6-4E1E-B566-A08453CC8737}" type="slidenum">
              <a:rPr lang="en-US" altLang="de-DE" sz="1300"/>
              <a:pPr eaLnBrk="1" hangingPunct="1">
                <a:spcBef>
                  <a:spcPct val="0"/>
                </a:spcBef>
              </a:pPr>
              <a:t>63</a:t>
            </a:fld>
            <a:endParaRPr lang="en-US" altLang="de-DE" sz="1300"/>
          </a:p>
        </p:txBody>
      </p:sp>
      <p:sp>
        <p:nvSpPr>
          <p:cNvPr id="173059"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73060"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4126440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CBDD52DA-213A-4808-A7AC-CB2D92076CC6}" type="slidenum">
              <a:rPr lang="en-US" altLang="de-DE" sz="1300"/>
              <a:pPr eaLnBrk="1" hangingPunct="1">
                <a:spcBef>
                  <a:spcPct val="0"/>
                </a:spcBef>
              </a:pPr>
              <a:t>64</a:t>
            </a:fld>
            <a:endParaRPr lang="en-US" altLang="de-DE" sz="1300"/>
          </a:p>
        </p:txBody>
      </p:sp>
      <p:sp>
        <p:nvSpPr>
          <p:cNvPr id="174083"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74084"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8075312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FA25505D-2EE9-40F5-AE31-12999397C4D2}" type="slidenum">
              <a:rPr lang="en-US" altLang="de-DE" sz="1300"/>
              <a:pPr eaLnBrk="1" hangingPunct="1">
                <a:spcBef>
                  <a:spcPct val="0"/>
                </a:spcBef>
              </a:pPr>
              <a:t>65</a:t>
            </a:fld>
            <a:endParaRPr lang="en-US" altLang="de-DE" sz="1300"/>
          </a:p>
        </p:txBody>
      </p:sp>
      <p:sp>
        <p:nvSpPr>
          <p:cNvPr id="175107"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75108"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9726702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D4C2EFA1-087A-471C-B536-C106F359C61A}" type="slidenum">
              <a:rPr lang="en-US" altLang="de-DE" sz="1300"/>
              <a:pPr eaLnBrk="1" hangingPunct="1">
                <a:spcBef>
                  <a:spcPct val="0"/>
                </a:spcBef>
              </a:pPr>
              <a:t>66</a:t>
            </a:fld>
            <a:endParaRPr lang="en-US" altLang="de-DE" sz="1300"/>
          </a:p>
        </p:txBody>
      </p:sp>
      <p:sp>
        <p:nvSpPr>
          <p:cNvPr id="176131"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76132"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8006412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9D5850EE-6E55-4A41-BCED-B0D29A36E985}" type="slidenum">
              <a:rPr lang="en-US" altLang="de-DE" sz="1300"/>
              <a:pPr eaLnBrk="1" hangingPunct="1">
                <a:spcBef>
                  <a:spcPct val="0"/>
                </a:spcBef>
              </a:pPr>
              <a:t>67</a:t>
            </a:fld>
            <a:endParaRPr lang="en-US" altLang="de-DE" sz="1300"/>
          </a:p>
        </p:txBody>
      </p:sp>
      <p:sp>
        <p:nvSpPr>
          <p:cNvPr id="177155"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77156"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5290364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EB9A7AB8-E088-432D-BF94-13A4F01DA57A}" type="slidenum">
              <a:rPr lang="en-US" altLang="de-DE" sz="1300"/>
              <a:pPr eaLnBrk="1" hangingPunct="1">
                <a:spcBef>
                  <a:spcPct val="0"/>
                </a:spcBef>
              </a:pPr>
              <a:t>68</a:t>
            </a:fld>
            <a:endParaRPr lang="en-US" altLang="de-DE" sz="1300"/>
          </a:p>
        </p:txBody>
      </p:sp>
      <p:sp>
        <p:nvSpPr>
          <p:cNvPr id="178179"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78180"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3754175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DBC6BF93-B72A-402D-B5E8-999A74EDF8C8}" type="slidenum">
              <a:rPr lang="en-US" altLang="de-DE" sz="1300"/>
              <a:pPr eaLnBrk="1" hangingPunct="1">
                <a:spcBef>
                  <a:spcPct val="0"/>
                </a:spcBef>
              </a:pPr>
              <a:t>69</a:t>
            </a:fld>
            <a:endParaRPr lang="en-US" altLang="de-DE" sz="1300"/>
          </a:p>
        </p:txBody>
      </p:sp>
      <p:sp>
        <p:nvSpPr>
          <p:cNvPr id="179203"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79204"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0007192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4503B8A5-2EBA-4095-A77D-AF167A738532}" type="slidenum">
              <a:rPr lang="en-US" altLang="de-DE" sz="1300"/>
              <a:pPr eaLnBrk="1" hangingPunct="1">
                <a:spcBef>
                  <a:spcPct val="0"/>
                </a:spcBef>
              </a:pPr>
              <a:t>70</a:t>
            </a:fld>
            <a:endParaRPr lang="en-US" altLang="de-DE" sz="1300"/>
          </a:p>
        </p:txBody>
      </p:sp>
      <p:sp>
        <p:nvSpPr>
          <p:cNvPr id="180227"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80228"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1339719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198F1A45-97A0-43BB-8039-3489638D8051}" type="slidenum">
              <a:rPr lang="en-US" altLang="de-DE" sz="1300"/>
              <a:pPr eaLnBrk="1" hangingPunct="1">
                <a:spcBef>
                  <a:spcPct val="0"/>
                </a:spcBef>
              </a:pPr>
              <a:t>71</a:t>
            </a:fld>
            <a:endParaRPr lang="en-US" altLang="de-DE" sz="1300"/>
          </a:p>
        </p:txBody>
      </p:sp>
      <p:sp>
        <p:nvSpPr>
          <p:cNvPr id="181251"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81252"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39014596"/>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E838BFB2-DEB5-41C7-82C6-F2AD7B98DF25}" type="slidenum">
              <a:rPr lang="en-US" altLang="de-DE" sz="1300"/>
              <a:pPr eaLnBrk="1" hangingPunct="1">
                <a:spcBef>
                  <a:spcPct val="0"/>
                </a:spcBef>
              </a:pPr>
              <a:t>72</a:t>
            </a:fld>
            <a:endParaRPr lang="en-US" altLang="de-DE" sz="1300"/>
          </a:p>
        </p:txBody>
      </p:sp>
      <p:sp>
        <p:nvSpPr>
          <p:cNvPr id="182275" name="Rectangle 2"/>
          <p:cNvSpPr>
            <a:spLocks noGrp="1" noRot="1" noChangeAspect="1" noChangeArrowheads="1" noTextEdit="1"/>
          </p:cNvSpPr>
          <p:nvPr>
            <p:ph type="sldImg"/>
          </p:nvPr>
        </p:nvSpPr>
        <p:spPr>
          <a:xfrm>
            <a:off x="90488" y="744538"/>
            <a:ext cx="6618287" cy="3722687"/>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81094319"/>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02742859-456D-47B6-A6BF-20920F54E204}" type="slidenum">
              <a:rPr lang="en-US" altLang="de-DE" sz="1300"/>
              <a:pPr eaLnBrk="1" hangingPunct="1">
                <a:spcBef>
                  <a:spcPct val="0"/>
                </a:spcBef>
              </a:pPr>
              <a:t>73</a:t>
            </a:fld>
            <a:endParaRPr lang="en-US" altLang="de-DE" sz="1300"/>
          </a:p>
        </p:txBody>
      </p:sp>
      <p:sp>
        <p:nvSpPr>
          <p:cNvPr id="183299"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83300"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40608345"/>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6632D9F-CA59-4349-A38A-B93B25473D7E}" type="slidenum">
              <a:rPr lang="en-US" altLang="de-DE" sz="1300"/>
              <a:pPr eaLnBrk="1" hangingPunct="1">
                <a:spcBef>
                  <a:spcPct val="0"/>
                </a:spcBef>
              </a:pPr>
              <a:t>74</a:t>
            </a:fld>
            <a:endParaRPr lang="en-US" altLang="de-DE" sz="1300"/>
          </a:p>
        </p:txBody>
      </p:sp>
      <p:sp>
        <p:nvSpPr>
          <p:cNvPr id="184323"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84324"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1614039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9FAEB384-FB29-40C6-9090-ED51C8D63D1D}" type="slidenum">
              <a:rPr lang="en-US" altLang="de-DE" sz="1300"/>
              <a:pPr eaLnBrk="1" hangingPunct="1">
                <a:spcBef>
                  <a:spcPct val="0"/>
                </a:spcBef>
              </a:pPr>
              <a:t>75</a:t>
            </a:fld>
            <a:endParaRPr lang="en-US" altLang="de-DE" sz="1300"/>
          </a:p>
        </p:txBody>
      </p:sp>
      <p:sp>
        <p:nvSpPr>
          <p:cNvPr id="185347"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85348"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99764468"/>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DD0E34DC-64B0-4B9E-A63E-7ACBB45F63BC}" type="slidenum">
              <a:rPr lang="en-US" altLang="de-DE" sz="1300"/>
              <a:pPr eaLnBrk="1" hangingPunct="1">
                <a:spcBef>
                  <a:spcPct val="0"/>
                </a:spcBef>
              </a:pPr>
              <a:t>76</a:t>
            </a:fld>
            <a:endParaRPr lang="en-US" altLang="de-DE" sz="1300"/>
          </a:p>
        </p:txBody>
      </p:sp>
      <p:sp>
        <p:nvSpPr>
          <p:cNvPr id="186371" name="Rectangle 2"/>
          <p:cNvSpPr>
            <a:spLocks noGrp="1" noRot="1" noChangeAspect="1" noChangeArrowheads="1" noTextEdit="1"/>
          </p:cNvSpPr>
          <p:nvPr>
            <p:ph type="sldImg"/>
          </p:nvPr>
        </p:nvSpPr>
        <p:spPr>
          <a:xfrm>
            <a:off x="90488" y="744538"/>
            <a:ext cx="6618287" cy="3722687"/>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41148978"/>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C2FE1C8F-18C2-435F-B406-DF96E180D990}" type="slidenum">
              <a:rPr lang="en-US" altLang="de-DE" sz="1300"/>
              <a:pPr eaLnBrk="1" hangingPunct="1">
                <a:spcBef>
                  <a:spcPct val="0"/>
                </a:spcBef>
              </a:pPr>
              <a:t>77</a:t>
            </a:fld>
            <a:endParaRPr lang="en-US" altLang="de-DE" sz="1300"/>
          </a:p>
        </p:txBody>
      </p:sp>
      <p:sp>
        <p:nvSpPr>
          <p:cNvPr id="187395"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87396"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68078116"/>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DEAA9D29-BF66-47FB-A794-87B1A250C901}" type="slidenum">
              <a:rPr lang="en-US" altLang="de-DE" sz="1300"/>
              <a:pPr eaLnBrk="1" hangingPunct="1">
                <a:spcBef>
                  <a:spcPct val="0"/>
                </a:spcBef>
              </a:pPr>
              <a:t>78</a:t>
            </a:fld>
            <a:endParaRPr lang="en-US" altLang="de-DE" sz="1300"/>
          </a:p>
        </p:txBody>
      </p:sp>
      <p:sp>
        <p:nvSpPr>
          <p:cNvPr id="188419"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88420"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32428489"/>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4E8E67C3-FEF1-43E3-AC61-31C6D83464E1}" type="slidenum">
              <a:rPr lang="en-US" altLang="de-DE" sz="1300"/>
              <a:pPr eaLnBrk="1" hangingPunct="1">
                <a:spcBef>
                  <a:spcPct val="0"/>
                </a:spcBef>
              </a:pPr>
              <a:t>79</a:t>
            </a:fld>
            <a:endParaRPr lang="en-US" altLang="de-DE" sz="1300"/>
          </a:p>
        </p:txBody>
      </p:sp>
      <p:sp>
        <p:nvSpPr>
          <p:cNvPr id="191491"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91492"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37979090"/>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4E8E67C3-FEF1-43E3-AC61-31C6D83464E1}" type="slidenum">
              <a:rPr lang="en-US" altLang="de-DE" sz="1300"/>
              <a:pPr eaLnBrk="1" hangingPunct="1">
                <a:spcBef>
                  <a:spcPct val="0"/>
                </a:spcBef>
              </a:pPr>
              <a:t>80</a:t>
            </a:fld>
            <a:endParaRPr lang="en-US" altLang="de-DE" sz="1300"/>
          </a:p>
        </p:txBody>
      </p:sp>
      <p:sp>
        <p:nvSpPr>
          <p:cNvPr id="191491"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91492"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37979090"/>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4E8E67C3-FEF1-43E3-AC61-31C6D83464E1}" type="slidenum">
              <a:rPr lang="en-US" altLang="de-DE" sz="1300"/>
              <a:pPr eaLnBrk="1" hangingPunct="1">
                <a:spcBef>
                  <a:spcPct val="0"/>
                </a:spcBef>
              </a:pPr>
              <a:t>81</a:t>
            </a:fld>
            <a:endParaRPr lang="en-US" altLang="de-DE" sz="1300"/>
          </a:p>
        </p:txBody>
      </p:sp>
      <p:sp>
        <p:nvSpPr>
          <p:cNvPr id="191491"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91492"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37979090"/>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B155A318-E8FB-4CEF-9D13-3E68FA5C12E7}" type="slidenum">
              <a:rPr lang="en-US" altLang="de-DE" sz="1300"/>
              <a:pPr eaLnBrk="1" hangingPunct="1">
                <a:spcBef>
                  <a:spcPct val="0"/>
                </a:spcBef>
              </a:pPr>
              <a:t>82</a:t>
            </a:fld>
            <a:endParaRPr lang="en-US" altLang="de-DE" sz="1300"/>
          </a:p>
        </p:txBody>
      </p:sp>
      <p:sp>
        <p:nvSpPr>
          <p:cNvPr id="194563" name="Rectangle 2"/>
          <p:cNvSpPr>
            <a:spLocks noGrp="1" noRot="1" noChangeAspect="1" noChangeArrowheads="1" noTextEdit="1"/>
          </p:cNvSpPr>
          <p:nvPr>
            <p:ph type="sldImg"/>
          </p:nvPr>
        </p:nvSpPr>
        <p:spPr>
          <a:xfrm>
            <a:off x="90488" y="744538"/>
            <a:ext cx="6618287" cy="3722687"/>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5357386"/>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B155A318-E8FB-4CEF-9D13-3E68FA5C12E7}" type="slidenum">
              <a:rPr lang="en-US" altLang="de-DE" sz="1300"/>
              <a:pPr eaLnBrk="1" hangingPunct="1">
                <a:spcBef>
                  <a:spcPct val="0"/>
                </a:spcBef>
              </a:pPr>
              <a:t>83</a:t>
            </a:fld>
            <a:endParaRPr lang="en-US" altLang="de-DE" sz="1300"/>
          </a:p>
        </p:txBody>
      </p:sp>
      <p:sp>
        <p:nvSpPr>
          <p:cNvPr id="194563" name="Rectangle 2"/>
          <p:cNvSpPr>
            <a:spLocks noGrp="1" noRot="1" noChangeAspect="1" noChangeArrowheads="1" noTextEdit="1"/>
          </p:cNvSpPr>
          <p:nvPr>
            <p:ph type="sldImg"/>
          </p:nvPr>
        </p:nvSpPr>
        <p:spPr>
          <a:xfrm>
            <a:off x="90488" y="744538"/>
            <a:ext cx="6618287" cy="3722687"/>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5357386"/>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B155A318-E8FB-4CEF-9D13-3E68FA5C12E7}" type="slidenum">
              <a:rPr lang="en-US" altLang="de-DE" sz="1300"/>
              <a:pPr eaLnBrk="1" hangingPunct="1">
                <a:spcBef>
                  <a:spcPct val="0"/>
                </a:spcBef>
              </a:pPr>
              <a:t>84</a:t>
            </a:fld>
            <a:endParaRPr lang="en-US" altLang="de-DE" sz="1300"/>
          </a:p>
        </p:txBody>
      </p:sp>
      <p:sp>
        <p:nvSpPr>
          <p:cNvPr id="194563" name="Rectangle 2"/>
          <p:cNvSpPr>
            <a:spLocks noGrp="1" noRot="1" noChangeAspect="1" noChangeArrowheads="1" noTextEdit="1"/>
          </p:cNvSpPr>
          <p:nvPr>
            <p:ph type="sldImg"/>
          </p:nvPr>
        </p:nvSpPr>
        <p:spPr>
          <a:xfrm>
            <a:off x="90488" y="744538"/>
            <a:ext cx="6618287" cy="3722687"/>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5357386"/>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3213" y="585788"/>
            <a:ext cx="5557837"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85</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1494C738-529A-4BE1-AC76-9329864B7ADB}" type="slidenum">
              <a:rPr lang="en-US" altLang="de-DE" sz="1300"/>
              <a:pPr eaLnBrk="1" hangingPunct="1">
                <a:spcBef>
                  <a:spcPct val="0"/>
                </a:spcBef>
              </a:pPr>
              <a:t>86</a:t>
            </a:fld>
            <a:endParaRPr lang="en-US" altLang="de-DE" sz="1300"/>
          </a:p>
        </p:txBody>
      </p:sp>
      <p:sp>
        <p:nvSpPr>
          <p:cNvPr id="196611" name="Rectangle 2"/>
          <p:cNvSpPr>
            <a:spLocks noGrp="1" noRot="1" noChangeAspect="1" noChangeArrowheads="1" noTextEdit="1"/>
          </p:cNvSpPr>
          <p:nvPr>
            <p:ph type="sldImg"/>
          </p:nvPr>
        </p:nvSpPr>
        <p:spPr>
          <a:xfrm>
            <a:off x="90488" y="744538"/>
            <a:ext cx="6618287" cy="3722687"/>
          </a:xfrm>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86538636"/>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ED26D23-EC83-4693-A10D-FB223C0A6636}" type="slidenum">
              <a:rPr lang="en-US" altLang="de-DE" sz="1300"/>
              <a:pPr eaLnBrk="1" hangingPunct="1">
                <a:spcBef>
                  <a:spcPct val="0"/>
                </a:spcBef>
              </a:pPr>
              <a:t>87</a:t>
            </a:fld>
            <a:endParaRPr lang="en-US" altLang="de-DE" sz="1300"/>
          </a:p>
        </p:txBody>
      </p:sp>
      <p:sp>
        <p:nvSpPr>
          <p:cNvPr id="197635" name="Rectangle 2"/>
          <p:cNvSpPr>
            <a:spLocks noGrp="1" noRot="1" noChangeAspect="1" noChangeArrowheads="1" noTextEdit="1"/>
          </p:cNvSpPr>
          <p:nvPr>
            <p:ph type="sldImg"/>
          </p:nvPr>
        </p:nvSpPr>
        <p:spPr>
          <a:xfrm>
            <a:off x="90488" y="744538"/>
            <a:ext cx="6616700" cy="3722687"/>
          </a:xfrm>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56645452"/>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6D53A538-6533-4D55-97FA-3A589A31B9C9}" type="slidenum">
              <a:rPr lang="en-US" altLang="de-DE" sz="1300"/>
              <a:pPr eaLnBrk="1" hangingPunct="1">
                <a:spcBef>
                  <a:spcPct val="0"/>
                </a:spcBef>
              </a:pPr>
              <a:t>88</a:t>
            </a:fld>
            <a:endParaRPr lang="en-US" altLang="de-DE" sz="1300"/>
          </a:p>
        </p:txBody>
      </p:sp>
      <p:sp>
        <p:nvSpPr>
          <p:cNvPr id="198659" name="Rectangle 2"/>
          <p:cNvSpPr>
            <a:spLocks noGrp="1" noRot="1" noChangeAspect="1" noChangeArrowheads="1" noTextEdit="1"/>
          </p:cNvSpPr>
          <p:nvPr>
            <p:ph type="sldImg"/>
          </p:nvPr>
        </p:nvSpPr>
        <p:spPr>
          <a:xfrm>
            <a:off x="90488" y="744538"/>
            <a:ext cx="6616700" cy="3722687"/>
          </a:xfrm>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87530884"/>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75FE1A64-6BF5-490A-88C1-F95A296159A1}" type="slidenum">
              <a:rPr lang="en-US" altLang="de-DE" sz="1300"/>
              <a:pPr eaLnBrk="1" hangingPunct="1">
                <a:spcBef>
                  <a:spcPct val="0"/>
                </a:spcBef>
              </a:pPr>
              <a:t>89</a:t>
            </a:fld>
            <a:endParaRPr lang="en-US" altLang="de-DE" sz="1300"/>
          </a:p>
        </p:txBody>
      </p:sp>
      <p:sp>
        <p:nvSpPr>
          <p:cNvPr id="199683" name="Rectangle 2"/>
          <p:cNvSpPr>
            <a:spLocks noGrp="1" noRot="1" noChangeAspect="1" noChangeArrowheads="1" noTextEdit="1"/>
          </p:cNvSpPr>
          <p:nvPr>
            <p:ph type="sldImg"/>
          </p:nvPr>
        </p:nvSpPr>
        <p:spPr>
          <a:xfrm>
            <a:off x="90488" y="744538"/>
            <a:ext cx="6616700" cy="3722687"/>
          </a:xfrm>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15738442"/>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729A0CEF-7BE4-4BFC-AE99-DB276E002F9F}" type="slidenum">
              <a:rPr lang="en-US" altLang="de-DE" sz="1300"/>
              <a:pPr eaLnBrk="1" hangingPunct="1">
                <a:spcBef>
                  <a:spcPct val="0"/>
                </a:spcBef>
              </a:pPr>
              <a:t>91</a:t>
            </a:fld>
            <a:endParaRPr lang="en-US" altLang="de-DE" sz="1300"/>
          </a:p>
        </p:txBody>
      </p:sp>
      <p:sp>
        <p:nvSpPr>
          <p:cNvPr id="200707" name="Rectangle 2"/>
          <p:cNvSpPr>
            <a:spLocks noGrp="1" noRot="1" noChangeAspect="1" noChangeArrowheads="1" noTextEdit="1"/>
          </p:cNvSpPr>
          <p:nvPr>
            <p:ph type="sldImg"/>
          </p:nvPr>
        </p:nvSpPr>
        <p:spPr>
          <a:xfrm>
            <a:off x="90488" y="744538"/>
            <a:ext cx="6616700" cy="3722687"/>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4925641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2.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3.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3.xml"/><Relationship Id="rId4" Type="http://schemas.openxmlformats.org/officeDocument/2006/relationships/image" Target="../media/image8.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4.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4.xml"/><Relationship Id="rId4" Type="http://schemas.openxmlformats.org/officeDocument/2006/relationships/image" Target="../media/image8.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Entrenamiento Metacognitivo (EMC)</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s-ES" altLang="de-DE" sz="1000" dirty="0">
                <a:latin typeface="+mj-lt"/>
              </a:rPr>
              <a:t>El uso de imágenes en éste módulo ha sido posible con el cordial permiso de los propietarios de derecho de autor/imágenes, y los artistas </a:t>
            </a:r>
            <a:r>
              <a:rPr lang="es-ES" altLang="de-DE" sz="1000" dirty="0" err="1">
                <a:latin typeface="+mj-lt"/>
              </a:rPr>
              <a:t>orginales</a:t>
            </a:r>
            <a:r>
              <a:rPr lang="es-ES" altLang="de-DE" sz="1000" dirty="0">
                <a:latin typeface="+mj-lt"/>
              </a:rPr>
              <a:t>. Para más detalles (artista, título), por favor referirse a la última diapositiva.</a:t>
            </a:r>
          </a:p>
        </p:txBody>
      </p:sp>
      <p:pic>
        <p:nvPicPr>
          <p:cNvPr id="11"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t>Entrenamiento Metacognitivo 5 - Memoria</a:t>
            </a:r>
          </a:p>
        </p:txBody>
      </p:sp>
      <p:sp>
        <p:nvSpPr>
          <p:cNvPr id="4" name="Slide Number Placeholder 3"/>
          <p:cNvSpPr>
            <a:spLocks noGrp="1"/>
          </p:cNvSpPr>
          <p:nvPr>
            <p:ph type="sldNum" sz="quarter" idx="12"/>
          </p:nvPr>
        </p:nvSpPr>
        <p:spPr bwMode="gray"/>
        <p:txBody>
          <a:bodyPr/>
          <a:lstStyle/>
          <a:p>
            <a:fld id="{33E002A2-E9F1-4D64-A4B4-4567E192A3D8}"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t>Entrenamiento Metacognitivo 5 - Memoria</a:t>
            </a:r>
          </a:p>
        </p:txBody>
      </p:sp>
      <p:sp>
        <p:nvSpPr>
          <p:cNvPr id="6" name="Slide Number Placeholder 5"/>
          <p:cNvSpPr>
            <a:spLocks noGrp="1"/>
          </p:cNvSpPr>
          <p:nvPr>
            <p:ph type="sldNum" sz="quarter" idx="12"/>
          </p:nvPr>
        </p:nvSpPr>
        <p:spPr bwMode="gray"/>
        <p:txBody>
          <a:bodyPr>
            <a:noAutofit/>
          </a:bodyPr>
          <a:lstStyle/>
          <a:p>
            <a:fld id="{33E002A2-E9F1-4D64-A4B4-4567E192A3D8}"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t>Entrenamiento Metacognitivo 5 - Memoria</a:t>
            </a:r>
          </a:p>
        </p:txBody>
      </p:sp>
      <p:sp>
        <p:nvSpPr>
          <p:cNvPr id="7" name="Slide Number Placeholder 6"/>
          <p:cNvSpPr>
            <a:spLocks noGrp="1"/>
          </p:cNvSpPr>
          <p:nvPr>
            <p:ph type="sldNum" sz="quarter" idx="12"/>
          </p:nvPr>
        </p:nvSpPr>
        <p:spPr bwMode="gray"/>
        <p:txBody>
          <a:bodyPr/>
          <a:lstStyle/>
          <a:p>
            <a:fld id="{33E002A2-E9F1-4D64-A4B4-4567E192A3D8}"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t>Entrenamiento Metacognitivo 5 - Memoria</a:t>
            </a:r>
          </a:p>
        </p:txBody>
      </p:sp>
      <p:sp>
        <p:nvSpPr>
          <p:cNvPr id="7" name="Slide Number Placeholder 6"/>
          <p:cNvSpPr>
            <a:spLocks noGrp="1"/>
          </p:cNvSpPr>
          <p:nvPr>
            <p:ph type="sldNum" sz="quarter" idx="12"/>
          </p:nvPr>
        </p:nvSpPr>
        <p:spPr bwMode="gray"/>
        <p:txBody>
          <a:bodyPr/>
          <a:lstStyle/>
          <a:p>
            <a:fld id="{33E002A2-E9F1-4D64-A4B4-4567E192A3D8}"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t>Entrenamiento Metacognitivo 5 - Memoria</a:t>
            </a:r>
          </a:p>
        </p:txBody>
      </p:sp>
      <p:sp>
        <p:nvSpPr>
          <p:cNvPr id="7" name="Slide Number Placeholder 6"/>
          <p:cNvSpPr>
            <a:spLocks noGrp="1"/>
          </p:cNvSpPr>
          <p:nvPr>
            <p:ph type="sldNum" sz="quarter" idx="12"/>
          </p:nvPr>
        </p:nvSpPr>
        <p:spPr bwMode="gray"/>
        <p:txBody>
          <a:bodyPr/>
          <a:lstStyle/>
          <a:p>
            <a:fld id="{33E002A2-E9F1-4D64-A4B4-4567E192A3D8}"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t>Entrenamiento Metacognitivo 5 - Memoria</a:t>
            </a:r>
          </a:p>
        </p:txBody>
      </p:sp>
      <p:sp>
        <p:nvSpPr>
          <p:cNvPr id="5" name="Slide Number Placeholder 4"/>
          <p:cNvSpPr>
            <a:spLocks noGrp="1"/>
          </p:cNvSpPr>
          <p:nvPr>
            <p:ph type="sldNum" sz="quarter" idx="12"/>
          </p:nvPr>
        </p:nvSpPr>
        <p:spPr bwMode="gray"/>
        <p:txBody>
          <a:bodyPr/>
          <a:lstStyle/>
          <a:p>
            <a:fld id="{33E002A2-E9F1-4D64-A4B4-4567E192A3D8}"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t>Entrenamiento Metacognitivo 5 - Memoria</a:t>
            </a:r>
          </a:p>
        </p:txBody>
      </p:sp>
      <p:sp>
        <p:nvSpPr>
          <p:cNvPr id="4" name="Slide Number Placeholder 3"/>
          <p:cNvSpPr>
            <a:spLocks noGrp="1"/>
          </p:cNvSpPr>
          <p:nvPr>
            <p:ph type="sldNum" sz="quarter" idx="12"/>
          </p:nvPr>
        </p:nvSpPr>
        <p:spPr bwMode="gray"/>
        <p:txBody>
          <a:bodyPr/>
          <a:lstStyle/>
          <a:p>
            <a:fld id="{33E002A2-E9F1-4D64-A4B4-4567E192A3D8}"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3" y="8"/>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8"/>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373579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7" y="9"/>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284823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Entrenamiento Metacognitivo (EMC)</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sz="4000" dirty="0" err="1">
              <a:solidFill>
                <a:srgbClr val="333333"/>
              </a:solidFill>
              <a:latin typeface="Calibri Ligh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userDrawn="1"/>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es-ES" altLang="de-DE" sz="1000" dirty="0">
                <a:solidFill>
                  <a:srgbClr val="333333"/>
                </a:solidFill>
                <a:latin typeface="Calibri Light"/>
                <a:ea typeface="ＭＳ Ｐゴシック" panose="020B0600070205080204" pitchFamily="34" charset="-128"/>
              </a:rPr>
              <a:t>El uso de imágenes en éste módulo ha sido posible con el cordial permiso de los propietarios de derecho de autor/imágenes, y los artistas </a:t>
            </a:r>
            <a:r>
              <a:rPr lang="es-ES" altLang="de-DE" sz="1000" dirty="0" err="1">
                <a:solidFill>
                  <a:srgbClr val="333333"/>
                </a:solidFill>
                <a:latin typeface="Calibri Light"/>
                <a:ea typeface="ＭＳ Ｐゴシック" panose="020B0600070205080204" pitchFamily="34" charset="-128"/>
              </a:rPr>
              <a:t>orginales</a:t>
            </a:r>
            <a:r>
              <a:rPr lang="es-ES" altLang="de-DE" sz="1000" dirty="0">
                <a:solidFill>
                  <a:srgbClr val="333333"/>
                </a:solidFill>
                <a:latin typeface="Calibri Light"/>
                <a:ea typeface="ＭＳ Ｐゴシック" panose="020B0600070205080204" pitchFamily="34" charset="-128"/>
              </a:rPr>
              <a:t>. Para más detalles (artista, título), por favor referirse a la última diapositiva.</a:t>
            </a: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27566253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Entrenamiento Metacognitivo 5 - Memoria</a:t>
            </a:r>
          </a:p>
        </p:txBody>
      </p:sp>
      <p:sp>
        <p:nvSpPr>
          <p:cNvPr id="4" name="Slide Number Placeholder 3"/>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2295895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Entrenamiento Metacognitivo 5 - Memoria</a:t>
            </a:r>
          </a:p>
        </p:txBody>
      </p:sp>
      <p:sp>
        <p:nvSpPr>
          <p:cNvPr id="6" name="Slide Number Placeholder 5"/>
          <p:cNvSpPr>
            <a:spLocks noGrp="1"/>
          </p:cNvSpPr>
          <p:nvPr>
            <p:ph type="sldNum" sz="quarter" idx="12"/>
          </p:nvPr>
        </p:nvSpPr>
        <p:spPr bwMode="gray"/>
        <p:txBody>
          <a:bodyPr>
            <a:noAutofit/>
          </a:bodyPr>
          <a:lstStyle/>
          <a:p>
            <a:pPr>
              <a:defRPr/>
            </a:pPr>
            <a:fld id="{4F657602-39CC-44B4-B2B2-1E29DC7C01C7}"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9873951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19" name="Bildplatzhalter 4"/>
          <p:cNvSpPr>
            <a:spLocks noGrp="1"/>
          </p:cNvSpPr>
          <p:nvPr>
            <p:ph type="pic" sz="quarter" idx="13" hasCustomPrompt="1"/>
          </p:nvPr>
        </p:nvSpPr>
        <p:spPr bwMode="gray">
          <a:xfrm>
            <a:off x="7" y="9"/>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Tree>
    <p:extLst>
      <p:ext uri="{BB962C8B-B14F-4D97-AF65-F5344CB8AC3E}">
        <p14:creationId xmlns:p14="http://schemas.microsoft.com/office/powerpoint/2010/main" val="16457079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9"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Entrenamiento Metacognitivo 5 - Memoria</a:t>
            </a:r>
          </a:p>
        </p:txBody>
      </p:sp>
      <p:sp>
        <p:nvSpPr>
          <p:cNvPr id="7" name="Slide Number Placeholder 6"/>
          <p:cNvSpPr>
            <a:spLocks noGrp="1"/>
          </p:cNvSpPr>
          <p:nvPr>
            <p:ph type="sldNum" sz="quarter" idx="12"/>
          </p:nvPr>
        </p:nvSpPr>
        <p:spPr bwMode="gray"/>
        <p:txBody>
          <a:bodyPr/>
          <a:lstStyle/>
          <a:p>
            <a:pPr>
              <a:defRPr/>
            </a:pPr>
            <a:fld id="{AA685EC0-3012-4ADA-B0A0-FF56741498E2}"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15836234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1"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Entrenamiento Metacognitivo 5 - Memoria</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770126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Entrenamiento Metacognitivo 5 - Memoria</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34766305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333333"/>
                </a:solidFill>
              </a:rPr>
              <a:t>Entrenamiento Metacognitivo 5 - Memoria</a:t>
            </a:r>
          </a:p>
        </p:txBody>
      </p:sp>
      <p:sp>
        <p:nvSpPr>
          <p:cNvPr id="5" name="Slide Number Placeholder 4"/>
          <p:cNvSpPr>
            <a:spLocks noGrp="1"/>
          </p:cNvSpPr>
          <p:nvPr>
            <p:ph type="sldNum" sz="quarter" idx="12"/>
          </p:nvPr>
        </p:nvSpPr>
        <p:spPr bwMode="gray"/>
        <p:txBody>
          <a:bodyPr/>
          <a:lstStyle/>
          <a:p>
            <a:pPr>
              <a:defRPr/>
            </a:pPr>
            <a:fld id="{CBAC4CD7-AD2D-4BD2-8128-BE7C085E37A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222556379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Entrenamiento Metacognitivo 5 - Memoria</a:t>
            </a:r>
          </a:p>
        </p:txBody>
      </p:sp>
      <p:sp>
        <p:nvSpPr>
          <p:cNvPr id="4" name="Slide Number Placeholder 3"/>
          <p:cNvSpPr>
            <a:spLocks noGrp="1"/>
          </p:cNvSpPr>
          <p:nvPr>
            <p:ph type="sldNum" sz="quarter" idx="12"/>
          </p:nvPr>
        </p:nvSpPr>
        <p:spPr bwMode="gray"/>
        <p:txBody>
          <a:bodyPr/>
          <a:lstStyle/>
          <a:p>
            <a:pPr>
              <a:defRPr/>
            </a:pPr>
            <a:fld id="{59FC4560-7772-494A-BA78-BB9242B4B69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44477488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1"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9"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9715848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4" y="10"/>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0"/>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566933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9" y="1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9408635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Entrenamiento Metacognitivo (EMC)</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dirty="0" err="1">
              <a:solidFill>
                <a:srgbClr val="333333"/>
              </a:solidFill>
              <a:latin typeface="Calibri Ligh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es-ES" altLang="de-DE" sz="1000" dirty="0">
                <a:solidFill>
                  <a:srgbClr val="333333"/>
                </a:solidFill>
                <a:latin typeface="Calibri Light"/>
                <a:ea typeface="ＭＳ Ｐゴシック" panose="020B0600070205080204" pitchFamily="34" charset="-128"/>
              </a:rPr>
              <a:t>El uso de imágenes en éste módulo ha sido posible con el cordial permiso de los propietarios de derecho de autor/imágenes, y los artistas </a:t>
            </a:r>
            <a:r>
              <a:rPr lang="es-ES" altLang="de-DE" sz="1000" dirty="0" err="1">
                <a:solidFill>
                  <a:srgbClr val="333333"/>
                </a:solidFill>
                <a:latin typeface="Calibri Light"/>
                <a:ea typeface="ＭＳ Ｐゴシック" panose="020B0600070205080204" pitchFamily="34" charset="-128"/>
              </a:rPr>
              <a:t>orginales</a:t>
            </a:r>
            <a:r>
              <a:rPr lang="es-ES" altLang="de-DE" sz="1000" dirty="0">
                <a:solidFill>
                  <a:srgbClr val="333333"/>
                </a:solidFill>
                <a:latin typeface="Calibri Light"/>
                <a:ea typeface="ＭＳ Ｐゴシック" panose="020B0600070205080204" pitchFamily="34" charset="-128"/>
              </a:rPr>
              <a:t>. Para más detalles (artista, título), por favor referirse a la última diapositiva.</a:t>
            </a:r>
          </a:p>
        </p:txBody>
      </p:sp>
      <p:pic>
        <p:nvPicPr>
          <p:cNvPr id="13"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148023035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Entrenamiento Metacognitivo 5 - Memoria</a:t>
            </a:r>
          </a:p>
        </p:txBody>
      </p:sp>
      <p:sp>
        <p:nvSpPr>
          <p:cNvPr id="4" name="Slide Number Placeholder 3"/>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144303219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Entrenamiento Metacognitivo 5 - Memoria</a:t>
            </a:r>
          </a:p>
        </p:txBody>
      </p:sp>
      <p:sp>
        <p:nvSpPr>
          <p:cNvPr id="6" name="Slide Number Placeholder 5"/>
          <p:cNvSpPr>
            <a:spLocks noGrp="1"/>
          </p:cNvSpPr>
          <p:nvPr>
            <p:ph type="sldNum" sz="quarter" idx="12"/>
          </p:nvPr>
        </p:nvSpPr>
        <p:spPr bwMode="gray"/>
        <p:txBody>
          <a:bodyPr>
            <a:noAutofit/>
          </a:bodyPr>
          <a:lstStyle/>
          <a:p>
            <a:pPr>
              <a:defRPr/>
            </a:pPr>
            <a:fld id="{4756E90D-4414-46EA-B5FA-B43E5B25DFBA}"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186792534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19" name="Bildplatzhalter 4"/>
          <p:cNvSpPr>
            <a:spLocks noGrp="1"/>
          </p:cNvSpPr>
          <p:nvPr>
            <p:ph type="pic" sz="quarter" idx="13" hasCustomPrompt="1"/>
          </p:nvPr>
        </p:nvSpPr>
        <p:spPr bwMode="gray">
          <a:xfrm>
            <a:off x="9" y="1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Tree>
    <p:extLst>
      <p:ext uri="{BB962C8B-B14F-4D97-AF65-F5344CB8AC3E}">
        <p14:creationId xmlns:p14="http://schemas.microsoft.com/office/powerpoint/2010/main" val="219305706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10"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Entrenamiento Metacognitivo 5 - Memoria</a:t>
            </a:r>
          </a:p>
        </p:txBody>
      </p:sp>
      <p:sp>
        <p:nvSpPr>
          <p:cNvPr id="7" name="Slide Number Placeholder 6"/>
          <p:cNvSpPr>
            <a:spLocks noGrp="1"/>
          </p:cNvSpPr>
          <p:nvPr>
            <p:ph type="sldNum" sz="quarter" idx="12"/>
          </p:nvPr>
        </p:nvSpPr>
        <p:spPr bwMode="gray"/>
        <p:txBody>
          <a:bodyPr/>
          <a:lstStyle/>
          <a:p>
            <a:pPr>
              <a:defRPr/>
            </a:pPr>
            <a:fld id="{EB357CE6-EF3B-45CD-BB0A-6C826D86FBEB}"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182665887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2"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Entrenamiento Metacognitivo 5 - Memoria</a:t>
            </a: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48813339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Entrenamiento Metacognitivo 5 - Memoria</a:t>
            </a: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86865560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333333"/>
                </a:solidFill>
              </a:rPr>
              <a:t>Entrenamiento Metacognitivo 5 - Memoria</a:t>
            </a:r>
          </a:p>
        </p:txBody>
      </p:sp>
      <p:sp>
        <p:nvSpPr>
          <p:cNvPr id="5" name="Slide Number Placeholder 4"/>
          <p:cNvSpPr>
            <a:spLocks noGrp="1"/>
          </p:cNvSpPr>
          <p:nvPr>
            <p:ph type="sldNum" sz="quarter" idx="12"/>
          </p:nvPr>
        </p:nvSpPr>
        <p:spPr bwMode="gray"/>
        <p:txBody>
          <a:bodyPr/>
          <a:lstStyle/>
          <a:p>
            <a:pPr>
              <a:defRPr/>
            </a:pPr>
            <a:fld id="{D884FB46-303A-487B-91F1-9056311C33C7}"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359465167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Entrenamiento Metacognitivo 5 - Memoria</a:t>
            </a:r>
          </a:p>
        </p:txBody>
      </p:sp>
      <p:sp>
        <p:nvSpPr>
          <p:cNvPr id="4" name="Slide Number Placeholder 3"/>
          <p:cNvSpPr>
            <a:spLocks noGrp="1"/>
          </p:cNvSpPr>
          <p:nvPr>
            <p:ph type="sldNum" sz="quarter" idx="12"/>
          </p:nvPr>
        </p:nvSpPr>
        <p:spPr bwMode="gray"/>
        <p:txBody>
          <a:bodyPr/>
          <a:lstStyle/>
          <a:p>
            <a:pPr>
              <a:defRPr/>
            </a:pPr>
            <a:fld id="{7D87BED7-89D5-4B9E-88E9-6849BAADF227}"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66480238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2"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10"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0500686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eaLnBrk="0" hangingPunct="0"/>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eaLnBrk="0" hangingPunct="0"/>
            <a:endParaRPr lang="de-DE"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3427187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eaLnBrk="0" hangingPunct="0"/>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eaLnBrk="0" hangingPunct="0"/>
            <a:endParaRPr lang="de-DE"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8211214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Entrenamiento Metacognitivo (EMC)</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eaLnBrk="0" hangingPunct="0"/>
            <a:endParaRPr lang="en-US" dirty="0" err="1">
              <a:solidFill>
                <a:srgbClr val="333333"/>
              </a:solidFill>
              <a:latin typeface="Calibri Ligh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spcBef>
                <a:spcPct val="0"/>
              </a:spcBef>
              <a:buClrTx/>
              <a:buFontTx/>
              <a:buNone/>
            </a:pPr>
            <a:r>
              <a:rPr lang="es-ES" altLang="de-DE" sz="1000" dirty="0">
                <a:solidFill>
                  <a:srgbClr val="333333"/>
                </a:solidFill>
                <a:latin typeface="Calibri Light"/>
                <a:ea typeface="ＭＳ Ｐゴシック" panose="020B0600070205080204" pitchFamily="34" charset="-128"/>
              </a:rPr>
              <a:t>El uso de imágenes en éste módulo ha sido posible con el cordial permiso de los propietarios de derecho de autor/imágenes, y los artistas </a:t>
            </a:r>
            <a:r>
              <a:rPr lang="es-ES" altLang="de-DE" sz="1000" dirty="0" err="1">
                <a:solidFill>
                  <a:srgbClr val="333333"/>
                </a:solidFill>
                <a:latin typeface="Calibri Light"/>
                <a:ea typeface="ＭＳ Ｐゴシック" panose="020B0600070205080204" pitchFamily="34" charset="-128"/>
              </a:rPr>
              <a:t>orginales</a:t>
            </a:r>
            <a:r>
              <a:rPr lang="es-ES" altLang="de-DE" sz="1000" dirty="0">
                <a:solidFill>
                  <a:srgbClr val="333333"/>
                </a:solidFill>
                <a:latin typeface="Calibri Light"/>
                <a:ea typeface="ＭＳ Ｐゴシック" panose="020B0600070205080204" pitchFamily="34" charset="-128"/>
              </a:rPr>
              <a:t>. Para más detalles (artista, título), por favor referirse a la última diapositiva.</a:t>
            </a:r>
          </a:p>
        </p:txBody>
      </p:sp>
      <p:pic>
        <p:nvPicPr>
          <p:cNvPr id="11"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136526306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Entrenamiento Metacognitivo 5 - Memoria</a:t>
            </a:r>
          </a:p>
        </p:txBody>
      </p:sp>
      <p:sp>
        <p:nvSpPr>
          <p:cNvPr id="4" name="Slide Number Placeholder 3"/>
          <p:cNvSpPr>
            <a:spLocks noGrp="1"/>
          </p:cNvSpPr>
          <p:nvPr>
            <p:ph type="sldNum" sz="quarter" idx="12"/>
          </p:nvPr>
        </p:nvSpPr>
        <p:spPr bwMode="gray"/>
        <p:txBody>
          <a:bodyPr/>
          <a:lstStyle/>
          <a:p>
            <a:pPr>
              <a:defRPr/>
            </a:pPr>
            <a:fld id="{7893D49E-8DDE-4200-AC74-7A6242D8B167}" type="slidenum">
              <a:rPr lang="de-DE" altLang="de-DE" smtClean="0">
                <a:solidFill>
                  <a:srgbClr val="333333"/>
                </a:solidFill>
              </a:rPr>
              <a:pPr>
                <a:defRPr/>
              </a:pPr>
              <a:t>‹Nr.›</a:t>
            </a:fld>
            <a:endParaRPr lang="de-DE" alt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70801520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Entrenamiento Metacognitivo 5 - Memoria</a:t>
            </a:r>
          </a:p>
        </p:txBody>
      </p:sp>
      <p:sp>
        <p:nvSpPr>
          <p:cNvPr id="6" name="Slide Number Placeholder 5"/>
          <p:cNvSpPr>
            <a:spLocks noGrp="1"/>
          </p:cNvSpPr>
          <p:nvPr>
            <p:ph type="sldNum" sz="quarter" idx="12"/>
          </p:nvPr>
        </p:nvSpPr>
        <p:spPr bwMode="gray"/>
        <p:txBody>
          <a:bodyPr>
            <a:noAutofit/>
          </a:bodyPr>
          <a:lstStyle/>
          <a:p>
            <a:pPr>
              <a:defRPr/>
            </a:pPr>
            <a:fld id="{7893D49E-8DDE-4200-AC74-7A6242D8B167}"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357766578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eaLnBrk="0" hangingPunct="0"/>
            <a:endParaRPr lang="de-DE" dirty="0">
              <a:solidFill>
                <a:prstClr val="white"/>
              </a:solidFill>
            </a:endParaRPr>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eaLnBrk="0" hangingPunct="0"/>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eaLnBrk="0" hangingPunct="0"/>
            <a:endParaRPr lang="de-DE" dirty="0">
              <a:solidFill>
                <a:prstClr val="white"/>
              </a:solidFill>
            </a:endParaRPr>
          </a:p>
        </p:txBody>
      </p:sp>
    </p:spTree>
    <p:extLst>
      <p:ext uri="{BB962C8B-B14F-4D97-AF65-F5344CB8AC3E}">
        <p14:creationId xmlns:p14="http://schemas.microsoft.com/office/powerpoint/2010/main" val="410746818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Entrenamiento Metacognitivo 5 - Memoria</a:t>
            </a:r>
          </a:p>
        </p:txBody>
      </p:sp>
      <p:sp>
        <p:nvSpPr>
          <p:cNvPr id="7" name="Slide Number Placeholder 6"/>
          <p:cNvSpPr>
            <a:spLocks noGrp="1"/>
          </p:cNvSpPr>
          <p:nvPr>
            <p:ph type="sldNum" sz="quarter" idx="12"/>
          </p:nvPr>
        </p:nvSpPr>
        <p:spPr bwMode="gray"/>
        <p:txBody>
          <a:bodyPr/>
          <a:lstStyle/>
          <a:p>
            <a:pPr>
              <a:defRPr/>
            </a:pPr>
            <a:fld id="{7893D49E-8DDE-4200-AC74-7A6242D8B167}"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249517692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Entrenamiento Metacognitivo 5 - Memoria</a:t>
            </a:r>
          </a:p>
        </p:txBody>
      </p:sp>
      <p:sp>
        <p:nvSpPr>
          <p:cNvPr id="7" name="Slide Number Placeholder 6"/>
          <p:cNvSpPr>
            <a:spLocks noGrp="1"/>
          </p:cNvSpPr>
          <p:nvPr>
            <p:ph type="sldNum" sz="quarter" idx="12"/>
          </p:nvPr>
        </p:nvSpPr>
        <p:spPr bwMode="gray"/>
        <p:txBody>
          <a:bodyPr/>
          <a:lstStyle/>
          <a:p>
            <a:pPr>
              <a:defRPr/>
            </a:pPr>
            <a:fld id="{7893D49E-8DDE-4200-AC74-7A6242D8B167}"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10097751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Entrenamiento Metacognitivo 5 - Memoria</a:t>
            </a:r>
          </a:p>
        </p:txBody>
      </p:sp>
      <p:sp>
        <p:nvSpPr>
          <p:cNvPr id="7" name="Slide Number Placeholder 6"/>
          <p:cNvSpPr>
            <a:spLocks noGrp="1"/>
          </p:cNvSpPr>
          <p:nvPr>
            <p:ph type="sldNum" sz="quarter" idx="12"/>
          </p:nvPr>
        </p:nvSpPr>
        <p:spPr bwMode="gray"/>
        <p:txBody>
          <a:bodyPr/>
          <a:lstStyle/>
          <a:p>
            <a:pPr>
              <a:defRPr/>
            </a:pPr>
            <a:fld id="{7893D49E-8DDE-4200-AC74-7A6242D8B167}"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8378055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333333"/>
                </a:solidFill>
              </a:rPr>
              <a:t>Entrenamiento Metacognitivo 5 - Memoria</a:t>
            </a:r>
          </a:p>
        </p:txBody>
      </p:sp>
      <p:sp>
        <p:nvSpPr>
          <p:cNvPr id="5" name="Slide Number Placeholder 4"/>
          <p:cNvSpPr>
            <a:spLocks noGrp="1"/>
          </p:cNvSpPr>
          <p:nvPr>
            <p:ph type="sldNum" sz="quarter" idx="12"/>
          </p:nvPr>
        </p:nvSpPr>
        <p:spPr bwMode="gray"/>
        <p:txBody>
          <a:bodyPr/>
          <a:lstStyle/>
          <a:p>
            <a:pPr>
              <a:defRPr/>
            </a:pPr>
            <a:fld id="{7893D49E-8DDE-4200-AC74-7A6242D8B167}"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203133685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Entrenamiento Metacognitivo 5 - Memoria</a:t>
            </a:r>
          </a:p>
        </p:txBody>
      </p:sp>
      <p:sp>
        <p:nvSpPr>
          <p:cNvPr id="4" name="Slide Number Placeholder 3"/>
          <p:cNvSpPr>
            <a:spLocks noGrp="1"/>
          </p:cNvSpPr>
          <p:nvPr>
            <p:ph type="sldNum" sz="quarter" idx="12"/>
          </p:nvPr>
        </p:nvSpPr>
        <p:spPr bwMode="gray"/>
        <p:txBody>
          <a:bodyPr/>
          <a:lstStyle/>
          <a:p>
            <a:pPr>
              <a:defRPr/>
            </a:pPr>
            <a:fld id="{7893D49E-8DDE-4200-AC74-7A6242D8B167}"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107230536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eaLnBrk="0" hangingPunct="0"/>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eaLnBrk="0" hangingPunct="0"/>
            <a:endParaRPr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161391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2.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image" Target="../media/image2.png"/><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1.emf"/></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theme" Target="../theme/theme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5" Type="http://schemas.openxmlformats.org/officeDocument/2006/relationships/image" Target="../media/image2.png"/><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a:defRPr/>
            </a:pPr>
            <a:r>
              <a:rPr lang="de-DE"/>
              <a:t>Entrenamiento Metacognitivo 5 - Memoria</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fld id="{33E002A2-E9F1-4D64-A4B4-4567E192A3D8}"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761" r:id="rId1"/>
    <p:sldLayoutId id="2147483762" r:id="rId2"/>
    <p:sldLayoutId id="2147483763" r:id="rId3"/>
    <p:sldLayoutId id="2147483764" r:id="rId4"/>
    <p:sldLayoutId id="2147483765" r:id="rId5"/>
    <p:sldLayoutId id="2147483766" r:id="rId6"/>
    <p:sldLayoutId id="2147483767" r:id="rId7"/>
    <p:sldLayoutId id="2147483768" r:id="rId8"/>
    <p:sldLayoutId id="2147483769" r:id="rId9"/>
    <p:sldLayoutId id="2147483770" r:id="rId10"/>
    <p:sldLayoutId id="2147483771" r:id="rId11"/>
    <p:sldLayoutId id="2147483772"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r>
              <a:rPr lang="de-DE">
                <a:solidFill>
                  <a:srgbClr val="333333"/>
                </a:solidFill>
                <a:ea typeface="ＭＳ Ｐゴシック" panose="020B0600070205080204" pitchFamily="34" charset="-128"/>
              </a:rPr>
              <a:t>Entrenamiento Metacognitivo 5 - Memoria</a:t>
            </a:r>
            <a:endParaRPr lang="de-DE" dirty="0">
              <a:solidFill>
                <a:srgbClr val="333333"/>
              </a:solidFill>
              <a:ea typeface="ＭＳ Ｐゴシック" panose="020B0600070205080204" pitchFamily="34" charset="-128"/>
            </a:endParaRP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fld id="{0C71D7B0-72CC-43FA-9C95-59D12C3FBF7C}" type="slidenum">
              <a:rPr lang="de-DE" altLang="de-DE" smtClean="0">
                <a:solidFill>
                  <a:srgbClr val="333333"/>
                </a:solidFill>
                <a:ea typeface="ＭＳ Ｐゴシック" panose="020B0600070205080204" pitchFamily="34" charset="-128"/>
              </a:rPr>
              <a:pPr defTabSz="914400" eaLnBrk="0" fontAlgn="base" hangingPunct="0">
                <a:spcBef>
                  <a:spcPct val="0"/>
                </a:spcBef>
                <a:spcAft>
                  <a:spcPct val="0"/>
                </a:spcAft>
                <a:defRPr/>
              </a:pPr>
              <a:t>‹Nr.›</a:t>
            </a:fld>
            <a:endParaRPr lang="de-DE" alt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1"/>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4132879398"/>
      </p:ext>
    </p:extLst>
  </p:cSld>
  <p:clrMap bg1="lt1" tx1="dk1" bg2="lt2" tx2="dk2" accent1="accent1" accent2="accent2" accent3="accent3" accent4="accent4" accent5="accent5" accent6="accent6" hlink="hlink" folHlink="folHlink"/>
  <p:sldLayoutIdLst>
    <p:sldLayoutId id="2147483778" r:id="rId1"/>
    <p:sldLayoutId id="2147483779" r:id="rId2"/>
    <p:sldLayoutId id="2147483780" r:id="rId3"/>
    <p:sldLayoutId id="2147483781" r:id="rId4"/>
    <p:sldLayoutId id="2147483782" r:id="rId5"/>
    <p:sldLayoutId id="2147483783" r:id="rId6"/>
    <p:sldLayoutId id="2147483784" r:id="rId7"/>
    <p:sldLayoutId id="2147483785" r:id="rId8"/>
    <p:sldLayoutId id="2147483786" r:id="rId9"/>
    <p:sldLayoutId id="2147483787" r:id="rId10"/>
    <p:sldLayoutId id="2147483788" r:id="rId11"/>
    <p:sldLayoutId id="2147483789"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r>
              <a:rPr lang="de-DE">
                <a:solidFill>
                  <a:srgbClr val="333333"/>
                </a:solidFill>
                <a:ea typeface="ＭＳ Ｐゴシック" panose="020B0600070205080204" pitchFamily="34" charset="-128"/>
              </a:rPr>
              <a:t>Entrenamiento Metacognitivo 5 - Memoria</a:t>
            </a:r>
            <a:endParaRPr lang="de-DE" dirty="0">
              <a:solidFill>
                <a:srgbClr val="333333"/>
              </a:solidFill>
              <a:ea typeface="ＭＳ Ｐゴシック" panose="020B0600070205080204" pitchFamily="34" charset="-128"/>
            </a:endParaRP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fld id="{64A9821B-060D-4E5C-B2E0-355E33A2AD6E}" type="slidenum">
              <a:rPr lang="de-DE" smtClean="0">
                <a:solidFill>
                  <a:srgbClr val="333333"/>
                </a:solidFill>
                <a:ea typeface="ＭＳ Ｐゴシック" panose="020B0600070205080204" pitchFamily="34" charset="-128"/>
              </a:rPr>
              <a:pPr defTabSz="914400" eaLnBrk="0" fontAlgn="base" hangingPunct="0">
                <a:spcBef>
                  <a:spcPct val="0"/>
                </a:spcBef>
                <a:spcAft>
                  <a:spcPct val="0"/>
                </a:spcAft>
                <a:defRPr/>
              </a:pPr>
              <a:t>‹Nr.›</a:t>
            </a:fld>
            <a:endParaRPr 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3"/>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536665666"/>
      </p:ext>
    </p:extLst>
  </p:cSld>
  <p:clrMap bg1="lt1" tx1="dk1" bg2="lt2" tx2="dk2" accent1="accent1" accent2="accent2" accent3="accent3" accent4="accent4" accent5="accent5" accent6="accent6" hlink="hlink" folHlink="folHlink"/>
  <p:sldLayoutIdLst>
    <p:sldLayoutId id="2147483791" r:id="rId1"/>
    <p:sldLayoutId id="2147483792" r:id="rId2"/>
    <p:sldLayoutId id="2147483793" r:id="rId3"/>
    <p:sldLayoutId id="2147483794" r:id="rId4"/>
    <p:sldLayoutId id="2147483795" r:id="rId5"/>
    <p:sldLayoutId id="2147483796" r:id="rId6"/>
    <p:sldLayoutId id="2147483797" r:id="rId7"/>
    <p:sldLayoutId id="2147483798" r:id="rId8"/>
    <p:sldLayoutId id="2147483799" r:id="rId9"/>
    <p:sldLayoutId id="2147483800" r:id="rId10"/>
    <p:sldLayoutId id="2147483801" r:id="rId11"/>
    <p:sldLayoutId id="2147483802"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eaLnBrk="0" hangingPunct="0">
              <a:defRPr/>
            </a:pPr>
            <a:r>
              <a:rPr lang="de-DE">
                <a:solidFill>
                  <a:srgbClr val="333333"/>
                </a:solidFill>
                <a:ea typeface="ＭＳ Ｐゴシック" panose="020B0600070205080204" pitchFamily="34" charset="-128"/>
              </a:rPr>
              <a:t>Entrenamiento Metacognitivo 5 - Memoria</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eaLnBrk="0" hangingPunct="0">
              <a:defRPr/>
            </a:pPr>
            <a:fld id="{7893D49E-8DDE-4200-AC74-7A6242D8B167}" type="slidenum">
              <a:rPr lang="de-DE" altLang="de-DE" smtClean="0">
                <a:solidFill>
                  <a:srgbClr val="333333"/>
                </a:solidFill>
                <a:ea typeface="ＭＳ Ｐゴシック" panose="020B0600070205080204" pitchFamily="34" charset="-128"/>
              </a:rPr>
              <a:pPr eaLnBrk="0" hangingPunct="0">
                <a:defRPr/>
              </a:pPr>
              <a:t>‹Nr.›</a:t>
            </a:fld>
            <a:endParaRPr lang="de-DE" alt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eaLnBrk="0" hangingPunct="0"/>
            <a:endParaRPr lang="de-DE"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2036112901"/>
      </p:ext>
    </p:extLst>
  </p:cSld>
  <p:clrMap bg1="lt1" tx1="dk1" bg2="lt2" tx2="dk2" accent1="accent1" accent2="accent2" accent3="accent3" accent4="accent4" accent5="accent5" accent6="accent6" hlink="hlink" folHlink="folHlink"/>
  <p:sldLayoutIdLst>
    <p:sldLayoutId id="2147483804" r:id="rId1"/>
    <p:sldLayoutId id="2147483805" r:id="rId2"/>
    <p:sldLayoutId id="2147483806" r:id="rId3"/>
    <p:sldLayoutId id="2147483807" r:id="rId4"/>
    <p:sldLayoutId id="2147483808" r:id="rId5"/>
    <p:sldLayoutId id="2147483809" r:id="rId6"/>
    <p:sldLayoutId id="2147483810" r:id="rId7"/>
    <p:sldLayoutId id="2147483811" r:id="rId8"/>
    <p:sldLayoutId id="2147483812" r:id="rId9"/>
    <p:sldLayoutId id="2147483813" r:id="rId10"/>
    <p:sldLayoutId id="2147483814" r:id="rId11"/>
    <p:sldLayoutId id="2147483815"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10.xml"/><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10.xml"/><Relationship Id="rId4" Type="http://schemas.openxmlformats.org/officeDocument/2006/relationships/image" Target="../media/image10.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5.xml"/><Relationship Id="rId1" Type="http://schemas.openxmlformats.org/officeDocument/2006/relationships/slideLayout" Target="../slideLayouts/slideLayout10.xml"/><Relationship Id="rId4" Type="http://schemas.openxmlformats.org/officeDocument/2006/relationships/image" Target="../media/image15.jpeg"/></Relationships>
</file>

<file path=ppt/slides/_rels/slide3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6.xml"/><Relationship Id="rId1" Type="http://schemas.openxmlformats.org/officeDocument/2006/relationships/slideLayout" Target="../slideLayouts/slideLayout10.xml"/><Relationship Id="rId5" Type="http://schemas.openxmlformats.org/officeDocument/2006/relationships/image" Target="../media/image15.jpeg"/><Relationship Id="rId4" Type="http://schemas.openxmlformats.org/officeDocument/2006/relationships/image" Target="../media/image16.jpeg"/></Relationships>
</file>

<file path=ppt/slides/_rels/slide3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7.xml"/><Relationship Id="rId1" Type="http://schemas.openxmlformats.org/officeDocument/2006/relationships/slideLayout" Target="../slideLayouts/slideLayout10.xml"/><Relationship Id="rId6" Type="http://schemas.openxmlformats.org/officeDocument/2006/relationships/image" Target="../media/image15.jpeg"/><Relationship Id="rId5" Type="http://schemas.openxmlformats.org/officeDocument/2006/relationships/image" Target="../media/image16.jpeg"/><Relationship Id="rId4" Type="http://schemas.openxmlformats.org/officeDocument/2006/relationships/image" Target="../media/image17.jpe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51.xm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4.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8.xml"/><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62.xml"/><Relationship Id="rId1" Type="http://schemas.openxmlformats.org/officeDocument/2006/relationships/slideLayout" Target="../slideLayouts/slideLayout10.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65.xml"/><Relationship Id="rId1" Type="http://schemas.openxmlformats.org/officeDocument/2006/relationships/slideLayout" Target="../slideLayouts/slideLayout10.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67.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8.xml"/><Relationship Id="rId1"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70.xml"/><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71.xml"/><Relationship Id="rId1" Type="http://schemas.openxmlformats.org/officeDocument/2006/relationships/slideLayout" Target="../slideLayouts/slideLayout10.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74.xml"/><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75.xml"/><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5.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78.xml"/><Relationship Id="rId1" Type="http://schemas.openxmlformats.org/officeDocument/2006/relationships/slideLayout" Target="../slideLayouts/slideLayout5.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5.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5.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5.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5.xml"/></Relationships>
</file>

<file path=ppt/slides/_rels/slide8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85.xml"/><Relationship Id="rId1" Type="http://schemas.openxmlformats.org/officeDocument/2006/relationships/slideLayout" Target="../slideLayouts/slideLayout5.xml"/><Relationship Id="rId4" Type="http://schemas.openxmlformats.org/officeDocument/2006/relationships/image" Target="../media/image37.png"/></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10.xml"/></Relationships>
</file>

<file path=ppt/slides/_rels/slide8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87.xml"/><Relationship Id="rId1" Type="http://schemas.openxmlformats.org/officeDocument/2006/relationships/slideLayout" Target="../slideLayouts/slideLayout5.xml"/></Relationships>
</file>

<file path=ppt/slides/_rels/slide8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88.xml"/><Relationship Id="rId1" Type="http://schemas.openxmlformats.org/officeDocument/2006/relationships/slideLayout" Target="../slideLayouts/slideLayout10.xml"/><Relationship Id="rId5" Type="http://schemas.openxmlformats.org/officeDocument/2006/relationships/image" Target="../media/image41.jpeg"/><Relationship Id="rId4" Type="http://schemas.openxmlformats.org/officeDocument/2006/relationships/image" Target="../media/image40.jpeg"/></Relationships>
</file>

<file path=ppt/slides/_rels/slide89.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89.xml"/><Relationship Id="rId1" Type="http://schemas.openxmlformats.org/officeDocument/2006/relationships/slideLayout" Target="../slideLayouts/slideLayout10.xml"/><Relationship Id="rId5" Type="http://schemas.openxmlformats.org/officeDocument/2006/relationships/image" Target="../media/image41.jpeg"/><Relationship Id="rId4" Type="http://schemas.openxmlformats.org/officeDocument/2006/relationships/image" Target="../media/image40.jpeg"/></Relationships>
</file>

<file path=ppt/slides/_rels/slide90.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10.xml"/><Relationship Id="rId5" Type="http://schemas.openxmlformats.org/officeDocument/2006/relationships/image" Target="../media/image45.jpeg"/><Relationship Id="rId4" Type="http://schemas.openxmlformats.org/officeDocument/2006/relationships/image" Target="../media/image44.jpeg"/></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EMC 5 B – Memoria</a:t>
            </a:r>
            <a:endParaRPr lang="en-US" dirty="0"/>
          </a:p>
        </p:txBody>
      </p:sp>
      <p:sp>
        <p:nvSpPr>
          <p:cNvPr id="3" name="Text Placeholder 2"/>
          <p:cNvSpPr>
            <a:spLocks noGrp="1"/>
          </p:cNvSpPr>
          <p:nvPr>
            <p:ph type="body" sz="quarter" idx="13"/>
          </p:nvPr>
        </p:nvSpPr>
        <p:spPr/>
        <p:txBody>
          <a:bodyPr/>
          <a:lstStyle/>
          <a:p>
            <a:endParaRPr lang="en-US"/>
          </a:p>
        </p:txBody>
      </p:sp>
      <p:sp>
        <p:nvSpPr>
          <p:cNvPr id="5" name="Textplatzhalter 7"/>
          <p:cNvSpPr txBox="1">
            <a:spLocks/>
          </p:cNvSpPr>
          <p:nvPr/>
        </p:nvSpPr>
        <p:spPr bwMode="gray">
          <a:xfrm>
            <a:off x="408955" y="5517232"/>
            <a:ext cx="8431832" cy="647923"/>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r>
              <a:rPr lang="de-DE" sz="1800" dirty="0">
                <a:latin typeface="+mj-lt"/>
              </a:rPr>
              <a:t>© Moritz, Woodward, </a:t>
            </a:r>
            <a:r>
              <a:rPr lang="de-DE" sz="1800" dirty="0" err="1">
                <a:latin typeface="+mj-lt"/>
              </a:rPr>
              <a:t>Arzola</a:t>
            </a:r>
            <a:r>
              <a:rPr lang="de-DE" sz="1800" dirty="0">
                <a:latin typeface="+mj-lt"/>
              </a:rPr>
              <a:t> &amp; </a:t>
            </a:r>
            <a:r>
              <a:rPr lang="de-DE" sz="1800" dirty="0" err="1">
                <a:latin typeface="+mj-lt"/>
              </a:rPr>
              <a:t>Barrignón</a:t>
            </a:r>
            <a:r>
              <a:rPr lang="de-DE" sz="1800">
                <a:latin typeface="+mj-lt"/>
              </a:rPr>
              <a:t>, 12|22</a:t>
            </a:r>
            <a:br>
              <a:rPr lang="de-DE" sz="1800" dirty="0">
                <a:latin typeface="+mj-lt"/>
              </a:rPr>
            </a:br>
            <a:r>
              <a:rPr lang="pt-BR" sz="1800" dirty="0">
                <a:solidFill>
                  <a:srgbClr val="004992"/>
                </a:solidFill>
                <a:latin typeface="+mj-lt"/>
              </a:rPr>
              <a:t>www.uke.de/mct</a:t>
            </a:r>
          </a:p>
        </p:txBody>
      </p:sp>
    </p:spTree>
    <p:extLst>
      <p:ext uri="{BB962C8B-B14F-4D97-AF65-F5344CB8AC3E}">
        <p14:creationId xmlns:p14="http://schemas.microsoft.com/office/powerpoint/2010/main" val="39600083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Memoria</a:t>
            </a: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en-US" sz="2400" dirty="0" err="1">
                <a:solidFill>
                  <a:srgbClr val="333333"/>
                </a:solidFill>
                <a:latin typeface="Calibri Light"/>
                <a:ea typeface="ＭＳ Ｐゴシック" charset="-128"/>
              </a:rPr>
              <a:t>Nuestra</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capacidad</a:t>
            </a:r>
            <a:r>
              <a:rPr lang="en-US" sz="2400" dirty="0">
                <a:solidFill>
                  <a:srgbClr val="333333"/>
                </a:solidFill>
                <a:latin typeface="Calibri Light"/>
                <a:ea typeface="ＭＳ Ｐゴシック" charset="-128"/>
              </a:rPr>
              <a:t> de </a:t>
            </a:r>
            <a:r>
              <a:rPr lang="en-US" sz="2400" dirty="0" err="1">
                <a:solidFill>
                  <a:srgbClr val="333333"/>
                </a:solidFill>
                <a:latin typeface="Calibri Light"/>
                <a:ea typeface="ＭＳ Ｐゴシック" charset="-128"/>
              </a:rPr>
              <a:t>memorizar</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información</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es</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limitada</a:t>
            </a:r>
            <a:r>
              <a:rPr lang="en-US" sz="2400" dirty="0">
                <a:solidFill>
                  <a:srgbClr val="333333"/>
                </a:solidFill>
                <a:latin typeface="Calibri Light"/>
                <a:ea typeface="ＭＳ Ｐゴシック" charset="-128"/>
              </a:rPr>
              <a:t>.</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solidFill>
                  <a:srgbClr val="333333"/>
                </a:solidFill>
              </a:rPr>
              <a:t>Entrenamiento Metacognitivo 5 - Memoria</a:t>
            </a:r>
          </a:p>
        </p:txBody>
      </p:sp>
      <p:sp>
        <p:nvSpPr>
          <p:cNvPr id="2" name="Slide Number Placeholder 1"/>
          <p:cNvSpPr>
            <a:spLocks noGrp="1"/>
          </p:cNvSpPr>
          <p:nvPr>
            <p:ph type="sldNum" sz="quarter" idx="12"/>
          </p:nvPr>
        </p:nvSpPr>
        <p:spPr/>
        <p:txBody>
          <a:bodyPr/>
          <a:lstStyle/>
          <a:p>
            <a:pPr>
              <a:defRPr/>
            </a:pPr>
            <a:fld id="{7893D49E-8DDE-4200-AC74-7A6242D8B167}" type="slidenum">
              <a:rPr lang="de-DE" altLang="de-DE" smtClean="0">
                <a:solidFill>
                  <a:srgbClr val="333333"/>
                </a:solidFill>
              </a:rPr>
              <a:pPr>
                <a:defRPr/>
              </a:pPr>
              <a:t>2</a:t>
            </a:fld>
            <a:endParaRPr lang="de-DE" altLang="de-DE">
              <a:solidFill>
                <a:srgbClr val="333333"/>
              </a:solidFill>
            </a:endParaRPr>
          </a:p>
        </p:txBody>
      </p:sp>
    </p:spTree>
    <p:extLst>
      <p:ext uri="{BB962C8B-B14F-4D97-AF65-F5344CB8AC3E}">
        <p14:creationId xmlns:p14="http://schemas.microsoft.com/office/powerpoint/2010/main" val="6150802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Memoria</a:t>
            </a: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en-US" sz="2400" dirty="0" err="1">
                <a:solidFill>
                  <a:srgbClr val="333333"/>
                </a:solidFill>
                <a:latin typeface="Calibri Light"/>
                <a:ea typeface="ＭＳ Ｐゴシック" charset="-128"/>
              </a:rPr>
              <a:t>Nuestra</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capacidad</a:t>
            </a:r>
            <a:r>
              <a:rPr lang="en-US" sz="2400" dirty="0">
                <a:solidFill>
                  <a:srgbClr val="333333"/>
                </a:solidFill>
                <a:latin typeface="Calibri Light"/>
                <a:ea typeface="ＭＳ Ｐゴシック" charset="-128"/>
              </a:rPr>
              <a:t> de </a:t>
            </a:r>
            <a:r>
              <a:rPr lang="en-US" sz="2400" dirty="0" err="1">
                <a:solidFill>
                  <a:srgbClr val="333333"/>
                </a:solidFill>
                <a:latin typeface="Calibri Light"/>
                <a:ea typeface="ＭＳ Ｐゴシック" charset="-128"/>
              </a:rPr>
              <a:t>memorizar</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información</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es</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limitada</a:t>
            </a:r>
            <a:r>
              <a:rPr lang="en-US" sz="2400" dirty="0">
                <a:solidFill>
                  <a:srgbClr val="333333"/>
                </a:solidFill>
                <a:latin typeface="Calibri Light"/>
                <a:ea typeface="ＭＳ Ｐゴシック" charset="-128"/>
              </a:rPr>
              <a:t>.</a:t>
            </a:r>
            <a:br>
              <a:rPr lang="en-US" sz="2400" dirty="0">
                <a:solidFill>
                  <a:srgbClr val="333333"/>
                </a:solidFill>
                <a:latin typeface="Calibri Light"/>
                <a:ea typeface="ＭＳ Ｐゴシック" charset="-128"/>
              </a:rPr>
            </a:br>
            <a:br>
              <a:rPr lang="en-US" sz="2400" dirty="0">
                <a:solidFill>
                  <a:srgbClr val="333333"/>
                </a:solidFill>
                <a:latin typeface="Calibri Light"/>
                <a:ea typeface="ＭＳ Ｐゴシック" charset="-128"/>
              </a:rPr>
            </a:br>
            <a:r>
              <a:rPr lang="en-US" sz="2400" dirty="0" err="1">
                <a:solidFill>
                  <a:srgbClr val="333333"/>
                </a:solidFill>
                <a:latin typeface="Calibri Light"/>
                <a:ea typeface="ＭＳ Ｐゴシック" charset="-128"/>
              </a:rPr>
              <a:t>Ejemplo</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aproximadamente</a:t>
            </a:r>
            <a:r>
              <a:rPr lang="en-US" sz="2400" dirty="0">
                <a:solidFill>
                  <a:srgbClr val="333333"/>
                </a:solidFill>
                <a:latin typeface="Calibri Light"/>
                <a:ea typeface="ＭＳ Ｐゴシック" charset="-128"/>
              </a:rPr>
              <a:t> el 40% de </a:t>
            </a:r>
            <a:r>
              <a:rPr lang="en-US" sz="2400" dirty="0" err="1">
                <a:solidFill>
                  <a:srgbClr val="333333"/>
                </a:solidFill>
                <a:latin typeface="Calibri Light"/>
                <a:ea typeface="ＭＳ Ｐゴシック" charset="-128"/>
              </a:rPr>
              <a:t>los</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detalles</a:t>
            </a:r>
            <a:r>
              <a:rPr lang="en-US" sz="2400" dirty="0">
                <a:solidFill>
                  <a:srgbClr val="333333"/>
                </a:solidFill>
                <a:latin typeface="Calibri Light"/>
                <a:ea typeface="ＭＳ Ｐゴシック" charset="-128"/>
              </a:rPr>
              <a:t> de </a:t>
            </a:r>
            <a:r>
              <a:rPr lang="en-US" sz="2400" dirty="0" err="1">
                <a:solidFill>
                  <a:srgbClr val="333333"/>
                </a:solidFill>
                <a:latin typeface="Calibri Light"/>
                <a:ea typeface="ＭＳ Ｐゴシック" charset="-128"/>
              </a:rPr>
              <a:t>una</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historia</a:t>
            </a:r>
            <a:r>
              <a:rPr lang="en-US" sz="2400" dirty="0">
                <a:solidFill>
                  <a:srgbClr val="333333"/>
                </a:solidFill>
                <a:latin typeface="Calibri Light"/>
                <a:ea typeface="ＭＳ Ｐゴシック" charset="-128"/>
              </a:rPr>
              <a:t> que </a:t>
            </a:r>
            <a:r>
              <a:rPr lang="en-US" sz="2400" dirty="0" err="1">
                <a:solidFill>
                  <a:srgbClr val="333333"/>
                </a:solidFill>
                <a:latin typeface="Calibri Light"/>
                <a:ea typeface="ＭＳ Ｐゴシック" charset="-128"/>
              </a:rPr>
              <a:t>hemos</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escuchado</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hace</a:t>
            </a:r>
            <a:r>
              <a:rPr lang="en-US" sz="2400" dirty="0">
                <a:solidFill>
                  <a:srgbClr val="333333"/>
                </a:solidFill>
                <a:latin typeface="Calibri Light"/>
                <a:ea typeface="ＭＳ Ｐゴシック" charset="-128"/>
              </a:rPr>
              <a:t> media hora no </a:t>
            </a:r>
            <a:r>
              <a:rPr lang="en-US" sz="2400" dirty="0" err="1">
                <a:solidFill>
                  <a:srgbClr val="333333"/>
                </a:solidFill>
                <a:latin typeface="Calibri Light"/>
                <a:ea typeface="ＭＳ Ｐゴシック" charset="-128"/>
              </a:rPr>
              <a:t>pueden</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ser</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recordados</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activamente</a:t>
            </a:r>
            <a:r>
              <a:rPr lang="en-US" sz="2400" dirty="0">
                <a:solidFill>
                  <a:srgbClr val="333333"/>
                </a:solidFill>
                <a:latin typeface="Calibri Light"/>
                <a:ea typeface="ＭＳ Ｐゴシック" charset="-128"/>
              </a:rPr>
              <a:t>.</a:t>
            </a:r>
          </a:p>
        </p:txBody>
      </p:sp>
      <p:sp>
        <p:nvSpPr>
          <p:cNvPr id="5" name="Footer Placeholder 4"/>
          <p:cNvSpPr>
            <a:spLocks noGrp="1"/>
          </p:cNvSpPr>
          <p:nvPr>
            <p:ph type="ftr" sz="quarter" idx="11"/>
          </p:nvPr>
        </p:nvSpPr>
        <p:spPr/>
        <p:txBody>
          <a:bodyPr/>
          <a:lstStyle/>
          <a:p>
            <a:pPr>
              <a:defRPr/>
            </a:pPr>
            <a:r>
              <a:rPr lang="de-DE">
                <a:solidFill>
                  <a:srgbClr val="333333"/>
                </a:solidFill>
              </a:rPr>
              <a:t>Entrenamiento Metacognitivo 5 - Memoria</a:t>
            </a:r>
          </a:p>
        </p:txBody>
      </p:sp>
      <p:sp>
        <p:nvSpPr>
          <p:cNvPr id="2" name="Slide Number Placeholder 1"/>
          <p:cNvSpPr>
            <a:spLocks noGrp="1"/>
          </p:cNvSpPr>
          <p:nvPr>
            <p:ph type="sldNum" sz="quarter" idx="12"/>
          </p:nvPr>
        </p:nvSpPr>
        <p:spPr/>
        <p:txBody>
          <a:bodyPr/>
          <a:lstStyle/>
          <a:p>
            <a:pPr>
              <a:defRPr/>
            </a:pPr>
            <a:fld id="{7893D49E-8DDE-4200-AC74-7A6242D8B167}" type="slidenum">
              <a:rPr lang="de-DE" altLang="de-DE" smtClean="0">
                <a:solidFill>
                  <a:srgbClr val="333333"/>
                </a:solidFill>
              </a:rPr>
              <a:pPr>
                <a:defRPr/>
              </a:pPr>
              <a:t>3</a:t>
            </a:fld>
            <a:endParaRPr lang="de-DE" altLang="de-DE">
              <a:solidFill>
                <a:srgbClr val="333333"/>
              </a:solidFill>
            </a:endParaRPr>
          </a:p>
        </p:txBody>
      </p:sp>
    </p:spTree>
    <p:extLst>
      <p:ext uri="{BB962C8B-B14F-4D97-AF65-F5344CB8AC3E}">
        <p14:creationId xmlns:p14="http://schemas.microsoft.com/office/powerpoint/2010/main" val="13213521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Memoria</a:t>
            </a: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en-US" sz="2400" dirty="0" err="1">
                <a:solidFill>
                  <a:srgbClr val="333333"/>
                </a:solidFill>
                <a:latin typeface="Calibri Light"/>
                <a:ea typeface="ＭＳ Ｐゴシック" charset="-128"/>
              </a:rPr>
              <a:t>Nuestra</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capacidad</a:t>
            </a:r>
            <a:r>
              <a:rPr lang="en-US" sz="2400" dirty="0">
                <a:solidFill>
                  <a:srgbClr val="333333"/>
                </a:solidFill>
                <a:latin typeface="Calibri Light"/>
                <a:ea typeface="ＭＳ Ｐゴシック" charset="-128"/>
              </a:rPr>
              <a:t> de </a:t>
            </a:r>
            <a:r>
              <a:rPr lang="en-US" sz="2400" dirty="0" err="1">
                <a:solidFill>
                  <a:srgbClr val="333333"/>
                </a:solidFill>
                <a:latin typeface="Calibri Light"/>
                <a:ea typeface="ＭＳ Ｐゴシック" charset="-128"/>
              </a:rPr>
              <a:t>memorizar</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información</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es</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limitada</a:t>
            </a:r>
            <a:r>
              <a:rPr lang="en-US" sz="2400" dirty="0">
                <a:solidFill>
                  <a:srgbClr val="333333"/>
                </a:solidFill>
                <a:latin typeface="Calibri Light"/>
                <a:ea typeface="ＭＳ Ｐゴシック" charset="-128"/>
              </a:rPr>
              <a:t>.</a:t>
            </a:r>
            <a:br>
              <a:rPr lang="en-US" sz="2400" dirty="0">
                <a:solidFill>
                  <a:srgbClr val="333333"/>
                </a:solidFill>
                <a:latin typeface="Calibri Light"/>
                <a:ea typeface="ＭＳ Ｐゴシック" charset="-128"/>
              </a:rPr>
            </a:br>
            <a:br>
              <a:rPr lang="en-US" sz="2400" dirty="0">
                <a:solidFill>
                  <a:srgbClr val="333333"/>
                </a:solidFill>
                <a:latin typeface="Calibri Light"/>
                <a:ea typeface="ＭＳ Ｐゴシック" charset="-128"/>
              </a:rPr>
            </a:br>
            <a:r>
              <a:rPr lang="en-US" sz="2400" dirty="0" err="1">
                <a:solidFill>
                  <a:srgbClr val="333333"/>
                </a:solidFill>
                <a:latin typeface="Calibri Light"/>
                <a:ea typeface="ＭＳ Ｐゴシック" charset="-128"/>
              </a:rPr>
              <a:t>Ejemplo</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aproximadamente</a:t>
            </a:r>
            <a:r>
              <a:rPr lang="en-US" sz="2400" dirty="0">
                <a:solidFill>
                  <a:srgbClr val="333333"/>
                </a:solidFill>
                <a:latin typeface="Calibri Light"/>
                <a:ea typeface="ＭＳ Ｐゴシック" charset="-128"/>
              </a:rPr>
              <a:t> el 40% de </a:t>
            </a:r>
            <a:r>
              <a:rPr lang="en-US" sz="2400" dirty="0" err="1">
                <a:solidFill>
                  <a:srgbClr val="333333"/>
                </a:solidFill>
                <a:latin typeface="Calibri Light"/>
                <a:ea typeface="ＭＳ Ｐゴシック" charset="-128"/>
              </a:rPr>
              <a:t>los</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detalles</a:t>
            </a:r>
            <a:r>
              <a:rPr lang="en-US" sz="2400" dirty="0">
                <a:solidFill>
                  <a:srgbClr val="333333"/>
                </a:solidFill>
                <a:latin typeface="Calibri Light"/>
                <a:ea typeface="ＭＳ Ｐゴシック" charset="-128"/>
              </a:rPr>
              <a:t> de </a:t>
            </a:r>
            <a:r>
              <a:rPr lang="en-US" sz="2400" dirty="0" err="1">
                <a:solidFill>
                  <a:srgbClr val="333333"/>
                </a:solidFill>
                <a:latin typeface="Calibri Light"/>
                <a:ea typeface="ＭＳ Ｐゴシック" charset="-128"/>
              </a:rPr>
              <a:t>una</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historia</a:t>
            </a:r>
            <a:r>
              <a:rPr lang="en-US" sz="2400" dirty="0">
                <a:solidFill>
                  <a:srgbClr val="333333"/>
                </a:solidFill>
                <a:latin typeface="Calibri Light"/>
                <a:ea typeface="ＭＳ Ｐゴシック" charset="-128"/>
              </a:rPr>
              <a:t> que </a:t>
            </a:r>
            <a:r>
              <a:rPr lang="en-US" sz="2400" dirty="0" err="1">
                <a:solidFill>
                  <a:srgbClr val="333333"/>
                </a:solidFill>
                <a:latin typeface="Calibri Light"/>
                <a:ea typeface="ＭＳ Ｐゴシック" charset="-128"/>
              </a:rPr>
              <a:t>hemos</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escuchado</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hace</a:t>
            </a:r>
            <a:r>
              <a:rPr lang="en-US" sz="2400" dirty="0">
                <a:solidFill>
                  <a:srgbClr val="333333"/>
                </a:solidFill>
                <a:latin typeface="Calibri Light"/>
                <a:ea typeface="ＭＳ Ｐゴシック" charset="-128"/>
              </a:rPr>
              <a:t> media hora no </a:t>
            </a:r>
            <a:r>
              <a:rPr lang="en-US" sz="2400" dirty="0" err="1">
                <a:solidFill>
                  <a:srgbClr val="333333"/>
                </a:solidFill>
                <a:latin typeface="Calibri Light"/>
                <a:ea typeface="ＭＳ Ｐゴシック" charset="-128"/>
              </a:rPr>
              <a:t>pueden</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ser</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recordados</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activamente</a:t>
            </a:r>
            <a:r>
              <a:rPr lang="en-US" sz="2400" dirty="0">
                <a:solidFill>
                  <a:srgbClr val="333333"/>
                </a:solidFill>
                <a:latin typeface="Calibri Light"/>
                <a:ea typeface="ＭＳ Ｐゴシック" charset="-128"/>
              </a:rPr>
              <a:t>.</a:t>
            </a:r>
          </a:p>
          <a:p>
            <a:pPr marL="342900" lvl="0" indent="-342900" defTabSz="914400" fontAlgn="base">
              <a:buClr>
                <a:srgbClr val="333333"/>
              </a:buClr>
              <a:buFont typeface="WingDings"/>
              <a:buChar char=""/>
              <a:tabLst>
                <a:tab pos="361950" algn="l"/>
              </a:tabLst>
              <a:defRPr/>
            </a:pPr>
            <a:r>
              <a:rPr lang="en-US" sz="2400" dirty="0" err="1">
                <a:solidFill>
                  <a:srgbClr val="004992"/>
                </a:solidFill>
                <a:latin typeface="Calibri Light"/>
                <a:ea typeface="ＭＳ Ｐゴシック" charset="-128"/>
              </a:rPr>
              <a:t>Ventaja</a:t>
            </a:r>
            <a:r>
              <a:rPr lang="en-US" sz="2400" dirty="0">
                <a:solidFill>
                  <a:srgbClr val="004992"/>
                </a:solidFill>
                <a:latin typeface="Calibri Light"/>
                <a:ea typeface="ＭＳ Ｐゴシック" charset="-128"/>
              </a:rPr>
              <a:t>: </a:t>
            </a:r>
            <a:r>
              <a:rPr lang="en-US" sz="2400" dirty="0">
                <a:solidFill>
                  <a:srgbClr val="333333"/>
                </a:solidFill>
                <a:latin typeface="Calibri Light"/>
                <a:ea typeface="ＭＳ Ｐゴシック" charset="-128"/>
              </a:rPr>
              <a:t>???</a:t>
            </a:r>
            <a:r>
              <a:rPr lang="en-US" sz="2400" dirty="0" err="1">
                <a:solidFill>
                  <a:srgbClr val="FFFFFF"/>
                </a:solidFill>
                <a:latin typeface="Calibri Light"/>
                <a:ea typeface="ＭＳ Ｐゴシック" charset="-128"/>
              </a:rPr>
              <a:t>Nuestro</a:t>
            </a:r>
            <a:r>
              <a:rPr lang="en-US" sz="2400" dirty="0">
                <a:solidFill>
                  <a:srgbClr val="FFFFFF"/>
                </a:solidFill>
                <a:latin typeface="Calibri Light"/>
                <a:ea typeface="ＭＳ Ｐゴシック" charset="-128"/>
              </a:rPr>
              <a:t> </a:t>
            </a:r>
            <a:r>
              <a:rPr lang="en-US" sz="2400" dirty="0" err="1">
                <a:solidFill>
                  <a:srgbClr val="FFFFFF"/>
                </a:solidFill>
                <a:latin typeface="Calibri Light"/>
                <a:ea typeface="ＭＳ Ｐゴシック" charset="-128"/>
              </a:rPr>
              <a:t>cerebro</a:t>
            </a:r>
            <a:r>
              <a:rPr lang="en-US" sz="2400" dirty="0">
                <a:solidFill>
                  <a:srgbClr val="FFFFFF"/>
                </a:solidFill>
                <a:latin typeface="Calibri Light"/>
                <a:ea typeface="ＭＳ Ｐゴシック" charset="-128"/>
              </a:rPr>
              <a:t> no se </a:t>
            </a:r>
            <a:r>
              <a:rPr lang="en-US" sz="2400" dirty="0" err="1">
                <a:solidFill>
                  <a:srgbClr val="FFFFFF"/>
                </a:solidFill>
                <a:latin typeface="Calibri Light"/>
                <a:ea typeface="ＭＳ Ｐゴシック" charset="-128"/>
              </a:rPr>
              <a:t>sobrecarga</a:t>
            </a:r>
            <a:r>
              <a:rPr lang="en-US" sz="2400" dirty="0">
                <a:solidFill>
                  <a:srgbClr val="FFFFFF"/>
                </a:solidFill>
                <a:latin typeface="Calibri Light"/>
                <a:ea typeface="ＭＳ Ｐゴシック" charset="-128"/>
              </a:rPr>
              <a:t> con </a:t>
            </a:r>
            <a:r>
              <a:rPr lang="en-US" sz="2400" dirty="0" err="1">
                <a:solidFill>
                  <a:srgbClr val="FFFFFF"/>
                </a:solidFill>
                <a:latin typeface="Calibri Light"/>
                <a:ea typeface="ＭＳ Ｐゴシック" charset="-128"/>
              </a:rPr>
              <a:t>información</a:t>
            </a:r>
            <a:r>
              <a:rPr lang="en-US" sz="2400" dirty="0">
                <a:solidFill>
                  <a:srgbClr val="FFFFFF"/>
                </a:solidFill>
                <a:latin typeface="Calibri Light"/>
                <a:ea typeface="ＭＳ Ｐゴシック" charset="-128"/>
              </a:rPr>
              <a:t> </a:t>
            </a:r>
            <a:r>
              <a:rPr lang="en-US" sz="2400" dirty="0" err="1">
                <a:solidFill>
                  <a:srgbClr val="FFFFFF"/>
                </a:solidFill>
                <a:latin typeface="Calibri Light"/>
                <a:ea typeface="ＭＳ Ｐゴシック" charset="-128"/>
              </a:rPr>
              <a:t>inútil</a:t>
            </a:r>
            <a:r>
              <a:rPr lang="en-US" sz="2400" dirty="0">
                <a:solidFill>
                  <a:srgbClr val="FFFFFF"/>
                </a:solidFill>
                <a:latin typeface="Calibri Light"/>
                <a:ea typeface="ＭＳ Ｐゴシック" charset="-128"/>
              </a:rPr>
              <a:t>. </a:t>
            </a:r>
            <a:r>
              <a:rPr lang="en-US" sz="2400" dirty="0" err="1">
                <a:solidFill>
                  <a:srgbClr val="FFFFFF"/>
                </a:solidFill>
                <a:latin typeface="Calibri Light"/>
                <a:ea typeface="ＭＳ Ｐゴシック" charset="-128"/>
              </a:rPr>
              <a:t>Sobre</a:t>
            </a:r>
            <a:r>
              <a:rPr lang="en-US" sz="2400" dirty="0">
                <a:solidFill>
                  <a:srgbClr val="FFFFFF"/>
                </a:solidFill>
                <a:latin typeface="Calibri Light"/>
                <a:ea typeface="ＭＳ Ｐゴシック" charset="-128"/>
              </a:rPr>
              <a:t> </a:t>
            </a:r>
            <a:r>
              <a:rPr lang="en-US" sz="2400" dirty="0" err="1">
                <a:solidFill>
                  <a:srgbClr val="FFFFFF"/>
                </a:solidFill>
                <a:latin typeface="Calibri Light"/>
                <a:ea typeface="ＭＳ Ｐゴシック" charset="-128"/>
              </a:rPr>
              <a:t>todo</a:t>
            </a:r>
            <a:r>
              <a:rPr lang="en-US" sz="2400" dirty="0">
                <a:solidFill>
                  <a:srgbClr val="FFFFFF"/>
                </a:solidFill>
                <a:latin typeface="Calibri Light"/>
                <a:ea typeface="ＭＳ Ｐゴシック" charset="-128"/>
              </a:rPr>
              <a:t> se </a:t>
            </a:r>
            <a:r>
              <a:rPr lang="en-US" sz="2400" dirty="0" err="1">
                <a:solidFill>
                  <a:srgbClr val="FFFFFF"/>
                </a:solidFill>
                <a:latin typeface="Calibri Light"/>
                <a:ea typeface="ＭＳ Ｐゴシック" charset="-128"/>
              </a:rPr>
              <a:t>pierde</a:t>
            </a:r>
            <a:r>
              <a:rPr lang="en-US" sz="2400" dirty="0">
                <a:solidFill>
                  <a:srgbClr val="FFFFFF"/>
                </a:solidFill>
                <a:latin typeface="Calibri Light"/>
                <a:ea typeface="ＭＳ Ｐゴシック" charset="-128"/>
              </a:rPr>
              <a:t> </a:t>
            </a:r>
            <a:r>
              <a:rPr lang="en-US" sz="2400" dirty="0" err="1">
                <a:solidFill>
                  <a:srgbClr val="FFFFFF"/>
                </a:solidFill>
                <a:latin typeface="Calibri Light"/>
                <a:ea typeface="ＭＳ Ｐゴシック" charset="-128"/>
              </a:rPr>
              <a:t>información</a:t>
            </a:r>
            <a:r>
              <a:rPr lang="en-US" sz="2400" dirty="0">
                <a:solidFill>
                  <a:srgbClr val="FFFFFF"/>
                </a:solidFill>
                <a:latin typeface="Calibri Light"/>
                <a:ea typeface="ＭＳ Ｐゴシック" charset="-128"/>
              </a:rPr>
              <a:t> </a:t>
            </a:r>
            <a:r>
              <a:rPr lang="en-US" sz="2400" dirty="0" err="1">
                <a:solidFill>
                  <a:srgbClr val="FFFFFF"/>
                </a:solidFill>
                <a:latin typeface="Calibri Light"/>
                <a:ea typeface="ＭＳ Ｐゴシック" charset="-128"/>
              </a:rPr>
              <a:t>irrelevante</a:t>
            </a:r>
            <a:r>
              <a:rPr lang="en-US" sz="2400" dirty="0">
                <a:solidFill>
                  <a:srgbClr val="FFFFFF"/>
                </a:solidFill>
                <a:latin typeface="Calibri Light"/>
                <a:ea typeface="ＭＳ Ｐゴシック" charset="-128"/>
              </a:rPr>
              <a:t>, </a:t>
            </a:r>
            <a:r>
              <a:rPr lang="en-US" sz="2400" dirty="0" err="1">
                <a:solidFill>
                  <a:srgbClr val="FFFFFF"/>
                </a:solidFill>
                <a:latin typeface="Calibri Light"/>
                <a:ea typeface="ＭＳ Ｐゴシック" charset="-128"/>
              </a:rPr>
              <a:t>pero</a:t>
            </a:r>
            <a:r>
              <a:rPr lang="en-US" sz="2400" dirty="0">
                <a:solidFill>
                  <a:srgbClr val="FFFFFF"/>
                </a:solidFill>
                <a:latin typeface="Calibri Light"/>
                <a:ea typeface="ＭＳ Ｐゴシック" charset="-128"/>
              </a:rPr>
              <a:t> ...</a:t>
            </a:r>
          </a:p>
          <a:p>
            <a:pPr marL="342900" lvl="0" indent="-342900" defTabSz="914400" fontAlgn="base">
              <a:buClr>
                <a:srgbClr val="333333"/>
              </a:buClr>
              <a:buFont typeface="WingDings"/>
              <a:buChar char=""/>
              <a:tabLst>
                <a:tab pos="361950" algn="l"/>
              </a:tabLst>
              <a:defRPr/>
            </a:pPr>
            <a:r>
              <a:rPr lang="en-US" sz="2400" dirty="0" err="1">
                <a:solidFill>
                  <a:srgbClr val="004992"/>
                </a:solidFill>
                <a:latin typeface="Calibri Light"/>
                <a:ea typeface="ＭＳ Ｐゴシック" charset="-128"/>
              </a:rPr>
              <a:t>Desventaja</a:t>
            </a:r>
            <a:r>
              <a:rPr lang="en-US" sz="2400" dirty="0">
                <a:solidFill>
                  <a:srgbClr val="004992"/>
                </a:solidFill>
                <a:latin typeface="Calibri Light"/>
                <a:ea typeface="ＭＳ Ｐゴシック" charset="-128"/>
              </a:rPr>
              <a:t>: </a:t>
            </a:r>
            <a:r>
              <a:rPr lang="en-US" sz="2400" dirty="0">
                <a:solidFill>
                  <a:srgbClr val="333333"/>
                </a:solidFill>
                <a:latin typeface="Calibri Light"/>
                <a:ea typeface="ＭＳ Ｐゴシック" charset="-128"/>
              </a:rPr>
              <a:t>???</a:t>
            </a:r>
            <a:r>
              <a:rPr lang="en-US" sz="2400" dirty="0">
                <a:solidFill>
                  <a:srgbClr val="FFFFFF"/>
                </a:solidFill>
                <a:latin typeface="Calibri Light"/>
                <a:ea typeface="ＭＳ Ｐゴシック" charset="-128"/>
              </a:rPr>
              <a:t>…</a:t>
            </a:r>
            <a:r>
              <a:rPr lang="en-US" sz="2400" dirty="0" err="1">
                <a:solidFill>
                  <a:srgbClr val="FFFFFF"/>
                </a:solidFill>
                <a:latin typeface="Calibri Light"/>
                <a:ea typeface="ＭＳ Ｐゴシック" charset="-128"/>
              </a:rPr>
              <a:t>también</a:t>
            </a:r>
            <a:r>
              <a:rPr lang="en-US" sz="2400" dirty="0">
                <a:solidFill>
                  <a:srgbClr val="FFFFFF"/>
                </a:solidFill>
                <a:latin typeface="Calibri Light"/>
                <a:ea typeface="ＭＳ Ｐゴシック" charset="-128"/>
              </a:rPr>
              <a:t> </a:t>
            </a:r>
            <a:r>
              <a:rPr lang="en-US" sz="2400" dirty="0" err="1">
                <a:solidFill>
                  <a:srgbClr val="FFFFFF"/>
                </a:solidFill>
                <a:latin typeface="Calibri Light"/>
                <a:ea typeface="ＭＳ Ｐゴシック" charset="-128"/>
              </a:rPr>
              <a:t>desparecerán</a:t>
            </a:r>
            <a:r>
              <a:rPr lang="en-US" sz="2400" dirty="0">
                <a:solidFill>
                  <a:srgbClr val="FFFFFF"/>
                </a:solidFill>
                <a:latin typeface="Calibri Light"/>
                <a:ea typeface="ＭＳ Ｐゴシック" charset="-128"/>
              </a:rPr>
              <a:t> </a:t>
            </a:r>
            <a:r>
              <a:rPr lang="en-US" sz="2400" dirty="0" err="1">
                <a:solidFill>
                  <a:srgbClr val="FFFFFF"/>
                </a:solidFill>
                <a:latin typeface="Calibri Light"/>
                <a:ea typeface="ＭＳ Ｐゴシック" charset="-128"/>
              </a:rPr>
              <a:t>muchos</a:t>
            </a:r>
            <a:r>
              <a:rPr lang="en-US" sz="2400" dirty="0">
                <a:solidFill>
                  <a:srgbClr val="FFFFFF"/>
                </a:solidFill>
                <a:latin typeface="Calibri Light"/>
                <a:ea typeface="ＭＳ Ｐゴシック" charset="-128"/>
              </a:rPr>
              <a:t> </a:t>
            </a:r>
            <a:r>
              <a:rPr lang="en-US" sz="2400" dirty="0" err="1">
                <a:solidFill>
                  <a:srgbClr val="FFFFFF"/>
                </a:solidFill>
                <a:latin typeface="Calibri Light"/>
                <a:ea typeface="ＭＳ Ｐゴシック" charset="-128"/>
              </a:rPr>
              <a:t>recuerdos</a:t>
            </a:r>
            <a:r>
              <a:rPr lang="en-US" sz="2400" dirty="0">
                <a:solidFill>
                  <a:srgbClr val="FFFFFF"/>
                </a:solidFill>
                <a:latin typeface="Calibri Light"/>
                <a:ea typeface="ＭＳ Ｐゴシック" charset="-128"/>
              </a:rPr>
              <a:t> </a:t>
            </a:r>
            <a:r>
              <a:rPr lang="en-US" sz="2400" dirty="0" err="1">
                <a:solidFill>
                  <a:srgbClr val="FFFFFF"/>
                </a:solidFill>
                <a:latin typeface="Calibri Light"/>
                <a:ea typeface="ＭＳ Ｐゴシック" charset="-128"/>
              </a:rPr>
              <a:t>importantes</a:t>
            </a:r>
            <a:r>
              <a:rPr lang="en-US" sz="2400" dirty="0">
                <a:solidFill>
                  <a:srgbClr val="FFFFFF"/>
                </a:solidFill>
                <a:latin typeface="Calibri Light"/>
                <a:ea typeface="ＭＳ Ｐゴシック" charset="-128"/>
              </a:rPr>
              <a:t> (</a:t>
            </a:r>
            <a:r>
              <a:rPr lang="en-US" sz="2400" dirty="0" err="1">
                <a:solidFill>
                  <a:srgbClr val="FFFFFF"/>
                </a:solidFill>
                <a:latin typeface="Calibri Light"/>
                <a:ea typeface="ＭＳ Ｐゴシック" charset="-128"/>
              </a:rPr>
              <a:t>nombres</a:t>
            </a:r>
            <a:r>
              <a:rPr lang="en-US" sz="2400" dirty="0">
                <a:solidFill>
                  <a:srgbClr val="FFFFFF"/>
                </a:solidFill>
                <a:latin typeface="Calibri Light"/>
                <a:ea typeface="ＭＳ Ｐゴシック" charset="-128"/>
              </a:rPr>
              <a:t>, </a:t>
            </a:r>
            <a:r>
              <a:rPr lang="en-US" sz="2400" dirty="0" err="1">
                <a:solidFill>
                  <a:srgbClr val="FFFFFF"/>
                </a:solidFill>
                <a:latin typeface="Calibri Light"/>
                <a:ea typeface="ＭＳ Ｐゴシック" charset="-128"/>
              </a:rPr>
              <a:t>los</a:t>
            </a:r>
            <a:r>
              <a:rPr lang="en-US" sz="2400" dirty="0">
                <a:solidFill>
                  <a:srgbClr val="FFFFFF"/>
                </a:solidFill>
                <a:latin typeface="Calibri Light"/>
                <a:ea typeface="ＭＳ Ｐゴシック" charset="-128"/>
              </a:rPr>
              <a:t> </a:t>
            </a:r>
            <a:r>
              <a:rPr lang="en-US" sz="2400" dirty="0" err="1">
                <a:solidFill>
                  <a:srgbClr val="FFFFFF"/>
                </a:solidFill>
                <a:latin typeface="Calibri Light"/>
                <a:ea typeface="ＭＳ Ｐゴシック" charset="-128"/>
              </a:rPr>
              <a:t>recuerdos</a:t>
            </a:r>
            <a:r>
              <a:rPr lang="en-US" sz="2400" dirty="0">
                <a:solidFill>
                  <a:srgbClr val="FFFFFF"/>
                </a:solidFill>
                <a:latin typeface="Calibri Light"/>
                <a:ea typeface="ＭＳ Ｐゴシック" charset="-128"/>
              </a:rPr>
              <a:t> de </a:t>
            </a:r>
            <a:r>
              <a:rPr lang="en-US" sz="2400" dirty="0" err="1">
                <a:solidFill>
                  <a:srgbClr val="FFFFFF"/>
                </a:solidFill>
                <a:latin typeface="Calibri Light"/>
                <a:ea typeface="ＭＳ Ｐゴシック" charset="-128"/>
              </a:rPr>
              <a:t>días</a:t>
            </a:r>
            <a:r>
              <a:rPr lang="en-US" sz="2400" dirty="0">
                <a:solidFill>
                  <a:srgbClr val="FFFFFF"/>
                </a:solidFill>
                <a:latin typeface="Calibri Light"/>
                <a:ea typeface="ＭＳ Ｐゴシック" charset="-128"/>
              </a:rPr>
              <a:t> </a:t>
            </a:r>
            <a:r>
              <a:rPr lang="en-US" sz="2400" dirty="0" err="1">
                <a:solidFill>
                  <a:srgbClr val="FFFFFF"/>
                </a:solidFill>
                <a:latin typeface="Calibri Light"/>
                <a:ea typeface="ＭＳ Ｐゴシック" charset="-128"/>
              </a:rPr>
              <a:t>festivos</a:t>
            </a:r>
            <a:r>
              <a:rPr lang="en-US" sz="2400" dirty="0">
                <a:solidFill>
                  <a:srgbClr val="FFFFFF"/>
                </a:solidFill>
                <a:latin typeface="Calibri Light"/>
                <a:ea typeface="ＭＳ Ｐゴシック" charset="-128"/>
              </a:rPr>
              <a:t>, </a:t>
            </a:r>
            <a:r>
              <a:rPr lang="en-US" sz="2400" dirty="0" err="1">
                <a:solidFill>
                  <a:srgbClr val="FFFFFF"/>
                </a:solidFill>
                <a:latin typeface="Calibri Light"/>
                <a:ea typeface="ＭＳ Ｐゴシック" charset="-128"/>
              </a:rPr>
              <a:t>los</a:t>
            </a:r>
            <a:r>
              <a:rPr lang="en-US" sz="2400" dirty="0">
                <a:solidFill>
                  <a:srgbClr val="FFFFFF"/>
                </a:solidFill>
                <a:latin typeface="Calibri Light"/>
                <a:ea typeface="ＭＳ Ｐゴシック" charset="-128"/>
              </a:rPr>
              <a:t> </a:t>
            </a:r>
            <a:r>
              <a:rPr lang="en-US" sz="2400" dirty="0" err="1">
                <a:solidFill>
                  <a:srgbClr val="FFFFFF"/>
                </a:solidFill>
                <a:latin typeface="Calibri Light"/>
                <a:ea typeface="ＭＳ Ｐゴシック" charset="-128"/>
              </a:rPr>
              <a:t>conocimientos</a:t>
            </a:r>
            <a:r>
              <a:rPr lang="en-US" sz="2400" dirty="0">
                <a:solidFill>
                  <a:srgbClr val="FFFFFF"/>
                </a:solidFill>
                <a:latin typeface="Calibri Light"/>
                <a:ea typeface="ＭＳ Ｐゴシック" charset="-128"/>
              </a:rPr>
              <a:t> </a:t>
            </a:r>
            <a:r>
              <a:rPr lang="en-US" sz="2400" dirty="0" err="1">
                <a:solidFill>
                  <a:srgbClr val="FFFFFF"/>
                </a:solidFill>
                <a:latin typeface="Calibri Light"/>
                <a:ea typeface="ＭＳ Ｐゴシック" charset="-128"/>
              </a:rPr>
              <a:t>adquiridos</a:t>
            </a:r>
            <a:r>
              <a:rPr lang="en-US" sz="2400" dirty="0">
                <a:solidFill>
                  <a:srgbClr val="FFFFFF"/>
                </a:solidFill>
                <a:latin typeface="Calibri Light"/>
                <a:ea typeface="ＭＳ Ｐゴシック" charset="-128"/>
              </a:rPr>
              <a:t> </a:t>
            </a:r>
            <a:r>
              <a:rPr lang="en-US" sz="2400" dirty="0" err="1">
                <a:solidFill>
                  <a:srgbClr val="FFFFFF"/>
                </a:solidFill>
                <a:latin typeface="Calibri Light"/>
                <a:ea typeface="ＭＳ Ｐゴシック" charset="-128"/>
              </a:rPr>
              <a:t>en</a:t>
            </a:r>
            <a:r>
              <a:rPr lang="en-US" sz="2400" dirty="0">
                <a:solidFill>
                  <a:srgbClr val="FFFFFF"/>
                </a:solidFill>
                <a:latin typeface="Calibri Light"/>
                <a:ea typeface="ＭＳ Ｐゴシック" charset="-128"/>
              </a:rPr>
              <a:t> la </a:t>
            </a:r>
            <a:r>
              <a:rPr lang="en-US" sz="2400" dirty="0" err="1">
                <a:solidFill>
                  <a:srgbClr val="FFFFFF"/>
                </a:solidFill>
                <a:latin typeface="Calibri Light"/>
                <a:ea typeface="ＭＳ Ｐゴシック" charset="-128"/>
              </a:rPr>
              <a:t>escuela</a:t>
            </a:r>
            <a:r>
              <a:rPr lang="en-US" sz="2400" dirty="0">
                <a:solidFill>
                  <a:srgbClr val="FFFFFF"/>
                </a:solidFill>
                <a:latin typeface="Calibri Light"/>
                <a:ea typeface="ＭＳ Ｐゴシック" charset="-128"/>
              </a:rPr>
              <a:t> ...)</a:t>
            </a:r>
            <a:endParaRPr lang="en-US" sz="2400" dirty="0">
              <a:solidFill>
                <a:srgbClr val="FFFFFF"/>
              </a:solidFill>
              <a:latin typeface="Calibri Light"/>
            </a:endParaRPr>
          </a:p>
        </p:txBody>
      </p:sp>
      <p:sp>
        <p:nvSpPr>
          <p:cNvPr id="5" name="Footer Placeholder 4"/>
          <p:cNvSpPr>
            <a:spLocks noGrp="1"/>
          </p:cNvSpPr>
          <p:nvPr>
            <p:ph type="ftr" sz="quarter" idx="11"/>
          </p:nvPr>
        </p:nvSpPr>
        <p:spPr/>
        <p:txBody>
          <a:bodyPr/>
          <a:lstStyle/>
          <a:p>
            <a:pPr>
              <a:defRPr/>
            </a:pPr>
            <a:r>
              <a:rPr lang="de-DE">
                <a:solidFill>
                  <a:srgbClr val="333333"/>
                </a:solidFill>
              </a:rPr>
              <a:t>Entrenamiento Metacognitivo 5 - Memoria</a:t>
            </a:r>
          </a:p>
        </p:txBody>
      </p:sp>
      <p:sp>
        <p:nvSpPr>
          <p:cNvPr id="2" name="Slide Number Placeholder 1"/>
          <p:cNvSpPr>
            <a:spLocks noGrp="1"/>
          </p:cNvSpPr>
          <p:nvPr>
            <p:ph type="sldNum" sz="quarter" idx="12"/>
          </p:nvPr>
        </p:nvSpPr>
        <p:spPr/>
        <p:txBody>
          <a:bodyPr/>
          <a:lstStyle/>
          <a:p>
            <a:pPr>
              <a:defRPr/>
            </a:pPr>
            <a:fld id="{7893D49E-8DDE-4200-AC74-7A6242D8B167}" type="slidenum">
              <a:rPr lang="de-DE" altLang="de-DE" smtClean="0">
                <a:solidFill>
                  <a:srgbClr val="333333"/>
                </a:solidFill>
              </a:rPr>
              <a:pPr>
                <a:defRPr/>
              </a:pPr>
              <a:t>4</a:t>
            </a:fld>
            <a:endParaRPr lang="de-DE" altLang="de-DE">
              <a:solidFill>
                <a:srgbClr val="333333"/>
              </a:solidFill>
            </a:endParaRPr>
          </a:p>
        </p:txBody>
      </p:sp>
    </p:spTree>
    <p:extLst>
      <p:ext uri="{BB962C8B-B14F-4D97-AF65-F5344CB8AC3E}">
        <p14:creationId xmlns:p14="http://schemas.microsoft.com/office/powerpoint/2010/main" val="35985792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Memoria</a:t>
            </a: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en-US" sz="2400" dirty="0" err="1">
                <a:solidFill>
                  <a:srgbClr val="333333"/>
                </a:solidFill>
                <a:latin typeface="Calibri Light"/>
                <a:ea typeface="ＭＳ Ｐゴシック" charset="-128"/>
              </a:rPr>
              <a:t>Nuestra</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capacidad</a:t>
            </a:r>
            <a:r>
              <a:rPr lang="en-US" sz="2400" dirty="0">
                <a:solidFill>
                  <a:srgbClr val="333333"/>
                </a:solidFill>
                <a:latin typeface="Calibri Light"/>
                <a:ea typeface="ＭＳ Ｐゴシック" charset="-128"/>
              </a:rPr>
              <a:t> de </a:t>
            </a:r>
            <a:r>
              <a:rPr lang="en-US" sz="2400" dirty="0" err="1">
                <a:solidFill>
                  <a:srgbClr val="333333"/>
                </a:solidFill>
                <a:latin typeface="Calibri Light"/>
                <a:ea typeface="ＭＳ Ｐゴシック" charset="-128"/>
              </a:rPr>
              <a:t>memorizar</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información</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es</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limitada</a:t>
            </a:r>
            <a:r>
              <a:rPr lang="en-US" sz="2400" dirty="0">
                <a:solidFill>
                  <a:srgbClr val="333333"/>
                </a:solidFill>
                <a:latin typeface="Calibri Light"/>
                <a:ea typeface="ＭＳ Ｐゴシック" charset="-128"/>
              </a:rPr>
              <a:t>.</a:t>
            </a:r>
            <a:br>
              <a:rPr lang="en-US" sz="2400" dirty="0">
                <a:solidFill>
                  <a:srgbClr val="333333"/>
                </a:solidFill>
                <a:latin typeface="Calibri Light"/>
                <a:ea typeface="ＭＳ Ｐゴシック" charset="-128"/>
              </a:rPr>
            </a:br>
            <a:br>
              <a:rPr lang="en-US" sz="2400" dirty="0">
                <a:solidFill>
                  <a:srgbClr val="333333"/>
                </a:solidFill>
                <a:latin typeface="Calibri Light"/>
                <a:ea typeface="ＭＳ Ｐゴシック" charset="-128"/>
              </a:rPr>
            </a:br>
            <a:r>
              <a:rPr lang="en-US" sz="2400" dirty="0" err="1">
                <a:solidFill>
                  <a:srgbClr val="333333"/>
                </a:solidFill>
                <a:latin typeface="Calibri Light"/>
                <a:ea typeface="ＭＳ Ｐゴシック" charset="-128"/>
              </a:rPr>
              <a:t>Ejemplo</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aproximadamente</a:t>
            </a:r>
            <a:r>
              <a:rPr lang="en-US" sz="2400" dirty="0">
                <a:solidFill>
                  <a:srgbClr val="333333"/>
                </a:solidFill>
                <a:latin typeface="Calibri Light"/>
                <a:ea typeface="ＭＳ Ｐゴシック" charset="-128"/>
              </a:rPr>
              <a:t> el 40% de </a:t>
            </a:r>
            <a:r>
              <a:rPr lang="en-US" sz="2400" dirty="0" err="1">
                <a:solidFill>
                  <a:srgbClr val="333333"/>
                </a:solidFill>
                <a:latin typeface="Calibri Light"/>
                <a:ea typeface="ＭＳ Ｐゴシック" charset="-128"/>
              </a:rPr>
              <a:t>los</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detalles</a:t>
            </a:r>
            <a:r>
              <a:rPr lang="en-US" sz="2400" dirty="0">
                <a:solidFill>
                  <a:srgbClr val="333333"/>
                </a:solidFill>
                <a:latin typeface="Calibri Light"/>
                <a:ea typeface="ＭＳ Ｐゴシック" charset="-128"/>
              </a:rPr>
              <a:t> de </a:t>
            </a:r>
            <a:r>
              <a:rPr lang="en-US" sz="2400" dirty="0" err="1">
                <a:solidFill>
                  <a:srgbClr val="333333"/>
                </a:solidFill>
                <a:latin typeface="Calibri Light"/>
                <a:ea typeface="ＭＳ Ｐゴシック" charset="-128"/>
              </a:rPr>
              <a:t>una</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historia</a:t>
            </a:r>
            <a:r>
              <a:rPr lang="en-US" sz="2400" dirty="0">
                <a:solidFill>
                  <a:srgbClr val="333333"/>
                </a:solidFill>
                <a:latin typeface="Calibri Light"/>
                <a:ea typeface="ＭＳ Ｐゴシック" charset="-128"/>
              </a:rPr>
              <a:t> que </a:t>
            </a:r>
            <a:r>
              <a:rPr lang="en-US" sz="2400" dirty="0" err="1">
                <a:solidFill>
                  <a:srgbClr val="333333"/>
                </a:solidFill>
                <a:latin typeface="Calibri Light"/>
                <a:ea typeface="ＭＳ Ｐゴシック" charset="-128"/>
              </a:rPr>
              <a:t>hemos</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escuchado</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hace</a:t>
            </a:r>
            <a:r>
              <a:rPr lang="en-US" sz="2400" dirty="0">
                <a:solidFill>
                  <a:srgbClr val="333333"/>
                </a:solidFill>
                <a:latin typeface="Calibri Light"/>
                <a:ea typeface="ＭＳ Ｐゴシック" charset="-128"/>
              </a:rPr>
              <a:t> media hora no </a:t>
            </a:r>
            <a:r>
              <a:rPr lang="en-US" sz="2400" dirty="0" err="1">
                <a:solidFill>
                  <a:srgbClr val="333333"/>
                </a:solidFill>
                <a:latin typeface="Calibri Light"/>
                <a:ea typeface="ＭＳ Ｐゴシック" charset="-128"/>
              </a:rPr>
              <a:t>pueden</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ser</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recordados</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activamente</a:t>
            </a:r>
            <a:r>
              <a:rPr lang="en-US" sz="2400" dirty="0">
                <a:solidFill>
                  <a:srgbClr val="333333"/>
                </a:solidFill>
                <a:latin typeface="Calibri Light"/>
                <a:ea typeface="ＭＳ Ｐゴシック" charset="-128"/>
              </a:rPr>
              <a:t>.</a:t>
            </a:r>
          </a:p>
          <a:p>
            <a:pPr marL="342900" lvl="0" indent="-342900" defTabSz="914400" fontAlgn="base">
              <a:buClr>
                <a:srgbClr val="333333"/>
              </a:buClr>
              <a:buFont typeface="WingDings"/>
              <a:buChar char=""/>
              <a:tabLst>
                <a:tab pos="361950" algn="l"/>
              </a:tabLst>
              <a:defRPr/>
            </a:pPr>
            <a:r>
              <a:rPr lang="en-US" sz="2400" dirty="0" err="1">
                <a:solidFill>
                  <a:srgbClr val="004992"/>
                </a:solidFill>
                <a:latin typeface="Calibri Light"/>
                <a:ea typeface="ＭＳ Ｐゴシック" charset="-128"/>
              </a:rPr>
              <a:t>Ventaja</a:t>
            </a:r>
            <a:r>
              <a:rPr lang="en-US" sz="2400" dirty="0">
                <a:solidFill>
                  <a:srgbClr val="004992"/>
                </a:solidFill>
                <a:latin typeface="Calibri Light"/>
                <a:ea typeface="ＭＳ Ｐゴシック" charset="-128"/>
              </a:rPr>
              <a:t>: </a:t>
            </a:r>
            <a:r>
              <a:rPr lang="en-US" sz="2400" dirty="0" err="1">
                <a:solidFill>
                  <a:srgbClr val="333333"/>
                </a:solidFill>
                <a:latin typeface="Calibri Light"/>
                <a:ea typeface="ＭＳ Ｐゴシック" charset="-128"/>
              </a:rPr>
              <a:t>Nuestro</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cerebro</a:t>
            </a:r>
            <a:r>
              <a:rPr lang="en-US" sz="2400" dirty="0">
                <a:solidFill>
                  <a:srgbClr val="333333"/>
                </a:solidFill>
                <a:latin typeface="Calibri Light"/>
                <a:ea typeface="ＭＳ Ｐゴシック" charset="-128"/>
              </a:rPr>
              <a:t> no se </a:t>
            </a:r>
            <a:r>
              <a:rPr lang="en-US" sz="2400" dirty="0" err="1">
                <a:solidFill>
                  <a:srgbClr val="333333"/>
                </a:solidFill>
                <a:latin typeface="Calibri Light"/>
                <a:ea typeface="ＭＳ Ｐゴシック" charset="-128"/>
              </a:rPr>
              <a:t>sobrecarga</a:t>
            </a:r>
            <a:r>
              <a:rPr lang="en-US" sz="2400" dirty="0">
                <a:solidFill>
                  <a:srgbClr val="333333"/>
                </a:solidFill>
                <a:latin typeface="Calibri Light"/>
                <a:ea typeface="ＭＳ Ｐゴシック" charset="-128"/>
              </a:rPr>
              <a:t> con </a:t>
            </a:r>
            <a:r>
              <a:rPr lang="en-US" sz="2400" dirty="0" err="1">
                <a:solidFill>
                  <a:srgbClr val="333333"/>
                </a:solidFill>
                <a:latin typeface="Calibri Light"/>
                <a:ea typeface="ＭＳ Ｐゴシック" charset="-128"/>
              </a:rPr>
              <a:t>información</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inútil</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Sobre</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todo</a:t>
            </a:r>
            <a:r>
              <a:rPr lang="en-US" sz="2400" dirty="0">
                <a:solidFill>
                  <a:srgbClr val="333333"/>
                </a:solidFill>
                <a:latin typeface="Calibri Light"/>
                <a:ea typeface="ＭＳ Ｐゴシック" charset="-128"/>
              </a:rPr>
              <a:t> se </a:t>
            </a:r>
            <a:r>
              <a:rPr lang="en-US" sz="2400" dirty="0" err="1">
                <a:solidFill>
                  <a:srgbClr val="333333"/>
                </a:solidFill>
                <a:latin typeface="Calibri Light"/>
                <a:ea typeface="ＭＳ Ｐゴシック" charset="-128"/>
              </a:rPr>
              <a:t>pierde</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información</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irrelevante</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pero</a:t>
            </a:r>
            <a:r>
              <a:rPr lang="en-US" sz="2400" dirty="0">
                <a:solidFill>
                  <a:srgbClr val="333333"/>
                </a:solidFill>
                <a:latin typeface="Calibri Light"/>
                <a:ea typeface="ＭＳ Ｐゴシック" charset="-128"/>
              </a:rPr>
              <a:t> ...</a:t>
            </a:r>
          </a:p>
          <a:p>
            <a:pPr marL="342900" lvl="0" indent="-342900" defTabSz="914400" fontAlgn="base">
              <a:buClr>
                <a:srgbClr val="333333"/>
              </a:buClr>
              <a:buFont typeface="WingDings"/>
              <a:buChar char=""/>
              <a:tabLst>
                <a:tab pos="361950" algn="l"/>
              </a:tabLst>
              <a:defRPr/>
            </a:pPr>
            <a:r>
              <a:rPr lang="en-US" sz="2400" dirty="0" err="1">
                <a:solidFill>
                  <a:srgbClr val="004992"/>
                </a:solidFill>
                <a:latin typeface="Calibri Light"/>
                <a:ea typeface="ＭＳ Ｐゴシック" charset="-128"/>
              </a:rPr>
              <a:t>Desventaja</a:t>
            </a:r>
            <a:r>
              <a:rPr lang="en-US" sz="2400" dirty="0">
                <a:solidFill>
                  <a:srgbClr val="004992"/>
                </a:solidFill>
                <a:latin typeface="Calibri Light"/>
                <a:ea typeface="ＭＳ Ｐゴシック" charset="-128"/>
              </a:rPr>
              <a:t>: </a:t>
            </a:r>
            <a:r>
              <a:rPr lang="en-US" sz="2400" dirty="0">
                <a:solidFill>
                  <a:srgbClr val="333333"/>
                </a:solidFill>
                <a:latin typeface="Calibri Light"/>
                <a:ea typeface="ＭＳ Ｐゴシック" charset="-128"/>
              </a:rPr>
              <a:t>???</a:t>
            </a:r>
            <a:r>
              <a:rPr lang="en-US" sz="2400" dirty="0">
                <a:solidFill>
                  <a:srgbClr val="FFFFFF"/>
                </a:solidFill>
                <a:latin typeface="Calibri Light"/>
                <a:ea typeface="ＭＳ Ｐゴシック" charset="-128"/>
              </a:rPr>
              <a:t>…</a:t>
            </a:r>
            <a:r>
              <a:rPr lang="en-US" sz="2400" dirty="0" err="1">
                <a:solidFill>
                  <a:srgbClr val="FFFFFF"/>
                </a:solidFill>
                <a:latin typeface="Calibri Light"/>
                <a:ea typeface="ＭＳ Ｐゴシック" charset="-128"/>
              </a:rPr>
              <a:t>también</a:t>
            </a:r>
            <a:r>
              <a:rPr lang="en-US" sz="2400" dirty="0">
                <a:solidFill>
                  <a:srgbClr val="FFFFFF"/>
                </a:solidFill>
                <a:latin typeface="Calibri Light"/>
                <a:ea typeface="ＭＳ Ｐゴシック" charset="-128"/>
              </a:rPr>
              <a:t> </a:t>
            </a:r>
            <a:r>
              <a:rPr lang="en-US" sz="2400" dirty="0" err="1">
                <a:solidFill>
                  <a:srgbClr val="FFFFFF"/>
                </a:solidFill>
                <a:latin typeface="Calibri Light"/>
                <a:ea typeface="ＭＳ Ｐゴシック" charset="-128"/>
              </a:rPr>
              <a:t>desparecerán</a:t>
            </a:r>
            <a:r>
              <a:rPr lang="en-US" sz="2400" dirty="0">
                <a:solidFill>
                  <a:srgbClr val="FFFFFF"/>
                </a:solidFill>
                <a:latin typeface="Calibri Light"/>
                <a:ea typeface="ＭＳ Ｐゴシック" charset="-128"/>
              </a:rPr>
              <a:t> </a:t>
            </a:r>
            <a:r>
              <a:rPr lang="en-US" sz="2400" dirty="0" err="1">
                <a:solidFill>
                  <a:srgbClr val="FFFFFF"/>
                </a:solidFill>
                <a:latin typeface="Calibri Light"/>
                <a:ea typeface="ＭＳ Ｐゴシック" charset="-128"/>
              </a:rPr>
              <a:t>muchos</a:t>
            </a:r>
            <a:r>
              <a:rPr lang="en-US" sz="2400" dirty="0">
                <a:solidFill>
                  <a:srgbClr val="FFFFFF"/>
                </a:solidFill>
                <a:latin typeface="Calibri Light"/>
                <a:ea typeface="ＭＳ Ｐゴシック" charset="-128"/>
              </a:rPr>
              <a:t> </a:t>
            </a:r>
            <a:r>
              <a:rPr lang="en-US" sz="2400" dirty="0" err="1">
                <a:solidFill>
                  <a:srgbClr val="FFFFFF"/>
                </a:solidFill>
                <a:latin typeface="Calibri Light"/>
                <a:ea typeface="ＭＳ Ｐゴシック" charset="-128"/>
              </a:rPr>
              <a:t>recuerdos</a:t>
            </a:r>
            <a:r>
              <a:rPr lang="en-US" sz="2400" dirty="0">
                <a:solidFill>
                  <a:srgbClr val="FFFFFF"/>
                </a:solidFill>
                <a:latin typeface="Calibri Light"/>
                <a:ea typeface="ＭＳ Ｐゴシック" charset="-128"/>
              </a:rPr>
              <a:t> </a:t>
            </a:r>
            <a:r>
              <a:rPr lang="en-US" sz="2400" dirty="0" err="1">
                <a:solidFill>
                  <a:srgbClr val="FFFFFF"/>
                </a:solidFill>
                <a:latin typeface="Calibri Light"/>
                <a:ea typeface="ＭＳ Ｐゴシック" charset="-128"/>
              </a:rPr>
              <a:t>importantes</a:t>
            </a:r>
            <a:r>
              <a:rPr lang="en-US" sz="2400" dirty="0">
                <a:solidFill>
                  <a:srgbClr val="FFFFFF"/>
                </a:solidFill>
                <a:latin typeface="Calibri Light"/>
                <a:ea typeface="ＭＳ Ｐゴシック" charset="-128"/>
              </a:rPr>
              <a:t> (</a:t>
            </a:r>
            <a:r>
              <a:rPr lang="en-US" sz="2400" dirty="0" err="1">
                <a:solidFill>
                  <a:srgbClr val="FFFFFF"/>
                </a:solidFill>
                <a:latin typeface="Calibri Light"/>
                <a:ea typeface="ＭＳ Ｐゴシック" charset="-128"/>
              </a:rPr>
              <a:t>nombres</a:t>
            </a:r>
            <a:r>
              <a:rPr lang="en-US" sz="2400" dirty="0">
                <a:solidFill>
                  <a:srgbClr val="FFFFFF"/>
                </a:solidFill>
                <a:latin typeface="Calibri Light"/>
                <a:ea typeface="ＭＳ Ｐゴシック" charset="-128"/>
              </a:rPr>
              <a:t>, </a:t>
            </a:r>
            <a:r>
              <a:rPr lang="en-US" sz="2400" dirty="0" err="1">
                <a:solidFill>
                  <a:srgbClr val="FFFFFF"/>
                </a:solidFill>
                <a:latin typeface="Calibri Light"/>
                <a:ea typeface="ＭＳ Ｐゴシック" charset="-128"/>
              </a:rPr>
              <a:t>los</a:t>
            </a:r>
            <a:r>
              <a:rPr lang="en-US" sz="2400" dirty="0">
                <a:solidFill>
                  <a:srgbClr val="FFFFFF"/>
                </a:solidFill>
                <a:latin typeface="Calibri Light"/>
                <a:ea typeface="ＭＳ Ｐゴシック" charset="-128"/>
              </a:rPr>
              <a:t> </a:t>
            </a:r>
            <a:r>
              <a:rPr lang="en-US" sz="2400" dirty="0" err="1">
                <a:solidFill>
                  <a:srgbClr val="FFFFFF"/>
                </a:solidFill>
                <a:latin typeface="Calibri Light"/>
                <a:ea typeface="ＭＳ Ｐゴシック" charset="-128"/>
              </a:rPr>
              <a:t>recuerdos</a:t>
            </a:r>
            <a:r>
              <a:rPr lang="en-US" sz="2400" dirty="0">
                <a:solidFill>
                  <a:srgbClr val="FFFFFF"/>
                </a:solidFill>
                <a:latin typeface="Calibri Light"/>
                <a:ea typeface="ＭＳ Ｐゴシック" charset="-128"/>
              </a:rPr>
              <a:t> de </a:t>
            </a:r>
            <a:r>
              <a:rPr lang="en-US" sz="2400" dirty="0" err="1">
                <a:solidFill>
                  <a:srgbClr val="FFFFFF"/>
                </a:solidFill>
                <a:latin typeface="Calibri Light"/>
                <a:ea typeface="ＭＳ Ｐゴシック" charset="-128"/>
              </a:rPr>
              <a:t>días</a:t>
            </a:r>
            <a:r>
              <a:rPr lang="en-US" sz="2400" dirty="0">
                <a:solidFill>
                  <a:srgbClr val="FFFFFF"/>
                </a:solidFill>
                <a:latin typeface="Calibri Light"/>
                <a:ea typeface="ＭＳ Ｐゴシック" charset="-128"/>
              </a:rPr>
              <a:t> </a:t>
            </a:r>
            <a:r>
              <a:rPr lang="en-US" sz="2400" dirty="0" err="1">
                <a:solidFill>
                  <a:srgbClr val="FFFFFF"/>
                </a:solidFill>
                <a:latin typeface="Calibri Light"/>
                <a:ea typeface="ＭＳ Ｐゴシック" charset="-128"/>
              </a:rPr>
              <a:t>festivos</a:t>
            </a:r>
            <a:r>
              <a:rPr lang="en-US" sz="2400" dirty="0">
                <a:solidFill>
                  <a:srgbClr val="FFFFFF"/>
                </a:solidFill>
                <a:latin typeface="Calibri Light"/>
                <a:ea typeface="ＭＳ Ｐゴシック" charset="-128"/>
              </a:rPr>
              <a:t>, </a:t>
            </a:r>
            <a:r>
              <a:rPr lang="en-US" sz="2400" dirty="0" err="1">
                <a:solidFill>
                  <a:srgbClr val="FFFFFF"/>
                </a:solidFill>
                <a:latin typeface="Calibri Light"/>
                <a:ea typeface="ＭＳ Ｐゴシック" charset="-128"/>
              </a:rPr>
              <a:t>los</a:t>
            </a:r>
            <a:r>
              <a:rPr lang="en-US" sz="2400" dirty="0">
                <a:solidFill>
                  <a:srgbClr val="FFFFFF"/>
                </a:solidFill>
                <a:latin typeface="Calibri Light"/>
                <a:ea typeface="ＭＳ Ｐゴシック" charset="-128"/>
              </a:rPr>
              <a:t> </a:t>
            </a:r>
            <a:r>
              <a:rPr lang="en-US" sz="2400" dirty="0" err="1">
                <a:solidFill>
                  <a:srgbClr val="FFFFFF"/>
                </a:solidFill>
                <a:latin typeface="Calibri Light"/>
                <a:ea typeface="ＭＳ Ｐゴシック" charset="-128"/>
              </a:rPr>
              <a:t>conocimientos</a:t>
            </a:r>
            <a:r>
              <a:rPr lang="en-US" sz="2400" dirty="0">
                <a:solidFill>
                  <a:srgbClr val="FFFFFF"/>
                </a:solidFill>
                <a:latin typeface="Calibri Light"/>
                <a:ea typeface="ＭＳ Ｐゴシック" charset="-128"/>
              </a:rPr>
              <a:t> </a:t>
            </a:r>
            <a:r>
              <a:rPr lang="en-US" sz="2400" dirty="0" err="1">
                <a:solidFill>
                  <a:srgbClr val="FFFFFF"/>
                </a:solidFill>
                <a:latin typeface="Calibri Light"/>
                <a:ea typeface="ＭＳ Ｐゴシック" charset="-128"/>
              </a:rPr>
              <a:t>adquiridos</a:t>
            </a:r>
            <a:r>
              <a:rPr lang="en-US" sz="2400" dirty="0">
                <a:solidFill>
                  <a:srgbClr val="FFFFFF"/>
                </a:solidFill>
                <a:latin typeface="Calibri Light"/>
                <a:ea typeface="ＭＳ Ｐゴシック" charset="-128"/>
              </a:rPr>
              <a:t> </a:t>
            </a:r>
            <a:r>
              <a:rPr lang="en-US" sz="2400" dirty="0" err="1">
                <a:solidFill>
                  <a:srgbClr val="FFFFFF"/>
                </a:solidFill>
                <a:latin typeface="Calibri Light"/>
                <a:ea typeface="ＭＳ Ｐゴシック" charset="-128"/>
              </a:rPr>
              <a:t>en</a:t>
            </a:r>
            <a:r>
              <a:rPr lang="en-US" sz="2400" dirty="0">
                <a:solidFill>
                  <a:srgbClr val="FFFFFF"/>
                </a:solidFill>
                <a:latin typeface="Calibri Light"/>
                <a:ea typeface="ＭＳ Ｐゴシック" charset="-128"/>
              </a:rPr>
              <a:t> la </a:t>
            </a:r>
            <a:r>
              <a:rPr lang="en-US" sz="2400" dirty="0" err="1">
                <a:solidFill>
                  <a:srgbClr val="FFFFFF"/>
                </a:solidFill>
                <a:latin typeface="Calibri Light"/>
                <a:ea typeface="ＭＳ Ｐゴシック" charset="-128"/>
              </a:rPr>
              <a:t>escuela</a:t>
            </a:r>
            <a:r>
              <a:rPr lang="en-US" sz="2400" dirty="0">
                <a:solidFill>
                  <a:srgbClr val="FFFFFF"/>
                </a:solidFill>
                <a:latin typeface="Calibri Light"/>
                <a:ea typeface="ＭＳ Ｐゴシック" charset="-128"/>
              </a:rPr>
              <a:t> ...)</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solidFill>
                  <a:srgbClr val="333333"/>
                </a:solidFill>
              </a:rPr>
              <a:t>Entrenamiento Metacognitivo 5 - Memoria</a:t>
            </a:r>
          </a:p>
        </p:txBody>
      </p:sp>
      <p:sp>
        <p:nvSpPr>
          <p:cNvPr id="2" name="Slide Number Placeholder 1"/>
          <p:cNvSpPr>
            <a:spLocks noGrp="1"/>
          </p:cNvSpPr>
          <p:nvPr>
            <p:ph type="sldNum" sz="quarter" idx="12"/>
          </p:nvPr>
        </p:nvSpPr>
        <p:spPr/>
        <p:txBody>
          <a:bodyPr/>
          <a:lstStyle/>
          <a:p>
            <a:pPr>
              <a:defRPr/>
            </a:pPr>
            <a:fld id="{7893D49E-8DDE-4200-AC74-7A6242D8B167}" type="slidenum">
              <a:rPr lang="de-DE" altLang="de-DE" smtClean="0">
                <a:solidFill>
                  <a:srgbClr val="333333"/>
                </a:solidFill>
              </a:rPr>
              <a:pPr>
                <a:defRPr/>
              </a:pPr>
              <a:t>5</a:t>
            </a:fld>
            <a:endParaRPr lang="de-DE" altLang="de-DE">
              <a:solidFill>
                <a:srgbClr val="333333"/>
              </a:solidFill>
            </a:endParaRPr>
          </a:p>
        </p:txBody>
      </p:sp>
    </p:spTree>
    <p:extLst>
      <p:ext uri="{BB962C8B-B14F-4D97-AF65-F5344CB8AC3E}">
        <p14:creationId xmlns:p14="http://schemas.microsoft.com/office/powerpoint/2010/main" val="42301175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Memoria</a:t>
            </a: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en-US" sz="2400" dirty="0" err="1">
                <a:solidFill>
                  <a:srgbClr val="333333"/>
                </a:solidFill>
                <a:latin typeface="Calibri Light"/>
                <a:ea typeface="ＭＳ Ｐゴシック" charset="-128"/>
              </a:rPr>
              <a:t>Nuestra</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capacidad</a:t>
            </a:r>
            <a:r>
              <a:rPr lang="en-US" sz="2400" dirty="0">
                <a:solidFill>
                  <a:srgbClr val="333333"/>
                </a:solidFill>
                <a:latin typeface="Calibri Light"/>
                <a:ea typeface="ＭＳ Ｐゴシック" charset="-128"/>
              </a:rPr>
              <a:t> de </a:t>
            </a:r>
            <a:r>
              <a:rPr lang="en-US" sz="2400" dirty="0" err="1">
                <a:solidFill>
                  <a:srgbClr val="333333"/>
                </a:solidFill>
                <a:latin typeface="Calibri Light"/>
                <a:ea typeface="ＭＳ Ｐゴシック" charset="-128"/>
              </a:rPr>
              <a:t>memorizar</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información</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es</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limitada</a:t>
            </a:r>
            <a:r>
              <a:rPr lang="en-US" sz="2400" dirty="0">
                <a:solidFill>
                  <a:srgbClr val="333333"/>
                </a:solidFill>
                <a:latin typeface="Calibri Light"/>
                <a:ea typeface="ＭＳ Ｐゴシック" charset="-128"/>
              </a:rPr>
              <a:t>.</a:t>
            </a:r>
            <a:br>
              <a:rPr lang="en-US" sz="2400" dirty="0">
                <a:solidFill>
                  <a:srgbClr val="333333"/>
                </a:solidFill>
                <a:latin typeface="Calibri Light"/>
                <a:ea typeface="ＭＳ Ｐゴシック" charset="-128"/>
              </a:rPr>
            </a:br>
            <a:br>
              <a:rPr lang="en-US" sz="2400" dirty="0">
                <a:solidFill>
                  <a:srgbClr val="333333"/>
                </a:solidFill>
                <a:latin typeface="Calibri Light"/>
                <a:ea typeface="ＭＳ Ｐゴシック" charset="-128"/>
              </a:rPr>
            </a:br>
            <a:r>
              <a:rPr lang="en-US" sz="2400" dirty="0" err="1">
                <a:solidFill>
                  <a:srgbClr val="333333"/>
                </a:solidFill>
                <a:latin typeface="Calibri Light"/>
                <a:ea typeface="ＭＳ Ｐゴシック" charset="-128"/>
              </a:rPr>
              <a:t>Ejemplo</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aproximadamente</a:t>
            </a:r>
            <a:r>
              <a:rPr lang="en-US" sz="2400" dirty="0">
                <a:solidFill>
                  <a:srgbClr val="333333"/>
                </a:solidFill>
                <a:latin typeface="Calibri Light"/>
                <a:ea typeface="ＭＳ Ｐゴシック" charset="-128"/>
              </a:rPr>
              <a:t> el 40% de </a:t>
            </a:r>
            <a:r>
              <a:rPr lang="en-US" sz="2400" dirty="0" err="1">
                <a:solidFill>
                  <a:srgbClr val="333333"/>
                </a:solidFill>
                <a:latin typeface="Calibri Light"/>
                <a:ea typeface="ＭＳ Ｐゴシック" charset="-128"/>
              </a:rPr>
              <a:t>los</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detalles</a:t>
            </a:r>
            <a:r>
              <a:rPr lang="en-US" sz="2400" dirty="0">
                <a:solidFill>
                  <a:srgbClr val="333333"/>
                </a:solidFill>
                <a:latin typeface="Calibri Light"/>
                <a:ea typeface="ＭＳ Ｐゴシック" charset="-128"/>
              </a:rPr>
              <a:t> de </a:t>
            </a:r>
            <a:r>
              <a:rPr lang="en-US" sz="2400" dirty="0" err="1">
                <a:solidFill>
                  <a:srgbClr val="333333"/>
                </a:solidFill>
                <a:latin typeface="Calibri Light"/>
                <a:ea typeface="ＭＳ Ｐゴシック" charset="-128"/>
              </a:rPr>
              <a:t>una</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historia</a:t>
            </a:r>
            <a:r>
              <a:rPr lang="en-US" sz="2400" dirty="0">
                <a:solidFill>
                  <a:srgbClr val="333333"/>
                </a:solidFill>
                <a:latin typeface="Calibri Light"/>
                <a:ea typeface="ＭＳ Ｐゴシック" charset="-128"/>
              </a:rPr>
              <a:t> que </a:t>
            </a:r>
            <a:r>
              <a:rPr lang="en-US" sz="2400" dirty="0" err="1">
                <a:solidFill>
                  <a:srgbClr val="333333"/>
                </a:solidFill>
                <a:latin typeface="Calibri Light"/>
                <a:ea typeface="ＭＳ Ｐゴシック" charset="-128"/>
              </a:rPr>
              <a:t>hemos</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escuchado</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hace</a:t>
            </a:r>
            <a:r>
              <a:rPr lang="en-US" sz="2400" dirty="0">
                <a:solidFill>
                  <a:srgbClr val="333333"/>
                </a:solidFill>
                <a:latin typeface="Calibri Light"/>
                <a:ea typeface="ＭＳ Ｐゴシック" charset="-128"/>
              </a:rPr>
              <a:t> media hora no </a:t>
            </a:r>
            <a:r>
              <a:rPr lang="en-US" sz="2400" dirty="0" err="1">
                <a:solidFill>
                  <a:srgbClr val="333333"/>
                </a:solidFill>
                <a:latin typeface="Calibri Light"/>
                <a:ea typeface="ＭＳ Ｐゴシック" charset="-128"/>
              </a:rPr>
              <a:t>pueden</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ser</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recordados</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activamente</a:t>
            </a:r>
            <a:r>
              <a:rPr lang="en-US" sz="2400" dirty="0">
                <a:solidFill>
                  <a:srgbClr val="333333"/>
                </a:solidFill>
                <a:latin typeface="Calibri Light"/>
                <a:ea typeface="ＭＳ Ｐゴシック" charset="-128"/>
              </a:rPr>
              <a:t>.</a:t>
            </a:r>
          </a:p>
          <a:p>
            <a:pPr marL="342900" lvl="0" indent="-342900" defTabSz="914400" fontAlgn="base">
              <a:buClr>
                <a:srgbClr val="333333"/>
              </a:buClr>
              <a:buFont typeface="WingDings"/>
              <a:buChar char=""/>
              <a:tabLst>
                <a:tab pos="361950" algn="l"/>
              </a:tabLst>
              <a:defRPr/>
            </a:pPr>
            <a:r>
              <a:rPr lang="en-US" sz="2400" dirty="0" err="1">
                <a:solidFill>
                  <a:srgbClr val="004992"/>
                </a:solidFill>
                <a:latin typeface="Calibri Light"/>
                <a:ea typeface="ＭＳ Ｐゴシック" charset="-128"/>
              </a:rPr>
              <a:t>Ventaja</a:t>
            </a:r>
            <a:r>
              <a:rPr lang="en-US" sz="2400" dirty="0">
                <a:solidFill>
                  <a:srgbClr val="004992"/>
                </a:solidFill>
                <a:latin typeface="Calibri Light"/>
                <a:ea typeface="ＭＳ Ｐゴシック" charset="-128"/>
              </a:rPr>
              <a:t>: </a:t>
            </a:r>
            <a:r>
              <a:rPr lang="en-US" sz="2400" dirty="0" err="1">
                <a:solidFill>
                  <a:srgbClr val="333333"/>
                </a:solidFill>
                <a:latin typeface="Calibri Light"/>
                <a:ea typeface="ＭＳ Ｐゴシック" charset="-128"/>
              </a:rPr>
              <a:t>Nuestro</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cerebro</a:t>
            </a:r>
            <a:r>
              <a:rPr lang="en-US" sz="2400" dirty="0">
                <a:solidFill>
                  <a:srgbClr val="333333"/>
                </a:solidFill>
                <a:latin typeface="Calibri Light"/>
                <a:ea typeface="ＭＳ Ｐゴシック" charset="-128"/>
              </a:rPr>
              <a:t> no se </a:t>
            </a:r>
            <a:r>
              <a:rPr lang="en-US" sz="2400" dirty="0" err="1">
                <a:solidFill>
                  <a:srgbClr val="333333"/>
                </a:solidFill>
                <a:latin typeface="Calibri Light"/>
                <a:ea typeface="ＭＳ Ｐゴシック" charset="-128"/>
              </a:rPr>
              <a:t>sobrecarga</a:t>
            </a:r>
            <a:r>
              <a:rPr lang="en-US" sz="2400" dirty="0">
                <a:solidFill>
                  <a:srgbClr val="333333"/>
                </a:solidFill>
                <a:latin typeface="Calibri Light"/>
                <a:ea typeface="ＭＳ Ｐゴシック" charset="-128"/>
              </a:rPr>
              <a:t> con </a:t>
            </a:r>
            <a:r>
              <a:rPr lang="en-US" sz="2400" dirty="0" err="1">
                <a:solidFill>
                  <a:srgbClr val="333333"/>
                </a:solidFill>
                <a:latin typeface="Calibri Light"/>
                <a:ea typeface="ＭＳ Ｐゴシック" charset="-128"/>
              </a:rPr>
              <a:t>información</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inútil</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Sobre</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todo</a:t>
            </a:r>
            <a:r>
              <a:rPr lang="en-US" sz="2400" dirty="0">
                <a:solidFill>
                  <a:srgbClr val="333333"/>
                </a:solidFill>
                <a:latin typeface="Calibri Light"/>
                <a:ea typeface="ＭＳ Ｐゴシック" charset="-128"/>
              </a:rPr>
              <a:t> se </a:t>
            </a:r>
            <a:r>
              <a:rPr lang="en-US" sz="2400" dirty="0" err="1">
                <a:solidFill>
                  <a:srgbClr val="333333"/>
                </a:solidFill>
                <a:latin typeface="Calibri Light"/>
                <a:ea typeface="ＭＳ Ｐゴシック" charset="-128"/>
              </a:rPr>
              <a:t>pierde</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información</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irrelevante</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pero</a:t>
            </a:r>
            <a:r>
              <a:rPr lang="en-US" sz="2400" dirty="0">
                <a:solidFill>
                  <a:srgbClr val="333333"/>
                </a:solidFill>
                <a:latin typeface="Calibri Light"/>
                <a:ea typeface="ＭＳ Ｐゴシック" charset="-128"/>
              </a:rPr>
              <a:t> ...</a:t>
            </a:r>
          </a:p>
          <a:p>
            <a:pPr marL="342900" lvl="0" indent="-342900" defTabSz="914400" fontAlgn="base">
              <a:buClr>
                <a:srgbClr val="333333"/>
              </a:buClr>
              <a:buFont typeface="WingDings"/>
              <a:buChar char=""/>
              <a:tabLst>
                <a:tab pos="361950" algn="l"/>
              </a:tabLst>
              <a:defRPr/>
            </a:pPr>
            <a:r>
              <a:rPr lang="en-US" sz="2400" dirty="0" err="1">
                <a:solidFill>
                  <a:srgbClr val="004992"/>
                </a:solidFill>
                <a:latin typeface="Calibri Light"/>
                <a:ea typeface="ＭＳ Ｐゴシック" charset="-128"/>
              </a:rPr>
              <a:t>Desventaja</a:t>
            </a:r>
            <a:r>
              <a:rPr lang="en-US" sz="2400" dirty="0">
                <a:solidFill>
                  <a:srgbClr val="004992"/>
                </a:solidFill>
                <a:latin typeface="Calibri Light"/>
                <a:ea typeface="ＭＳ Ｐゴシック" charset="-128"/>
              </a:rPr>
              <a:t>:</a:t>
            </a:r>
            <a:r>
              <a:rPr lang="en-US" sz="2400" dirty="0">
                <a:solidFill>
                  <a:srgbClr val="333333"/>
                </a:solidFill>
                <a:latin typeface="Calibri Light"/>
                <a:ea typeface="ＭＳ Ｐゴシック" charset="-128"/>
              </a:rPr>
              <a:t>…</a:t>
            </a:r>
            <a:r>
              <a:rPr lang="en-US" sz="2400" dirty="0" err="1">
                <a:solidFill>
                  <a:srgbClr val="333333"/>
                </a:solidFill>
                <a:latin typeface="Calibri Light"/>
                <a:ea typeface="ＭＳ Ｐゴシック" charset="-128"/>
              </a:rPr>
              <a:t>también</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desparecerán</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muchos</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recuerdos</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importantes</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nombres</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los</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recuerdos</a:t>
            </a:r>
            <a:r>
              <a:rPr lang="en-US" sz="2400" dirty="0">
                <a:solidFill>
                  <a:srgbClr val="333333"/>
                </a:solidFill>
                <a:latin typeface="Calibri Light"/>
                <a:ea typeface="ＭＳ Ｐゴシック" charset="-128"/>
              </a:rPr>
              <a:t> de </a:t>
            </a:r>
            <a:r>
              <a:rPr lang="en-US" sz="2400" dirty="0" err="1">
                <a:solidFill>
                  <a:srgbClr val="333333"/>
                </a:solidFill>
                <a:latin typeface="Calibri Light"/>
                <a:ea typeface="ＭＳ Ｐゴシック" charset="-128"/>
              </a:rPr>
              <a:t>días</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festivos</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los</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conocimientos</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adquiridos</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en</a:t>
            </a:r>
            <a:r>
              <a:rPr lang="en-US" sz="2400" dirty="0">
                <a:solidFill>
                  <a:srgbClr val="333333"/>
                </a:solidFill>
                <a:latin typeface="Calibri Light"/>
                <a:ea typeface="ＭＳ Ｐゴシック" charset="-128"/>
              </a:rPr>
              <a:t> la </a:t>
            </a:r>
            <a:r>
              <a:rPr lang="en-US" sz="2400" dirty="0" err="1">
                <a:solidFill>
                  <a:srgbClr val="333333"/>
                </a:solidFill>
                <a:latin typeface="Calibri Light"/>
                <a:ea typeface="ＭＳ Ｐゴシック" charset="-128"/>
              </a:rPr>
              <a:t>escuela</a:t>
            </a:r>
            <a:r>
              <a:rPr lang="en-US" sz="2400" dirty="0">
                <a:solidFill>
                  <a:srgbClr val="333333"/>
                </a:solidFill>
                <a:latin typeface="Calibri Light"/>
                <a:ea typeface="ＭＳ Ｐゴシック" charset="-128"/>
              </a:rPr>
              <a:t> ...)</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solidFill>
                  <a:srgbClr val="333333"/>
                </a:solidFill>
              </a:rPr>
              <a:t>Entrenamiento Metacognitivo 5 - Memoria</a:t>
            </a:r>
          </a:p>
        </p:txBody>
      </p:sp>
      <p:sp>
        <p:nvSpPr>
          <p:cNvPr id="2" name="Slide Number Placeholder 1"/>
          <p:cNvSpPr>
            <a:spLocks noGrp="1"/>
          </p:cNvSpPr>
          <p:nvPr>
            <p:ph type="sldNum" sz="quarter" idx="12"/>
          </p:nvPr>
        </p:nvSpPr>
        <p:spPr/>
        <p:txBody>
          <a:bodyPr/>
          <a:lstStyle/>
          <a:p>
            <a:pPr>
              <a:defRPr/>
            </a:pPr>
            <a:fld id="{7893D49E-8DDE-4200-AC74-7A6242D8B167}" type="slidenum">
              <a:rPr lang="de-DE" altLang="de-DE" smtClean="0">
                <a:solidFill>
                  <a:srgbClr val="333333"/>
                </a:solidFill>
              </a:rPr>
              <a:pPr>
                <a:defRPr/>
              </a:pPr>
              <a:t>6</a:t>
            </a:fld>
            <a:endParaRPr lang="de-DE" altLang="de-DE">
              <a:solidFill>
                <a:srgbClr val="333333"/>
              </a:solidFill>
            </a:endParaRPr>
          </a:p>
        </p:txBody>
      </p:sp>
    </p:spTree>
    <p:extLst>
      <p:ext uri="{BB962C8B-B14F-4D97-AF65-F5344CB8AC3E}">
        <p14:creationId xmlns:p14="http://schemas.microsoft.com/office/powerpoint/2010/main" val="18562635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a:t>
            </a:r>
            <a:r>
              <a:rPr lang="en-US" sz="3600" dirty="0" err="1">
                <a:latin typeface="Calibri Light"/>
              </a:rPr>
              <a:t>Qué</a:t>
            </a:r>
            <a:r>
              <a:rPr lang="en-US" sz="3600" dirty="0">
                <a:latin typeface="Calibri Light"/>
              </a:rPr>
              <a:t> </a:t>
            </a:r>
            <a:r>
              <a:rPr lang="en-US" sz="3600" dirty="0" err="1">
                <a:latin typeface="Calibri Light"/>
              </a:rPr>
              <a:t>daña</a:t>
            </a:r>
            <a:r>
              <a:rPr lang="en-US" sz="3600" dirty="0">
                <a:latin typeface="Calibri Light"/>
              </a:rPr>
              <a:t> la </a:t>
            </a:r>
            <a:r>
              <a:rPr lang="en-US" sz="3600" dirty="0" err="1">
                <a:latin typeface="Calibri Light"/>
              </a:rPr>
              <a:t>memoria</a:t>
            </a:r>
            <a:r>
              <a:rPr lang="en-US" sz="3600" dirty="0">
                <a:latin typeface="Calibri Light"/>
              </a:rPr>
              <a:t>?</a:t>
            </a:r>
          </a:p>
        </p:txBody>
      </p:sp>
      <p:sp>
        <p:nvSpPr>
          <p:cNvPr id="7" name="Content Placeholder 6"/>
          <p:cNvSpPr>
            <a:spLocks noGrp="1"/>
          </p:cNvSpPr>
          <p:nvPr>
            <p:ph idx="1"/>
          </p:nvPr>
        </p:nvSpPr>
        <p:spPr/>
        <p:txBody>
          <a:bodyPr/>
          <a:lstStyle/>
          <a:p>
            <a:r>
              <a:rPr lang="en-US" sz="2400" dirty="0">
                <a:latin typeface="Calibri Light"/>
              </a:rPr>
              <a:t>???</a:t>
            </a:r>
          </a:p>
        </p:txBody>
      </p:sp>
      <p:sp>
        <p:nvSpPr>
          <p:cNvPr id="2" name="Footer Placeholder 1"/>
          <p:cNvSpPr>
            <a:spLocks noGrp="1"/>
          </p:cNvSpPr>
          <p:nvPr>
            <p:ph type="ftr" sz="quarter" idx="11"/>
          </p:nvPr>
        </p:nvSpPr>
        <p:spPr/>
        <p:txBody>
          <a:bodyPr/>
          <a:lstStyle/>
          <a:p>
            <a:pPr>
              <a:defRPr/>
            </a:pPr>
            <a:r>
              <a:rPr lang="de-DE"/>
              <a:t>Entrenamiento Metacognitivo 5 - Memoria</a:t>
            </a:r>
          </a:p>
        </p:txBody>
      </p:sp>
      <p:sp>
        <p:nvSpPr>
          <p:cNvPr id="8" name="Slide Number Placeholder 7"/>
          <p:cNvSpPr>
            <a:spLocks noGrp="1"/>
          </p:cNvSpPr>
          <p:nvPr>
            <p:ph type="sldNum" sz="quarter" idx="12"/>
          </p:nvPr>
        </p:nvSpPr>
        <p:spPr/>
        <p:txBody>
          <a:bodyPr/>
          <a:lstStyle/>
          <a:p>
            <a:fld id="{33E002A2-E9F1-4D64-A4B4-4567E192A3D8}" type="slidenum">
              <a:rPr lang="de-DE" altLang="de-DE" smtClean="0"/>
              <a:pPr/>
              <a:t>7</a:t>
            </a:fld>
            <a:endParaRPr lang="de-DE" altLang="de-DE"/>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¿Qué daña la memoria?</a:t>
            </a:r>
          </a:p>
        </p:txBody>
      </p:sp>
      <p:sp>
        <p:nvSpPr>
          <p:cNvPr id="7" name="Content Placeholder 6"/>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en-US" sz="2400" dirty="0" err="1">
                <a:solidFill>
                  <a:srgbClr val="004992"/>
                </a:solidFill>
                <a:latin typeface="Calibri Light"/>
                <a:ea typeface="ＭＳ Ｐゴシック" pitchFamily="34" charset="-128"/>
              </a:rPr>
              <a:t>distracciones</a:t>
            </a:r>
            <a:r>
              <a:rPr lang="en-US" sz="2400" dirty="0">
                <a:solidFill>
                  <a:srgbClr val="004992"/>
                </a:solidFill>
                <a:latin typeface="Calibri Light"/>
                <a:ea typeface="ＭＳ Ｐゴシック" pitchFamily="34" charset="-128"/>
              </a:rPr>
              <a:t> </a:t>
            </a:r>
            <a:r>
              <a:rPr lang="en-US" sz="2400" dirty="0" err="1">
                <a:solidFill>
                  <a:srgbClr val="004992"/>
                </a:solidFill>
                <a:latin typeface="Calibri Light"/>
                <a:ea typeface="ＭＳ Ｐゴシック" pitchFamily="34" charset="-128"/>
              </a:rPr>
              <a:t>mientras</a:t>
            </a:r>
            <a:r>
              <a:rPr lang="en-US" sz="2400" dirty="0">
                <a:solidFill>
                  <a:srgbClr val="004992"/>
                </a:solidFill>
                <a:latin typeface="Calibri Light"/>
                <a:ea typeface="ＭＳ Ｐゴシック" pitchFamily="34" charset="-128"/>
              </a:rPr>
              <a:t> se </a:t>
            </a:r>
            <a:r>
              <a:rPr lang="en-US" sz="2400" dirty="0" err="1">
                <a:solidFill>
                  <a:srgbClr val="004992"/>
                </a:solidFill>
                <a:latin typeface="Calibri Light"/>
                <a:ea typeface="ＭＳ Ｐゴシック" pitchFamily="34" charset="-128"/>
              </a:rPr>
              <a:t>estudia</a:t>
            </a:r>
            <a:r>
              <a:rPr lang="en-US" sz="2400" dirty="0">
                <a:solidFill>
                  <a:srgbClr val="004992"/>
                </a:solidFill>
                <a:latin typeface="Calibri Light"/>
                <a:ea typeface="ＭＳ Ｐゴシック" pitchFamily="34" charset="-128"/>
              </a:rPr>
              <a:t> </a:t>
            </a:r>
            <a:r>
              <a:rPr lang="en-US" sz="2400" dirty="0">
                <a:solidFill>
                  <a:srgbClr val="333333"/>
                </a:solidFill>
                <a:latin typeface="Calibri Light"/>
                <a:ea typeface="ＭＳ Ｐゴシック" pitchFamily="34" charset="-128"/>
              </a:rPr>
              <a:t>(</a:t>
            </a:r>
            <a:r>
              <a:rPr lang="en-US" sz="2400" dirty="0" err="1">
                <a:solidFill>
                  <a:srgbClr val="333333"/>
                </a:solidFill>
                <a:latin typeface="Calibri Light"/>
                <a:ea typeface="ＭＳ Ｐゴシック" pitchFamily="34" charset="-128"/>
              </a:rPr>
              <a:t>ej</a:t>
            </a:r>
            <a:r>
              <a:rPr lang="en-US" sz="2400" dirty="0">
                <a:solidFill>
                  <a:srgbClr val="333333"/>
                </a:solidFill>
                <a:latin typeface="Calibri Light"/>
                <a:ea typeface="ＭＳ Ｐゴシック" pitchFamily="34" charset="-128"/>
              </a:rPr>
              <a:t>. radio, </a:t>
            </a:r>
            <a:r>
              <a:rPr lang="en-US" sz="2400" dirty="0" err="1">
                <a:solidFill>
                  <a:srgbClr val="333333"/>
                </a:solidFill>
                <a:latin typeface="Calibri Light"/>
                <a:ea typeface="ＭＳ Ｐゴシック" pitchFamily="34" charset="-128"/>
              </a:rPr>
              <a:t>otras</a:t>
            </a:r>
            <a:r>
              <a:rPr lang="en-US" sz="2400" dirty="0">
                <a:solidFill>
                  <a:srgbClr val="333333"/>
                </a:solidFill>
                <a:latin typeface="Calibri Light"/>
                <a:ea typeface="ＭＳ Ｐゴシック" pitchFamily="34" charset="-128"/>
              </a:rPr>
              <a:t> personas </a:t>
            </a:r>
            <a:r>
              <a:rPr lang="en-US" sz="2400" dirty="0" err="1">
                <a:solidFill>
                  <a:srgbClr val="333333"/>
                </a:solidFill>
                <a:latin typeface="Calibri Light"/>
                <a:ea typeface="ＭＳ Ｐゴシック" pitchFamily="34" charset="-128"/>
              </a:rPr>
              <a:t>en</a:t>
            </a:r>
            <a:r>
              <a:rPr lang="en-US" sz="2400" dirty="0">
                <a:solidFill>
                  <a:srgbClr val="333333"/>
                </a:solidFill>
                <a:latin typeface="Calibri Light"/>
                <a:ea typeface="ＭＳ Ｐゴシック" pitchFamily="34" charset="-128"/>
              </a:rPr>
              <a:t> la </a:t>
            </a:r>
            <a:r>
              <a:rPr lang="en-US" sz="2400" dirty="0" err="1">
                <a:solidFill>
                  <a:srgbClr val="333333"/>
                </a:solidFill>
                <a:latin typeface="Calibri Light"/>
                <a:ea typeface="ＭＳ Ｐゴシック" pitchFamily="34" charset="-128"/>
              </a:rPr>
              <a:t>habitación</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atmósfera</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desagradable</a:t>
            </a:r>
            <a:r>
              <a:rPr lang="en-US" sz="2400" dirty="0">
                <a:solidFill>
                  <a:srgbClr val="333333"/>
                </a:solidFill>
                <a:latin typeface="Calibri Light"/>
                <a:ea typeface="ＭＳ Ｐゴシック" pitchFamily="34" charset="-128"/>
              </a:rPr>
              <a:t>)</a:t>
            </a:r>
          </a:p>
        </p:txBody>
      </p:sp>
      <p:sp>
        <p:nvSpPr>
          <p:cNvPr id="2" name="Footer Placeholder 1"/>
          <p:cNvSpPr>
            <a:spLocks noGrp="1"/>
          </p:cNvSpPr>
          <p:nvPr>
            <p:ph type="ftr" sz="quarter" idx="11"/>
          </p:nvPr>
        </p:nvSpPr>
        <p:spPr/>
        <p:txBody>
          <a:bodyPr/>
          <a:lstStyle/>
          <a:p>
            <a:pPr>
              <a:defRPr/>
            </a:pPr>
            <a:r>
              <a:rPr lang="de-DE"/>
              <a:t>Entrenamiento Metacognitivo 5 - Memoria</a:t>
            </a:r>
          </a:p>
        </p:txBody>
      </p:sp>
      <p:sp>
        <p:nvSpPr>
          <p:cNvPr id="3" name="Slide Number Placeholder 2"/>
          <p:cNvSpPr>
            <a:spLocks noGrp="1"/>
          </p:cNvSpPr>
          <p:nvPr>
            <p:ph type="sldNum" sz="quarter" idx="12"/>
          </p:nvPr>
        </p:nvSpPr>
        <p:spPr/>
        <p:txBody>
          <a:bodyPr/>
          <a:lstStyle/>
          <a:p>
            <a:fld id="{33E002A2-E9F1-4D64-A4B4-4567E192A3D8}" type="slidenum">
              <a:rPr lang="de-DE" altLang="de-DE" smtClean="0"/>
              <a:pPr/>
              <a:t>8</a:t>
            </a:fld>
            <a:endParaRPr lang="de-DE" altLang="de-DE"/>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¿Qué daña la memoria?</a:t>
            </a:r>
          </a:p>
        </p:txBody>
      </p:sp>
      <p:sp>
        <p:nvSpPr>
          <p:cNvPr id="7" name="Content Placeholder 6"/>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en-US" sz="2400" dirty="0" err="1">
                <a:solidFill>
                  <a:srgbClr val="004992"/>
                </a:solidFill>
                <a:latin typeface="Calibri Light"/>
                <a:ea typeface="ＭＳ Ｐゴシック" pitchFamily="34" charset="-128"/>
              </a:rPr>
              <a:t>distracciones</a:t>
            </a:r>
            <a:r>
              <a:rPr lang="en-US" sz="2400" dirty="0">
                <a:solidFill>
                  <a:srgbClr val="004992"/>
                </a:solidFill>
                <a:latin typeface="Calibri Light"/>
                <a:ea typeface="ＭＳ Ｐゴシック" pitchFamily="34" charset="-128"/>
              </a:rPr>
              <a:t> </a:t>
            </a:r>
            <a:r>
              <a:rPr lang="en-US" sz="2400" dirty="0" err="1">
                <a:solidFill>
                  <a:srgbClr val="004992"/>
                </a:solidFill>
                <a:latin typeface="Calibri Light"/>
                <a:ea typeface="ＭＳ Ｐゴシック" pitchFamily="34" charset="-128"/>
              </a:rPr>
              <a:t>mientras</a:t>
            </a:r>
            <a:r>
              <a:rPr lang="en-US" sz="2400" dirty="0">
                <a:solidFill>
                  <a:srgbClr val="004992"/>
                </a:solidFill>
                <a:latin typeface="Calibri Light"/>
                <a:ea typeface="ＭＳ Ｐゴシック" pitchFamily="34" charset="-128"/>
              </a:rPr>
              <a:t> se </a:t>
            </a:r>
            <a:r>
              <a:rPr lang="en-US" sz="2400" dirty="0" err="1">
                <a:solidFill>
                  <a:srgbClr val="004992"/>
                </a:solidFill>
                <a:latin typeface="Calibri Light"/>
                <a:ea typeface="ＭＳ Ｐゴシック" pitchFamily="34" charset="-128"/>
              </a:rPr>
              <a:t>estudia</a:t>
            </a:r>
            <a:r>
              <a:rPr lang="en-US" sz="2400" dirty="0">
                <a:solidFill>
                  <a:srgbClr val="004992"/>
                </a:solidFill>
                <a:latin typeface="Calibri Light"/>
                <a:ea typeface="ＭＳ Ｐゴシック" pitchFamily="34" charset="-128"/>
              </a:rPr>
              <a:t> </a:t>
            </a:r>
            <a:r>
              <a:rPr lang="en-US" sz="2400" dirty="0">
                <a:solidFill>
                  <a:srgbClr val="333333"/>
                </a:solidFill>
                <a:latin typeface="Calibri Light"/>
                <a:ea typeface="ＭＳ Ｐゴシック" pitchFamily="34" charset="-128"/>
              </a:rPr>
              <a:t>(</a:t>
            </a:r>
            <a:r>
              <a:rPr lang="en-US" sz="2400" dirty="0" err="1">
                <a:solidFill>
                  <a:srgbClr val="333333"/>
                </a:solidFill>
                <a:latin typeface="Calibri Light"/>
                <a:ea typeface="ＭＳ Ｐゴシック" pitchFamily="34" charset="-128"/>
              </a:rPr>
              <a:t>ej</a:t>
            </a:r>
            <a:r>
              <a:rPr lang="en-US" sz="2400" dirty="0">
                <a:solidFill>
                  <a:srgbClr val="333333"/>
                </a:solidFill>
                <a:latin typeface="Calibri Light"/>
                <a:ea typeface="ＭＳ Ｐゴシック" pitchFamily="34" charset="-128"/>
              </a:rPr>
              <a:t>. radio, </a:t>
            </a:r>
            <a:r>
              <a:rPr lang="en-US" sz="2400" dirty="0" err="1">
                <a:solidFill>
                  <a:srgbClr val="333333"/>
                </a:solidFill>
                <a:latin typeface="Calibri Light"/>
                <a:ea typeface="ＭＳ Ｐゴシック" pitchFamily="34" charset="-128"/>
              </a:rPr>
              <a:t>otras</a:t>
            </a:r>
            <a:r>
              <a:rPr lang="en-US" sz="2400" dirty="0">
                <a:solidFill>
                  <a:srgbClr val="333333"/>
                </a:solidFill>
                <a:latin typeface="Calibri Light"/>
                <a:ea typeface="ＭＳ Ｐゴシック" pitchFamily="34" charset="-128"/>
              </a:rPr>
              <a:t> personas </a:t>
            </a:r>
            <a:r>
              <a:rPr lang="en-US" sz="2400" dirty="0" err="1">
                <a:solidFill>
                  <a:srgbClr val="333333"/>
                </a:solidFill>
                <a:latin typeface="Calibri Light"/>
                <a:ea typeface="ＭＳ Ｐゴシック" pitchFamily="34" charset="-128"/>
              </a:rPr>
              <a:t>en</a:t>
            </a:r>
            <a:r>
              <a:rPr lang="en-US" sz="2400" dirty="0">
                <a:solidFill>
                  <a:srgbClr val="333333"/>
                </a:solidFill>
                <a:latin typeface="Calibri Light"/>
                <a:ea typeface="ＭＳ Ｐゴシック" pitchFamily="34" charset="-128"/>
              </a:rPr>
              <a:t> la </a:t>
            </a:r>
            <a:r>
              <a:rPr lang="en-US" sz="2400" dirty="0" err="1">
                <a:solidFill>
                  <a:srgbClr val="333333"/>
                </a:solidFill>
                <a:latin typeface="Calibri Light"/>
                <a:ea typeface="ＭＳ Ｐゴシック" pitchFamily="34" charset="-128"/>
              </a:rPr>
              <a:t>habitación</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atmósfera</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desagradable</a:t>
            </a:r>
            <a:r>
              <a:rPr lang="en-US" sz="2400" dirty="0">
                <a:solidFill>
                  <a:srgbClr val="333333"/>
                </a:solidFill>
                <a:latin typeface="Calibri Light"/>
                <a:ea typeface="ＭＳ Ｐゴシック" pitchFamily="34" charset="-128"/>
              </a:rPr>
              <a:t>)</a:t>
            </a:r>
          </a:p>
          <a:p>
            <a:pPr marL="342900" lvl="0" indent="-342900" defTabSz="914400" fontAlgn="base">
              <a:buClr>
                <a:srgbClr val="333333"/>
              </a:buClr>
              <a:buFont typeface="WingDings"/>
              <a:buChar char=""/>
              <a:tabLst>
                <a:tab pos="361950" algn="l"/>
              </a:tabLst>
              <a:defRPr/>
            </a:pPr>
            <a:r>
              <a:rPr lang="en-US" sz="2400" dirty="0" err="1">
                <a:solidFill>
                  <a:srgbClr val="004992"/>
                </a:solidFill>
                <a:latin typeface="Calibri Light"/>
                <a:ea typeface="ＭＳ Ｐゴシック" pitchFamily="34" charset="-128"/>
              </a:rPr>
              <a:t>estrés</a:t>
            </a:r>
            <a:r>
              <a:rPr lang="en-US" sz="2400" dirty="0">
                <a:solidFill>
                  <a:srgbClr val="004992"/>
                </a:solidFill>
                <a:latin typeface="Calibri Light"/>
                <a:ea typeface="ＭＳ Ｐゴシック" pitchFamily="34" charset="-128"/>
              </a:rPr>
              <a:t> &amp; </a:t>
            </a:r>
            <a:r>
              <a:rPr lang="en-US" sz="2400" dirty="0" err="1">
                <a:solidFill>
                  <a:srgbClr val="004992"/>
                </a:solidFill>
                <a:latin typeface="Calibri Light"/>
                <a:ea typeface="ＭＳ Ｐゴシック" pitchFamily="34" charset="-128"/>
              </a:rPr>
              <a:t>presión</a:t>
            </a:r>
            <a:endParaRPr lang="en-US" sz="2400" dirty="0">
              <a:solidFill>
                <a:srgbClr val="004992"/>
              </a:solidFill>
              <a:latin typeface="Calibri Light"/>
              <a:ea typeface="ＭＳ Ｐゴシック" pitchFamily="34" charset="-128"/>
            </a:endParaRPr>
          </a:p>
        </p:txBody>
      </p:sp>
      <p:sp>
        <p:nvSpPr>
          <p:cNvPr id="2" name="Footer Placeholder 1"/>
          <p:cNvSpPr>
            <a:spLocks noGrp="1"/>
          </p:cNvSpPr>
          <p:nvPr>
            <p:ph type="ftr" sz="quarter" idx="11"/>
          </p:nvPr>
        </p:nvSpPr>
        <p:spPr/>
        <p:txBody>
          <a:bodyPr/>
          <a:lstStyle/>
          <a:p>
            <a:pPr>
              <a:defRPr/>
            </a:pPr>
            <a:r>
              <a:rPr lang="de-DE"/>
              <a:t>Entrenamiento Metacognitivo 5 - Memoria</a:t>
            </a:r>
          </a:p>
        </p:txBody>
      </p:sp>
      <p:sp>
        <p:nvSpPr>
          <p:cNvPr id="3" name="Slide Number Placeholder 2"/>
          <p:cNvSpPr>
            <a:spLocks noGrp="1"/>
          </p:cNvSpPr>
          <p:nvPr>
            <p:ph type="sldNum" sz="quarter" idx="12"/>
          </p:nvPr>
        </p:nvSpPr>
        <p:spPr/>
        <p:txBody>
          <a:bodyPr/>
          <a:lstStyle/>
          <a:p>
            <a:fld id="{33E002A2-E9F1-4D64-A4B4-4567E192A3D8}" type="slidenum">
              <a:rPr lang="de-DE" altLang="de-DE" smtClean="0"/>
              <a:pPr/>
              <a:t>9</a:t>
            </a:fld>
            <a:endParaRPr lang="de-DE" altLang="de-DE"/>
          </a:p>
        </p:txBody>
      </p:sp>
    </p:spTree>
    <p:extLst>
      <p:ext uri="{BB962C8B-B14F-4D97-AF65-F5344CB8AC3E}">
        <p14:creationId xmlns:p14="http://schemas.microsoft.com/office/powerpoint/2010/main" val="18798490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¿Qué daña la memoria?</a:t>
            </a:r>
          </a:p>
        </p:txBody>
      </p:sp>
      <p:sp>
        <p:nvSpPr>
          <p:cNvPr id="7" name="Content Placeholder 6"/>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en-US" sz="2400" dirty="0" err="1">
                <a:solidFill>
                  <a:srgbClr val="004992"/>
                </a:solidFill>
                <a:latin typeface="Calibri Light"/>
                <a:ea typeface="ＭＳ Ｐゴシック" pitchFamily="34" charset="-128"/>
              </a:rPr>
              <a:t>distracciones</a:t>
            </a:r>
            <a:r>
              <a:rPr lang="en-US" sz="2400" dirty="0">
                <a:solidFill>
                  <a:srgbClr val="004992"/>
                </a:solidFill>
                <a:latin typeface="Calibri Light"/>
                <a:ea typeface="ＭＳ Ｐゴシック" pitchFamily="34" charset="-128"/>
              </a:rPr>
              <a:t> </a:t>
            </a:r>
            <a:r>
              <a:rPr lang="en-US" sz="2400" dirty="0" err="1">
                <a:solidFill>
                  <a:srgbClr val="004992"/>
                </a:solidFill>
                <a:latin typeface="Calibri Light"/>
                <a:ea typeface="ＭＳ Ｐゴシック" pitchFamily="34" charset="-128"/>
              </a:rPr>
              <a:t>mientras</a:t>
            </a:r>
            <a:r>
              <a:rPr lang="en-US" sz="2400" dirty="0">
                <a:solidFill>
                  <a:srgbClr val="004992"/>
                </a:solidFill>
                <a:latin typeface="Calibri Light"/>
                <a:ea typeface="ＭＳ Ｐゴシック" pitchFamily="34" charset="-128"/>
              </a:rPr>
              <a:t> se </a:t>
            </a:r>
            <a:r>
              <a:rPr lang="en-US" sz="2400" dirty="0" err="1">
                <a:solidFill>
                  <a:srgbClr val="004992"/>
                </a:solidFill>
                <a:latin typeface="Calibri Light"/>
                <a:ea typeface="ＭＳ Ｐゴシック" pitchFamily="34" charset="-128"/>
              </a:rPr>
              <a:t>estudia</a:t>
            </a:r>
            <a:r>
              <a:rPr lang="en-US" sz="2400" dirty="0">
                <a:solidFill>
                  <a:srgbClr val="004992"/>
                </a:solidFill>
                <a:latin typeface="Calibri Light"/>
                <a:ea typeface="ＭＳ Ｐゴシック" pitchFamily="34" charset="-128"/>
              </a:rPr>
              <a:t> </a:t>
            </a:r>
            <a:r>
              <a:rPr lang="en-US" sz="2400" dirty="0">
                <a:solidFill>
                  <a:srgbClr val="333333"/>
                </a:solidFill>
                <a:latin typeface="Calibri Light"/>
                <a:ea typeface="ＭＳ Ｐゴシック" pitchFamily="34" charset="-128"/>
              </a:rPr>
              <a:t>(</a:t>
            </a:r>
            <a:r>
              <a:rPr lang="en-US" sz="2400" dirty="0" err="1">
                <a:solidFill>
                  <a:srgbClr val="333333"/>
                </a:solidFill>
                <a:latin typeface="Calibri Light"/>
                <a:ea typeface="ＭＳ Ｐゴシック" pitchFamily="34" charset="-128"/>
              </a:rPr>
              <a:t>ej</a:t>
            </a:r>
            <a:r>
              <a:rPr lang="en-US" sz="2400" dirty="0">
                <a:solidFill>
                  <a:srgbClr val="333333"/>
                </a:solidFill>
                <a:latin typeface="Calibri Light"/>
                <a:ea typeface="ＭＳ Ｐゴシック" pitchFamily="34" charset="-128"/>
              </a:rPr>
              <a:t>. radio, </a:t>
            </a:r>
            <a:r>
              <a:rPr lang="en-US" sz="2400" dirty="0" err="1">
                <a:solidFill>
                  <a:srgbClr val="333333"/>
                </a:solidFill>
                <a:latin typeface="Calibri Light"/>
                <a:ea typeface="ＭＳ Ｐゴシック" pitchFamily="34" charset="-128"/>
              </a:rPr>
              <a:t>otras</a:t>
            </a:r>
            <a:r>
              <a:rPr lang="en-US" sz="2400" dirty="0">
                <a:solidFill>
                  <a:srgbClr val="333333"/>
                </a:solidFill>
                <a:latin typeface="Calibri Light"/>
                <a:ea typeface="ＭＳ Ｐゴシック" pitchFamily="34" charset="-128"/>
              </a:rPr>
              <a:t> personas </a:t>
            </a:r>
            <a:r>
              <a:rPr lang="en-US" sz="2400" dirty="0" err="1">
                <a:solidFill>
                  <a:srgbClr val="333333"/>
                </a:solidFill>
                <a:latin typeface="Calibri Light"/>
                <a:ea typeface="ＭＳ Ｐゴシック" pitchFamily="34" charset="-128"/>
              </a:rPr>
              <a:t>en</a:t>
            </a:r>
            <a:r>
              <a:rPr lang="en-US" sz="2400" dirty="0">
                <a:solidFill>
                  <a:srgbClr val="333333"/>
                </a:solidFill>
                <a:latin typeface="Calibri Light"/>
                <a:ea typeface="ＭＳ Ｐゴシック" pitchFamily="34" charset="-128"/>
              </a:rPr>
              <a:t> la </a:t>
            </a:r>
            <a:r>
              <a:rPr lang="en-US" sz="2400" dirty="0" err="1">
                <a:solidFill>
                  <a:srgbClr val="333333"/>
                </a:solidFill>
                <a:latin typeface="Calibri Light"/>
                <a:ea typeface="ＭＳ Ｐゴシック" pitchFamily="34" charset="-128"/>
              </a:rPr>
              <a:t>habitación</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atmósfera</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desagradable</a:t>
            </a:r>
            <a:r>
              <a:rPr lang="en-US" sz="2400" dirty="0">
                <a:solidFill>
                  <a:srgbClr val="333333"/>
                </a:solidFill>
                <a:latin typeface="Calibri Light"/>
                <a:ea typeface="ＭＳ Ｐゴシック" pitchFamily="34" charset="-128"/>
              </a:rPr>
              <a:t>)</a:t>
            </a:r>
          </a:p>
          <a:p>
            <a:pPr marL="342900" lvl="0" indent="-342900" defTabSz="914400" fontAlgn="base">
              <a:buClr>
                <a:srgbClr val="333333"/>
              </a:buClr>
              <a:buFont typeface="WingDings"/>
              <a:buChar char=""/>
              <a:tabLst>
                <a:tab pos="361950" algn="l"/>
              </a:tabLst>
              <a:defRPr/>
            </a:pPr>
            <a:r>
              <a:rPr lang="en-US" sz="2400" dirty="0" err="1">
                <a:solidFill>
                  <a:srgbClr val="004992"/>
                </a:solidFill>
                <a:latin typeface="Calibri Light"/>
                <a:ea typeface="ＭＳ Ｐゴシック" pitchFamily="34" charset="-128"/>
              </a:rPr>
              <a:t>estrés</a:t>
            </a:r>
            <a:r>
              <a:rPr lang="en-US" sz="2400" dirty="0">
                <a:solidFill>
                  <a:srgbClr val="004992"/>
                </a:solidFill>
                <a:latin typeface="Calibri Light"/>
                <a:ea typeface="ＭＳ Ｐゴシック" pitchFamily="34" charset="-128"/>
              </a:rPr>
              <a:t> &amp; </a:t>
            </a:r>
            <a:r>
              <a:rPr lang="en-US" sz="2400" dirty="0" err="1">
                <a:solidFill>
                  <a:srgbClr val="004992"/>
                </a:solidFill>
                <a:latin typeface="Calibri Light"/>
                <a:ea typeface="ＭＳ Ｐゴシック" pitchFamily="34" charset="-128"/>
              </a:rPr>
              <a:t>presión</a:t>
            </a:r>
            <a:endParaRPr lang="en-US" sz="2400" dirty="0">
              <a:solidFill>
                <a:srgbClr val="004992"/>
              </a:solidFill>
              <a:latin typeface="Calibri Light"/>
              <a:ea typeface="ＭＳ Ｐゴシック" pitchFamily="34" charset="-128"/>
            </a:endParaRPr>
          </a:p>
          <a:p>
            <a:pPr marL="342900" lvl="0" indent="-342900" defTabSz="914400" fontAlgn="base">
              <a:buClr>
                <a:srgbClr val="333333"/>
              </a:buClr>
              <a:buFont typeface="WingDings"/>
              <a:buChar char=""/>
              <a:tabLst>
                <a:tab pos="361950" algn="l"/>
              </a:tabLst>
              <a:defRPr/>
            </a:pPr>
            <a:r>
              <a:rPr lang="en-US" sz="2400" dirty="0">
                <a:solidFill>
                  <a:srgbClr val="004992"/>
                </a:solidFill>
                <a:latin typeface="Calibri Light"/>
                <a:ea typeface="ＭＳ Ｐゴシック" pitchFamily="34" charset="-128"/>
              </a:rPr>
              <a:t>¡</a:t>
            </a:r>
            <a:r>
              <a:rPr lang="en-US" sz="2400" dirty="0" err="1">
                <a:solidFill>
                  <a:srgbClr val="004992"/>
                </a:solidFill>
                <a:latin typeface="Calibri Light"/>
                <a:ea typeface="ＭＳ Ｐゴシック" pitchFamily="34" charset="-128"/>
              </a:rPr>
              <a:t>consumo</a:t>
            </a:r>
            <a:r>
              <a:rPr lang="en-US" sz="2400" dirty="0">
                <a:solidFill>
                  <a:srgbClr val="004992"/>
                </a:solidFill>
                <a:latin typeface="Calibri Light"/>
                <a:ea typeface="ＭＳ Ｐゴシック" pitchFamily="34" charset="-128"/>
              </a:rPr>
              <a:t> </a:t>
            </a:r>
            <a:r>
              <a:rPr lang="en-US" sz="2400" dirty="0" err="1">
                <a:solidFill>
                  <a:srgbClr val="004992"/>
                </a:solidFill>
                <a:latin typeface="Calibri Light"/>
                <a:ea typeface="ＭＳ Ｐゴシック" pitchFamily="34" charset="-128"/>
              </a:rPr>
              <a:t>excesivo</a:t>
            </a:r>
            <a:r>
              <a:rPr lang="de-DE" sz="2400" dirty="0">
                <a:solidFill>
                  <a:srgbClr val="004992"/>
                </a:solidFill>
                <a:latin typeface="Calibri Light"/>
                <a:ea typeface="ＭＳ Ｐゴシック" pitchFamily="34" charset="-128"/>
              </a:rPr>
              <a:t> de alcohol</a:t>
            </a:r>
            <a:r>
              <a:rPr lang="en-US" sz="2400" dirty="0">
                <a:solidFill>
                  <a:srgbClr val="004992"/>
                </a:solidFill>
                <a:latin typeface="Calibri Light"/>
                <a:ea typeface="ＭＳ Ｐゴシック" pitchFamily="34" charset="-128"/>
              </a:rPr>
              <a:t>! </a:t>
            </a:r>
          </a:p>
        </p:txBody>
      </p:sp>
      <p:sp>
        <p:nvSpPr>
          <p:cNvPr id="2" name="Footer Placeholder 1"/>
          <p:cNvSpPr>
            <a:spLocks noGrp="1"/>
          </p:cNvSpPr>
          <p:nvPr>
            <p:ph type="ftr" sz="quarter" idx="11"/>
          </p:nvPr>
        </p:nvSpPr>
        <p:spPr/>
        <p:txBody>
          <a:bodyPr/>
          <a:lstStyle/>
          <a:p>
            <a:pPr>
              <a:defRPr/>
            </a:pPr>
            <a:r>
              <a:rPr lang="de-DE"/>
              <a:t>Entrenamiento Metacognitivo 5 - Memoria</a:t>
            </a:r>
          </a:p>
        </p:txBody>
      </p:sp>
      <p:sp>
        <p:nvSpPr>
          <p:cNvPr id="3" name="Slide Number Placeholder 2"/>
          <p:cNvSpPr>
            <a:spLocks noGrp="1"/>
          </p:cNvSpPr>
          <p:nvPr>
            <p:ph type="sldNum" sz="quarter" idx="12"/>
          </p:nvPr>
        </p:nvSpPr>
        <p:spPr/>
        <p:txBody>
          <a:bodyPr/>
          <a:lstStyle/>
          <a:p>
            <a:fld id="{33E002A2-E9F1-4D64-A4B4-4567E192A3D8}" type="slidenum">
              <a:rPr lang="de-DE" altLang="de-DE" smtClean="0"/>
              <a:pPr/>
              <a:t>10</a:t>
            </a:fld>
            <a:endParaRPr lang="de-DE" altLang="de-DE"/>
          </a:p>
        </p:txBody>
      </p:sp>
    </p:spTree>
    <p:extLst>
      <p:ext uri="{BB962C8B-B14F-4D97-AF65-F5344CB8AC3E}">
        <p14:creationId xmlns:p14="http://schemas.microsoft.com/office/powerpoint/2010/main" val="17410055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¿Qué daña la memoria?</a:t>
            </a:r>
          </a:p>
        </p:txBody>
      </p:sp>
      <p:sp>
        <p:nvSpPr>
          <p:cNvPr id="7" name="Content Placeholder 6"/>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en-US" sz="2400" dirty="0" err="1">
                <a:solidFill>
                  <a:srgbClr val="004992"/>
                </a:solidFill>
                <a:latin typeface="Calibri Light"/>
                <a:ea typeface="ＭＳ Ｐゴシック" pitchFamily="34" charset="-128"/>
              </a:rPr>
              <a:t>distracciones</a:t>
            </a:r>
            <a:r>
              <a:rPr lang="en-US" sz="2400" dirty="0">
                <a:solidFill>
                  <a:srgbClr val="004992"/>
                </a:solidFill>
                <a:latin typeface="Calibri Light"/>
                <a:ea typeface="ＭＳ Ｐゴシック" pitchFamily="34" charset="-128"/>
              </a:rPr>
              <a:t> </a:t>
            </a:r>
            <a:r>
              <a:rPr lang="en-US" sz="2400" dirty="0" err="1">
                <a:solidFill>
                  <a:srgbClr val="004992"/>
                </a:solidFill>
                <a:latin typeface="Calibri Light"/>
                <a:ea typeface="ＭＳ Ｐゴシック" pitchFamily="34" charset="-128"/>
              </a:rPr>
              <a:t>mientras</a:t>
            </a:r>
            <a:r>
              <a:rPr lang="en-US" sz="2400" dirty="0">
                <a:solidFill>
                  <a:srgbClr val="004992"/>
                </a:solidFill>
                <a:latin typeface="Calibri Light"/>
                <a:ea typeface="ＭＳ Ｐゴシック" pitchFamily="34" charset="-128"/>
              </a:rPr>
              <a:t> se </a:t>
            </a:r>
            <a:r>
              <a:rPr lang="en-US" sz="2400" dirty="0" err="1">
                <a:solidFill>
                  <a:srgbClr val="004992"/>
                </a:solidFill>
                <a:latin typeface="Calibri Light"/>
                <a:ea typeface="ＭＳ Ｐゴシック" pitchFamily="34" charset="-128"/>
              </a:rPr>
              <a:t>estudia</a:t>
            </a:r>
            <a:r>
              <a:rPr lang="en-US" sz="2400" dirty="0">
                <a:solidFill>
                  <a:srgbClr val="004992"/>
                </a:solidFill>
                <a:latin typeface="Calibri Light"/>
                <a:ea typeface="ＭＳ Ｐゴシック" pitchFamily="34" charset="-128"/>
              </a:rPr>
              <a:t> </a:t>
            </a:r>
            <a:r>
              <a:rPr lang="en-US" sz="2400" dirty="0">
                <a:solidFill>
                  <a:srgbClr val="333333"/>
                </a:solidFill>
                <a:latin typeface="Calibri Light"/>
                <a:ea typeface="ＭＳ Ｐゴシック" pitchFamily="34" charset="-128"/>
              </a:rPr>
              <a:t>(</a:t>
            </a:r>
            <a:r>
              <a:rPr lang="en-US" sz="2400" dirty="0" err="1">
                <a:solidFill>
                  <a:srgbClr val="333333"/>
                </a:solidFill>
                <a:latin typeface="Calibri Light"/>
                <a:ea typeface="ＭＳ Ｐゴシック" pitchFamily="34" charset="-128"/>
              </a:rPr>
              <a:t>ej</a:t>
            </a:r>
            <a:r>
              <a:rPr lang="en-US" sz="2400" dirty="0">
                <a:solidFill>
                  <a:srgbClr val="333333"/>
                </a:solidFill>
                <a:latin typeface="Calibri Light"/>
                <a:ea typeface="ＭＳ Ｐゴシック" pitchFamily="34" charset="-128"/>
              </a:rPr>
              <a:t>. radio, </a:t>
            </a:r>
            <a:r>
              <a:rPr lang="en-US" sz="2400" dirty="0" err="1">
                <a:solidFill>
                  <a:srgbClr val="333333"/>
                </a:solidFill>
                <a:latin typeface="Calibri Light"/>
                <a:ea typeface="ＭＳ Ｐゴシック" pitchFamily="34" charset="-128"/>
              </a:rPr>
              <a:t>otras</a:t>
            </a:r>
            <a:r>
              <a:rPr lang="en-US" sz="2400" dirty="0">
                <a:solidFill>
                  <a:srgbClr val="333333"/>
                </a:solidFill>
                <a:latin typeface="Calibri Light"/>
                <a:ea typeface="ＭＳ Ｐゴシック" pitchFamily="34" charset="-128"/>
              </a:rPr>
              <a:t> personas </a:t>
            </a:r>
            <a:r>
              <a:rPr lang="en-US" sz="2400" dirty="0" err="1">
                <a:solidFill>
                  <a:srgbClr val="333333"/>
                </a:solidFill>
                <a:latin typeface="Calibri Light"/>
                <a:ea typeface="ＭＳ Ｐゴシック" pitchFamily="34" charset="-128"/>
              </a:rPr>
              <a:t>en</a:t>
            </a:r>
            <a:r>
              <a:rPr lang="en-US" sz="2400" dirty="0">
                <a:solidFill>
                  <a:srgbClr val="333333"/>
                </a:solidFill>
                <a:latin typeface="Calibri Light"/>
                <a:ea typeface="ＭＳ Ｐゴシック" pitchFamily="34" charset="-128"/>
              </a:rPr>
              <a:t> la </a:t>
            </a:r>
            <a:r>
              <a:rPr lang="en-US" sz="2400" dirty="0" err="1">
                <a:solidFill>
                  <a:srgbClr val="333333"/>
                </a:solidFill>
                <a:latin typeface="Calibri Light"/>
                <a:ea typeface="ＭＳ Ｐゴシック" pitchFamily="34" charset="-128"/>
              </a:rPr>
              <a:t>habitación</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atmósfera</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desagradable</a:t>
            </a:r>
            <a:r>
              <a:rPr lang="en-US" sz="2400" dirty="0">
                <a:solidFill>
                  <a:srgbClr val="333333"/>
                </a:solidFill>
                <a:latin typeface="Calibri Light"/>
                <a:ea typeface="ＭＳ Ｐゴシック" pitchFamily="34" charset="-128"/>
              </a:rPr>
              <a:t>)</a:t>
            </a:r>
          </a:p>
          <a:p>
            <a:pPr marL="342900" lvl="0" indent="-342900" defTabSz="914400" fontAlgn="base">
              <a:buClr>
                <a:srgbClr val="333333"/>
              </a:buClr>
              <a:buFont typeface="WingDings"/>
              <a:buChar char=""/>
              <a:tabLst>
                <a:tab pos="361950" algn="l"/>
              </a:tabLst>
              <a:defRPr/>
            </a:pPr>
            <a:r>
              <a:rPr lang="en-US" sz="2400" dirty="0" err="1">
                <a:solidFill>
                  <a:srgbClr val="004992"/>
                </a:solidFill>
                <a:latin typeface="Calibri Light"/>
                <a:ea typeface="ＭＳ Ｐゴシック" pitchFamily="34" charset="-128"/>
              </a:rPr>
              <a:t>estrés</a:t>
            </a:r>
            <a:r>
              <a:rPr lang="en-US" sz="2400" dirty="0">
                <a:solidFill>
                  <a:srgbClr val="004992"/>
                </a:solidFill>
                <a:latin typeface="Calibri Light"/>
                <a:ea typeface="ＭＳ Ｐゴシック" pitchFamily="34" charset="-128"/>
              </a:rPr>
              <a:t> &amp; </a:t>
            </a:r>
            <a:r>
              <a:rPr lang="en-US" sz="2400" dirty="0" err="1">
                <a:solidFill>
                  <a:srgbClr val="004992"/>
                </a:solidFill>
                <a:latin typeface="Calibri Light"/>
                <a:ea typeface="ＭＳ Ｐゴシック" pitchFamily="34" charset="-128"/>
              </a:rPr>
              <a:t>presión</a:t>
            </a:r>
            <a:endParaRPr lang="en-US" sz="2400" dirty="0">
              <a:solidFill>
                <a:srgbClr val="004992"/>
              </a:solidFill>
              <a:latin typeface="Calibri Light"/>
              <a:ea typeface="ＭＳ Ｐゴシック" pitchFamily="34" charset="-128"/>
            </a:endParaRPr>
          </a:p>
          <a:p>
            <a:pPr marL="342900" lvl="0" indent="-342900" defTabSz="914400" fontAlgn="base">
              <a:buClr>
                <a:srgbClr val="333333"/>
              </a:buClr>
              <a:buFont typeface="WingDings"/>
              <a:buChar char=""/>
              <a:tabLst>
                <a:tab pos="361950" algn="l"/>
              </a:tabLst>
              <a:defRPr/>
            </a:pPr>
            <a:r>
              <a:rPr lang="en-US" sz="2400" dirty="0">
                <a:solidFill>
                  <a:srgbClr val="004992"/>
                </a:solidFill>
                <a:latin typeface="Calibri Light"/>
                <a:ea typeface="ＭＳ Ｐゴシック" pitchFamily="34" charset="-128"/>
              </a:rPr>
              <a:t>¡</a:t>
            </a:r>
            <a:r>
              <a:rPr lang="en-US" sz="2400" dirty="0" err="1">
                <a:solidFill>
                  <a:srgbClr val="004992"/>
                </a:solidFill>
                <a:latin typeface="Calibri Light"/>
                <a:ea typeface="ＭＳ Ｐゴシック" pitchFamily="34" charset="-128"/>
              </a:rPr>
              <a:t>consumo</a:t>
            </a:r>
            <a:r>
              <a:rPr lang="en-US" sz="2400" dirty="0">
                <a:solidFill>
                  <a:srgbClr val="004992"/>
                </a:solidFill>
                <a:latin typeface="Calibri Light"/>
                <a:ea typeface="ＭＳ Ｐゴシック" pitchFamily="34" charset="-128"/>
              </a:rPr>
              <a:t> </a:t>
            </a:r>
            <a:r>
              <a:rPr lang="en-US" sz="2400" dirty="0" err="1">
                <a:solidFill>
                  <a:srgbClr val="004992"/>
                </a:solidFill>
                <a:latin typeface="Calibri Light"/>
                <a:ea typeface="ＭＳ Ｐゴシック" pitchFamily="34" charset="-128"/>
              </a:rPr>
              <a:t>excesivo</a:t>
            </a:r>
            <a:r>
              <a:rPr lang="de-DE" sz="2400" dirty="0">
                <a:solidFill>
                  <a:srgbClr val="004992"/>
                </a:solidFill>
                <a:latin typeface="Calibri Light"/>
                <a:ea typeface="ＭＳ Ｐゴシック" pitchFamily="34" charset="-128"/>
              </a:rPr>
              <a:t> de alcohol</a:t>
            </a:r>
            <a:r>
              <a:rPr lang="en-US" sz="2400" dirty="0">
                <a:solidFill>
                  <a:srgbClr val="004992"/>
                </a:solidFill>
                <a:latin typeface="Calibri Light"/>
                <a:ea typeface="ＭＳ Ｐゴシック" pitchFamily="34" charset="-128"/>
              </a:rPr>
              <a:t>! </a:t>
            </a:r>
          </a:p>
          <a:p>
            <a:pPr marL="342900" lvl="0" indent="-342900" defTabSz="914400" fontAlgn="base">
              <a:buClr>
                <a:srgbClr val="333333"/>
              </a:buClr>
              <a:buFont typeface="WingDings"/>
              <a:buChar char=""/>
              <a:tabLst>
                <a:tab pos="446088" algn="l"/>
              </a:tabLst>
              <a:defRPr/>
            </a:pPr>
            <a:r>
              <a:rPr lang="de-DE" sz="2400" dirty="0">
                <a:solidFill>
                  <a:srgbClr val="004992"/>
                </a:solidFill>
                <a:latin typeface="Calibri Light"/>
                <a:ea typeface="ＭＳ Ｐゴシック" pitchFamily="34" charset="-128"/>
              </a:rPr>
              <a:t>distracciones después de estudiar</a:t>
            </a:r>
            <a:r>
              <a:rPr lang="en-US" sz="2400" dirty="0">
                <a:solidFill>
                  <a:srgbClr val="004992"/>
                </a:solidFill>
                <a:latin typeface="Calibri Light"/>
                <a:ea typeface="ＭＳ Ｐゴシック" pitchFamily="34" charset="-128"/>
              </a:rPr>
              <a:t> </a:t>
            </a:r>
            <a:r>
              <a:rPr lang="en-US" sz="2400" dirty="0">
                <a:solidFill>
                  <a:srgbClr val="333333"/>
                </a:solidFill>
                <a:latin typeface="Calibri Light"/>
                <a:ea typeface="ＭＳ Ｐゴシック" pitchFamily="34" charset="-128"/>
              </a:rPr>
              <a:t>(</a:t>
            </a:r>
            <a:r>
              <a:rPr lang="en-US" sz="2400" dirty="0" err="1">
                <a:solidFill>
                  <a:srgbClr val="333333"/>
                </a:solidFill>
                <a:latin typeface="Calibri Light"/>
                <a:ea typeface="ＭＳ Ｐゴシック" pitchFamily="34" charset="-128"/>
              </a:rPr>
              <a:t>ej</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ver</a:t>
            </a:r>
            <a:r>
              <a:rPr lang="en-US" sz="2400" dirty="0">
                <a:solidFill>
                  <a:srgbClr val="333333"/>
                </a:solidFill>
                <a:latin typeface="Calibri Light"/>
                <a:ea typeface="ＭＳ Ｐゴシック" pitchFamily="34" charset="-128"/>
              </a:rPr>
              <a:t> TV)</a:t>
            </a:r>
            <a:endParaRPr lang="en-US"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t>Entrenamiento Metacognitivo 5 - Memoria</a:t>
            </a:r>
          </a:p>
        </p:txBody>
      </p:sp>
      <p:sp>
        <p:nvSpPr>
          <p:cNvPr id="3" name="Slide Number Placeholder 2"/>
          <p:cNvSpPr>
            <a:spLocks noGrp="1"/>
          </p:cNvSpPr>
          <p:nvPr>
            <p:ph type="sldNum" sz="quarter" idx="12"/>
          </p:nvPr>
        </p:nvSpPr>
        <p:spPr/>
        <p:txBody>
          <a:bodyPr/>
          <a:lstStyle/>
          <a:p>
            <a:fld id="{33E002A2-E9F1-4D64-A4B4-4567E192A3D8}" type="slidenum">
              <a:rPr lang="de-DE" altLang="de-DE" smtClean="0"/>
              <a:pPr/>
              <a:t>11</a:t>
            </a:fld>
            <a:endParaRPr lang="de-DE" altLang="de-DE"/>
          </a:p>
        </p:txBody>
      </p:sp>
    </p:spTree>
    <p:extLst>
      <p:ext uri="{BB962C8B-B14F-4D97-AF65-F5344CB8AC3E}">
        <p14:creationId xmlns:p14="http://schemas.microsoft.com/office/powerpoint/2010/main" val="20490582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Picture 4" descr="img05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24698" y="2203704"/>
            <a:ext cx="558140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106" name="Text Box 3"/>
          <p:cNvSpPr txBox="1">
            <a:spLocks noChangeArrowheads="1"/>
          </p:cNvSpPr>
          <p:nvPr/>
        </p:nvSpPr>
        <p:spPr bwMode="auto">
          <a:xfrm>
            <a:off x="411480" y="2203704"/>
            <a:ext cx="5669280" cy="852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lnSpc>
                <a:spcPct val="105000"/>
              </a:lnSpc>
              <a:spcBef>
                <a:spcPts val="1999"/>
              </a:spcBef>
              <a:spcAft>
                <a:spcPts val="0"/>
              </a:spcAft>
              <a:buClrTx/>
              <a:buNone/>
            </a:pPr>
            <a:r>
              <a:rPr lang="de-DE" altLang="de-DE" sz="2400" dirty="0">
                <a:solidFill>
                  <a:srgbClr val="004992"/>
                </a:solidFill>
                <a:latin typeface="Calibri Light"/>
              </a:rPr>
              <a:t>¡Cuantos más sentidos utilice para aprender, mejor será su habilidad para recordar!</a:t>
            </a:r>
            <a:endParaRPr lang="en-GB" altLang="de-DE" sz="2400" dirty="0">
              <a:solidFill>
                <a:srgbClr val="004992"/>
              </a:solidFill>
              <a:latin typeface="Calibri Light"/>
            </a:endParaRPr>
          </a:p>
        </p:txBody>
      </p:sp>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¿Cómo puedo memorizar mejor las cosas?</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5 - Memoria</a:t>
            </a:r>
          </a:p>
        </p:txBody>
      </p:sp>
      <p:sp>
        <p:nvSpPr>
          <p:cNvPr id="6" name="Slide Number Placeholder 5"/>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12</a:t>
            </a:fld>
            <a:endParaRPr lang="de-DE" altLang="de-DE">
              <a:latin typeface="Calibri Light"/>
            </a:endParaRPr>
          </a:p>
        </p:txBody>
      </p:sp>
      <p:sp>
        <p:nvSpPr>
          <p:cNvPr id="22" name="Text Box 5"/>
          <p:cNvSpPr txBox="1">
            <a:spLocks noChangeArrowheads="1"/>
          </p:cNvSpPr>
          <p:nvPr/>
        </p:nvSpPr>
        <p:spPr bwMode="auto">
          <a:xfrm>
            <a:off x="6979845" y="2924944"/>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escuchar</a:t>
            </a:r>
            <a:endParaRPr lang="en-GB" altLang="de-DE" sz="1200" dirty="0">
              <a:latin typeface="Arial" panose="020B0604020202020204" pitchFamily="34" charset="0"/>
            </a:endParaRPr>
          </a:p>
        </p:txBody>
      </p:sp>
      <p:sp>
        <p:nvSpPr>
          <p:cNvPr id="23" name="Text Box 6"/>
          <p:cNvSpPr txBox="1">
            <a:spLocks noChangeArrowheads="1"/>
          </p:cNvSpPr>
          <p:nvPr/>
        </p:nvSpPr>
        <p:spPr bwMode="auto">
          <a:xfrm>
            <a:off x="697984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escuchar</a:t>
            </a:r>
            <a:endParaRPr lang="en-GB" altLang="de-DE" sz="1200" dirty="0">
              <a:latin typeface="Arial" panose="020B0604020202020204" pitchFamily="34" charset="0"/>
            </a:endParaRPr>
          </a:p>
        </p:txBody>
      </p:sp>
      <p:sp>
        <p:nvSpPr>
          <p:cNvPr id="24" name="Text Box 7"/>
          <p:cNvSpPr txBox="1">
            <a:spLocks noChangeArrowheads="1"/>
          </p:cNvSpPr>
          <p:nvPr/>
        </p:nvSpPr>
        <p:spPr bwMode="auto">
          <a:xfrm>
            <a:off x="697984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escuchar</a:t>
            </a:r>
            <a:endParaRPr lang="en-GB" altLang="de-DE" sz="1200" dirty="0">
              <a:latin typeface="Arial" panose="020B0604020202020204" pitchFamily="34" charset="0"/>
            </a:endParaRPr>
          </a:p>
        </p:txBody>
      </p:sp>
      <p:sp>
        <p:nvSpPr>
          <p:cNvPr id="25" name="Text Box 8"/>
          <p:cNvSpPr txBox="1">
            <a:spLocks noChangeArrowheads="1"/>
          </p:cNvSpPr>
          <p:nvPr/>
        </p:nvSpPr>
        <p:spPr bwMode="auto">
          <a:xfrm>
            <a:off x="697984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escuchar</a:t>
            </a:r>
            <a:endParaRPr lang="en-GB" altLang="de-DE" sz="1200" dirty="0">
              <a:latin typeface="Arial" panose="020B0604020202020204" pitchFamily="34" charset="0"/>
            </a:endParaRPr>
          </a:p>
        </p:txBody>
      </p:sp>
      <p:sp>
        <p:nvSpPr>
          <p:cNvPr id="26" name="Text Box 9"/>
          <p:cNvSpPr txBox="1">
            <a:spLocks noChangeArrowheads="1"/>
          </p:cNvSpPr>
          <p:nvPr/>
        </p:nvSpPr>
        <p:spPr bwMode="auto">
          <a:xfrm>
            <a:off x="6979845" y="372856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mirar</a:t>
            </a:r>
            <a:endParaRPr lang="en-GB" altLang="de-DE" sz="1200" dirty="0">
              <a:latin typeface="Arial" panose="020B0604020202020204" pitchFamily="34" charset="0"/>
            </a:endParaRPr>
          </a:p>
        </p:txBody>
      </p:sp>
      <p:sp>
        <p:nvSpPr>
          <p:cNvPr id="27" name="Text Box 10"/>
          <p:cNvSpPr txBox="1">
            <a:spLocks noChangeArrowheads="1"/>
          </p:cNvSpPr>
          <p:nvPr/>
        </p:nvSpPr>
        <p:spPr bwMode="auto">
          <a:xfrm>
            <a:off x="796979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mirar</a:t>
            </a:r>
            <a:endParaRPr lang="en-GB" altLang="de-DE" sz="1200" dirty="0">
              <a:latin typeface="Arial" panose="020B0604020202020204" pitchFamily="34" charset="0"/>
            </a:endParaRPr>
          </a:p>
        </p:txBody>
      </p:sp>
      <p:sp>
        <p:nvSpPr>
          <p:cNvPr id="28" name="Text Box 11"/>
          <p:cNvSpPr txBox="1">
            <a:spLocks noChangeArrowheads="1"/>
          </p:cNvSpPr>
          <p:nvPr/>
        </p:nvSpPr>
        <p:spPr bwMode="auto">
          <a:xfrm>
            <a:off x="796979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mirar</a:t>
            </a:r>
            <a:endParaRPr lang="en-GB" altLang="de-DE" sz="1200" dirty="0">
              <a:latin typeface="Arial" panose="020B0604020202020204" pitchFamily="34" charset="0"/>
            </a:endParaRPr>
          </a:p>
        </p:txBody>
      </p:sp>
      <p:sp>
        <p:nvSpPr>
          <p:cNvPr id="29" name="Text Box 12"/>
          <p:cNvSpPr txBox="1">
            <a:spLocks noChangeArrowheads="1"/>
          </p:cNvSpPr>
          <p:nvPr/>
        </p:nvSpPr>
        <p:spPr bwMode="auto">
          <a:xfrm>
            <a:off x="796979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mirar</a:t>
            </a:r>
            <a:endParaRPr lang="en-GB" altLang="de-DE" sz="1200" dirty="0">
              <a:latin typeface="Arial" panose="020B0604020202020204" pitchFamily="34" charset="0"/>
            </a:endParaRPr>
          </a:p>
        </p:txBody>
      </p:sp>
      <p:sp>
        <p:nvSpPr>
          <p:cNvPr id="30" name="Text Box 13"/>
          <p:cNvSpPr txBox="1">
            <a:spLocks noChangeArrowheads="1"/>
          </p:cNvSpPr>
          <p:nvPr/>
        </p:nvSpPr>
        <p:spPr bwMode="auto">
          <a:xfrm>
            <a:off x="868987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discutir</a:t>
            </a:r>
            <a:endParaRPr lang="en-GB" altLang="de-DE" sz="1200" dirty="0">
              <a:latin typeface="Arial" panose="020B0604020202020204" pitchFamily="34" charset="0"/>
            </a:endParaRPr>
          </a:p>
        </p:txBody>
      </p:sp>
      <p:sp>
        <p:nvSpPr>
          <p:cNvPr id="31" name="Text Box 14"/>
          <p:cNvSpPr txBox="1">
            <a:spLocks noChangeArrowheads="1"/>
          </p:cNvSpPr>
          <p:nvPr/>
        </p:nvSpPr>
        <p:spPr bwMode="auto">
          <a:xfrm>
            <a:off x="868987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discutir</a:t>
            </a:r>
            <a:endParaRPr lang="en-GB" altLang="de-DE" sz="1200" dirty="0">
              <a:latin typeface="Arial" panose="020B0604020202020204" pitchFamily="34" charset="0"/>
            </a:endParaRPr>
          </a:p>
        </p:txBody>
      </p:sp>
      <p:sp>
        <p:nvSpPr>
          <p:cNvPr id="32" name="Text Box 15"/>
          <p:cNvSpPr txBox="1">
            <a:spLocks noChangeArrowheads="1"/>
          </p:cNvSpPr>
          <p:nvPr/>
        </p:nvSpPr>
        <p:spPr bwMode="auto">
          <a:xfrm>
            <a:off x="1013003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dirty="0">
                <a:latin typeface="Arial" panose="020B0604020202020204" pitchFamily="34" charset="0"/>
              </a:rPr>
              <a:t>aplicar</a:t>
            </a:r>
            <a:endParaRPr lang="en-GB" altLang="de-DE" sz="1200" dirty="0">
              <a:latin typeface="Arial" panose="020B0604020202020204" pitchFamily="34" charset="0"/>
            </a:endParaRPr>
          </a:p>
        </p:txBody>
      </p:sp>
      <p:sp>
        <p:nvSpPr>
          <p:cNvPr id="11" name="Shape Penutup"/>
          <p:cNvSpPr/>
          <p:nvPr/>
        </p:nvSpPr>
        <p:spPr bwMode="gray">
          <a:xfrm>
            <a:off x="6086598" y="2165604"/>
            <a:ext cx="76200" cy="43281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11668001" y="2165604"/>
            <a:ext cx="76200" cy="43281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6086598" y="2165604"/>
            <a:ext cx="5657603" cy="548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6086598" y="6417564"/>
            <a:ext cx="5657603" cy="762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Caption_20"/>
          <p:cNvSpPr txBox="1">
            <a:spLocks noChangeArrowheads="1"/>
          </p:cNvSpPr>
          <p:nvPr/>
        </p:nvSpPr>
        <p:spPr bwMode="auto">
          <a:xfrm>
            <a:off x="6124699" y="1898904"/>
            <a:ext cx="558140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es-ES" altLang="de-DE" sz="1400" b="1" dirty="0">
                <a:latin typeface="Calibri Light"/>
              </a:rPr>
              <a:t>Capacidad de Memoria en porcentaje</a:t>
            </a:r>
            <a:endParaRPr lang="en-GB" altLang="de-DE" sz="1400" b="1" dirty="0">
              <a:latin typeface="Calibri Light"/>
            </a:endParaRPr>
          </a:p>
        </p:txBody>
      </p:sp>
      <p:sp>
        <p:nvSpPr>
          <p:cNvPr id="37" name="Caption_20"/>
          <p:cNvSpPr txBox="1">
            <a:spLocks noChangeArrowheads="1"/>
          </p:cNvSpPr>
          <p:nvPr/>
        </p:nvSpPr>
        <p:spPr bwMode="auto">
          <a:xfrm>
            <a:off x="6124699" y="1898904"/>
            <a:ext cx="558140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400" b="1">
                <a:latin typeface="Calibri Light"/>
              </a:rPr>
              <a:t>Memory recollection in %</a:t>
            </a:r>
            <a:endParaRPr lang="en-GB" altLang="de-DE" sz="1400" b="1">
              <a:latin typeface="Calibri Light"/>
            </a:endParaRPr>
          </a:p>
        </p:txBody>
      </p:sp>
    </p:spTree>
    <p:extLst>
      <p:ext uri="{BB962C8B-B14F-4D97-AF65-F5344CB8AC3E}">
        <p14:creationId xmlns:p14="http://schemas.microsoft.com/office/powerpoint/2010/main" val="13306775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dirty="0">
                <a:latin typeface="Calibri Light"/>
              </a:rPr>
              <a:t>¿Funciona nuestra memoria como una grabadora?</a:t>
            </a:r>
            <a:br>
              <a:rPr lang="es-ES" sz="3600" dirty="0">
                <a:latin typeface="Calibri Light"/>
              </a:rPr>
            </a:br>
            <a:r>
              <a:rPr lang="es-ES" dirty="0">
                <a:latin typeface="Calibri Light"/>
              </a:rPr>
              <a:t>(para un ejercicio alternativo ir al final de la presentación)</a:t>
            </a:r>
            <a:endParaRPr lang="en-US" dirty="0">
              <a:latin typeface="Calibri Light"/>
            </a:endParaRPr>
          </a:p>
        </p:txBody>
      </p:sp>
      <p:sp>
        <p:nvSpPr>
          <p:cNvPr id="5" name="Footer Placeholder 4"/>
          <p:cNvSpPr>
            <a:spLocks noGrp="1"/>
          </p:cNvSpPr>
          <p:nvPr>
            <p:ph type="ftr" sz="quarter" idx="11"/>
          </p:nvPr>
        </p:nvSpPr>
        <p:spPr/>
        <p:txBody>
          <a:bodyPr/>
          <a:lstStyle/>
          <a:p>
            <a:pPr>
              <a:defRPr/>
            </a:pPr>
            <a:r>
              <a:rPr lang="de-DE"/>
              <a:t>Entrenamiento Metacognitivo 5 - Memoria</a:t>
            </a:r>
          </a:p>
        </p:txBody>
      </p:sp>
      <p:sp>
        <p:nvSpPr>
          <p:cNvPr id="6" name="Slide Number Placeholder 5"/>
          <p:cNvSpPr>
            <a:spLocks noGrp="1"/>
          </p:cNvSpPr>
          <p:nvPr>
            <p:ph type="sldNum" sz="quarter" idx="12"/>
          </p:nvPr>
        </p:nvSpPr>
        <p:spPr/>
        <p:txBody>
          <a:bodyPr/>
          <a:lstStyle/>
          <a:p>
            <a:fld id="{33E002A2-E9F1-4D64-A4B4-4567E192A3D8}" type="slidenum">
              <a:rPr lang="de-DE" altLang="de-DE" smtClean="0"/>
              <a:pPr/>
              <a:t>13</a:t>
            </a:fld>
            <a:endParaRPr lang="de-DE" altLang="de-DE"/>
          </a:p>
        </p:txBody>
      </p:sp>
      <p:sp>
        <p:nvSpPr>
          <p:cNvPr id="28675" name="Text Box 3"/>
          <p:cNvSpPr txBox="1">
            <a:spLocks noChangeArrowheads="1"/>
          </p:cNvSpPr>
          <p:nvPr/>
        </p:nvSpPr>
        <p:spPr bwMode="auto">
          <a:xfrm>
            <a:off x="408955" y="5197136"/>
            <a:ext cx="11376000" cy="12557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lnSpc>
                <a:spcPct val="105000"/>
              </a:lnSpc>
              <a:spcBef>
                <a:spcPts val="1999"/>
              </a:spcBef>
              <a:spcAft>
                <a:spcPts val="0"/>
              </a:spcAft>
              <a:buClrTx/>
              <a:buNone/>
            </a:pPr>
            <a:r>
              <a:rPr lang="es-ES" altLang="de-DE" sz="2400" dirty="0">
                <a:solidFill>
                  <a:srgbClr val="333333"/>
                </a:solidFill>
                <a:latin typeface="Calibri Light"/>
              </a:rPr>
              <a:t>La psicóloga americana Elizabeth Loftus les mostró a los participantes una serie de fotografías. Una foto mostraba un coche rojo esperando frente a una señal de ceda el </a:t>
            </a:r>
            <a:br>
              <a:rPr lang="es-ES" altLang="de-DE" sz="2400" dirty="0">
                <a:solidFill>
                  <a:srgbClr val="333333"/>
                </a:solidFill>
                <a:latin typeface="Calibri Light"/>
              </a:rPr>
            </a:br>
            <a:r>
              <a:rPr lang="es-ES" altLang="de-DE" sz="2400" dirty="0">
                <a:solidFill>
                  <a:srgbClr val="333333"/>
                </a:solidFill>
                <a:latin typeface="Calibri Light"/>
              </a:rPr>
              <a:t>paso	 .</a:t>
            </a:r>
            <a:endParaRPr lang="en-US" altLang="de-DE" sz="2400" dirty="0">
              <a:solidFill>
                <a:srgbClr val="333333"/>
              </a:solidFill>
              <a:latin typeface="Calibri Light"/>
            </a:endParaRPr>
          </a:p>
        </p:txBody>
      </p:sp>
      <p:pic>
        <p:nvPicPr>
          <p:cNvPr id="14" name="Picture 4" descr="T990896AI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2975" y="2203704"/>
            <a:ext cx="4251960" cy="2834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28800" y="6021288"/>
            <a:ext cx="432283" cy="365778"/>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dirty="0">
                <a:latin typeface="Calibri Light"/>
              </a:rPr>
              <a:t>¿Funciona nuestra memoria como una grabadora?</a:t>
            </a:r>
            <a:br>
              <a:rPr lang="es-ES" sz="3600" dirty="0">
                <a:latin typeface="Calibri Light"/>
              </a:rPr>
            </a:br>
            <a:r>
              <a:rPr lang="es-ES" dirty="0">
                <a:latin typeface="Calibri Light"/>
              </a:rPr>
              <a:t>(para un ejercicio alternativo ir al final de la presentación)</a:t>
            </a:r>
            <a:endParaRPr lang="en-US" dirty="0">
              <a:latin typeface="Calibri Light"/>
            </a:endParaRPr>
          </a:p>
        </p:txBody>
      </p:sp>
      <p:sp>
        <p:nvSpPr>
          <p:cNvPr id="7" name="Content Placeholder 6"/>
          <p:cNvSpPr>
            <a:spLocks noGrp="1"/>
          </p:cNvSpPr>
          <p:nvPr>
            <p:ph idx="1"/>
          </p:nvPr>
        </p:nvSpPr>
        <p:spPr/>
        <p:txBody>
          <a:bodyPr/>
          <a:lstStyle/>
          <a:p>
            <a:pPr lvl="0" defTabSz="914400" fontAlgn="base"/>
            <a:r>
              <a:rPr lang="es-ES" altLang="ko-KR" sz="2400" i="1" dirty="0">
                <a:solidFill>
                  <a:srgbClr val="333333"/>
                </a:solidFill>
                <a:latin typeface="Calibri Light"/>
                <a:ea typeface="Gulim" pitchFamily="34" charset="-127"/>
              </a:rPr>
              <a:t>En esta foto, ¿había otro coche adelantando al coche rojo mientras esperaba frente a una </a:t>
            </a:r>
            <a:r>
              <a:rPr lang="es-ES" altLang="ko-KR" sz="2400" i="1" dirty="0">
                <a:solidFill>
                  <a:srgbClr val="FF0000"/>
                </a:solidFill>
                <a:latin typeface="Calibri Light"/>
                <a:ea typeface="Gulim" pitchFamily="34" charset="-127"/>
              </a:rPr>
              <a:t>señal de stop</a:t>
            </a:r>
            <a:r>
              <a:rPr lang="es-ES" altLang="ko-KR" sz="2400" i="1" dirty="0">
                <a:solidFill>
                  <a:srgbClr val="333333"/>
                </a:solidFill>
                <a:latin typeface="Calibri Light"/>
                <a:ea typeface="Gulim" pitchFamily="34" charset="-127"/>
              </a:rPr>
              <a:t>?</a:t>
            </a:r>
            <a:r>
              <a:rPr lang="es-ES" altLang="ko-KR" sz="2400" dirty="0">
                <a:solidFill>
                  <a:srgbClr val="333333"/>
                </a:solidFill>
                <a:latin typeface="Calibri Light"/>
                <a:ea typeface="Gulim" pitchFamily="34" charset="-127"/>
              </a:rPr>
              <a:t> </a:t>
            </a:r>
            <a:br>
              <a:rPr lang="es-ES" altLang="ko-KR" sz="2400" dirty="0">
                <a:solidFill>
                  <a:srgbClr val="333333"/>
                </a:solidFill>
                <a:latin typeface="Calibri Light"/>
                <a:ea typeface="Gulim" pitchFamily="34" charset="-127"/>
              </a:rPr>
            </a:br>
            <a:r>
              <a:rPr lang="es-ES" altLang="ko-KR" sz="2400" dirty="0">
                <a:solidFill>
                  <a:srgbClr val="333333"/>
                </a:solidFill>
                <a:latin typeface="Calibri Light"/>
                <a:ea typeface="Gulim" pitchFamily="34" charset="-127"/>
              </a:rPr>
              <a:t>(en realidad, ¡el coche esperaba frente a un </a:t>
            </a:r>
            <a:r>
              <a:rPr lang="es-ES" altLang="ko-KR" sz="2400" i="1" dirty="0">
                <a:solidFill>
                  <a:srgbClr val="FF0000"/>
                </a:solidFill>
                <a:latin typeface="Calibri Light"/>
                <a:ea typeface="Gulim" pitchFamily="34" charset="-127"/>
              </a:rPr>
              <a:t>ceda el paso</a:t>
            </a:r>
            <a:r>
              <a:rPr lang="es-ES" altLang="ko-KR" sz="2400" dirty="0">
                <a:solidFill>
                  <a:srgbClr val="333333"/>
                </a:solidFill>
                <a:latin typeface="Calibri Light"/>
                <a:ea typeface="Gulim" pitchFamily="34" charset="-127"/>
              </a:rPr>
              <a:t>!)</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t>Entrenamiento Metacognitivo 5 - Memoria</a:t>
            </a:r>
          </a:p>
        </p:txBody>
      </p:sp>
      <p:sp>
        <p:nvSpPr>
          <p:cNvPr id="6" name="Slide Number Placeholder 5"/>
          <p:cNvSpPr>
            <a:spLocks noGrp="1"/>
          </p:cNvSpPr>
          <p:nvPr>
            <p:ph type="sldNum" sz="quarter" idx="12"/>
          </p:nvPr>
        </p:nvSpPr>
        <p:spPr/>
        <p:txBody>
          <a:bodyPr/>
          <a:lstStyle/>
          <a:p>
            <a:fld id="{33E002A2-E9F1-4D64-A4B4-4567E192A3D8}" type="slidenum">
              <a:rPr lang="de-DE" altLang="de-DE" smtClean="0"/>
              <a:pPr/>
              <a:t>14</a:t>
            </a:fld>
            <a:endParaRPr lang="de-DE" altLang="de-DE"/>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7" name="Text Box 7"/>
          <p:cNvSpPr txBox="1">
            <a:spLocks noChangeArrowheads="1"/>
          </p:cNvSpPr>
          <p:nvPr/>
        </p:nvSpPr>
        <p:spPr bwMode="auto">
          <a:xfrm>
            <a:off x="4272546" y="3556000"/>
            <a:ext cx="3362142" cy="52322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ct val="50000"/>
              </a:spcBef>
              <a:buClrTx/>
              <a:buFontTx/>
              <a:buNone/>
            </a:pPr>
            <a:r>
              <a:rPr lang="es-ES" altLang="de-DE" sz="1400" i="1">
                <a:latin typeface="Calibri Light"/>
              </a:rPr>
              <a:t>¿Adelantó otro coche al coche rojo mientras estaba parado frente a un </a:t>
            </a:r>
            <a:r>
              <a:rPr lang="es-ES" altLang="de-DE" sz="1400" i="1">
                <a:solidFill>
                  <a:srgbClr val="FF0000"/>
                </a:solidFill>
                <a:latin typeface="Calibri Light"/>
              </a:rPr>
              <a:t>stop</a:t>
            </a:r>
            <a:r>
              <a:rPr lang="es-ES" altLang="de-DE" sz="1400" i="1">
                <a:latin typeface="Calibri Light"/>
              </a:rPr>
              <a:t>? </a:t>
            </a:r>
            <a:endParaRPr lang="en-US" altLang="de-DE" sz="1400" i="1">
              <a:latin typeface="Calibri Light"/>
            </a:endParaRPr>
          </a:p>
        </p:txBody>
      </p:sp>
      <p:sp>
        <p:nvSpPr>
          <p:cNvPr id="2" name="Title 1"/>
          <p:cNvSpPr>
            <a:spLocks noGrp="1"/>
          </p:cNvSpPr>
          <p:nvPr>
            <p:ph type="title"/>
          </p:nvPr>
        </p:nvSpPr>
        <p:spPr>
          <a:xfrm>
            <a:off x="408955" y="1124744"/>
            <a:ext cx="11376000" cy="1384995"/>
          </a:xfrm>
        </p:spPr>
        <p:txBody>
          <a:bodyPr vert="horz" lIns="0" tIns="0" rIns="0" bIns="0" rtlCol="0" anchor="t">
            <a:spAutoFit/>
          </a:bodyPr>
          <a:lstStyle/>
          <a:p>
            <a:pPr marL="190500" defTabSz="914377">
              <a:spcBef>
                <a:spcPts val="0"/>
              </a:spcBef>
            </a:pPr>
            <a:r>
              <a:rPr lang="es-ES" sz="3600" dirty="0">
                <a:latin typeface="Calibri Light"/>
              </a:rPr>
              <a:t>Después se muestran dos fotografías. Los participantes tienen que decidir qué foto se mostró inicialmente.</a:t>
            </a:r>
            <a:br>
              <a:rPr lang="es-ES" sz="3600" dirty="0">
                <a:latin typeface="Calibri Light"/>
              </a:rPr>
            </a:br>
            <a:r>
              <a:rPr lang="es-ES" dirty="0">
                <a:latin typeface="Calibri Light"/>
              </a:rPr>
              <a:t>¿Creen que la memoria puede ser engañada?</a:t>
            </a:r>
            <a:endParaRPr lang="en-US" dirty="0">
              <a:latin typeface="Calibri Light"/>
            </a:endParaRPr>
          </a:p>
        </p:txBody>
      </p:sp>
      <p:sp>
        <p:nvSpPr>
          <p:cNvPr id="5" name="Footer Placeholder 4"/>
          <p:cNvSpPr>
            <a:spLocks noGrp="1"/>
          </p:cNvSpPr>
          <p:nvPr>
            <p:ph type="ftr" sz="quarter" idx="11"/>
          </p:nvPr>
        </p:nvSpPr>
        <p:spPr/>
        <p:txBody>
          <a:bodyPr/>
          <a:lstStyle/>
          <a:p>
            <a:pPr>
              <a:defRPr/>
            </a:pPr>
            <a:r>
              <a:rPr lang="de-DE"/>
              <a:t>Entrenamiento Metacognitivo 5 - Memoria</a:t>
            </a:r>
          </a:p>
        </p:txBody>
      </p:sp>
      <p:sp>
        <p:nvSpPr>
          <p:cNvPr id="6" name="Slide Number Placeholder 5"/>
          <p:cNvSpPr>
            <a:spLocks noGrp="1"/>
          </p:cNvSpPr>
          <p:nvPr>
            <p:ph type="sldNum" sz="quarter" idx="12"/>
          </p:nvPr>
        </p:nvSpPr>
        <p:spPr/>
        <p:txBody>
          <a:bodyPr/>
          <a:lstStyle/>
          <a:p>
            <a:fld id="{33E002A2-E9F1-4D64-A4B4-4567E192A3D8}" type="slidenum">
              <a:rPr lang="de-DE" altLang="de-DE" smtClean="0"/>
              <a:pPr/>
              <a:t>15</a:t>
            </a:fld>
            <a:endParaRPr lang="de-DE" altLang="de-DE"/>
          </a:p>
        </p:txBody>
      </p:sp>
      <p:pic>
        <p:nvPicPr>
          <p:cNvPr id="21" name="Picture 3" descr="T990896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5859" y="2862228"/>
            <a:ext cx="2720340" cy="3627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4" descr="T990896AII"/>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4959" y="2862228"/>
            <a:ext cx="2720340" cy="1813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18"/>
          <p:cNvSpPr txBox="1">
            <a:spLocks noChangeArrowheads="1"/>
          </p:cNvSpPr>
          <p:nvPr/>
        </p:nvSpPr>
        <p:spPr bwMode="auto">
          <a:xfrm>
            <a:off x="7969795" y="2492896"/>
            <a:ext cx="38884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dirty="0">
                <a:latin typeface="Calibri Light"/>
                <a:cs typeface="Times New Roman" panose="02020603050405020304" pitchFamily="18" charset="0"/>
              </a:rPr>
              <a:t>¿Qué foto se presentó originalmente?</a:t>
            </a:r>
          </a:p>
        </p:txBody>
      </p:sp>
      <p:sp>
        <p:nvSpPr>
          <p:cNvPr id="24" name="Caption_17"/>
          <p:cNvSpPr txBox="1">
            <a:spLocks noChangeArrowheads="1"/>
          </p:cNvSpPr>
          <p:nvPr/>
        </p:nvSpPr>
        <p:spPr bwMode="auto">
          <a:xfrm>
            <a:off x="784959" y="2492896"/>
            <a:ext cx="27203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a:latin typeface="Calibri Light"/>
                <a:cs typeface="Times New Roman" panose="02020603050405020304" pitchFamily="18" charset="0"/>
              </a:rPr>
              <a:t>¡Presentada!</a:t>
            </a:r>
            <a:endParaRPr lang="de-DE" altLang="de-DE" sz="1800" dirty="0">
              <a:latin typeface="Calibri Light"/>
              <a:cs typeface="Times New Roman" panose="02020603050405020304" pitchFamily="18" charset="0"/>
            </a:endParaRPr>
          </a:p>
        </p:txBody>
      </p:sp>
      <p:sp>
        <p:nvSpPr>
          <p:cNvPr id="25" name="Text Box 8"/>
          <p:cNvSpPr txBox="1">
            <a:spLocks noChangeArrowheads="1"/>
          </p:cNvSpPr>
          <p:nvPr/>
        </p:nvSpPr>
        <p:spPr bwMode="auto">
          <a:xfrm>
            <a:off x="4177273" y="2492896"/>
            <a:ext cx="35230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dirty="0">
                <a:latin typeface="Calibri Light"/>
                <a:cs typeface="Times New Roman" panose="02020603050405020304" pitchFamily="18" charset="0"/>
              </a:rPr>
              <a:t>Pregunta trampa</a:t>
            </a:r>
          </a:p>
        </p:txBody>
      </p:sp>
      <p:sp>
        <p:nvSpPr>
          <p:cNvPr id="26" name="Line 9"/>
          <p:cNvSpPr>
            <a:spLocks noChangeShapeType="1"/>
          </p:cNvSpPr>
          <p:nvPr/>
        </p:nvSpPr>
        <p:spPr bwMode="auto">
          <a:xfrm>
            <a:off x="4177272" y="2547704"/>
            <a:ext cx="0" cy="39776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7" name="Line 10"/>
          <p:cNvSpPr>
            <a:spLocks noChangeShapeType="1"/>
          </p:cNvSpPr>
          <p:nvPr/>
        </p:nvSpPr>
        <p:spPr bwMode="auto">
          <a:xfrm>
            <a:off x="7700322" y="2547704"/>
            <a:ext cx="0" cy="39776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8" name="Line 11"/>
          <p:cNvSpPr>
            <a:spLocks noChangeShapeType="1"/>
          </p:cNvSpPr>
          <p:nvPr/>
        </p:nvSpPr>
        <p:spPr bwMode="auto">
          <a:xfrm>
            <a:off x="527188" y="6524625"/>
            <a:ext cx="11161973"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9" name="Text Box 12"/>
          <p:cNvSpPr txBox="1">
            <a:spLocks noChangeArrowheads="1"/>
          </p:cNvSpPr>
          <p:nvPr/>
        </p:nvSpPr>
        <p:spPr bwMode="auto">
          <a:xfrm>
            <a:off x="527188" y="6155293"/>
            <a:ext cx="36500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800" i="1">
                <a:latin typeface="Calibri Light"/>
                <a:cs typeface="Times New Roman" panose="02020603050405020304" pitchFamily="18" charset="0"/>
              </a:rPr>
              <a:t>Curso temporal</a:t>
            </a:r>
            <a:endParaRPr lang="de-DE" altLang="de-DE" sz="1800" i="1" dirty="0">
              <a:latin typeface="Calibri Light"/>
              <a:cs typeface="Times New Roman" panose="02020603050405020304" pitchFamily="18"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¡Nuestra memoria no fija la realidad perfectamente!</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de-DE"/>
              <a:t>Entrenamiento Metacognitivo 5 - Memoria</a:t>
            </a:r>
          </a:p>
        </p:txBody>
      </p:sp>
      <p:sp>
        <p:nvSpPr>
          <p:cNvPr id="6" name="Slide Number Placeholder 5"/>
          <p:cNvSpPr>
            <a:spLocks noGrp="1"/>
          </p:cNvSpPr>
          <p:nvPr>
            <p:ph type="sldNum" sz="quarter" idx="12"/>
          </p:nvPr>
        </p:nvSpPr>
        <p:spPr/>
        <p:txBody>
          <a:bodyPr/>
          <a:lstStyle/>
          <a:p>
            <a:fld id="{33E002A2-E9F1-4D64-A4B4-4567E192A3D8}" type="slidenum">
              <a:rPr lang="de-DE" altLang="de-DE" smtClean="0"/>
              <a:pPr/>
              <a:t>16</a:t>
            </a:fld>
            <a:endParaRPr lang="de-DE" altLang="de-DE"/>
          </a:p>
        </p:txBody>
      </p:sp>
      <p:pic>
        <p:nvPicPr>
          <p:cNvPr id="16" name="Picture 2" descr="T990896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12107" y="2199430"/>
            <a:ext cx="20574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3" descr="T990896AII"/>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1480" y="2203704"/>
            <a:ext cx="20574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Caption_13"/>
          <p:cNvSpPr txBox="1">
            <a:spLocks noChangeArrowheads="1"/>
          </p:cNvSpPr>
          <p:nvPr/>
        </p:nvSpPr>
        <p:spPr bwMode="auto">
          <a:xfrm>
            <a:off x="4009549" y="1860876"/>
            <a:ext cx="273377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600" b="1" i="1" dirty="0">
                <a:latin typeface="Calibri Light"/>
                <a:cs typeface="Times New Roman" panose="02020603050405020304" pitchFamily="18" charset="0"/>
              </a:rPr>
              <a:t>2. … pero lo que recordaban?</a:t>
            </a:r>
            <a:endParaRPr lang="en-US" altLang="de-DE" sz="1600" b="1" i="1" dirty="0">
              <a:latin typeface="Calibri Light"/>
              <a:cs typeface="Times New Roman" panose="02020603050405020304" pitchFamily="18" charset="0"/>
            </a:endParaRPr>
          </a:p>
        </p:txBody>
      </p:sp>
      <p:sp>
        <p:nvSpPr>
          <p:cNvPr id="19" name="Caption_12"/>
          <p:cNvSpPr txBox="1">
            <a:spLocks noChangeArrowheads="1"/>
          </p:cNvSpPr>
          <p:nvPr/>
        </p:nvSpPr>
        <p:spPr bwMode="auto">
          <a:xfrm>
            <a:off x="411480" y="1867154"/>
            <a:ext cx="20574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n-US" altLang="de-DE" sz="1600" b="1" i="1">
                <a:latin typeface="Calibri Light"/>
                <a:cs typeface="Times New Roman" panose="02020603050405020304" pitchFamily="18" charset="0"/>
              </a:rPr>
              <a:t>1. ¡presentada!</a:t>
            </a:r>
            <a:endParaRPr lang="en-US" altLang="de-DE" sz="1600" b="1" i="1" dirty="0">
              <a:latin typeface="Calibri Light"/>
              <a:cs typeface="Times New Roman" panose="02020603050405020304" pitchFamily="18" charset="0"/>
            </a:endParaRPr>
          </a:p>
        </p:txBody>
      </p:sp>
      <p:sp>
        <p:nvSpPr>
          <p:cNvPr id="20" name="Text Box 5"/>
          <p:cNvSpPr txBox="1">
            <a:spLocks noChangeArrowheads="1"/>
          </p:cNvSpPr>
          <p:nvPr/>
        </p:nvSpPr>
        <p:spPr bwMode="auto">
          <a:xfrm>
            <a:off x="7033691" y="2203704"/>
            <a:ext cx="4716349" cy="3047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lnSpc>
                <a:spcPct val="105000"/>
              </a:lnSpc>
              <a:spcBef>
                <a:spcPts val="1999"/>
              </a:spcBef>
              <a:spcAft>
                <a:spcPts val="0"/>
              </a:spcAft>
              <a:buClrTx/>
              <a:buNone/>
            </a:pPr>
            <a:r>
              <a:rPr lang="es-ES" altLang="de-DE" sz="2400" b="0" dirty="0">
                <a:solidFill>
                  <a:srgbClr val="333333"/>
                </a:solidFill>
                <a:latin typeface="Calibri Light"/>
              </a:rPr>
              <a:t>Sin la pregunta trampa, solo el 25% dijeron que habían visto un stop en la foto original.</a:t>
            </a:r>
          </a:p>
          <a:p>
            <a:pPr eaLnBrk="1" hangingPunct="1">
              <a:lnSpc>
                <a:spcPct val="105000"/>
              </a:lnSpc>
              <a:spcBef>
                <a:spcPts val="1999"/>
              </a:spcBef>
              <a:spcAft>
                <a:spcPts val="0"/>
              </a:spcAft>
              <a:buClrTx/>
              <a:buNone/>
            </a:pPr>
            <a:r>
              <a:rPr lang="es-ES" altLang="de-DE" sz="2400" b="0" dirty="0">
                <a:solidFill>
                  <a:srgbClr val="333333"/>
                </a:solidFill>
                <a:latin typeface="Calibri Light"/>
              </a:rPr>
              <a:t>... mientras que el 59% de los participantes que recibieron información engañosa dijeron que vieron un stop!</a:t>
            </a:r>
            <a:endParaRPr lang="de-DE" altLang="de-DE" sz="2400" b="0" dirty="0">
              <a:solidFill>
                <a:srgbClr val="333333"/>
              </a:solidFill>
              <a:latin typeface="Calibri Ligh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¡Nuestra memoria no fija la realidad perfectamente!</a:t>
            </a:r>
            <a:endParaRPr lang="en-US" sz="3600">
              <a:latin typeface="Calibri Light"/>
            </a:endParaRPr>
          </a:p>
        </p:txBody>
      </p:sp>
      <p:sp>
        <p:nvSpPr>
          <p:cNvPr id="32770" name="Rectangle 2"/>
          <p:cNvSpPr>
            <a:spLocks noGrp="1" noChangeArrowheads="1"/>
          </p:cNvSpPr>
          <p:nvPr>
            <p:ph idx="1"/>
          </p:nvPr>
        </p:nvSpPr>
        <p:spPr/>
        <p:txBody>
          <a:bodyPr/>
          <a:lstStyle/>
          <a:p>
            <a:pPr eaLnBrk="1" hangingPunct="1">
              <a:buClrTx/>
            </a:pPr>
            <a:r>
              <a:rPr lang="en-US" altLang="de-DE" sz="2400" dirty="0" err="1">
                <a:solidFill>
                  <a:srgbClr val="333333"/>
                </a:solidFill>
                <a:latin typeface="Calibri Light"/>
              </a:rPr>
              <a:t>Esta</a:t>
            </a:r>
            <a:r>
              <a:rPr lang="en-US" altLang="de-DE" sz="2400" dirty="0">
                <a:solidFill>
                  <a:srgbClr val="333333"/>
                </a:solidFill>
                <a:latin typeface="Calibri Light"/>
              </a:rPr>
              <a:t> </a:t>
            </a:r>
            <a:r>
              <a:rPr lang="en-US" altLang="de-DE" sz="2400" dirty="0" err="1">
                <a:solidFill>
                  <a:srgbClr val="333333"/>
                </a:solidFill>
                <a:latin typeface="Calibri Light"/>
              </a:rPr>
              <a:t>investigación</a:t>
            </a:r>
            <a:r>
              <a:rPr lang="en-US" altLang="de-DE" sz="2400" dirty="0">
                <a:solidFill>
                  <a:srgbClr val="333333"/>
                </a:solidFill>
                <a:latin typeface="Calibri Light"/>
              </a:rPr>
              <a:t> y </a:t>
            </a:r>
            <a:r>
              <a:rPr lang="en-US" altLang="de-DE" sz="2400" dirty="0" err="1">
                <a:solidFill>
                  <a:srgbClr val="333333"/>
                </a:solidFill>
                <a:latin typeface="Calibri Light"/>
              </a:rPr>
              <a:t>muchas</a:t>
            </a:r>
            <a:r>
              <a:rPr lang="en-US" altLang="de-DE" sz="2400" dirty="0">
                <a:solidFill>
                  <a:srgbClr val="333333"/>
                </a:solidFill>
                <a:latin typeface="Calibri Light"/>
              </a:rPr>
              <a:t> </a:t>
            </a:r>
            <a:r>
              <a:rPr lang="en-US" altLang="de-DE" sz="2400" dirty="0" err="1">
                <a:solidFill>
                  <a:srgbClr val="333333"/>
                </a:solidFill>
                <a:latin typeface="Calibri Light"/>
              </a:rPr>
              <a:t>otras</a:t>
            </a:r>
            <a:r>
              <a:rPr lang="en-US" altLang="de-DE" sz="2400" dirty="0">
                <a:solidFill>
                  <a:srgbClr val="333333"/>
                </a:solidFill>
                <a:latin typeface="Calibri Light"/>
              </a:rPr>
              <a:t> </a:t>
            </a:r>
            <a:r>
              <a:rPr lang="en-US" altLang="de-DE" sz="2400" dirty="0" err="1">
                <a:solidFill>
                  <a:srgbClr val="333333"/>
                </a:solidFill>
                <a:latin typeface="Calibri Light"/>
              </a:rPr>
              <a:t>nos</a:t>
            </a:r>
            <a:r>
              <a:rPr lang="en-US" altLang="de-DE" sz="2400" dirty="0">
                <a:solidFill>
                  <a:srgbClr val="333333"/>
                </a:solidFill>
                <a:latin typeface="Calibri Light"/>
              </a:rPr>
              <a:t> </a:t>
            </a:r>
            <a:r>
              <a:rPr lang="en-US" altLang="de-DE" sz="2400" dirty="0" err="1">
                <a:solidFill>
                  <a:srgbClr val="333333"/>
                </a:solidFill>
                <a:latin typeface="Calibri Light"/>
              </a:rPr>
              <a:t>muestran</a:t>
            </a:r>
            <a:r>
              <a:rPr lang="en-US" altLang="de-DE" sz="2400" dirty="0">
                <a:solidFill>
                  <a:srgbClr val="333333"/>
                </a:solidFill>
                <a:latin typeface="Calibri Light"/>
              </a:rPr>
              <a:t> que la </a:t>
            </a:r>
            <a:r>
              <a:rPr lang="en-US" altLang="de-DE" sz="2400" dirty="0" err="1">
                <a:solidFill>
                  <a:srgbClr val="333333"/>
                </a:solidFill>
                <a:latin typeface="Calibri Light"/>
              </a:rPr>
              <a:t>memoria</a:t>
            </a:r>
            <a:r>
              <a:rPr lang="en-US" altLang="de-DE" sz="2400" dirty="0">
                <a:solidFill>
                  <a:srgbClr val="333333"/>
                </a:solidFill>
                <a:latin typeface="Calibri Light"/>
              </a:rPr>
              <a:t> </a:t>
            </a:r>
            <a:r>
              <a:rPr lang="en-US" altLang="de-DE" sz="2400" dirty="0" err="1">
                <a:solidFill>
                  <a:srgbClr val="333333"/>
                </a:solidFill>
                <a:latin typeface="Calibri Light"/>
              </a:rPr>
              <a:t>humana</a:t>
            </a:r>
            <a:r>
              <a:rPr lang="en-US" altLang="de-DE" sz="2400" dirty="0">
                <a:solidFill>
                  <a:srgbClr val="333333"/>
                </a:solidFill>
                <a:latin typeface="Calibri Light"/>
              </a:rPr>
              <a:t> </a:t>
            </a:r>
            <a:r>
              <a:rPr lang="en-US" altLang="de-DE" sz="2400" dirty="0" err="1">
                <a:solidFill>
                  <a:srgbClr val="333333"/>
                </a:solidFill>
                <a:latin typeface="Calibri Light"/>
              </a:rPr>
              <a:t>es</a:t>
            </a:r>
            <a:r>
              <a:rPr lang="en-US" altLang="de-DE" sz="2400" dirty="0">
                <a:solidFill>
                  <a:srgbClr val="333333"/>
                </a:solidFill>
                <a:latin typeface="Calibri Light"/>
              </a:rPr>
              <a:t> </a:t>
            </a:r>
            <a:r>
              <a:rPr lang="en-US" altLang="de-DE" sz="2400" dirty="0" err="1">
                <a:solidFill>
                  <a:srgbClr val="333333"/>
                </a:solidFill>
                <a:latin typeface="Calibri Light"/>
              </a:rPr>
              <a:t>buena</a:t>
            </a:r>
            <a:r>
              <a:rPr lang="en-US" altLang="de-DE" sz="2400" dirty="0">
                <a:solidFill>
                  <a:srgbClr val="333333"/>
                </a:solidFill>
                <a:latin typeface="Calibri Light"/>
              </a:rPr>
              <a:t> </a:t>
            </a:r>
            <a:r>
              <a:rPr lang="en-US" altLang="de-DE" sz="2400" dirty="0" err="1">
                <a:solidFill>
                  <a:srgbClr val="333333"/>
                </a:solidFill>
                <a:latin typeface="Calibri Light"/>
              </a:rPr>
              <a:t>pero</a:t>
            </a:r>
            <a:r>
              <a:rPr lang="en-US" altLang="de-DE" sz="2400" dirty="0">
                <a:solidFill>
                  <a:srgbClr val="333333"/>
                </a:solidFill>
                <a:latin typeface="Calibri Light"/>
              </a:rPr>
              <a:t> no perfecta. 	</a:t>
            </a:r>
          </a:p>
          <a:p>
            <a:pPr eaLnBrk="1" hangingPunct="1">
              <a:buClrTx/>
            </a:pPr>
            <a:r>
              <a:rPr lang="de-DE" altLang="de-DE" sz="2400" dirty="0">
                <a:solidFill>
                  <a:srgbClr val="333333"/>
                </a:solidFill>
                <a:latin typeface="Calibri Light"/>
              </a:rPr>
              <a:t>Tendemos a reestructurar o a incrustar cosas en nuestra memoria que pasaron en el pasado o que oímos después.</a:t>
            </a:r>
          </a:p>
        </p:txBody>
      </p:sp>
      <p:sp>
        <p:nvSpPr>
          <p:cNvPr id="2" name="Footer Placeholder 1"/>
          <p:cNvSpPr>
            <a:spLocks noGrp="1"/>
          </p:cNvSpPr>
          <p:nvPr>
            <p:ph type="ftr" sz="quarter" idx="11"/>
          </p:nvPr>
        </p:nvSpPr>
        <p:spPr/>
        <p:txBody>
          <a:bodyPr/>
          <a:lstStyle/>
          <a:p>
            <a:pPr>
              <a:defRPr/>
            </a:pPr>
            <a:r>
              <a:rPr lang="de-DE"/>
              <a:t>Entrenamiento Metacognitivo 5 - Memoria</a:t>
            </a:r>
          </a:p>
        </p:txBody>
      </p:sp>
      <p:sp>
        <p:nvSpPr>
          <p:cNvPr id="3" name="Slide Number Placeholder 2"/>
          <p:cNvSpPr>
            <a:spLocks noGrp="1"/>
          </p:cNvSpPr>
          <p:nvPr>
            <p:ph type="sldNum" sz="quarter" idx="12"/>
          </p:nvPr>
        </p:nvSpPr>
        <p:spPr/>
        <p:txBody>
          <a:bodyPr/>
          <a:lstStyle/>
          <a:p>
            <a:fld id="{33E002A2-E9F1-4D64-A4B4-4567E192A3D8}" type="slidenum">
              <a:rPr lang="de-DE" altLang="de-DE" smtClean="0"/>
              <a:pPr/>
              <a:t>17</a:t>
            </a:fld>
            <a:endParaRPr lang="de-DE" altLang="de-D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Conjunto de Tareas 1</a:t>
            </a:r>
          </a:p>
        </p:txBody>
      </p:sp>
      <p:sp>
        <p:nvSpPr>
          <p:cNvPr id="35843" name="Rectangle 3"/>
          <p:cNvSpPr>
            <a:spLocks noGrp="1" noChangeArrowheads="1"/>
          </p:cNvSpPr>
          <p:nvPr>
            <p:ph idx="1"/>
          </p:nvPr>
        </p:nvSpPr>
        <p:spPr/>
        <p:txBody>
          <a:bodyPr/>
          <a:lstStyle/>
          <a:p>
            <a:pPr marL="342900" indent="-342900" eaLnBrk="1" hangingPunct="1">
              <a:buClr>
                <a:srgbClr val="333333"/>
              </a:buClr>
              <a:buFont typeface="WingDings"/>
              <a:buChar char=""/>
              <a:tabLst>
                <a:tab pos="361950" algn="l"/>
              </a:tabLst>
            </a:pPr>
            <a:r>
              <a:rPr lang="de-DE" altLang="de-DE" sz="2400" dirty="0">
                <a:solidFill>
                  <a:srgbClr val="333333"/>
                </a:solidFill>
                <a:latin typeface="Calibri Light"/>
              </a:rPr>
              <a:t>A continuación mostraremos unas escenas complejas (ej. Garaje, playa). </a:t>
            </a:r>
          </a:p>
        </p:txBody>
      </p:sp>
      <p:sp>
        <p:nvSpPr>
          <p:cNvPr id="4" name="Footer Placeholder 3"/>
          <p:cNvSpPr>
            <a:spLocks noGrp="1"/>
          </p:cNvSpPr>
          <p:nvPr>
            <p:ph type="ftr" sz="quarter" idx="11"/>
          </p:nvPr>
        </p:nvSpPr>
        <p:spPr/>
        <p:txBody>
          <a:bodyPr/>
          <a:lstStyle/>
          <a:p>
            <a:pPr>
              <a:defRPr/>
            </a:pPr>
            <a:r>
              <a:rPr lang="de-DE"/>
              <a:t>Entrenamiento Metacognitivo 5 - Memoria</a:t>
            </a:r>
          </a:p>
        </p:txBody>
      </p:sp>
      <p:sp>
        <p:nvSpPr>
          <p:cNvPr id="5" name="Slide Number Placeholder 4"/>
          <p:cNvSpPr>
            <a:spLocks noGrp="1"/>
          </p:cNvSpPr>
          <p:nvPr>
            <p:ph type="sldNum" sz="quarter" idx="12"/>
          </p:nvPr>
        </p:nvSpPr>
        <p:spPr/>
        <p:txBody>
          <a:bodyPr/>
          <a:lstStyle/>
          <a:p>
            <a:fld id="{33E002A2-E9F1-4D64-A4B4-4567E192A3D8}" type="slidenum">
              <a:rPr lang="de-DE" altLang="de-DE" smtClean="0"/>
              <a:pPr/>
              <a:t>18</a:t>
            </a:fld>
            <a:endParaRPr lang="de-DE" altLang="de-DE"/>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Conjunto de Tareas 1</a:t>
            </a:r>
          </a:p>
        </p:txBody>
      </p:sp>
      <p:sp>
        <p:nvSpPr>
          <p:cNvPr id="35843" name="Rectangle 3"/>
          <p:cNvSpPr>
            <a:spLocks noGrp="1" noChangeArrowheads="1"/>
          </p:cNvSpPr>
          <p:nvPr>
            <p:ph idx="1"/>
          </p:nvPr>
        </p:nvSpPr>
        <p:spPr/>
        <p:txBody>
          <a:bodyPr/>
          <a:lstStyle/>
          <a:p>
            <a:pPr marL="342900" indent="-342900" eaLnBrk="1" hangingPunct="1">
              <a:buClr>
                <a:srgbClr val="333333"/>
              </a:buClr>
              <a:buFont typeface="WingDings"/>
              <a:buChar char=""/>
              <a:tabLst>
                <a:tab pos="361950" algn="l"/>
              </a:tabLst>
            </a:pPr>
            <a:r>
              <a:rPr lang="de-DE" altLang="de-DE" sz="2400" dirty="0">
                <a:solidFill>
                  <a:srgbClr val="333333"/>
                </a:solidFill>
                <a:latin typeface="Calibri Light"/>
              </a:rPr>
              <a:t>A continuación mostraremos unas escenas complejas (ej. Garaje, playa). </a:t>
            </a:r>
          </a:p>
          <a:p>
            <a:pPr marL="342900" indent="-342900" eaLnBrk="1" hangingPunct="1">
              <a:buClr>
                <a:srgbClr val="333333"/>
              </a:buClr>
              <a:buFont typeface="WingDings"/>
              <a:buChar char=""/>
              <a:tabLst>
                <a:tab pos="361950" algn="l"/>
              </a:tabLst>
            </a:pPr>
            <a:r>
              <a:rPr lang="es-ES" altLang="de-DE" sz="2400" dirty="0">
                <a:solidFill>
                  <a:srgbClr val="333333"/>
                </a:solidFill>
                <a:latin typeface="Calibri Light"/>
              </a:rPr>
              <a:t>Luego se les pedirá que recuerden lo que han visto en la imagen y se les preguntará por su seguridad en su decisión.</a:t>
            </a:r>
            <a:endParaRPr lang="de-DE" altLang="de-DE" sz="2400" dirty="0">
              <a:solidFill>
                <a:srgbClr val="004992"/>
              </a:solidFill>
              <a:latin typeface="Calibri Light"/>
            </a:endParaRPr>
          </a:p>
        </p:txBody>
      </p:sp>
      <p:sp>
        <p:nvSpPr>
          <p:cNvPr id="4" name="Footer Placeholder 3"/>
          <p:cNvSpPr>
            <a:spLocks noGrp="1"/>
          </p:cNvSpPr>
          <p:nvPr>
            <p:ph type="ftr" sz="quarter" idx="11"/>
          </p:nvPr>
        </p:nvSpPr>
        <p:spPr/>
        <p:txBody>
          <a:bodyPr/>
          <a:lstStyle/>
          <a:p>
            <a:pPr>
              <a:defRPr/>
            </a:pPr>
            <a:r>
              <a:rPr lang="de-DE"/>
              <a:t>Entrenamiento Metacognitivo 5 - Memoria</a:t>
            </a:r>
          </a:p>
        </p:txBody>
      </p:sp>
      <p:sp>
        <p:nvSpPr>
          <p:cNvPr id="5" name="Slide Number Placeholder 4"/>
          <p:cNvSpPr>
            <a:spLocks noGrp="1"/>
          </p:cNvSpPr>
          <p:nvPr>
            <p:ph type="sldNum" sz="quarter" idx="12"/>
          </p:nvPr>
        </p:nvSpPr>
        <p:spPr/>
        <p:txBody>
          <a:bodyPr/>
          <a:lstStyle/>
          <a:p>
            <a:fld id="{33E002A2-E9F1-4D64-A4B4-4567E192A3D8}" type="slidenum">
              <a:rPr lang="de-DE" altLang="de-DE" smtClean="0"/>
              <a:pPr/>
              <a:t>19</a:t>
            </a:fld>
            <a:endParaRPr lang="de-DE" altLang="de-DE"/>
          </a:p>
        </p:txBody>
      </p:sp>
    </p:spTree>
    <p:extLst>
      <p:ext uri="{BB962C8B-B14F-4D97-AF65-F5344CB8AC3E}">
        <p14:creationId xmlns:p14="http://schemas.microsoft.com/office/powerpoint/2010/main" val="15253299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Conjunto de Tareas 1</a:t>
            </a:r>
          </a:p>
        </p:txBody>
      </p:sp>
      <p:sp>
        <p:nvSpPr>
          <p:cNvPr id="35843" name="Rectangle 3"/>
          <p:cNvSpPr>
            <a:spLocks noGrp="1" noChangeArrowheads="1"/>
          </p:cNvSpPr>
          <p:nvPr>
            <p:ph idx="1"/>
          </p:nvPr>
        </p:nvSpPr>
        <p:spPr/>
        <p:txBody>
          <a:bodyPr/>
          <a:lstStyle/>
          <a:p>
            <a:pPr marL="342900" indent="-342900" eaLnBrk="1" hangingPunct="1">
              <a:buClr>
                <a:srgbClr val="333333"/>
              </a:buClr>
              <a:buFont typeface="WingDings"/>
              <a:buChar char=""/>
              <a:tabLst>
                <a:tab pos="361950" algn="l"/>
              </a:tabLst>
            </a:pPr>
            <a:r>
              <a:rPr lang="de-DE" altLang="de-DE" sz="2400" dirty="0">
                <a:solidFill>
                  <a:srgbClr val="333333"/>
                </a:solidFill>
                <a:latin typeface="Calibri Light"/>
              </a:rPr>
              <a:t>A continuación mostraremos unas escenas complejas (ej. Garaje, playa). </a:t>
            </a:r>
          </a:p>
          <a:p>
            <a:pPr marL="342900" indent="-342900" eaLnBrk="1" hangingPunct="1">
              <a:buClr>
                <a:srgbClr val="333333"/>
              </a:buClr>
              <a:buFont typeface="WingDings"/>
              <a:buChar char=""/>
              <a:tabLst>
                <a:tab pos="361950" algn="l"/>
              </a:tabLst>
            </a:pPr>
            <a:r>
              <a:rPr lang="es-ES" altLang="de-DE" sz="2400" dirty="0">
                <a:solidFill>
                  <a:srgbClr val="333333"/>
                </a:solidFill>
                <a:latin typeface="Calibri Light"/>
              </a:rPr>
              <a:t>Luego se les pedirá que recuerden lo que han visto en la imagen y se les preguntará por su seguridad en su decisión.</a:t>
            </a:r>
            <a:br>
              <a:rPr lang="es-ES" altLang="de-DE" sz="2400" dirty="0">
                <a:solidFill>
                  <a:srgbClr val="333333"/>
                </a:solidFill>
                <a:latin typeface="Calibri Light"/>
              </a:rPr>
            </a:br>
            <a:br>
              <a:rPr lang="es-ES" altLang="de-DE" sz="2400" dirty="0">
                <a:solidFill>
                  <a:srgbClr val="333333"/>
                </a:solidFill>
                <a:latin typeface="Calibri Light"/>
              </a:rPr>
            </a:br>
            <a:r>
              <a:rPr lang="de-DE" altLang="de-DE" sz="2400" dirty="0">
                <a:solidFill>
                  <a:srgbClr val="004992"/>
                </a:solidFill>
                <a:latin typeface="Calibri Light"/>
              </a:rPr>
              <a:t>¡Trate de recordar todos los detalles posibles!</a:t>
            </a:r>
          </a:p>
        </p:txBody>
      </p:sp>
      <p:sp>
        <p:nvSpPr>
          <p:cNvPr id="4" name="Footer Placeholder 3"/>
          <p:cNvSpPr>
            <a:spLocks noGrp="1"/>
          </p:cNvSpPr>
          <p:nvPr>
            <p:ph type="ftr" sz="quarter" idx="11"/>
          </p:nvPr>
        </p:nvSpPr>
        <p:spPr/>
        <p:txBody>
          <a:bodyPr/>
          <a:lstStyle/>
          <a:p>
            <a:pPr>
              <a:defRPr/>
            </a:pPr>
            <a:r>
              <a:rPr lang="de-DE"/>
              <a:t>Entrenamiento Metacognitivo 5 - Memoria</a:t>
            </a:r>
          </a:p>
        </p:txBody>
      </p:sp>
      <p:sp>
        <p:nvSpPr>
          <p:cNvPr id="5" name="Slide Number Placeholder 4"/>
          <p:cNvSpPr>
            <a:spLocks noGrp="1"/>
          </p:cNvSpPr>
          <p:nvPr>
            <p:ph type="sldNum" sz="quarter" idx="12"/>
          </p:nvPr>
        </p:nvSpPr>
        <p:spPr/>
        <p:txBody>
          <a:bodyPr/>
          <a:lstStyle/>
          <a:p>
            <a:fld id="{33E002A2-E9F1-4D64-A4B4-4567E192A3D8}" type="slidenum">
              <a:rPr lang="de-DE" altLang="de-DE" smtClean="0"/>
              <a:pPr/>
              <a:t>20</a:t>
            </a:fld>
            <a:endParaRPr lang="de-DE" altLang="de-DE"/>
          </a:p>
        </p:txBody>
      </p:sp>
    </p:spTree>
    <p:extLst>
      <p:ext uri="{BB962C8B-B14F-4D97-AF65-F5344CB8AC3E}">
        <p14:creationId xmlns:p14="http://schemas.microsoft.com/office/powerpoint/2010/main" val="40070600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de-DE"/>
              <a:t>Entrenamiento Metacognitivo 5 - Memoria</a:t>
            </a:r>
          </a:p>
        </p:txBody>
      </p:sp>
      <p:sp>
        <p:nvSpPr>
          <p:cNvPr id="3" name="Slide Number Placeholder 2"/>
          <p:cNvSpPr>
            <a:spLocks noGrp="1"/>
          </p:cNvSpPr>
          <p:nvPr>
            <p:ph type="sldNum" sz="quarter" idx="12"/>
          </p:nvPr>
        </p:nvSpPr>
        <p:spPr/>
        <p:txBody>
          <a:bodyPr/>
          <a:lstStyle/>
          <a:p>
            <a:fld id="{33E002A2-E9F1-4D64-A4B4-4567E192A3D8}" type="slidenum">
              <a:rPr lang="de-DE" altLang="de-DE" smtClean="0"/>
              <a:pPr/>
              <a:t>21</a:t>
            </a:fld>
            <a:endParaRPr lang="de-DE" altLang="de-DE"/>
          </a:p>
        </p:txBody>
      </p:sp>
      <p:pic>
        <p:nvPicPr>
          <p:cNvPr id="10"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77949" y="1078992"/>
            <a:ext cx="5805622"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1026"/>
          <p:cNvSpPr>
            <a:spLocks noGrp="1" noChangeArrowheads="1"/>
          </p:cNvSpPr>
          <p:nvPr>
            <p:ph type="title"/>
          </p:nvPr>
        </p:nvSpPr>
        <p:spPr/>
        <p:txBody>
          <a:bodyPr vert="horz" lIns="0" tIns="0" rIns="0" bIns="0" rtlCol="0" anchor="t">
            <a:spAutoFit/>
          </a:bodyPr>
          <a:lstStyle/>
          <a:p>
            <a:pPr defTabSz="914377">
              <a:spcBef>
                <a:spcPts val="0"/>
              </a:spcBef>
            </a:pPr>
            <a:r>
              <a:rPr lang="es-ES" altLang="de-DE" sz="3600" dirty="0">
                <a:latin typeface="Calibri Light"/>
              </a:rPr>
              <a:t>El herrero</a:t>
            </a:r>
            <a:br>
              <a:rPr lang="es-ES" altLang="de-DE" sz="3600" dirty="0">
                <a:latin typeface="Calibri Light"/>
              </a:rPr>
            </a:br>
            <a:r>
              <a:rPr lang="es-ES" altLang="de-DE" dirty="0">
                <a:latin typeface="Calibri Light"/>
              </a:rPr>
              <a:t>¿Qué ha visto usted? ¿Cómo está de seguro?</a:t>
            </a:r>
            <a:endParaRPr lang="de-DE" altLang="de-DE" dirty="0">
              <a:latin typeface="Calibri Light"/>
            </a:endParaRPr>
          </a:p>
        </p:txBody>
      </p:sp>
      <p:sp>
        <p:nvSpPr>
          <p:cNvPr id="37891" name="Rectangle 1027"/>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tenazas</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ventana</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yunque</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delantal de cuero</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espectadores</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herramientas</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martillo</a:t>
            </a:r>
          </a:p>
        </p:txBody>
      </p:sp>
      <p:sp>
        <p:nvSpPr>
          <p:cNvPr id="4" name="Footer Placeholder 3"/>
          <p:cNvSpPr>
            <a:spLocks noGrp="1"/>
          </p:cNvSpPr>
          <p:nvPr>
            <p:ph type="ftr" sz="quarter" idx="11"/>
          </p:nvPr>
        </p:nvSpPr>
        <p:spPr/>
        <p:txBody>
          <a:bodyPr/>
          <a:lstStyle/>
          <a:p>
            <a:pPr>
              <a:defRPr/>
            </a:pPr>
            <a:r>
              <a:rPr lang="de-DE"/>
              <a:t>Entrenamiento Metacognitivo 5 - Memoria</a:t>
            </a:r>
          </a:p>
        </p:txBody>
      </p:sp>
      <p:sp>
        <p:nvSpPr>
          <p:cNvPr id="5" name="Slide Number Placeholder 4"/>
          <p:cNvSpPr>
            <a:spLocks noGrp="1"/>
          </p:cNvSpPr>
          <p:nvPr>
            <p:ph type="sldNum" sz="quarter" idx="12"/>
          </p:nvPr>
        </p:nvSpPr>
        <p:spPr/>
        <p:txBody>
          <a:bodyPr/>
          <a:lstStyle/>
          <a:p>
            <a:fld id="{33E002A2-E9F1-4D64-A4B4-4567E192A3D8}" type="slidenum">
              <a:rPr lang="de-DE" altLang="de-DE" smtClean="0"/>
              <a:pPr/>
              <a:t>22</a:t>
            </a:fld>
            <a:endParaRPr lang="de-DE" altLang="de-DE"/>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El herrero</a:t>
            </a:r>
          </a:p>
        </p:txBody>
      </p:sp>
      <p:sp>
        <p:nvSpPr>
          <p:cNvPr id="38915" name="Rectangle 1027"/>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tenazas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ventana</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yunque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delantal de cuero</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espectadores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herramientas</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martillo</a:t>
            </a:r>
          </a:p>
        </p:txBody>
      </p:sp>
      <p:sp>
        <p:nvSpPr>
          <p:cNvPr id="4" name="Footer Placeholder 3"/>
          <p:cNvSpPr>
            <a:spLocks noGrp="1"/>
          </p:cNvSpPr>
          <p:nvPr>
            <p:ph type="ftr" sz="quarter" idx="11"/>
          </p:nvPr>
        </p:nvSpPr>
        <p:spPr/>
        <p:txBody>
          <a:bodyPr/>
          <a:lstStyle/>
          <a:p>
            <a:pPr>
              <a:defRPr/>
            </a:pPr>
            <a:r>
              <a:rPr lang="de-DE"/>
              <a:t>Entrenamiento Metacognitivo 5 - Memoria</a:t>
            </a:r>
          </a:p>
        </p:txBody>
      </p:sp>
      <p:sp>
        <p:nvSpPr>
          <p:cNvPr id="5" name="Slide Number Placeholder 4"/>
          <p:cNvSpPr>
            <a:spLocks noGrp="1"/>
          </p:cNvSpPr>
          <p:nvPr>
            <p:ph type="sldNum" sz="quarter" idx="12"/>
          </p:nvPr>
        </p:nvSpPr>
        <p:spPr/>
        <p:txBody>
          <a:bodyPr/>
          <a:lstStyle/>
          <a:p>
            <a:fld id="{33E002A2-E9F1-4D64-A4B4-4567E192A3D8}" type="slidenum">
              <a:rPr lang="de-DE" altLang="de-DE" smtClean="0"/>
              <a:pPr/>
              <a:t>23</a:t>
            </a:fld>
            <a:endParaRPr lang="de-DE" altLang="de-DE"/>
          </a:p>
        </p:txBody>
      </p:sp>
      <p:pic>
        <p:nvPicPr>
          <p:cNvPr id="13"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85170" y="2203704"/>
            <a:ext cx="459118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7"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no aparece en la imagen</a:t>
            </a:r>
            <a:endParaRPr lang="de-DE" altLang="de-DE" sz="1800" b="1" dirty="0">
              <a:latin typeface="Calibri Ligh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0" name="Rectangle 4"/>
          <p:cNvSpPr>
            <a:spLocks noChangeArrowheads="1"/>
          </p:cNvSpPr>
          <p:nvPr/>
        </p:nvSpPr>
        <p:spPr bwMode="auto">
          <a:xfrm>
            <a:off x="8917722" y="5586413"/>
            <a:ext cx="2032529"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ct val="0"/>
              </a:spcBef>
              <a:buClrTx/>
              <a:buFontTx/>
              <a:buNone/>
            </a:pPr>
            <a:r>
              <a:rPr lang="de-DE" altLang="de-DE" sz="800">
                <a:latin typeface="Calibri Light"/>
              </a:rPr>
              <a:t>© geobra Brandstätter </a:t>
            </a:r>
          </a:p>
        </p:txBody>
      </p:sp>
      <p:sp>
        <p:nvSpPr>
          <p:cNvPr id="2" name="Footer Placeholder 1"/>
          <p:cNvSpPr>
            <a:spLocks noGrp="1"/>
          </p:cNvSpPr>
          <p:nvPr>
            <p:ph type="ftr" sz="quarter" idx="11"/>
          </p:nvPr>
        </p:nvSpPr>
        <p:spPr/>
        <p:txBody>
          <a:bodyPr/>
          <a:lstStyle/>
          <a:p>
            <a:pPr>
              <a:defRPr/>
            </a:pPr>
            <a:r>
              <a:rPr lang="de-DE"/>
              <a:t>Entrenamiento Metacognitivo 5 - Memoria</a:t>
            </a:r>
          </a:p>
        </p:txBody>
      </p:sp>
      <p:sp>
        <p:nvSpPr>
          <p:cNvPr id="3" name="Slide Number Placeholder 2"/>
          <p:cNvSpPr>
            <a:spLocks noGrp="1"/>
          </p:cNvSpPr>
          <p:nvPr>
            <p:ph type="sldNum" sz="quarter" idx="12"/>
          </p:nvPr>
        </p:nvSpPr>
        <p:spPr/>
        <p:txBody>
          <a:bodyPr/>
          <a:lstStyle/>
          <a:p>
            <a:fld id="{33E002A2-E9F1-4D64-A4B4-4567E192A3D8}" type="slidenum">
              <a:rPr lang="de-DE" altLang="de-DE" smtClean="0"/>
              <a:pPr/>
              <a:t>24</a:t>
            </a:fld>
            <a:endParaRPr lang="de-DE" altLang="de-DE"/>
          </a:p>
        </p:txBody>
      </p:sp>
      <p:pic>
        <p:nvPicPr>
          <p:cNvPr id="11" name="Picture 3" descr="Piraten2"/>
          <p:cNvPicPr>
            <a:picLocks noChangeAspect="1" noChangeArrowheads="1"/>
          </p:cNvPicPr>
          <p:nvPr/>
        </p:nvPicPr>
        <p:blipFill rotWithShape="1">
          <a:blip r:embed="rId3">
            <a:extLst>
              <a:ext uri="{28A0092B-C50C-407E-A947-70E740481C1C}">
                <a14:useLocalDpi xmlns:a14="http://schemas.microsoft.com/office/drawing/2010/main" val="0"/>
              </a:ext>
            </a:extLst>
          </a:blip>
          <a:srcRect t="19432"/>
          <a:stretch/>
        </p:blipFill>
        <p:spPr bwMode="auto">
          <a:xfrm>
            <a:off x="2333842" y="1078992"/>
            <a:ext cx="7493836"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s-ES" altLang="de-DE" sz="3600" dirty="0">
                <a:latin typeface="Calibri Light"/>
              </a:rPr>
              <a:t>Barco pirata</a:t>
            </a:r>
            <a:br>
              <a:rPr lang="es-ES" altLang="de-DE" sz="3600" dirty="0">
                <a:latin typeface="Calibri Light"/>
              </a:rPr>
            </a:br>
            <a:r>
              <a:rPr lang="es-ES" altLang="de-DE" dirty="0">
                <a:latin typeface="Calibri Light"/>
              </a:rPr>
              <a:t>¿Qué ha visto usted? ¿Cómo está de seguro?</a:t>
            </a:r>
            <a:endParaRPr lang="de-DE" altLang="de-DE" dirty="0">
              <a:latin typeface="Calibri Light"/>
            </a:endParaRPr>
          </a:p>
        </p:txBody>
      </p:sp>
      <p:sp>
        <p:nvSpPr>
          <p:cNvPr id="40963" name="Rectangle 3"/>
          <p:cNvSpPr>
            <a:spLocks noGrp="1" noChangeArrowheads="1"/>
          </p:cNvSpPr>
          <p:nvPr>
            <p:ph idx="1"/>
          </p:nvPr>
        </p:nvSpPr>
        <p:spPr>
          <a:noFill/>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marineros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bandera pirata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centinela en el mástil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ancla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mono</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escalera</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ventanas</a:t>
            </a:r>
            <a:endParaRPr lang="de-DE" altLang="de-DE" sz="24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de-DE"/>
              <a:t>Entrenamiento Metacognitivo 5 - Memoria</a:t>
            </a:r>
          </a:p>
        </p:txBody>
      </p:sp>
      <p:sp>
        <p:nvSpPr>
          <p:cNvPr id="5" name="Slide Number Placeholder 4"/>
          <p:cNvSpPr>
            <a:spLocks noGrp="1"/>
          </p:cNvSpPr>
          <p:nvPr>
            <p:ph type="sldNum" sz="quarter" idx="12"/>
          </p:nvPr>
        </p:nvSpPr>
        <p:spPr/>
        <p:txBody>
          <a:bodyPr/>
          <a:lstStyle/>
          <a:p>
            <a:fld id="{33E002A2-E9F1-4D64-A4B4-4567E192A3D8}" type="slidenum">
              <a:rPr lang="de-DE" altLang="de-DE" smtClean="0"/>
              <a:pPr/>
              <a:t>25</a:t>
            </a:fld>
            <a:endParaRPr lang="de-DE" altLang="de-DE"/>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Barco pirata</a:t>
            </a:r>
          </a:p>
        </p:txBody>
      </p:sp>
      <p:sp>
        <p:nvSpPr>
          <p:cNvPr id="41988" name="Rectangle 4"/>
          <p:cNvSpPr>
            <a:spLocks noGrp="1" noChangeArrowheads="1"/>
          </p:cNvSpPr>
          <p:nvPr>
            <p:ph idx="1"/>
          </p:nvPr>
        </p:nvSpPr>
        <p:spPr>
          <a:noFill/>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marineros</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bandera pirata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centinela en el mástil</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ancla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mono</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escalera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ventanas</a:t>
            </a:r>
          </a:p>
        </p:txBody>
      </p:sp>
      <p:sp>
        <p:nvSpPr>
          <p:cNvPr id="4" name="Footer Placeholder 3"/>
          <p:cNvSpPr>
            <a:spLocks noGrp="1"/>
          </p:cNvSpPr>
          <p:nvPr>
            <p:ph type="ftr" sz="quarter" idx="11"/>
          </p:nvPr>
        </p:nvSpPr>
        <p:spPr/>
        <p:txBody>
          <a:bodyPr/>
          <a:lstStyle/>
          <a:p>
            <a:pPr>
              <a:defRPr/>
            </a:pPr>
            <a:r>
              <a:rPr lang="de-DE"/>
              <a:t>Entrenamiento Metacognitivo 5 - Memoria</a:t>
            </a:r>
          </a:p>
        </p:txBody>
      </p:sp>
      <p:sp>
        <p:nvSpPr>
          <p:cNvPr id="5" name="Slide Number Placeholder 4"/>
          <p:cNvSpPr>
            <a:spLocks noGrp="1"/>
          </p:cNvSpPr>
          <p:nvPr>
            <p:ph type="sldNum" sz="quarter" idx="12"/>
          </p:nvPr>
        </p:nvSpPr>
        <p:spPr/>
        <p:txBody>
          <a:bodyPr/>
          <a:lstStyle/>
          <a:p>
            <a:fld id="{33E002A2-E9F1-4D64-A4B4-4567E192A3D8}" type="slidenum">
              <a:rPr lang="de-DE" altLang="de-DE" smtClean="0"/>
              <a:pPr/>
              <a:t>26</a:t>
            </a:fld>
            <a:endParaRPr lang="de-DE" altLang="de-DE"/>
          </a:p>
        </p:txBody>
      </p:sp>
      <p:pic>
        <p:nvPicPr>
          <p:cNvPr id="14" name="Picture 3" descr="Piraten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9432"/>
          <a:stretch/>
        </p:blipFill>
        <p:spPr bwMode="auto">
          <a:xfrm>
            <a:off x="3690620" y="2203704"/>
            <a:ext cx="5669280" cy="4067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10"/>
          <p:cNvSpPr>
            <a:spLocks noChangeArrowheads="1"/>
          </p:cNvSpPr>
          <p:nvPr/>
        </p:nvSpPr>
        <p:spPr bwMode="auto">
          <a:xfrm>
            <a:off x="3690620" y="6271294"/>
            <a:ext cx="566928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0"/>
              </a:spcBef>
              <a:buClrTx/>
              <a:buFontTx/>
              <a:buNone/>
            </a:pPr>
            <a:r>
              <a:rPr lang="de-DE" altLang="de-DE" sz="800" b="0">
                <a:latin typeface="Calibri Light"/>
              </a:rPr>
              <a:t>© geobra Brandstätter </a:t>
            </a:r>
          </a:p>
        </p:txBody>
      </p:sp>
      <p:sp>
        <p:nvSpPr>
          <p:cNvPr id="16"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no aparece en la imagen</a:t>
            </a:r>
            <a:endParaRPr lang="de-DE" altLang="de-DE" sz="1800" b="1" dirty="0">
              <a:latin typeface="Calibri Light"/>
            </a:endParaRPr>
          </a:p>
        </p:txBody>
      </p:sp>
      <p:sp>
        <p:nvSpPr>
          <p:cNvPr id="17"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Falsos Recuerdos</a:t>
            </a:r>
          </a:p>
        </p:txBody>
      </p:sp>
      <p:sp>
        <p:nvSpPr>
          <p:cNvPr id="45058" name="Rectangle 2"/>
          <p:cNvSpPr>
            <a:spLocks noGrp="1" noChangeArrowheads="1"/>
          </p:cNvSpPr>
          <p:nvPr>
            <p:ph idx="1"/>
          </p:nvPr>
        </p:nvSpPr>
        <p:spPr/>
        <p:txBody>
          <a:bodyPr/>
          <a:lstStyle/>
          <a:p>
            <a:pPr marL="342900" indent="-342900" eaLnBrk="1" hangingPunct="1">
              <a:buClr>
                <a:srgbClr val="333333"/>
              </a:buClr>
              <a:buFont typeface="WingDings"/>
              <a:buChar char=""/>
            </a:pPr>
            <a:r>
              <a:rPr lang="de-DE" altLang="de-DE" sz="2400" dirty="0">
                <a:solidFill>
                  <a:srgbClr val="333333"/>
                </a:solidFill>
                <a:latin typeface="Calibri Light"/>
              </a:rPr>
              <a:t>¡No todo lo que recordamos ha sucedido realmente!</a:t>
            </a:r>
          </a:p>
        </p:txBody>
      </p:sp>
      <p:sp>
        <p:nvSpPr>
          <p:cNvPr id="2" name="Footer Placeholder 1"/>
          <p:cNvSpPr>
            <a:spLocks noGrp="1"/>
          </p:cNvSpPr>
          <p:nvPr>
            <p:ph type="ftr" sz="quarter" idx="11"/>
          </p:nvPr>
        </p:nvSpPr>
        <p:spPr/>
        <p:txBody>
          <a:bodyPr/>
          <a:lstStyle/>
          <a:p>
            <a:pPr>
              <a:defRPr/>
            </a:pPr>
            <a:r>
              <a:rPr lang="de-DE"/>
              <a:t>Entrenamiento Metacognitivo 5 - Memoria</a:t>
            </a:r>
          </a:p>
        </p:txBody>
      </p:sp>
      <p:sp>
        <p:nvSpPr>
          <p:cNvPr id="3" name="Slide Number Placeholder 2"/>
          <p:cNvSpPr>
            <a:spLocks noGrp="1"/>
          </p:cNvSpPr>
          <p:nvPr>
            <p:ph type="sldNum" sz="quarter" idx="12"/>
          </p:nvPr>
        </p:nvSpPr>
        <p:spPr/>
        <p:txBody>
          <a:bodyPr/>
          <a:lstStyle/>
          <a:p>
            <a:fld id="{33E002A2-E9F1-4D64-A4B4-4567E192A3D8}" type="slidenum">
              <a:rPr lang="de-DE" altLang="de-DE" smtClean="0"/>
              <a:pPr/>
              <a:t>27</a:t>
            </a:fld>
            <a:endParaRPr lang="de-DE" altLang="de-DE"/>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Falsos Recuerdos</a:t>
            </a:r>
          </a:p>
        </p:txBody>
      </p:sp>
      <p:sp>
        <p:nvSpPr>
          <p:cNvPr id="45058" name="Rectangle 2"/>
          <p:cNvSpPr>
            <a:spLocks noGrp="1" noChangeArrowheads="1"/>
          </p:cNvSpPr>
          <p:nvPr>
            <p:ph idx="1"/>
          </p:nvPr>
        </p:nvSpPr>
        <p:spPr/>
        <p:txBody>
          <a:bodyPr/>
          <a:lstStyle/>
          <a:p>
            <a:pPr marL="342900" indent="-342900" eaLnBrk="1" hangingPunct="1">
              <a:buClr>
                <a:srgbClr val="333333"/>
              </a:buClr>
              <a:buFont typeface="WingDings"/>
              <a:buChar char=""/>
            </a:pPr>
            <a:r>
              <a:rPr lang="de-DE" altLang="de-DE" sz="2400" dirty="0">
                <a:solidFill>
                  <a:srgbClr val="333333"/>
                </a:solidFill>
                <a:latin typeface="Calibri Light"/>
              </a:rPr>
              <a:t>¡No todo lo que recordamos ha sucedido realmente!</a:t>
            </a:r>
          </a:p>
          <a:p>
            <a:pPr marL="342900" indent="-342900" eaLnBrk="1" hangingPunct="1">
              <a:buClr>
                <a:srgbClr val="333333"/>
              </a:buClr>
              <a:buFont typeface="WingDings"/>
              <a:buChar char=""/>
            </a:pPr>
            <a:r>
              <a:rPr lang="de-DE" altLang="de-DE" sz="2400" dirty="0">
                <a:solidFill>
                  <a:srgbClr val="333333"/>
                </a:solidFill>
                <a:latin typeface="Calibri Light"/>
              </a:rPr>
              <a:t>Nuestro cerebro reemplaza y agrega la información que falta por medio de eventos previos relacionados (por ejemplo, típica escena de la playa de vacaciones). Algunos objetos son añadidos por </a:t>
            </a:r>
            <a:r>
              <a:rPr lang="en-CA" altLang="de-DE" sz="2400" dirty="0">
                <a:solidFill>
                  <a:srgbClr val="333333"/>
                </a:solidFill>
                <a:latin typeface="Calibri Light"/>
              </a:rPr>
              <a:t>“</a:t>
            </a:r>
            <a:r>
              <a:rPr lang="en-CA" altLang="de-DE" sz="2400" dirty="0" err="1">
                <a:solidFill>
                  <a:srgbClr val="333333"/>
                </a:solidFill>
                <a:latin typeface="Calibri Light"/>
              </a:rPr>
              <a:t>lógica</a:t>
            </a:r>
            <a:r>
              <a:rPr lang="en-CA" altLang="de-DE" sz="2400" dirty="0">
                <a:solidFill>
                  <a:srgbClr val="333333"/>
                </a:solidFill>
                <a:latin typeface="Calibri Light"/>
              </a:rPr>
              <a:t>”</a:t>
            </a:r>
            <a:r>
              <a:rPr lang="de-DE" altLang="ja-JP" sz="2400" dirty="0">
                <a:solidFill>
                  <a:srgbClr val="333333"/>
                </a:solidFill>
                <a:latin typeface="Calibri Light"/>
              </a:rPr>
              <a:t> (en los ejemplos: martillo, ancla)!</a:t>
            </a:r>
          </a:p>
        </p:txBody>
      </p:sp>
      <p:sp>
        <p:nvSpPr>
          <p:cNvPr id="2" name="Footer Placeholder 1"/>
          <p:cNvSpPr>
            <a:spLocks noGrp="1"/>
          </p:cNvSpPr>
          <p:nvPr>
            <p:ph type="ftr" sz="quarter" idx="11"/>
          </p:nvPr>
        </p:nvSpPr>
        <p:spPr/>
        <p:txBody>
          <a:bodyPr/>
          <a:lstStyle/>
          <a:p>
            <a:pPr>
              <a:defRPr/>
            </a:pPr>
            <a:r>
              <a:rPr lang="de-DE"/>
              <a:t>Entrenamiento Metacognitivo 5 - Memoria</a:t>
            </a:r>
          </a:p>
        </p:txBody>
      </p:sp>
      <p:sp>
        <p:nvSpPr>
          <p:cNvPr id="3" name="Slide Number Placeholder 2"/>
          <p:cNvSpPr>
            <a:spLocks noGrp="1"/>
          </p:cNvSpPr>
          <p:nvPr>
            <p:ph type="sldNum" sz="quarter" idx="12"/>
          </p:nvPr>
        </p:nvSpPr>
        <p:spPr/>
        <p:txBody>
          <a:bodyPr/>
          <a:lstStyle/>
          <a:p>
            <a:fld id="{33E002A2-E9F1-4D64-A4B4-4567E192A3D8}" type="slidenum">
              <a:rPr lang="de-DE" altLang="de-DE" smtClean="0"/>
              <a:pPr/>
              <a:t>28</a:t>
            </a:fld>
            <a:endParaRPr lang="de-DE" altLang="de-DE"/>
          </a:p>
        </p:txBody>
      </p:sp>
    </p:spTree>
    <p:extLst>
      <p:ext uri="{BB962C8B-B14F-4D97-AF65-F5344CB8AC3E}">
        <p14:creationId xmlns:p14="http://schemas.microsoft.com/office/powerpoint/2010/main" val="362106088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Falsos Recuerdos</a:t>
            </a:r>
          </a:p>
        </p:txBody>
      </p:sp>
      <p:sp>
        <p:nvSpPr>
          <p:cNvPr id="45058" name="Rectangle 2"/>
          <p:cNvSpPr>
            <a:spLocks noGrp="1" noChangeArrowheads="1"/>
          </p:cNvSpPr>
          <p:nvPr>
            <p:ph idx="1"/>
          </p:nvPr>
        </p:nvSpPr>
        <p:spPr/>
        <p:txBody>
          <a:bodyPr/>
          <a:lstStyle/>
          <a:p>
            <a:pPr marL="342900" indent="-342900" eaLnBrk="1" hangingPunct="1">
              <a:buClr>
                <a:srgbClr val="333333"/>
              </a:buClr>
              <a:buFont typeface="WingDings"/>
              <a:buChar char=""/>
            </a:pPr>
            <a:r>
              <a:rPr lang="de-DE" altLang="de-DE" sz="2400" dirty="0">
                <a:solidFill>
                  <a:srgbClr val="333333"/>
                </a:solidFill>
                <a:latin typeface="Calibri Light"/>
              </a:rPr>
              <a:t>¡No todo lo que recordamos ha sucedido realmente!</a:t>
            </a:r>
          </a:p>
          <a:p>
            <a:pPr marL="342900" indent="-342900" eaLnBrk="1" hangingPunct="1">
              <a:buClr>
                <a:srgbClr val="333333"/>
              </a:buClr>
              <a:buFont typeface="WingDings"/>
              <a:buChar char=""/>
            </a:pPr>
            <a:r>
              <a:rPr lang="de-DE" altLang="de-DE" sz="2400" dirty="0">
                <a:solidFill>
                  <a:srgbClr val="333333"/>
                </a:solidFill>
                <a:latin typeface="Calibri Light"/>
              </a:rPr>
              <a:t>Nuestro cerebro reemplaza y agrega la información que falta por medio de eventos previos relacionados (por ejemplo, típica escena de la playa de vacaciones). Algunos objetos son añadidos por </a:t>
            </a:r>
            <a:r>
              <a:rPr lang="en-CA" altLang="de-DE" sz="2400" dirty="0">
                <a:solidFill>
                  <a:srgbClr val="333333"/>
                </a:solidFill>
                <a:latin typeface="Calibri Light"/>
              </a:rPr>
              <a:t>“</a:t>
            </a:r>
            <a:r>
              <a:rPr lang="en-CA" altLang="de-DE" sz="2400" dirty="0" err="1">
                <a:solidFill>
                  <a:srgbClr val="333333"/>
                </a:solidFill>
                <a:latin typeface="Calibri Light"/>
              </a:rPr>
              <a:t>lógica</a:t>
            </a:r>
            <a:r>
              <a:rPr lang="en-CA" altLang="de-DE" sz="2400" dirty="0">
                <a:solidFill>
                  <a:srgbClr val="333333"/>
                </a:solidFill>
                <a:latin typeface="Calibri Light"/>
              </a:rPr>
              <a:t>”</a:t>
            </a:r>
            <a:r>
              <a:rPr lang="de-DE" altLang="ja-JP" sz="2400" dirty="0">
                <a:solidFill>
                  <a:srgbClr val="333333"/>
                </a:solidFill>
                <a:latin typeface="Calibri Light"/>
              </a:rPr>
              <a:t> (en los ejemplos: martillo, ancla)!</a:t>
            </a:r>
          </a:p>
          <a:p>
            <a:pPr marL="342900" indent="-342900" eaLnBrk="1" hangingPunct="1">
              <a:buClr>
                <a:srgbClr val="333333"/>
              </a:buClr>
              <a:buFont typeface="WingDings"/>
              <a:buChar char=""/>
            </a:pPr>
            <a:r>
              <a:rPr lang="de-DE" altLang="de-DE" sz="2400" dirty="0">
                <a:solidFill>
                  <a:srgbClr val="333333"/>
                </a:solidFill>
                <a:latin typeface="Calibri Light"/>
              </a:rPr>
              <a:t>Los recuerdos reales pueden diferenciarse de los recuerdos falsos por medio de la </a:t>
            </a:r>
            <a:r>
              <a:rPr lang="de-DE" altLang="de-DE" sz="2400" i="1" dirty="0">
                <a:solidFill>
                  <a:srgbClr val="333333"/>
                </a:solidFill>
                <a:latin typeface="Calibri Light"/>
              </a:rPr>
              <a:t>viveza</a:t>
            </a:r>
            <a:r>
              <a:rPr lang="de-DE" altLang="de-DE" sz="2400" dirty="0">
                <a:solidFill>
                  <a:srgbClr val="333333"/>
                </a:solidFill>
                <a:latin typeface="Calibri Light"/>
              </a:rPr>
              <a:t>: los falsos recuerdos son más bien </a:t>
            </a:r>
            <a:r>
              <a:rPr lang="en-CA" altLang="de-DE" sz="2400" dirty="0">
                <a:solidFill>
                  <a:srgbClr val="333333"/>
                </a:solidFill>
                <a:latin typeface="Calibri Light"/>
              </a:rPr>
              <a:t>“</a:t>
            </a:r>
            <a:r>
              <a:rPr lang="de-DE" altLang="de-DE" sz="2400" dirty="0">
                <a:solidFill>
                  <a:srgbClr val="333333"/>
                </a:solidFill>
                <a:latin typeface="Calibri Light"/>
              </a:rPr>
              <a:t>pálidos</a:t>
            </a:r>
            <a:r>
              <a:rPr lang="en-CA" altLang="de-DE" sz="2400" dirty="0">
                <a:solidFill>
                  <a:srgbClr val="333333"/>
                </a:solidFill>
                <a:latin typeface="Calibri Light"/>
              </a:rPr>
              <a:t>”</a:t>
            </a:r>
            <a:r>
              <a:rPr lang="de-DE" altLang="de-DE" sz="2400" dirty="0">
                <a:solidFill>
                  <a:srgbClr val="333333"/>
                </a:solidFill>
                <a:latin typeface="Calibri Light"/>
              </a:rPr>
              <a:t> y menos detallados. </a:t>
            </a:r>
          </a:p>
        </p:txBody>
      </p:sp>
      <p:sp>
        <p:nvSpPr>
          <p:cNvPr id="2" name="Footer Placeholder 1"/>
          <p:cNvSpPr>
            <a:spLocks noGrp="1"/>
          </p:cNvSpPr>
          <p:nvPr>
            <p:ph type="ftr" sz="quarter" idx="11"/>
          </p:nvPr>
        </p:nvSpPr>
        <p:spPr/>
        <p:txBody>
          <a:bodyPr/>
          <a:lstStyle/>
          <a:p>
            <a:pPr>
              <a:defRPr/>
            </a:pPr>
            <a:r>
              <a:rPr lang="de-DE"/>
              <a:t>Entrenamiento Metacognitivo 5 - Memoria</a:t>
            </a:r>
          </a:p>
        </p:txBody>
      </p:sp>
      <p:sp>
        <p:nvSpPr>
          <p:cNvPr id="3" name="Slide Number Placeholder 2"/>
          <p:cNvSpPr>
            <a:spLocks noGrp="1"/>
          </p:cNvSpPr>
          <p:nvPr>
            <p:ph type="sldNum" sz="quarter" idx="12"/>
          </p:nvPr>
        </p:nvSpPr>
        <p:spPr/>
        <p:txBody>
          <a:bodyPr/>
          <a:lstStyle/>
          <a:p>
            <a:fld id="{33E002A2-E9F1-4D64-A4B4-4567E192A3D8}" type="slidenum">
              <a:rPr lang="de-DE" altLang="de-DE" smtClean="0"/>
              <a:pPr/>
              <a:t>29</a:t>
            </a:fld>
            <a:endParaRPr lang="de-DE" altLang="de-DE"/>
          </a:p>
        </p:txBody>
      </p:sp>
    </p:spTree>
    <p:extLst>
      <p:ext uri="{BB962C8B-B14F-4D97-AF65-F5344CB8AC3E}">
        <p14:creationId xmlns:p14="http://schemas.microsoft.com/office/powerpoint/2010/main" val="11890878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Tipos de Errores de Memoria</a:t>
            </a:r>
            <a:endParaRPr lang="en-US" sz="3600">
              <a:latin typeface="Calibri Light"/>
            </a:endParaRPr>
          </a:p>
        </p:txBody>
      </p:sp>
      <p:sp>
        <p:nvSpPr>
          <p:cNvPr id="7" name="Content Placeholder 6"/>
          <p:cNvSpPr>
            <a:spLocks noGrp="1"/>
          </p:cNvSpPr>
          <p:nvPr>
            <p:ph idx="1"/>
          </p:nvPr>
        </p:nvSpPr>
        <p:spPr/>
        <p:txBody>
          <a:bodyPr/>
          <a:lstStyle/>
          <a:p>
            <a:pPr lvl="0" defTabSz="914400" fontAlgn="base"/>
            <a:r>
              <a:rPr lang="de-DE" altLang="de-DE" sz="2800">
                <a:solidFill>
                  <a:srgbClr val="004992"/>
                </a:solidFill>
                <a:latin typeface="Calibri Light"/>
                <a:ea typeface="MS PGothic" panose="020B0600070205080204" pitchFamily="34" charset="-128"/>
              </a:rPr>
              <a:t>???</a:t>
            </a:r>
            <a:endParaRPr lang="en-US"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Entrenamiento Metacognitivo 5 - Memoria</a:t>
            </a:r>
          </a:p>
        </p:txBody>
      </p:sp>
      <p:sp>
        <p:nvSpPr>
          <p:cNvPr id="6" name="Slide Number Placeholder 5"/>
          <p:cNvSpPr>
            <a:spLocks noGrp="1"/>
          </p:cNvSpPr>
          <p:nvPr>
            <p:ph type="sldNum" sz="quarter" idx="12"/>
          </p:nvPr>
        </p:nvSpPr>
        <p:spPr/>
        <p:txBody>
          <a:bodyPr/>
          <a:lstStyle/>
          <a:p>
            <a:fld id="{33E002A2-E9F1-4D64-A4B4-4567E192A3D8}" type="slidenum">
              <a:rPr lang="de-DE" altLang="de-DE" smtClean="0"/>
              <a:pPr/>
              <a:t>30</a:t>
            </a:fld>
            <a:endParaRPr lang="de-DE" altLang="de-DE"/>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Tipos de Errores de Memoria</a:t>
            </a:r>
            <a:endParaRPr lang="en-US" sz="3600">
              <a:latin typeface="Calibri Light"/>
            </a:endParaRPr>
          </a:p>
        </p:txBody>
      </p:sp>
      <p:sp>
        <p:nvSpPr>
          <p:cNvPr id="2" name="Content Placeholder 1"/>
          <p:cNvSpPr>
            <a:spLocks noGrp="1"/>
          </p:cNvSpPr>
          <p:nvPr>
            <p:ph idx="1"/>
          </p:nvPr>
        </p:nvSpPr>
        <p:spPr/>
        <p:txBody>
          <a:bodyPr/>
          <a:lstStyle/>
          <a:p>
            <a:pPr marL="342900" lvl="0" indent="-342900" defTabSz="914400" fontAlgn="base">
              <a:buClr>
                <a:srgbClr val="000000"/>
              </a:buClr>
              <a:buFont typeface="WingDings"/>
              <a:buChar char=""/>
              <a:tabLst>
                <a:tab pos="361950" algn="l"/>
              </a:tabLst>
              <a:defRPr/>
            </a:pPr>
            <a:r>
              <a:rPr lang="en-US" sz="2400" dirty="0" err="1">
                <a:solidFill>
                  <a:srgbClr val="004992"/>
                </a:solidFill>
                <a:latin typeface="Calibri Light"/>
                <a:ea typeface="ＭＳ Ｐゴシック" charset="-128"/>
              </a:rPr>
              <a:t>Olvidar</a:t>
            </a:r>
            <a:endParaRPr lang="en-US" sz="2400" dirty="0">
              <a:solidFill>
                <a:srgbClr val="004992"/>
              </a:solidFill>
              <a:latin typeface="Calibri Light"/>
              <a:ea typeface="ＭＳ Ｐゴシック" charset="-128"/>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5 - Memoria</a:t>
            </a:r>
          </a:p>
        </p:txBody>
      </p:sp>
      <p:sp>
        <p:nvSpPr>
          <p:cNvPr id="6" name="Slide Number Placeholder 5"/>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31</a:t>
            </a:fld>
            <a:endParaRPr lang="de-DE" altLang="de-DE">
              <a:latin typeface="Calibri Light"/>
            </a:endParaRPr>
          </a:p>
        </p:txBody>
      </p:sp>
    </p:spTree>
    <p:extLst>
      <p:ext uri="{BB962C8B-B14F-4D97-AF65-F5344CB8AC3E}">
        <p14:creationId xmlns:p14="http://schemas.microsoft.com/office/powerpoint/2010/main" val="137441740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Tipos de Errores de Memoria</a:t>
            </a:r>
            <a:endParaRPr lang="en-US" sz="3600">
              <a:latin typeface="Calibri Light"/>
            </a:endParaRPr>
          </a:p>
        </p:txBody>
      </p:sp>
      <p:sp>
        <p:nvSpPr>
          <p:cNvPr id="2" name="Content Placeholder 1"/>
          <p:cNvSpPr>
            <a:spLocks noGrp="1"/>
          </p:cNvSpPr>
          <p:nvPr>
            <p:ph idx="1"/>
          </p:nvPr>
        </p:nvSpPr>
        <p:spPr/>
        <p:txBody>
          <a:bodyPr/>
          <a:lstStyle/>
          <a:p>
            <a:pPr marL="342900" lvl="0" indent="-342900" defTabSz="914400" fontAlgn="base">
              <a:buClr>
                <a:srgbClr val="000000"/>
              </a:buClr>
              <a:buFont typeface="WingDings"/>
              <a:buChar char=""/>
              <a:tabLst>
                <a:tab pos="361950" algn="l"/>
              </a:tabLst>
              <a:defRPr/>
            </a:pPr>
            <a:r>
              <a:rPr lang="en-US" sz="2400" dirty="0" err="1">
                <a:solidFill>
                  <a:srgbClr val="004992"/>
                </a:solidFill>
                <a:latin typeface="Calibri Light"/>
                <a:ea typeface="ＭＳ Ｐゴシック" charset="-128"/>
              </a:rPr>
              <a:t>Olvidar</a:t>
            </a:r>
            <a:endParaRPr lang="en-US" sz="2400" dirty="0">
              <a:solidFill>
                <a:srgbClr val="004992"/>
              </a:solidFill>
              <a:latin typeface="Calibri Light"/>
              <a:ea typeface="ＭＳ Ｐゴシック" charset="-128"/>
            </a:endParaRPr>
          </a:p>
          <a:p>
            <a:pPr marL="342900" lvl="0" indent="-342900" defTabSz="914400" fontAlgn="base">
              <a:buClr>
                <a:srgbClr val="000000"/>
              </a:buClr>
              <a:buFont typeface="WingDings"/>
              <a:buChar char=""/>
              <a:tabLst>
                <a:tab pos="361950" algn="l"/>
              </a:tabLst>
              <a:defRPr/>
            </a:pPr>
            <a:r>
              <a:rPr lang="en-US" sz="2400" dirty="0" err="1">
                <a:solidFill>
                  <a:srgbClr val="004992"/>
                </a:solidFill>
                <a:latin typeface="Calibri Light"/>
                <a:ea typeface="ＭＳ Ｐゴシック" charset="-128"/>
              </a:rPr>
              <a:t>Sesgos</a:t>
            </a:r>
            <a:r>
              <a:rPr lang="en-US" sz="2400" dirty="0">
                <a:solidFill>
                  <a:srgbClr val="004992"/>
                </a:solidFill>
                <a:latin typeface="Calibri Light"/>
                <a:ea typeface="ＭＳ Ｐゴシック" charset="-128"/>
              </a:rPr>
              <a:t> de </a:t>
            </a:r>
            <a:r>
              <a:rPr lang="en-US" sz="2400" dirty="0" err="1">
                <a:solidFill>
                  <a:srgbClr val="004992"/>
                </a:solidFill>
                <a:latin typeface="Calibri Light"/>
                <a:ea typeface="ＭＳ Ｐゴシック" charset="-128"/>
              </a:rPr>
              <a:t>memoria</a:t>
            </a:r>
            <a:r>
              <a:rPr lang="en-US" sz="2400" dirty="0">
                <a:solidFill>
                  <a:srgbClr val="004992"/>
                </a:solidFill>
                <a:latin typeface="Calibri Light"/>
                <a:ea typeface="ＭＳ Ｐゴシック" charset="-128"/>
              </a:rPr>
              <a:t>:</a:t>
            </a:r>
          </a:p>
          <a:p>
            <a:pPr marL="558863" lvl="2" indent="-342900" defTabSz="914400" fontAlgn="base">
              <a:buClr>
                <a:srgbClr val="000000"/>
              </a:buClr>
              <a:buFont typeface="Times New Roman" panose="02020603050405020304" pitchFamily="18" charset="0"/>
              <a:buChar char="→"/>
              <a:tabLst>
                <a:tab pos="361950" algn="l"/>
              </a:tabLst>
              <a:defRPr/>
            </a:pPr>
            <a:r>
              <a:rPr lang="es-ES" sz="2400" dirty="0">
                <a:solidFill>
                  <a:srgbClr val="333333"/>
                </a:solidFill>
                <a:latin typeface="Calibri Light"/>
                <a:ea typeface="ＭＳ Ｐゴシック" charset="-128"/>
              </a:rPr>
              <a:t>Sesgo del recuerdo normal: Los eventos positivos se memorizan mejor que los negativos </a:t>
            </a:r>
          </a:p>
          <a:p>
            <a:pPr marL="558863" lvl="2" indent="-342900" defTabSz="914400" fontAlgn="base">
              <a:buClr>
                <a:srgbClr val="000000"/>
              </a:buClr>
              <a:buFont typeface="Times New Roman" panose="02020603050405020304" pitchFamily="18" charset="0"/>
              <a:buChar char="→"/>
              <a:tabLst>
                <a:tab pos="361950" algn="l"/>
              </a:tabLst>
              <a:defRPr/>
            </a:pPr>
            <a:r>
              <a:rPr lang="es-ES" sz="2400" dirty="0">
                <a:solidFill>
                  <a:srgbClr val="333333"/>
                </a:solidFill>
                <a:latin typeface="Calibri Light"/>
                <a:ea typeface="ＭＳ Ｐゴシック" charset="-128"/>
              </a:rPr>
              <a:t>Sesgo del recuerdo depresivo: Los eventos negativos se memorizan mejor que los positivos.</a:t>
            </a: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5 - Memoria</a:t>
            </a:r>
          </a:p>
        </p:txBody>
      </p:sp>
      <p:sp>
        <p:nvSpPr>
          <p:cNvPr id="6" name="Slide Number Placeholder 5"/>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32</a:t>
            </a:fld>
            <a:endParaRPr lang="de-DE" altLang="de-DE">
              <a:latin typeface="Calibri Light"/>
            </a:endParaRPr>
          </a:p>
        </p:txBody>
      </p:sp>
    </p:spTree>
    <p:extLst>
      <p:ext uri="{BB962C8B-B14F-4D97-AF65-F5344CB8AC3E}">
        <p14:creationId xmlns:p14="http://schemas.microsoft.com/office/powerpoint/2010/main" val="300462217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Tipos de Errores de Memoria</a:t>
            </a:r>
            <a:endParaRPr lang="en-US" sz="3600">
              <a:latin typeface="Calibri Light"/>
            </a:endParaRPr>
          </a:p>
        </p:txBody>
      </p:sp>
      <p:sp>
        <p:nvSpPr>
          <p:cNvPr id="2" name="Content Placeholder 1"/>
          <p:cNvSpPr>
            <a:spLocks noGrp="1"/>
          </p:cNvSpPr>
          <p:nvPr>
            <p:ph idx="1"/>
          </p:nvPr>
        </p:nvSpPr>
        <p:spPr/>
        <p:txBody>
          <a:bodyPr/>
          <a:lstStyle/>
          <a:p>
            <a:pPr marL="342900" lvl="0" indent="-342900" defTabSz="914400" fontAlgn="base">
              <a:buClr>
                <a:srgbClr val="000000"/>
              </a:buClr>
              <a:buFont typeface="WingDings"/>
              <a:buChar char=""/>
              <a:tabLst>
                <a:tab pos="361950" algn="l"/>
              </a:tabLst>
              <a:defRPr/>
            </a:pPr>
            <a:r>
              <a:rPr lang="en-US" sz="2400" dirty="0" err="1">
                <a:solidFill>
                  <a:srgbClr val="004992"/>
                </a:solidFill>
                <a:latin typeface="Calibri Light"/>
                <a:ea typeface="ＭＳ Ｐゴシック" charset="-128"/>
              </a:rPr>
              <a:t>Olvidar</a:t>
            </a:r>
            <a:endParaRPr lang="en-US" sz="2400" dirty="0">
              <a:solidFill>
                <a:srgbClr val="004992"/>
              </a:solidFill>
              <a:latin typeface="Calibri Light"/>
              <a:ea typeface="ＭＳ Ｐゴシック" charset="-128"/>
            </a:endParaRPr>
          </a:p>
          <a:p>
            <a:pPr marL="342900" lvl="0" indent="-342900" defTabSz="914400" fontAlgn="base">
              <a:buClr>
                <a:srgbClr val="000000"/>
              </a:buClr>
              <a:buFont typeface="WingDings"/>
              <a:buChar char=""/>
              <a:tabLst>
                <a:tab pos="361950" algn="l"/>
              </a:tabLst>
              <a:defRPr/>
            </a:pPr>
            <a:r>
              <a:rPr lang="en-US" sz="2400" dirty="0" err="1">
                <a:solidFill>
                  <a:srgbClr val="004992"/>
                </a:solidFill>
                <a:latin typeface="Calibri Light"/>
                <a:ea typeface="ＭＳ Ｐゴシック" charset="-128"/>
              </a:rPr>
              <a:t>Sesgos</a:t>
            </a:r>
            <a:r>
              <a:rPr lang="en-US" sz="2400" dirty="0">
                <a:solidFill>
                  <a:srgbClr val="004992"/>
                </a:solidFill>
                <a:latin typeface="Calibri Light"/>
                <a:ea typeface="ＭＳ Ｐゴシック" charset="-128"/>
              </a:rPr>
              <a:t> de </a:t>
            </a:r>
            <a:r>
              <a:rPr lang="en-US" sz="2400" dirty="0" err="1">
                <a:solidFill>
                  <a:srgbClr val="004992"/>
                </a:solidFill>
                <a:latin typeface="Calibri Light"/>
                <a:ea typeface="ＭＳ Ｐゴシック" charset="-128"/>
              </a:rPr>
              <a:t>memoria</a:t>
            </a:r>
            <a:r>
              <a:rPr lang="en-US" sz="2400" dirty="0">
                <a:solidFill>
                  <a:srgbClr val="004992"/>
                </a:solidFill>
                <a:latin typeface="Calibri Light"/>
                <a:ea typeface="ＭＳ Ｐゴシック" charset="-128"/>
              </a:rPr>
              <a:t>:</a:t>
            </a:r>
          </a:p>
          <a:p>
            <a:pPr marL="558863" lvl="2" indent="-342900" defTabSz="914400" fontAlgn="base">
              <a:buClr>
                <a:srgbClr val="000000"/>
              </a:buClr>
              <a:buFont typeface="Times New Roman" panose="02020603050405020304" pitchFamily="18" charset="0"/>
              <a:buChar char="→"/>
              <a:tabLst>
                <a:tab pos="361950" algn="l"/>
              </a:tabLst>
              <a:defRPr/>
            </a:pPr>
            <a:r>
              <a:rPr lang="es-ES" sz="2400" dirty="0">
                <a:solidFill>
                  <a:srgbClr val="333333"/>
                </a:solidFill>
                <a:latin typeface="Calibri Light"/>
                <a:ea typeface="ＭＳ Ｐゴシック" charset="-128"/>
              </a:rPr>
              <a:t>Sesgo del recuerdo normal: Los eventos positivos se memorizan mejor que los negativos </a:t>
            </a:r>
          </a:p>
          <a:p>
            <a:pPr marL="558863" lvl="2" indent="-342900" defTabSz="914400" fontAlgn="base">
              <a:buClr>
                <a:srgbClr val="000000"/>
              </a:buClr>
              <a:buFont typeface="Times New Roman" panose="02020603050405020304" pitchFamily="18" charset="0"/>
              <a:buChar char="→"/>
              <a:tabLst>
                <a:tab pos="361950" algn="l"/>
              </a:tabLst>
              <a:defRPr/>
            </a:pPr>
            <a:r>
              <a:rPr lang="es-ES" sz="2400" dirty="0">
                <a:solidFill>
                  <a:srgbClr val="333333"/>
                </a:solidFill>
                <a:latin typeface="Calibri Light"/>
                <a:ea typeface="ＭＳ Ｐゴシック" charset="-128"/>
              </a:rPr>
              <a:t>Sesgo del recuerdo depresivo: Los eventos negativos se memorizan mejor que los positivos.</a:t>
            </a:r>
          </a:p>
          <a:p>
            <a:pPr marL="342900" lvl="0" indent="-342900" defTabSz="914400" fontAlgn="base">
              <a:buClr>
                <a:srgbClr val="000000"/>
              </a:buClr>
              <a:buFont typeface="WingDings"/>
              <a:buChar char=""/>
              <a:tabLst>
                <a:tab pos="361950" algn="l"/>
              </a:tabLst>
              <a:defRPr/>
            </a:pPr>
            <a:r>
              <a:rPr lang="en-US" sz="2400" dirty="0" err="1">
                <a:solidFill>
                  <a:srgbClr val="004992"/>
                </a:solidFill>
                <a:latin typeface="Calibri Light"/>
                <a:ea typeface="ＭＳ Ｐゴシック" charset="-128"/>
              </a:rPr>
              <a:t>Ilusiones</a:t>
            </a:r>
            <a:r>
              <a:rPr lang="en-US" sz="2400" dirty="0">
                <a:solidFill>
                  <a:srgbClr val="004992"/>
                </a:solidFill>
                <a:latin typeface="Calibri Light"/>
                <a:ea typeface="ＭＳ Ｐゴシック" charset="-128"/>
              </a:rPr>
              <a:t>/</a:t>
            </a:r>
            <a:r>
              <a:rPr lang="en-US" sz="2400" dirty="0" err="1">
                <a:solidFill>
                  <a:srgbClr val="004992"/>
                </a:solidFill>
                <a:latin typeface="Calibri Light"/>
                <a:ea typeface="ＭＳ Ｐゴシック" charset="-128"/>
              </a:rPr>
              <a:t>recuerdos</a:t>
            </a:r>
            <a:r>
              <a:rPr lang="en-US" sz="2400" dirty="0">
                <a:solidFill>
                  <a:srgbClr val="004992"/>
                </a:solidFill>
                <a:latin typeface="Calibri Light"/>
                <a:ea typeface="ＭＳ Ｐゴシック" charset="-128"/>
              </a:rPr>
              <a:t> </a:t>
            </a:r>
            <a:r>
              <a:rPr lang="en-US" sz="2400" dirty="0" err="1">
                <a:solidFill>
                  <a:srgbClr val="004992"/>
                </a:solidFill>
                <a:latin typeface="Calibri Light"/>
                <a:ea typeface="ＭＳ Ｐゴシック" charset="-128"/>
              </a:rPr>
              <a:t>falsos</a:t>
            </a:r>
            <a:r>
              <a:rPr lang="en-US" sz="2400" dirty="0">
                <a:solidFill>
                  <a:srgbClr val="004992"/>
                </a:solidFill>
                <a:latin typeface="Calibri Light"/>
                <a:ea typeface="ＭＳ Ｐゴシック" charset="-128"/>
              </a:rPr>
              <a:t>:</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recordar</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cosas</a:t>
            </a:r>
            <a:r>
              <a:rPr lang="en-US" sz="2400" dirty="0">
                <a:solidFill>
                  <a:srgbClr val="333333"/>
                </a:solidFill>
                <a:latin typeface="Calibri Light"/>
                <a:ea typeface="ＭＳ Ｐゴシック" charset="-128"/>
              </a:rPr>
              <a:t> que no </a:t>
            </a:r>
            <a:r>
              <a:rPr lang="en-US" sz="2400" dirty="0" err="1">
                <a:solidFill>
                  <a:srgbClr val="333333"/>
                </a:solidFill>
                <a:latin typeface="Calibri Light"/>
                <a:ea typeface="ＭＳ Ｐゴシック" charset="-128"/>
              </a:rPr>
              <a:t>han</a:t>
            </a:r>
            <a:r>
              <a:rPr lang="en-US" sz="2400" dirty="0">
                <a:solidFill>
                  <a:srgbClr val="333333"/>
                </a:solidFill>
                <a:latin typeface="Calibri Light"/>
                <a:ea typeface="ＭＳ Ｐゴシック" charset="-128"/>
              </a:rPr>
              <a:t> </a:t>
            </a:r>
            <a:r>
              <a:rPr lang="en-US" sz="2400" dirty="0" err="1">
                <a:solidFill>
                  <a:srgbClr val="333333"/>
                </a:solidFill>
                <a:latin typeface="Calibri Light"/>
                <a:ea typeface="ＭＳ Ｐゴシック" charset="-128"/>
              </a:rPr>
              <a:t>pasado</a:t>
            </a:r>
            <a:r>
              <a:rPr lang="en-US" sz="2400" dirty="0">
                <a:solidFill>
                  <a:srgbClr val="333333"/>
                </a:solidFill>
                <a:latin typeface="Calibri Light"/>
                <a:ea typeface="ＭＳ Ｐゴシック" charset="-128"/>
              </a:rPr>
              <a:t>!</a:t>
            </a:r>
            <a:endParaRPr lang="en-US" sz="2400" dirty="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5 - Memoria</a:t>
            </a:r>
          </a:p>
        </p:txBody>
      </p:sp>
      <p:sp>
        <p:nvSpPr>
          <p:cNvPr id="6" name="Slide Number Placeholder 5"/>
          <p:cNvSpPr>
            <a:spLocks noGrp="1"/>
          </p:cNvSpPr>
          <p:nvPr>
            <p:ph type="sldNum" sz="quarter" idx="12"/>
          </p:nvPr>
        </p:nvSpPr>
        <p:spPr/>
        <p:txBody>
          <a:bodyPr/>
          <a:lstStyle/>
          <a:p>
            <a:pPr>
              <a:defRPr/>
            </a:pPr>
            <a:fld id="{7893D49E-8DDE-4200-AC74-7A6242D8B167}" type="slidenum">
              <a:rPr lang="de-DE" altLang="de-DE" smtClean="0">
                <a:latin typeface="Calibri Light"/>
              </a:rPr>
              <a:pPr>
                <a:defRPr/>
              </a:pPr>
              <a:t>33</a:t>
            </a:fld>
            <a:endParaRPr lang="de-DE" altLang="de-DE">
              <a:latin typeface="Calibri Light"/>
            </a:endParaRPr>
          </a:p>
        </p:txBody>
      </p:sp>
    </p:spTree>
    <p:extLst>
      <p:ext uri="{BB962C8B-B14F-4D97-AF65-F5344CB8AC3E}">
        <p14:creationId xmlns:p14="http://schemas.microsoft.com/office/powerpoint/2010/main" val="19772259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Falsos Recuerdos</a:t>
            </a:r>
          </a:p>
        </p:txBody>
      </p:sp>
      <p:sp>
        <p:nvSpPr>
          <p:cNvPr id="2" name="Footer Placeholder 1"/>
          <p:cNvSpPr>
            <a:spLocks noGrp="1"/>
          </p:cNvSpPr>
          <p:nvPr>
            <p:ph type="ftr" sz="quarter" idx="11"/>
          </p:nvPr>
        </p:nvSpPr>
        <p:spPr/>
        <p:txBody>
          <a:bodyPr/>
          <a:lstStyle/>
          <a:p>
            <a:pPr>
              <a:defRPr/>
            </a:pPr>
            <a:r>
              <a:rPr lang="de-DE"/>
              <a:t>Entrenamiento Metacognitivo 5 - Memoria</a:t>
            </a:r>
          </a:p>
        </p:txBody>
      </p:sp>
      <p:sp>
        <p:nvSpPr>
          <p:cNvPr id="3" name="Slide Number Placeholder 2"/>
          <p:cNvSpPr>
            <a:spLocks noGrp="1"/>
          </p:cNvSpPr>
          <p:nvPr>
            <p:ph type="sldNum" sz="quarter" idx="12"/>
          </p:nvPr>
        </p:nvSpPr>
        <p:spPr/>
        <p:txBody>
          <a:bodyPr/>
          <a:lstStyle/>
          <a:p>
            <a:fld id="{33E002A2-E9F1-4D64-A4B4-4567E192A3D8}" type="slidenum">
              <a:rPr lang="de-DE" altLang="de-DE" smtClean="0"/>
              <a:pPr/>
              <a:t>34</a:t>
            </a:fld>
            <a:endParaRPr lang="de-DE" altLang="de-DE"/>
          </a:p>
        </p:txBody>
      </p:sp>
      <p:graphicFrame>
        <p:nvGraphicFramePr>
          <p:cNvPr id="28" name="Table 27"/>
          <p:cNvGraphicFramePr>
            <a:graphicFrameLocks noGrp="1"/>
          </p:cNvGraphicFramePr>
          <p:nvPr>
            <p:extLst>
              <p:ext uri="{D42A27DB-BD31-4B8C-83A1-F6EECF244321}">
                <p14:modId xmlns:p14="http://schemas.microsoft.com/office/powerpoint/2010/main" val="1445691301"/>
              </p:ext>
            </p:extLst>
          </p:nvPr>
        </p:nvGraphicFramePr>
        <p:xfrm>
          <a:off x="408954" y="2204864"/>
          <a:ext cx="11376000" cy="118873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20140">
                <a:tc>
                  <a:txBody>
                    <a:bodyPr/>
                    <a:lstStyle/>
                    <a:p>
                      <a:endParaRPr lang="en-US"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s-ES" sz="1800" b="0" i="0" u="none" strike="noStrike" cap="none" normalizeH="0" baseline="0" dirty="0">
                          <a:ln>
                            <a:noFill/>
                          </a:ln>
                          <a:solidFill>
                            <a:schemeClr val="tx1"/>
                          </a:solidFill>
                          <a:effectLst/>
                          <a:latin typeface="Calibri Light"/>
                          <a:ea typeface="ＭＳ Ｐゴシック" pitchFamily="34" charset="-128"/>
                        </a:rPr>
                        <a:t>“Tócala otra vez, Sam” – es una frase que ni Ingrid Bergman ni Humphrey Bogart le dijeron nunca a Sam (</a:t>
                      </a:r>
                      <a:r>
                        <a:rPr kumimoji="0" lang="es-ES" sz="1800" b="0" i="0" u="none" strike="noStrike" cap="none" normalizeH="0" baseline="0" dirty="0" err="1">
                          <a:ln>
                            <a:noFill/>
                          </a:ln>
                          <a:solidFill>
                            <a:schemeClr val="tx1"/>
                          </a:solidFill>
                          <a:effectLst/>
                          <a:latin typeface="Calibri Light"/>
                          <a:ea typeface="ＭＳ Ｐゴシック" pitchFamily="34" charset="-128"/>
                        </a:rPr>
                        <a:t>Dooley</a:t>
                      </a:r>
                      <a:r>
                        <a:rPr kumimoji="0" lang="es-ES" sz="1800" b="0" i="0" u="none" strike="noStrike" cap="none" normalizeH="0" baseline="0" dirty="0">
                          <a:ln>
                            <a:noFill/>
                          </a:ln>
                          <a:solidFill>
                            <a:schemeClr val="tx1"/>
                          </a:solidFill>
                          <a:effectLst/>
                          <a:latin typeface="Calibri Light"/>
                          <a:ea typeface="ＭＳ Ｐゴシック" pitchFamily="34" charset="-128"/>
                        </a:rPr>
                        <a:t> Wilson), el pianista del club nocturno e intérprete de la canción ‘As Time </a:t>
                      </a:r>
                      <a:r>
                        <a:rPr kumimoji="0" lang="es-ES" sz="1800" b="0" i="0" u="none" strike="noStrike" cap="none" normalizeH="0" baseline="0" dirty="0" err="1">
                          <a:ln>
                            <a:noFill/>
                          </a:ln>
                          <a:solidFill>
                            <a:schemeClr val="tx1"/>
                          </a:solidFill>
                          <a:effectLst/>
                          <a:latin typeface="Calibri Light"/>
                          <a:ea typeface="ＭＳ Ｐゴシック" pitchFamily="34" charset="-128"/>
                        </a:rPr>
                        <a:t>Goes</a:t>
                      </a:r>
                      <a:r>
                        <a:rPr kumimoji="0" lang="es-ES" sz="1800" b="0" i="0" u="none" strike="noStrike" cap="none" normalizeH="0" baseline="0" dirty="0">
                          <a:ln>
                            <a:noFill/>
                          </a:ln>
                          <a:solidFill>
                            <a:schemeClr val="tx1"/>
                          </a:solidFill>
                          <a:effectLst/>
                          <a:latin typeface="Calibri Light"/>
                          <a:ea typeface="ＭＳ Ｐゴシック" pitchFamily="34" charset="-128"/>
                        </a:rPr>
                        <a:t> </a:t>
                      </a:r>
                      <a:r>
                        <a:rPr kumimoji="0" lang="es-ES" sz="1800" b="0" i="0" u="none" strike="noStrike" cap="none" normalizeH="0" baseline="0" dirty="0" err="1">
                          <a:ln>
                            <a:noFill/>
                          </a:ln>
                          <a:solidFill>
                            <a:schemeClr val="tx1"/>
                          </a:solidFill>
                          <a:effectLst/>
                          <a:latin typeface="Calibri Light"/>
                          <a:ea typeface="ＭＳ Ｐゴシック" pitchFamily="34" charset="-128"/>
                        </a:rPr>
                        <a:t>By</a:t>
                      </a:r>
                      <a:r>
                        <a:rPr kumimoji="0" lang="es-ES" sz="1800" b="0" i="0" u="none" strike="noStrike" cap="none" normalizeH="0" baseline="0" dirty="0">
                          <a:ln>
                            <a:noFill/>
                          </a:ln>
                          <a:solidFill>
                            <a:schemeClr val="tx1"/>
                          </a:solidFill>
                          <a:effectLst/>
                          <a:latin typeface="Calibri Light"/>
                          <a:ea typeface="ＭＳ Ｐゴシック" pitchFamily="34" charset="-128"/>
                        </a:rPr>
                        <a:t>’ en Casablanca (1942). Lo más parecido a esa frase que dice Bogart es esto: “La tocaste para ella, tócala para mí... Si ella la resistió, yo también. ¡Tócala!”</a:t>
                      </a:r>
                      <a:endParaRPr kumimoji="0" lang="de-DE" sz="1800" b="0" i="0" u="none" strike="noStrike" cap="none" normalizeH="0" baseline="0" dirty="0">
                        <a:ln>
                          <a:noFill/>
                        </a:ln>
                        <a:solidFill>
                          <a:schemeClr val="tx1"/>
                        </a:solidFill>
                        <a:effectLst/>
                        <a:latin typeface="Calibri Light"/>
                        <a:ea typeface="ＭＳ Ｐゴシック" pitchFamily="34" charset="-128"/>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bl>
          </a:graphicData>
        </a:graphic>
      </p:graphicFrame>
      <p:pic>
        <p:nvPicPr>
          <p:cNvPr id="32" name="Picture 31" descr="Humphrey Bogart 1948 - 1horsetown - flickr-cc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80859" y="2320379"/>
            <a:ext cx="660778"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Falsos Recuerdos</a:t>
            </a:r>
          </a:p>
        </p:txBody>
      </p:sp>
      <p:sp>
        <p:nvSpPr>
          <p:cNvPr id="2" name="Footer Placeholder 1"/>
          <p:cNvSpPr>
            <a:spLocks noGrp="1"/>
          </p:cNvSpPr>
          <p:nvPr>
            <p:ph type="ftr" sz="quarter" idx="11"/>
          </p:nvPr>
        </p:nvSpPr>
        <p:spPr/>
        <p:txBody>
          <a:bodyPr/>
          <a:lstStyle/>
          <a:p>
            <a:pPr>
              <a:defRPr/>
            </a:pPr>
            <a:r>
              <a:rPr lang="de-DE"/>
              <a:t>Entrenamiento Metacognitivo 5 - Memoria</a:t>
            </a:r>
          </a:p>
        </p:txBody>
      </p:sp>
      <p:sp>
        <p:nvSpPr>
          <p:cNvPr id="3" name="Slide Number Placeholder 2"/>
          <p:cNvSpPr>
            <a:spLocks noGrp="1"/>
          </p:cNvSpPr>
          <p:nvPr>
            <p:ph type="sldNum" sz="quarter" idx="12"/>
          </p:nvPr>
        </p:nvSpPr>
        <p:spPr/>
        <p:txBody>
          <a:bodyPr/>
          <a:lstStyle/>
          <a:p>
            <a:fld id="{33E002A2-E9F1-4D64-A4B4-4567E192A3D8}" type="slidenum">
              <a:rPr lang="de-DE" altLang="de-DE" smtClean="0"/>
              <a:pPr/>
              <a:t>35</a:t>
            </a:fld>
            <a:endParaRPr lang="de-DE" altLang="de-DE"/>
          </a:p>
        </p:txBody>
      </p:sp>
      <p:graphicFrame>
        <p:nvGraphicFramePr>
          <p:cNvPr id="28" name="Table 27"/>
          <p:cNvGraphicFramePr>
            <a:graphicFrameLocks noGrp="1"/>
          </p:cNvGraphicFramePr>
          <p:nvPr>
            <p:extLst>
              <p:ext uri="{D42A27DB-BD31-4B8C-83A1-F6EECF244321}">
                <p14:modId xmlns:p14="http://schemas.microsoft.com/office/powerpoint/2010/main" val="3802457390"/>
              </p:ext>
            </p:extLst>
          </p:nvPr>
        </p:nvGraphicFramePr>
        <p:xfrm>
          <a:off x="408954" y="2204864"/>
          <a:ext cx="11376000" cy="230887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20140">
                <a:tc>
                  <a:txBody>
                    <a:bodyPr/>
                    <a:lstStyle/>
                    <a:p>
                      <a:endParaRPr lang="en-US"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s-ES" sz="1800" b="0" i="0" u="none" strike="noStrike" cap="none" normalizeH="0" baseline="0" dirty="0">
                          <a:ln>
                            <a:noFill/>
                          </a:ln>
                          <a:solidFill>
                            <a:schemeClr val="tx1"/>
                          </a:solidFill>
                          <a:effectLst/>
                          <a:latin typeface="Calibri Light"/>
                          <a:ea typeface="ＭＳ Ｐゴシック" pitchFamily="34" charset="-128"/>
                        </a:rPr>
                        <a:t>“Tócala otra vez, Sam” – es una frase que ni Ingrid Bergman ni Humphrey Bogart le dijeron nunca a Sam (</a:t>
                      </a:r>
                      <a:r>
                        <a:rPr kumimoji="0" lang="es-ES" sz="1800" b="0" i="0" u="none" strike="noStrike" cap="none" normalizeH="0" baseline="0" dirty="0" err="1">
                          <a:ln>
                            <a:noFill/>
                          </a:ln>
                          <a:solidFill>
                            <a:schemeClr val="tx1"/>
                          </a:solidFill>
                          <a:effectLst/>
                          <a:latin typeface="Calibri Light"/>
                          <a:ea typeface="ＭＳ Ｐゴシック" pitchFamily="34" charset="-128"/>
                        </a:rPr>
                        <a:t>Dooley</a:t>
                      </a:r>
                      <a:r>
                        <a:rPr kumimoji="0" lang="es-ES" sz="1800" b="0" i="0" u="none" strike="noStrike" cap="none" normalizeH="0" baseline="0" dirty="0">
                          <a:ln>
                            <a:noFill/>
                          </a:ln>
                          <a:solidFill>
                            <a:schemeClr val="tx1"/>
                          </a:solidFill>
                          <a:effectLst/>
                          <a:latin typeface="Calibri Light"/>
                          <a:ea typeface="ＭＳ Ｐゴシック" pitchFamily="34" charset="-128"/>
                        </a:rPr>
                        <a:t> Wilson), el pianista del club nocturno e intérprete de la canción ‘As Time </a:t>
                      </a:r>
                      <a:r>
                        <a:rPr kumimoji="0" lang="es-ES" sz="1800" b="0" i="0" u="none" strike="noStrike" cap="none" normalizeH="0" baseline="0" dirty="0" err="1">
                          <a:ln>
                            <a:noFill/>
                          </a:ln>
                          <a:solidFill>
                            <a:schemeClr val="tx1"/>
                          </a:solidFill>
                          <a:effectLst/>
                          <a:latin typeface="Calibri Light"/>
                          <a:ea typeface="ＭＳ Ｐゴシック" pitchFamily="34" charset="-128"/>
                        </a:rPr>
                        <a:t>Goes</a:t>
                      </a:r>
                      <a:r>
                        <a:rPr kumimoji="0" lang="es-ES" sz="1800" b="0" i="0" u="none" strike="noStrike" cap="none" normalizeH="0" baseline="0" dirty="0">
                          <a:ln>
                            <a:noFill/>
                          </a:ln>
                          <a:solidFill>
                            <a:schemeClr val="tx1"/>
                          </a:solidFill>
                          <a:effectLst/>
                          <a:latin typeface="Calibri Light"/>
                          <a:ea typeface="ＭＳ Ｐゴシック" pitchFamily="34" charset="-128"/>
                        </a:rPr>
                        <a:t> </a:t>
                      </a:r>
                      <a:r>
                        <a:rPr kumimoji="0" lang="es-ES" sz="1800" b="0" i="0" u="none" strike="noStrike" cap="none" normalizeH="0" baseline="0" dirty="0" err="1">
                          <a:ln>
                            <a:noFill/>
                          </a:ln>
                          <a:solidFill>
                            <a:schemeClr val="tx1"/>
                          </a:solidFill>
                          <a:effectLst/>
                          <a:latin typeface="Calibri Light"/>
                          <a:ea typeface="ＭＳ Ｐゴシック" pitchFamily="34" charset="-128"/>
                        </a:rPr>
                        <a:t>By</a:t>
                      </a:r>
                      <a:r>
                        <a:rPr kumimoji="0" lang="es-ES" sz="1800" b="0" i="0" u="none" strike="noStrike" cap="none" normalizeH="0" baseline="0" dirty="0">
                          <a:ln>
                            <a:noFill/>
                          </a:ln>
                          <a:solidFill>
                            <a:schemeClr val="tx1"/>
                          </a:solidFill>
                          <a:effectLst/>
                          <a:latin typeface="Calibri Light"/>
                          <a:ea typeface="ＭＳ Ｐゴシック" pitchFamily="34" charset="-128"/>
                        </a:rPr>
                        <a:t>’ en Casablanca (1942). Lo más parecido a esa frase que dice Bogart es esto: “La tocaste para ella, tócala para mí... Si ella la resistió, yo también. ¡Tócala!”</a:t>
                      </a:r>
                      <a:endParaRPr kumimoji="0" lang="de-DE" sz="1800" b="0" i="0" u="none" strike="noStrike" cap="none" normalizeH="0" baseline="0" dirty="0">
                        <a:ln>
                          <a:noFill/>
                        </a:ln>
                        <a:solidFill>
                          <a:schemeClr val="tx1"/>
                        </a:solidFill>
                        <a:effectLst/>
                        <a:latin typeface="Calibri Light"/>
                        <a:ea typeface="ＭＳ Ｐゴシック" pitchFamily="34" charset="-128"/>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20140">
                <a:tc>
                  <a:txBody>
                    <a:bodyPr/>
                    <a:lstStyle/>
                    <a:p>
                      <a:endParaRPr lang="en-US">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1800" b="0" i="0" u="none" strike="noStrike" cap="none" normalizeH="0" baseline="0" dirty="0">
                          <a:ln>
                            <a:noFill/>
                          </a:ln>
                          <a:solidFill>
                            <a:schemeClr val="tx1"/>
                          </a:solidFill>
                          <a:effectLst/>
                          <a:latin typeface="Calibri Light"/>
                          <a:ea typeface="ＭＳ Ｐゴシック" pitchFamily="34" charset="-128"/>
                        </a:rPr>
                        <a:t>En la campaña presidencial de 1980, Ronald Reagan evocó recuerdos de guerra que parecen mezclados con escenas de una película, </a:t>
                      </a:r>
                      <a:r>
                        <a:rPr kumimoji="0" lang="es-ES" sz="1800" b="0" i="0" u="none" strike="noStrike" cap="none" normalizeH="0" baseline="0" dirty="0" err="1">
                          <a:ln>
                            <a:noFill/>
                          </a:ln>
                          <a:solidFill>
                            <a:schemeClr val="tx1"/>
                          </a:solidFill>
                          <a:effectLst/>
                          <a:latin typeface="Calibri Light"/>
                          <a:ea typeface="ＭＳ Ｐゴシック" pitchFamily="34" charset="-128"/>
                        </a:rPr>
                        <a:t>Wing</a:t>
                      </a:r>
                      <a:r>
                        <a:rPr kumimoji="0" lang="es-ES" sz="1800" b="0" i="0" u="none" strike="noStrike" cap="none" normalizeH="0" baseline="0" dirty="0">
                          <a:ln>
                            <a:noFill/>
                          </a:ln>
                          <a:solidFill>
                            <a:schemeClr val="tx1"/>
                          </a:solidFill>
                          <a:effectLst/>
                          <a:latin typeface="Calibri Light"/>
                          <a:ea typeface="ＭＳ Ｐゴシック" pitchFamily="34" charset="-128"/>
                        </a:rPr>
                        <a:t> and a </a:t>
                      </a:r>
                      <a:r>
                        <a:rPr kumimoji="0" lang="es-ES" sz="1800" b="0" i="0" u="none" strike="noStrike" cap="none" normalizeH="0" baseline="0" dirty="0" err="1">
                          <a:ln>
                            <a:noFill/>
                          </a:ln>
                          <a:solidFill>
                            <a:schemeClr val="tx1"/>
                          </a:solidFill>
                          <a:effectLst/>
                          <a:latin typeface="Calibri Light"/>
                          <a:ea typeface="ＭＳ Ｐゴシック" pitchFamily="34" charset="-128"/>
                        </a:rPr>
                        <a:t>Prayer</a:t>
                      </a:r>
                      <a:r>
                        <a:rPr kumimoji="0" lang="es-ES" sz="1800" b="0" i="0" u="none" strike="noStrike" cap="none" normalizeH="0" baseline="0" dirty="0">
                          <a:ln>
                            <a:noFill/>
                          </a:ln>
                          <a:solidFill>
                            <a:schemeClr val="tx1"/>
                          </a:solidFill>
                          <a:effectLst/>
                          <a:latin typeface="Calibri Light"/>
                          <a:ea typeface="ＭＳ Ｐゴシック" pitchFamily="34" charset="-128"/>
                        </a:rPr>
                        <a:t> (Alas y una plegaria) </a:t>
                      </a:r>
                      <a:endParaRPr kumimoji="0" lang="de-DE" sz="1800" b="0" i="0" u="none" strike="noStrike" cap="none" normalizeH="0" baseline="0" dirty="0">
                        <a:ln>
                          <a:noFill/>
                        </a:ln>
                        <a:solidFill>
                          <a:schemeClr val="tx1"/>
                        </a:solidFill>
                        <a:effectLst/>
                        <a:latin typeface="Calibri Light"/>
                        <a:ea typeface="ＭＳ Ｐゴシック" pitchFamily="34" charset="-128"/>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pic>
        <p:nvPicPr>
          <p:cNvPr id="31" name="Picture 30" descr="pingnews - flickr - Ronald Reagan at Durenberger Rally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737" y="3503379"/>
            <a:ext cx="117302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 name="Picture 31" descr="Humphrey Bogart 1948 - 1horsetown - flickr-c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80859" y="2320379"/>
            <a:ext cx="660778"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951614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Falsos Recuerdos</a:t>
            </a:r>
          </a:p>
        </p:txBody>
      </p:sp>
      <p:sp>
        <p:nvSpPr>
          <p:cNvPr id="2" name="Footer Placeholder 1"/>
          <p:cNvSpPr>
            <a:spLocks noGrp="1"/>
          </p:cNvSpPr>
          <p:nvPr>
            <p:ph type="ftr" sz="quarter" idx="11"/>
          </p:nvPr>
        </p:nvSpPr>
        <p:spPr/>
        <p:txBody>
          <a:bodyPr/>
          <a:lstStyle/>
          <a:p>
            <a:pPr>
              <a:defRPr/>
            </a:pPr>
            <a:r>
              <a:rPr lang="de-DE"/>
              <a:t>Entrenamiento Metacognitivo 5 - Memoria</a:t>
            </a:r>
          </a:p>
        </p:txBody>
      </p:sp>
      <p:sp>
        <p:nvSpPr>
          <p:cNvPr id="3" name="Slide Number Placeholder 2"/>
          <p:cNvSpPr>
            <a:spLocks noGrp="1"/>
          </p:cNvSpPr>
          <p:nvPr>
            <p:ph type="sldNum" sz="quarter" idx="12"/>
          </p:nvPr>
        </p:nvSpPr>
        <p:spPr/>
        <p:txBody>
          <a:bodyPr/>
          <a:lstStyle/>
          <a:p>
            <a:fld id="{33E002A2-E9F1-4D64-A4B4-4567E192A3D8}" type="slidenum">
              <a:rPr lang="de-DE" altLang="de-DE" smtClean="0"/>
              <a:pPr/>
              <a:t>36</a:t>
            </a:fld>
            <a:endParaRPr lang="de-DE" altLang="de-DE"/>
          </a:p>
        </p:txBody>
      </p:sp>
      <p:graphicFrame>
        <p:nvGraphicFramePr>
          <p:cNvPr id="28" name="Table 27"/>
          <p:cNvGraphicFramePr>
            <a:graphicFrameLocks noGrp="1"/>
          </p:cNvGraphicFramePr>
          <p:nvPr>
            <p:extLst>
              <p:ext uri="{D42A27DB-BD31-4B8C-83A1-F6EECF244321}">
                <p14:modId xmlns:p14="http://schemas.microsoft.com/office/powerpoint/2010/main" val="3366794181"/>
              </p:ext>
            </p:extLst>
          </p:nvPr>
        </p:nvGraphicFramePr>
        <p:xfrm>
          <a:off x="408954" y="2204864"/>
          <a:ext cx="11376000" cy="342901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20140">
                <a:tc>
                  <a:txBody>
                    <a:bodyPr/>
                    <a:lstStyle/>
                    <a:p>
                      <a:endParaRPr lang="en-US"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s-ES" sz="1800" b="0" i="0" u="none" strike="noStrike" cap="none" normalizeH="0" baseline="0" dirty="0">
                          <a:ln>
                            <a:noFill/>
                          </a:ln>
                          <a:solidFill>
                            <a:schemeClr val="tx1"/>
                          </a:solidFill>
                          <a:effectLst/>
                          <a:latin typeface="Calibri Light"/>
                          <a:ea typeface="ＭＳ Ｐゴシック" pitchFamily="34" charset="-128"/>
                        </a:rPr>
                        <a:t>“Tócala otra vez, Sam” – es una frase que ni Ingrid Bergman ni Humphrey Bogart le dijeron nunca a Sam (</a:t>
                      </a:r>
                      <a:r>
                        <a:rPr kumimoji="0" lang="es-ES" sz="1800" b="0" i="0" u="none" strike="noStrike" cap="none" normalizeH="0" baseline="0" dirty="0" err="1">
                          <a:ln>
                            <a:noFill/>
                          </a:ln>
                          <a:solidFill>
                            <a:schemeClr val="tx1"/>
                          </a:solidFill>
                          <a:effectLst/>
                          <a:latin typeface="Calibri Light"/>
                          <a:ea typeface="ＭＳ Ｐゴシック" pitchFamily="34" charset="-128"/>
                        </a:rPr>
                        <a:t>Dooley</a:t>
                      </a:r>
                      <a:r>
                        <a:rPr kumimoji="0" lang="es-ES" sz="1800" b="0" i="0" u="none" strike="noStrike" cap="none" normalizeH="0" baseline="0" dirty="0">
                          <a:ln>
                            <a:noFill/>
                          </a:ln>
                          <a:solidFill>
                            <a:schemeClr val="tx1"/>
                          </a:solidFill>
                          <a:effectLst/>
                          <a:latin typeface="Calibri Light"/>
                          <a:ea typeface="ＭＳ Ｐゴシック" pitchFamily="34" charset="-128"/>
                        </a:rPr>
                        <a:t> Wilson), el pianista del club nocturno e intérprete de la canción ‘As Time </a:t>
                      </a:r>
                      <a:r>
                        <a:rPr kumimoji="0" lang="es-ES" sz="1800" b="0" i="0" u="none" strike="noStrike" cap="none" normalizeH="0" baseline="0" dirty="0" err="1">
                          <a:ln>
                            <a:noFill/>
                          </a:ln>
                          <a:solidFill>
                            <a:schemeClr val="tx1"/>
                          </a:solidFill>
                          <a:effectLst/>
                          <a:latin typeface="Calibri Light"/>
                          <a:ea typeface="ＭＳ Ｐゴシック" pitchFamily="34" charset="-128"/>
                        </a:rPr>
                        <a:t>Goes</a:t>
                      </a:r>
                      <a:r>
                        <a:rPr kumimoji="0" lang="es-ES" sz="1800" b="0" i="0" u="none" strike="noStrike" cap="none" normalizeH="0" baseline="0" dirty="0">
                          <a:ln>
                            <a:noFill/>
                          </a:ln>
                          <a:solidFill>
                            <a:schemeClr val="tx1"/>
                          </a:solidFill>
                          <a:effectLst/>
                          <a:latin typeface="Calibri Light"/>
                          <a:ea typeface="ＭＳ Ｐゴシック" pitchFamily="34" charset="-128"/>
                        </a:rPr>
                        <a:t> </a:t>
                      </a:r>
                      <a:r>
                        <a:rPr kumimoji="0" lang="es-ES" sz="1800" b="0" i="0" u="none" strike="noStrike" cap="none" normalizeH="0" baseline="0" dirty="0" err="1">
                          <a:ln>
                            <a:noFill/>
                          </a:ln>
                          <a:solidFill>
                            <a:schemeClr val="tx1"/>
                          </a:solidFill>
                          <a:effectLst/>
                          <a:latin typeface="Calibri Light"/>
                          <a:ea typeface="ＭＳ Ｐゴシック" pitchFamily="34" charset="-128"/>
                        </a:rPr>
                        <a:t>By</a:t>
                      </a:r>
                      <a:r>
                        <a:rPr kumimoji="0" lang="es-ES" sz="1800" b="0" i="0" u="none" strike="noStrike" cap="none" normalizeH="0" baseline="0" dirty="0">
                          <a:ln>
                            <a:noFill/>
                          </a:ln>
                          <a:solidFill>
                            <a:schemeClr val="tx1"/>
                          </a:solidFill>
                          <a:effectLst/>
                          <a:latin typeface="Calibri Light"/>
                          <a:ea typeface="ＭＳ Ｐゴシック" pitchFamily="34" charset="-128"/>
                        </a:rPr>
                        <a:t>’ en Casablanca (1942). Lo más parecido a esa frase que dice Bogart es esto: “La tocaste para ella, tócala para mí... Si ella la resistió, yo también. ¡Tócala!”</a:t>
                      </a:r>
                      <a:endParaRPr kumimoji="0" lang="de-DE" sz="1800" b="0" i="0" u="none" strike="noStrike" cap="none" normalizeH="0" baseline="0" dirty="0">
                        <a:ln>
                          <a:noFill/>
                        </a:ln>
                        <a:solidFill>
                          <a:schemeClr val="tx1"/>
                        </a:solidFill>
                        <a:effectLst/>
                        <a:latin typeface="Calibri Light"/>
                        <a:ea typeface="ＭＳ Ｐゴシック" pitchFamily="34" charset="-128"/>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20140">
                <a:tc>
                  <a:txBody>
                    <a:bodyPr/>
                    <a:lstStyle/>
                    <a:p>
                      <a:endParaRPr lang="en-US">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1800" b="0" i="0" u="none" strike="noStrike" cap="none" normalizeH="0" baseline="0" dirty="0">
                          <a:ln>
                            <a:noFill/>
                          </a:ln>
                          <a:solidFill>
                            <a:schemeClr val="tx1"/>
                          </a:solidFill>
                          <a:effectLst/>
                          <a:latin typeface="Calibri Light"/>
                          <a:ea typeface="ＭＳ Ｐゴシック" pitchFamily="34" charset="-128"/>
                        </a:rPr>
                        <a:t>En la campaña presidencial de 1980, Ronald Reagan evocó recuerdos de guerra que parecen mezclados con escenas de una película, </a:t>
                      </a:r>
                      <a:r>
                        <a:rPr kumimoji="0" lang="es-ES" sz="1800" b="0" i="0" u="none" strike="noStrike" cap="none" normalizeH="0" baseline="0" dirty="0" err="1">
                          <a:ln>
                            <a:noFill/>
                          </a:ln>
                          <a:solidFill>
                            <a:schemeClr val="tx1"/>
                          </a:solidFill>
                          <a:effectLst/>
                          <a:latin typeface="Calibri Light"/>
                          <a:ea typeface="ＭＳ Ｐゴシック" pitchFamily="34" charset="-128"/>
                        </a:rPr>
                        <a:t>Wing</a:t>
                      </a:r>
                      <a:r>
                        <a:rPr kumimoji="0" lang="es-ES" sz="1800" b="0" i="0" u="none" strike="noStrike" cap="none" normalizeH="0" baseline="0" dirty="0">
                          <a:ln>
                            <a:noFill/>
                          </a:ln>
                          <a:solidFill>
                            <a:schemeClr val="tx1"/>
                          </a:solidFill>
                          <a:effectLst/>
                          <a:latin typeface="Calibri Light"/>
                          <a:ea typeface="ＭＳ Ｐゴシック" pitchFamily="34" charset="-128"/>
                        </a:rPr>
                        <a:t> and a </a:t>
                      </a:r>
                      <a:r>
                        <a:rPr kumimoji="0" lang="es-ES" sz="1800" b="0" i="0" u="none" strike="noStrike" cap="none" normalizeH="0" baseline="0" dirty="0" err="1">
                          <a:ln>
                            <a:noFill/>
                          </a:ln>
                          <a:solidFill>
                            <a:schemeClr val="tx1"/>
                          </a:solidFill>
                          <a:effectLst/>
                          <a:latin typeface="Calibri Light"/>
                          <a:ea typeface="ＭＳ Ｐゴシック" pitchFamily="34" charset="-128"/>
                        </a:rPr>
                        <a:t>Prayer</a:t>
                      </a:r>
                      <a:r>
                        <a:rPr kumimoji="0" lang="es-ES" sz="1800" b="0" i="0" u="none" strike="noStrike" cap="none" normalizeH="0" baseline="0" dirty="0">
                          <a:ln>
                            <a:noFill/>
                          </a:ln>
                          <a:solidFill>
                            <a:schemeClr val="tx1"/>
                          </a:solidFill>
                          <a:effectLst/>
                          <a:latin typeface="Calibri Light"/>
                          <a:ea typeface="ＭＳ Ｐゴシック" pitchFamily="34" charset="-128"/>
                        </a:rPr>
                        <a:t> (Alas y una plegaria) </a:t>
                      </a:r>
                      <a:endParaRPr kumimoji="0" lang="de-DE" sz="1800" b="0" i="0" u="none" strike="noStrike" cap="none" normalizeH="0" baseline="0" dirty="0">
                        <a:ln>
                          <a:noFill/>
                        </a:ln>
                        <a:solidFill>
                          <a:schemeClr val="tx1"/>
                        </a:solidFill>
                        <a:effectLst/>
                        <a:latin typeface="Calibri Light"/>
                        <a:ea typeface="ＭＳ Ｐゴシック" pitchFamily="34" charset="-128"/>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20140">
                <a:tc>
                  <a:txBody>
                    <a:bodyPr/>
                    <a:lstStyle/>
                    <a:p>
                      <a:endParaRPr lang="en-US">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1800" b="0" i="0" u="none" strike="noStrike" cap="none" normalizeH="0" baseline="0" dirty="0">
                          <a:ln>
                            <a:noFill/>
                          </a:ln>
                          <a:solidFill>
                            <a:schemeClr val="tx1"/>
                          </a:solidFill>
                          <a:effectLst/>
                          <a:latin typeface="Calibri Light"/>
                          <a:ea typeface="ＭＳ Ｐゴシック" pitchFamily="34" charset="-128"/>
                        </a:rPr>
                        <a:t>Se pueden “crear” falsos recuerdos mediante ciertas formas de interrogar y sugerencias. Hay algunos casos jurídicos en los que personas inocentes confiesan un crimen después de haber sido convencidos durante intensos interrogatorios de haberlo cometido. </a:t>
                      </a:r>
                      <a:endParaRPr kumimoji="0" lang="de-DE" sz="1800" b="0" i="0" u="none" strike="noStrike" cap="none" normalizeH="0" baseline="0" dirty="0">
                        <a:ln>
                          <a:noFill/>
                        </a:ln>
                        <a:solidFill>
                          <a:schemeClr val="tx1"/>
                        </a:solidFill>
                        <a:effectLst/>
                        <a:latin typeface="Calibri Light"/>
                        <a:ea typeface="ＭＳ Ｐゴシック" pitchFamily="34" charset="-128"/>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bl>
          </a:graphicData>
        </a:graphic>
      </p:graphicFrame>
      <p:pic>
        <p:nvPicPr>
          <p:cNvPr id="30" name="Picture 29" descr="M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4229" y="4624635"/>
            <a:ext cx="1374036"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 name="Picture 30" descr="pingnews - flickr - Ronald Reagan at Durenberger Rally - cclicen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4737" y="3503379"/>
            <a:ext cx="117302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 name="Picture 31" descr="Humphrey Bogart 1948 - 1horsetown - flickr-c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80859" y="2320379"/>
            <a:ext cx="660778"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0386313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Falsos Recuerdos</a:t>
            </a:r>
          </a:p>
        </p:txBody>
      </p:sp>
      <p:sp>
        <p:nvSpPr>
          <p:cNvPr id="2" name="Footer Placeholder 1"/>
          <p:cNvSpPr>
            <a:spLocks noGrp="1"/>
          </p:cNvSpPr>
          <p:nvPr>
            <p:ph type="ftr" sz="quarter" idx="11"/>
          </p:nvPr>
        </p:nvSpPr>
        <p:spPr/>
        <p:txBody>
          <a:bodyPr/>
          <a:lstStyle/>
          <a:p>
            <a:pPr>
              <a:defRPr/>
            </a:pPr>
            <a:r>
              <a:rPr lang="de-DE"/>
              <a:t>Entrenamiento Metacognitivo 5 - Memoria</a:t>
            </a:r>
          </a:p>
        </p:txBody>
      </p:sp>
      <p:sp>
        <p:nvSpPr>
          <p:cNvPr id="3" name="Slide Number Placeholder 2"/>
          <p:cNvSpPr>
            <a:spLocks noGrp="1"/>
          </p:cNvSpPr>
          <p:nvPr>
            <p:ph type="sldNum" sz="quarter" idx="12"/>
          </p:nvPr>
        </p:nvSpPr>
        <p:spPr/>
        <p:txBody>
          <a:bodyPr/>
          <a:lstStyle/>
          <a:p>
            <a:fld id="{33E002A2-E9F1-4D64-A4B4-4567E192A3D8}" type="slidenum">
              <a:rPr lang="de-DE" altLang="de-DE" smtClean="0"/>
              <a:pPr/>
              <a:t>37</a:t>
            </a:fld>
            <a:endParaRPr lang="de-DE" altLang="de-DE"/>
          </a:p>
        </p:txBody>
      </p:sp>
      <p:graphicFrame>
        <p:nvGraphicFramePr>
          <p:cNvPr id="28" name="Table 27"/>
          <p:cNvGraphicFramePr>
            <a:graphicFrameLocks noGrp="1"/>
          </p:cNvGraphicFramePr>
          <p:nvPr>
            <p:extLst>
              <p:ext uri="{D42A27DB-BD31-4B8C-83A1-F6EECF244321}">
                <p14:modId xmlns:p14="http://schemas.microsoft.com/office/powerpoint/2010/main" val="2239248702"/>
              </p:ext>
            </p:extLst>
          </p:nvPr>
        </p:nvGraphicFramePr>
        <p:xfrm>
          <a:off x="408954" y="2204864"/>
          <a:ext cx="11376000" cy="454915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20140">
                <a:tc>
                  <a:txBody>
                    <a:bodyPr/>
                    <a:lstStyle/>
                    <a:p>
                      <a:endParaRPr lang="en-US"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s-ES" sz="1800" b="0" i="0" u="none" strike="noStrike" cap="none" normalizeH="0" baseline="0" dirty="0">
                          <a:ln>
                            <a:noFill/>
                          </a:ln>
                          <a:solidFill>
                            <a:schemeClr val="tx1"/>
                          </a:solidFill>
                          <a:effectLst/>
                          <a:latin typeface="Calibri Light"/>
                          <a:ea typeface="ＭＳ Ｐゴシック" pitchFamily="34" charset="-128"/>
                        </a:rPr>
                        <a:t>“Tócala otra vez, Sam” – es una frase que ni Ingrid Bergman ni Humphrey Bogart le dijeron nunca a Sam (</a:t>
                      </a:r>
                      <a:r>
                        <a:rPr kumimoji="0" lang="es-ES" sz="1800" b="0" i="0" u="none" strike="noStrike" cap="none" normalizeH="0" baseline="0" dirty="0" err="1">
                          <a:ln>
                            <a:noFill/>
                          </a:ln>
                          <a:solidFill>
                            <a:schemeClr val="tx1"/>
                          </a:solidFill>
                          <a:effectLst/>
                          <a:latin typeface="Calibri Light"/>
                          <a:ea typeface="ＭＳ Ｐゴシック" pitchFamily="34" charset="-128"/>
                        </a:rPr>
                        <a:t>Dooley</a:t>
                      </a:r>
                      <a:r>
                        <a:rPr kumimoji="0" lang="es-ES" sz="1800" b="0" i="0" u="none" strike="noStrike" cap="none" normalizeH="0" baseline="0" dirty="0">
                          <a:ln>
                            <a:noFill/>
                          </a:ln>
                          <a:solidFill>
                            <a:schemeClr val="tx1"/>
                          </a:solidFill>
                          <a:effectLst/>
                          <a:latin typeface="Calibri Light"/>
                          <a:ea typeface="ＭＳ Ｐゴシック" pitchFamily="34" charset="-128"/>
                        </a:rPr>
                        <a:t> Wilson), el pianista del club nocturno e intérprete de la canción ‘As Time </a:t>
                      </a:r>
                      <a:r>
                        <a:rPr kumimoji="0" lang="es-ES" sz="1800" b="0" i="0" u="none" strike="noStrike" cap="none" normalizeH="0" baseline="0" dirty="0" err="1">
                          <a:ln>
                            <a:noFill/>
                          </a:ln>
                          <a:solidFill>
                            <a:schemeClr val="tx1"/>
                          </a:solidFill>
                          <a:effectLst/>
                          <a:latin typeface="Calibri Light"/>
                          <a:ea typeface="ＭＳ Ｐゴシック" pitchFamily="34" charset="-128"/>
                        </a:rPr>
                        <a:t>Goes</a:t>
                      </a:r>
                      <a:r>
                        <a:rPr kumimoji="0" lang="es-ES" sz="1800" b="0" i="0" u="none" strike="noStrike" cap="none" normalizeH="0" baseline="0" dirty="0">
                          <a:ln>
                            <a:noFill/>
                          </a:ln>
                          <a:solidFill>
                            <a:schemeClr val="tx1"/>
                          </a:solidFill>
                          <a:effectLst/>
                          <a:latin typeface="Calibri Light"/>
                          <a:ea typeface="ＭＳ Ｐゴシック" pitchFamily="34" charset="-128"/>
                        </a:rPr>
                        <a:t> </a:t>
                      </a:r>
                      <a:r>
                        <a:rPr kumimoji="0" lang="es-ES" sz="1800" b="0" i="0" u="none" strike="noStrike" cap="none" normalizeH="0" baseline="0" dirty="0" err="1">
                          <a:ln>
                            <a:noFill/>
                          </a:ln>
                          <a:solidFill>
                            <a:schemeClr val="tx1"/>
                          </a:solidFill>
                          <a:effectLst/>
                          <a:latin typeface="Calibri Light"/>
                          <a:ea typeface="ＭＳ Ｐゴシック" pitchFamily="34" charset="-128"/>
                        </a:rPr>
                        <a:t>By</a:t>
                      </a:r>
                      <a:r>
                        <a:rPr kumimoji="0" lang="es-ES" sz="1800" b="0" i="0" u="none" strike="noStrike" cap="none" normalizeH="0" baseline="0" dirty="0">
                          <a:ln>
                            <a:noFill/>
                          </a:ln>
                          <a:solidFill>
                            <a:schemeClr val="tx1"/>
                          </a:solidFill>
                          <a:effectLst/>
                          <a:latin typeface="Calibri Light"/>
                          <a:ea typeface="ＭＳ Ｐゴシック" pitchFamily="34" charset="-128"/>
                        </a:rPr>
                        <a:t>’ en Casablanca (1942). Lo más parecido a esa frase que dice Bogart es esto: “La tocaste para ella, tócala para mí... Si ella la resistió, yo también. ¡Tócala!”</a:t>
                      </a:r>
                      <a:endParaRPr kumimoji="0" lang="de-DE" sz="1800" b="0" i="0" u="none" strike="noStrike" cap="none" normalizeH="0" baseline="0" dirty="0">
                        <a:ln>
                          <a:noFill/>
                        </a:ln>
                        <a:solidFill>
                          <a:schemeClr val="tx1"/>
                        </a:solidFill>
                        <a:effectLst/>
                        <a:latin typeface="Calibri Light"/>
                        <a:ea typeface="ＭＳ Ｐゴシック" pitchFamily="34" charset="-128"/>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20140">
                <a:tc>
                  <a:txBody>
                    <a:bodyPr/>
                    <a:lstStyle/>
                    <a:p>
                      <a:endParaRPr lang="en-US">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1800" b="0" i="0" u="none" strike="noStrike" cap="none" normalizeH="0" baseline="0" dirty="0">
                          <a:ln>
                            <a:noFill/>
                          </a:ln>
                          <a:solidFill>
                            <a:schemeClr val="tx1"/>
                          </a:solidFill>
                          <a:effectLst/>
                          <a:latin typeface="Calibri Light"/>
                          <a:ea typeface="ＭＳ Ｐゴシック" pitchFamily="34" charset="-128"/>
                        </a:rPr>
                        <a:t>En la campaña presidencial de 1980, Ronald Reagan evocó recuerdos de guerra que parecen mezclados con escenas de una película, </a:t>
                      </a:r>
                      <a:r>
                        <a:rPr kumimoji="0" lang="es-ES" sz="1800" b="0" i="0" u="none" strike="noStrike" cap="none" normalizeH="0" baseline="0" dirty="0" err="1">
                          <a:ln>
                            <a:noFill/>
                          </a:ln>
                          <a:solidFill>
                            <a:schemeClr val="tx1"/>
                          </a:solidFill>
                          <a:effectLst/>
                          <a:latin typeface="Calibri Light"/>
                          <a:ea typeface="ＭＳ Ｐゴシック" pitchFamily="34" charset="-128"/>
                        </a:rPr>
                        <a:t>Wing</a:t>
                      </a:r>
                      <a:r>
                        <a:rPr kumimoji="0" lang="es-ES" sz="1800" b="0" i="0" u="none" strike="noStrike" cap="none" normalizeH="0" baseline="0" dirty="0">
                          <a:ln>
                            <a:noFill/>
                          </a:ln>
                          <a:solidFill>
                            <a:schemeClr val="tx1"/>
                          </a:solidFill>
                          <a:effectLst/>
                          <a:latin typeface="Calibri Light"/>
                          <a:ea typeface="ＭＳ Ｐゴシック" pitchFamily="34" charset="-128"/>
                        </a:rPr>
                        <a:t> and a </a:t>
                      </a:r>
                      <a:r>
                        <a:rPr kumimoji="0" lang="es-ES" sz="1800" b="0" i="0" u="none" strike="noStrike" cap="none" normalizeH="0" baseline="0" dirty="0" err="1">
                          <a:ln>
                            <a:noFill/>
                          </a:ln>
                          <a:solidFill>
                            <a:schemeClr val="tx1"/>
                          </a:solidFill>
                          <a:effectLst/>
                          <a:latin typeface="Calibri Light"/>
                          <a:ea typeface="ＭＳ Ｐゴシック" pitchFamily="34" charset="-128"/>
                        </a:rPr>
                        <a:t>Prayer</a:t>
                      </a:r>
                      <a:r>
                        <a:rPr kumimoji="0" lang="es-ES" sz="1800" b="0" i="0" u="none" strike="noStrike" cap="none" normalizeH="0" baseline="0" dirty="0">
                          <a:ln>
                            <a:noFill/>
                          </a:ln>
                          <a:solidFill>
                            <a:schemeClr val="tx1"/>
                          </a:solidFill>
                          <a:effectLst/>
                          <a:latin typeface="Calibri Light"/>
                          <a:ea typeface="ＭＳ Ｐゴシック" pitchFamily="34" charset="-128"/>
                        </a:rPr>
                        <a:t> (Alas y una plegaria) </a:t>
                      </a:r>
                      <a:endParaRPr kumimoji="0" lang="de-DE" sz="1800" b="0" i="0" u="none" strike="noStrike" cap="none" normalizeH="0" baseline="0" dirty="0">
                        <a:ln>
                          <a:noFill/>
                        </a:ln>
                        <a:solidFill>
                          <a:schemeClr val="tx1"/>
                        </a:solidFill>
                        <a:effectLst/>
                        <a:latin typeface="Calibri Light"/>
                        <a:ea typeface="ＭＳ Ｐゴシック" pitchFamily="34" charset="-128"/>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20140">
                <a:tc>
                  <a:txBody>
                    <a:bodyPr/>
                    <a:lstStyle/>
                    <a:p>
                      <a:endParaRPr lang="en-US">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1800" b="0" i="0" u="none" strike="noStrike" cap="none" normalizeH="0" baseline="0" dirty="0">
                          <a:ln>
                            <a:noFill/>
                          </a:ln>
                          <a:solidFill>
                            <a:schemeClr val="tx1"/>
                          </a:solidFill>
                          <a:effectLst/>
                          <a:latin typeface="Calibri Light"/>
                          <a:ea typeface="ＭＳ Ｐゴシック" pitchFamily="34" charset="-128"/>
                        </a:rPr>
                        <a:t>Se pueden “crear” falsos recuerdos mediante ciertas formas de interrogar y sugerencias. Hay algunos casos jurídicos en los que personas inocentes confiesan un crimen después de haber sido convencidos durante intensos interrogatorios de haberlo cometido. </a:t>
                      </a:r>
                      <a:endParaRPr kumimoji="0" lang="de-DE" sz="1800" b="0" i="0" u="none" strike="noStrike" cap="none" normalizeH="0" baseline="0" dirty="0">
                        <a:ln>
                          <a:noFill/>
                        </a:ln>
                        <a:solidFill>
                          <a:schemeClr val="tx1"/>
                        </a:solidFill>
                        <a:effectLst/>
                        <a:latin typeface="Calibri Light"/>
                        <a:ea typeface="ＭＳ Ｐゴシック" pitchFamily="34" charset="-128"/>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r h="1120140">
                <a:tc>
                  <a:txBody>
                    <a:bodyPr/>
                    <a:lstStyle/>
                    <a:p>
                      <a:endParaRPr lang="en-US"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1800" b="0" i="0" u="none" strike="noStrike" cap="none" normalizeH="0" baseline="0">
                          <a:ln>
                            <a:noFill/>
                          </a:ln>
                          <a:solidFill>
                            <a:schemeClr val="tx1"/>
                          </a:solidFill>
                          <a:effectLst/>
                          <a:latin typeface="Calibri Light"/>
                          <a:ea typeface="ＭＳ Ｐゴシック" pitchFamily="34" charset="-128"/>
                        </a:rPr>
                        <a:t>En un experimento, a los participantes se les enseñaron fotos manipuladas, en las que estaban volando en globo con su padre. El 50% de los participantes dijeron que recordaban ese episodio, que realmente nunca había sucedido. </a:t>
                      </a:r>
                      <a:endParaRPr kumimoji="0" lang="de-DE" sz="1800" b="0" i="0" u="none" strike="noStrike" cap="none" normalizeH="0" baseline="0" dirty="0">
                        <a:ln>
                          <a:noFill/>
                        </a:ln>
                        <a:solidFill>
                          <a:schemeClr val="tx1"/>
                        </a:solidFill>
                        <a:effectLst/>
                        <a:latin typeface="Calibri Light"/>
                        <a:ea typeface="ＭＳ Ｐゴシック" pitchFamily="34" charset="-128"/>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3"/>
                  </a:ext>
                </a:extLst>
              </a:tr>
            </a:tbl>
          </a:graphicData>
        </a:graphic>
      </p:graphicFrame>
      <p:pic>
        <p:nvPicPr>
          <p:cNvPr id="29" name="Picture 28" descr="oefe - flickr - Noch ein Ballon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67633" y="5754960"/>
            <a:ext cx="687228"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 name="Picture 29" descr="M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4229" y="4624635"/>
            <a:ext cx="1374036"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 name="Picture 30" descr="pingnews - flickr - Ronald Reagan at Durenberger Rally - cclicens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4737" y="3503379"/>
            <a:ext cx="117302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 name="Picture 31" descr="Humphrey Bogart 1948 - 1horsetown - flickr-ccc"/>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80859" y="2320379"/>
            <a:ext cx="660778"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6247727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¿Qué relevancia tiene esto?</a:t>
            </a:r>
          </a:p>
        </p:txBody>
      </p:sp>
      <p:sp>
        <p:nvSpPr>
          <p:cNvPr id="7" name="Content Placeholder 6"/>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a:solidFill>
                  <a:srgbClr val="333333"/>
                </a:solidFill>
                <a:latin typeface="Calibri Light"/>
                <a:ea typeface="MS PGothic" panose="020B0600070205080204" pitchFamily="34" charset="-128"/>
              </a:rPr>
              <a:t>Hay </a:t>
            </a:r>
            <a:r>
              <a:rPr lang="en-US" altLang="de-DE" sz="2400" dirty="0" err="1">
                <a:solidFill>
                  <a:srgbClr val="333333"/>
                </a:solidFill>
                <a:latin typeface="Calibri Light"/>
                <a:ea typeface="MS PGothic" panose="020B0600070205080204" pitchFamily="34" charset="-128"/>
              </a:rPr>
              <a:t>estudios</a:t>
            </a:r>
            <a:r>
              <a:rPr lang="en-US" altLang="de-DE" sz="2400" dirty="0">
                <a:solidFill>
                  <a:srgbClr val="333333"/>
                </a:solidFill>
                <a:latin typeface="Calibri Light"/>
                <a:ea typeface="MS PGothic" panose="020B0600070205080204" pitchFamily="34" charset="-128"/>
              </a:rPr>
              <a:t> que </a:t>
            </a:r>
            <a:r>
              <a:rPr lang="en-US" altLang="de-DE" sz="2400" dirty="0" err="1">
                <a:solidFill>
                  <a:srgbClr val="333333"/>
                </a:solidFill>
                <a:latin typeface="Calibri Light"/>
                <a:ea typeface="MS PGothic" panose="020B0600070205080204" pitchFamily="34" charset="-128"/>
              </a:rPr>
              <a:t>demuestran</a:t>
            </a:r>
            <a:r>
              <a:rPr lang="en-US" altLang="de-DE" sz="2400" dirty="0">
                <a:solidFill>
                  <a:srgbClr val="333333"/>
                </a:solidFill>
                <a:latin typeface="Calibri Light"/>
                <a:ea typeface="MS PGothic" panose="020B0600070205080204" pitchFamily="34" charset="-128"/>
              </a:rPr>
              <a:t> que </a:t>
            </a:r>
            <a:r>
              <a:rPr lang="en-US" altLang="de-DE" sz="2400" dirty="0" err="1">
                <a:solidFill>
                  <a:srgbClr val="333333"/>
                </a:solidFill>
                <a:latin typeface="Calibri Light"/>
                <a:ea typeface="MS PGothic" panose="020B0600070205080204" pitchFamily="34" charset="-128"/>
              </a:rPr>
              <a:t>muchas</a:t>
            </a:r>
            <a:r>
              <a:rPr lang="en-US" altLang="de-DE" sz="2400" dirty="0">
                <a:solidFill>
                  <a:srgbClr val="333333"/>
                </a:solidFill>
                <a:latin typeface="Calibri Light"/>
                <a:ea typeface="MS PGothic" panose="020B0600070205080204" pitchFamily="34" charset="-128"/>
              </a:rPr>
              <a:t> personas con </a:t>
            </a:r>
            <a:r>
              <a:rPr lang="en-US" altLang="de-DE" sz="2400" dirty="0" err="1">
                <a:solidFill>
                  <a:srgbClr val="333333"/>
                </a:solidFill>
                <a:latin typeface="Calibri Light"/>
                <a:ea typeface="MS PGothic" panose="020B0600070205080204" pitchFamily="34" charset="-128"/>
              </a:rPr>
              <a:t>psicosis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pero</a:t>
            </a:r>
            <a:r>
              <a:rPr lang="en-US" altLang="de-DE" sz="2400" dirty="0">
                <a:solidFill>
                  <a:srgbClr val="333333"/>
                </a:solidFill>
                <a:latin typeface="Calibri Light"/>
                <a:ea typeface="MS PGothic" panose="020B0600070205080204" pitchFamily="34" charset="-128"/>
              </a:rPr>
              <a:t> no </a:t>
            </a:r>
            <a:r>
              <a:rPr lang="en-US" altLang="de-DE" sz="2400" dirty="0" err="1">
                <a:solidFill>
                  <a:srgbClr val="333333"/>
                </a:solidFill>
                <a:latin typeface="Calibri Light"/>
                <a:ea typeface="MS PGothic" panose="020B0600070205080204" pitchFamily="34" charset="-128"/>
              </a:rPr>
              <a:t>todas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tienen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más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confianza</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los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recuerdos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falsos</a:t>
            </a:r>
            <a:r>
              <a:rPr lang="en-US" altLang="de-DE" sz="2400" dirty="0">
                <a:solidFill>
                  <a:srgbClr val="333333"/>
                </a:solidFill>
                <a:latin typeface="Calibri Light"/>
                <a:ea typeface="MS PGothic" panose="020B0600070205080204" pitchFamily="34" charset="-128"/>
              </a:rPr>
              <a:t> que las personas sin </a:t>
            </a:r>
            <a:r>
              <a:rPr lang="en-US" altLang="de-DE" sz="2400" dirty="0" err="1">
                <a:solidFill>
                  <a:srgbClr val="333333"/>
                </a:solidFill>
                <a:latin typeface="Calibri Light"/>
                <a:ea typeface="MS PGothic" panose="020B0600070205080204" pitchFamily="34" charset="-128"/>
              </a:rPr>
              <a:t>psicosis</a:t>
            </a:r>
            <a:r>
              <a:rPr lang="en-US" altLang="de-DE" sz="2400" dirty="0">
                <a:solidFill>
                  <a:srgbClr val="333333"/>
                </a:solidFill>
                <a:latin typeface="Calibri Light"/>
                <a:ea typeface="MS PGothic" panose="020B0600070205080204" pitchFamily="34" charset="-128"/>
              </a:rPr>
              <a:t>.</a:t>
            </a:r>
          </a:p>
        </p:txBody>
      </p:sp>
      <p:sp>
        <p:nvSpPr>
          <p:cNvPr id="5" name="Footer Placeholder 4"/>
          <p:cNvSpPr>
            <a:spLocks noGrp="1"/>
          </p:cNvSpPr>
          <p:nvPr>
            <p:ph type="ftr" sz="quarter" idx="11"/>
          </p:nvPr>
        </p:nvSpPr>
        <p:spPr/>
        <p:txBody>
          <a:bodyPr/>
          <a:lstStyle/>
          <a:p>
            <a:pPr>
              <a:defRPr/>
            </a:pPr>
            <a:r>
              <a:rPr lang="de-DE"/>
              <a:t>Entrenamiento Metacognitivo 5 - Memoria</a:t>
            </a:r>
          </a:p>
        </p:txBody>
      </p:sp>
      <p:sp>
        <p:nvSpPr>
          <p:cNvPr id="6" name="Slide Number Placeholder 5"/>
          <p:cNvSpPr>
            <a:spLocks noGrp="1"/>
          </p:cNvSpPr>
          <p:nvPr>
            <p:ph type="sldNum" sz="quarter" idx="12"/>
          </p:nvPr>
        </p:nvSpPr>
        <p:spPr/>
        <p:txBody>
          <a:bodyPr/>
          <a:lstStyle/>
          <a:p>
            <a:fld id="{33E002A2-E9F1-4D64-A4B4-4567E192A3D8}" type="slidenum">
              <a:rPr lang="de-DE" altLang="de-DE" smtClean="0"/>
              <a:pPr/>
              <a:t>38</a:t>
            </a:fld>
            <a:endParaRPr lang="de-DE" altLang="de-DE"/>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¿Qué relevancia tiene esto?</a:t>
            </a:r>
          </a:p>
        </p:txBody>
      </p:sp>
      <p:sp>
        <p:nvSpPr>
          <p:cNvPr id="7" name="Content Placeholder 6"/>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a:solidFill>
                  <a:srgbClr val="333333"/>
                </a:solidFill>
                <a:latin typeface="Calibri Light"/>
                <a:ea typeface="MS PGothic" panose="020B0600070205080204" pitchFamily="34" charset="-128"/>
              </a:rPr>
              <a:t>Hay </a:t>
            </a:r>
            <a:r>
              <a:rPr lang="en-US" altLang="de-DE" sz="2400" dirty="0" err="1">
                <a:solidFill>
                  <a:srgbClr val="333333"/>
                </a:solidFill>
                <a:latin typeface="Calibri Light"/>
                <a:ea typeface="MS PGothic" panose="020B0600070205080204" pitchFamily="34" charset="-128"/>
              </a:rPr>
              <a:t>estudios</a:t>
            </a:r>
            <a:r>
              <a:rPr lang="en-US" altLang="de-DE" sz="2400" dirty="0">
                <a:solidFill>
                  <a:srgbClr val="333333"/>
                </a:solidFill>
                <a:latin typeface="Calibri Light"/>
                <a:ea typeface="MS PGothic" panose="020B0600070205080204" pitchFamily="34" charset="-128"/>
              </a:rPr>
              <a:t> que </a:t>
            </a:r>
            <a:r>
              <a:rPr lang="en-US" altLang="de-DE" sz="2400" dirty="0" err="1">
                <a:solidFill>
                  <a:srgbClr val="333333"/>
                </a:solidFill>
                <a:latin typeface="Calibri Light"/>
                <a:ea typeface="MS PGothic" panose="020B0600070205080204" pitchFamily="34" charset="-128"/>
              </a:rPr>
              <a:t>demuestran</a:t>
            </a:r>
            <a:r>
              <a:rPr lang="en-US" altLang="de-DE" sz="2400" dirty="0">
                <a:solidFill>
                  <a:srgbClr val="333333"/>
                </a:solidFill>
                <a:latin typeface="Calibri Light"/>
                <a:ea typeface="MS PGothic" panose="020B0600070205080204" pitchFamily="34" charset="-128"/>
              </a:rPr>
              <a:t> que </a:t>
            </a:r>
            <a:r>
              <a:rPr lang="en-US" altLang="de-DE" sz="2400" dirty="0" err="1">
                <a:solidFill>
                  <a:srgbClr val="333333"/>
                </a:solidFill>
                <a:latin typeface="Calibri Light"/>
                <a:ea typeface="MS PGothic" panose="020B0600070205080204" pitchFamily="34" charset="-128"/>
              </a:rPr>
              <a:t>muchas</a:t>
            </a:r>
            <a:r>
              <a:rPr lang="en-US" altLang="de-DE" sz="2400" dirty="0">
                <a:solidFill>
                  <a:srgbClr val="333333"/>
                </a:solidFill>
                <a:latin typeface="Calibri Light"/>
                <a:ea typeface="MS PGothic" panose="020B0600070205080204" pitchFamily="34" charset="-128"/>
              </a:rPr>
              <a:t> personas con </a:t>
            </a:r>
            <a:r>
              <a:rPr lang="en-US" altLang="de-DE" sz="2400" dirty="0" err="1">
                <a:solidFill>
                  <a:srgbClr val="333333"/>
                </a:solidFill>
                <a:latin typeface="Calibri Light"/>
                <a:ea typeface="MS PGothic" panose="020B0600070205080204" pitchFamily="34" charset="-128"/>
              </a:rPr>
              <a:t>psicosis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pero</a:t>
            </a:r>
            <a:r>
              <a:rPr lang="en-US" altLang="de-DE" sz="2400" dirty="0">
                <a:solidFill>
                  <a:srgbClr val="333333"/>
                </a:solidFill>
                <a:latin typeface="Calibri Light"/>
                <a:ea typeface="MS PGothic" panose="020B0600070205080204" pitchFamily="34" charset="-128"/>
              </a:rPr>
              <a:t> no </a:t>
            </a:r>
            <a:r>
              <a:rPr lang="en-US" altLang="de-DE" sz="2400" dirty="0" err="1">
                <a:solidFill>
                  <a:srgbClr val="333333"/>
                </a:solidFill>
                <a:latin typeface="Calibri Light"/>
                <a:ea typeface="MS PGothic" panose="020B0600070205080204" pitchFamily="34" charset="-128"/>
              </a:rPr>
              <a:t>todas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tienen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más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confianza</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los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recuerdos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falsos</a:t>
            </a:r>
            <a:r>
              <a:rPr lang="en-US" altLang="de-DE" sz="2400" dirty="0">
                <a:solidFill>
                  <a:srgbClr val="333333"/>
                </a:solidFill>
                <a:latin typeface="Calibri Light"/>
                <a:ea typeface="MS PGothic" panose="020B0600070205080204" pitchFamily="34" charset="-128"/>
              </a:rPr>
              <a:t> que las personas sin </a:t>
            </a:r>
            <a:r>
              <a:rPr lang="en-US" altLang="de-DE" sz="2400" dirty="0" err="1">
                <a:solidFill>
                  <a:srgbClr val="333333"/>
                </a:solidFill>
                <a:latin typeface="Calibri Light"/>
                <a:ea typeface="MS PGothic" panose="020B0600070205080204" pitchFamily="34" charset="-128"/>
              </a:rPr>
              <a:t>psicosis</a:t>
            </a:r>
            <a:r>
              <a:rPr lang="en-US" altLang="de-DE" sz="2400" dirty="0">
                <a:solidFill>
                  <a:srgbClr val="333333"/>
                </a:solidFill>
                <a:latin typeface="Calibri Light"/>
                <a:ea typeface="MS PGothic" panose="020B0600070205080204" pitchFamily="34" charset="-128"/>
              </a:rPr>
              <a:t>.</a:t>
            </a:r>
          </a:p>
          <a:p>
            <a:pPr marL="342900" lvl="0" indent="-342900" defTabSz="914400" fontAlgn="base">
              <a:buClr>
                <a:srgbClr val="333333"/>
              </a:buClr>
              <a:buFont typeface="WingDings"/>
              <a:buChar char=""/>
            </a:pPr>
            <a:r>
              <a:rPr lang="en-US" altLang="de-DE" sz="2400" dirty="0">
                <a:solidFill>
                  <a:srgbClr val="333333"/>
                </a:solidFill>
                <a:latin typeface="Calibri Light"/>
                <a:ea typeface="MS PGothic" panose="020B0600070205080204" pitchFamily="34" charset="-128"/>
              </a:rPr>
              <a:t>Al </a:t>
            </a:r>
            <a:r>
              <a:rPr lang="en-US" altLang="de-DE" sz="2400" dirty="0" err="1">
                <a:solidFill>
                  <a:srgbClr val="333333"/>
                </a:solidFill>
                <a:latin typeface="Calibri Light"/>
                <a:ea typeface="MS PGothic" panose="020B0600070205080204" pitchFamily="34" charset="-128"/>
              </a:rPr>
              <a:t>mismo</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tiempo</a:t>
            </a:r>
            <a:r>
              <a:rPr lang="en-US" altLang="de-DE" sz="2400" dirty="0">
                <a:solidFill>
                  <a:srgbClr val="333333"/>
                </a:solidFill>
                <a:latin typeface="Calibri Light"/>
                <a:ea typeface="MS PGothic" panose="020B0600070205080204" pitchFamily="34" charset="-128"/>
              </a:rPr>
              <a:t>, la </a:t>
            </a:r>
            <a:r>
              <a:rPr lang="en-US" altLang="de-DE" sz="2400" dirty="0" err="1">
                <a:solidFill>
                  <a:srgbClr val="333333"/>
                </a:solidFill>
                <a:latin typeface="Calibri Light"/>
                <a:ea typeface="MS PGothic" panose="020B0600070205080204" pitchFamily="34" charset="-128"/>
              </a:rPr>
              <a:t>certeza</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sobre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los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recuerdos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verdaderos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decir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algo</a:t>
            </a:r>
            <a:r>
              <a:rPr lang="en-US" altLang="de-DE" sz="2400" dirty="0">
                <a:solidFill>
                  <a:srgbClr val="333333"/>
                </a:solidFill>
                <a:latin typeface="Calibri Light"/>
                <a:ea typeface="MS PGothic" panose="020B0600070205080204" pitchFamily="34" charset="-128"/>
              </a:rPr>
              <a:t> que </a:t>
            </a:r>
            <a:r>
              <a:rPr lang="en-US" altLang="de-DE" sz="2400" dirty="0" err="1">
                <a:solidFill>
                  <a:srgbClr val="333333"/>
                </a:solidFill>
                <a:latin typeface="Calibri Light"/>
                <a:ea typeface="MS PGothic" panose="020B0600070205080204" pitchFamily="34" charset="-128"/>
              </a:rPr>
              <a:t>realmente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sucedió</a:t>
            </a:r>
            <a:r>
              <a:rPr lang="en-US" altLang="de-DE" sz="2400" dirty="0">
                <a:solidFill>
                  <a:srgbClr val="333333"/>
                </a:solidFill>
                <a:latin typeface="Calibri Light"/>
                <a:ea typeface="MS PGothic" panose="020B0600070205080204" pitchFamily="34" charset="-128"/>
              </a:rPr>
              <a:t>) se reduce </a:t>
            </a:r>
            <a:r>
              <a:rPr lang="en-US" altLang="de-DE" sz="2400" dirty="0" err="1">
                <a:solidFill>
                  <a:srgbClr val="333333"/>
                </a:solidFill>
                <a:latin typeface="Calibri Light"/>
                <a:ea typeface="MS PGothic" panose="020B0600070205080204" pitchFamily="34" charset="-128"/>
              </a:rPr>
              <a:t>en</a:t>
            </a:r>
            <a:r>
              <a:rPr lang="en-US" altLang="de-DE" sz="2400" dirty="0">
                <a:solidFill>
                  <a:srgbClr val="333333"/>
                </a:solidFill>
                <a:latin typeface="Calibri Light"/>
                <a:ea typeface="MS PGothic" panose="020B0600070205080204" pitchFamily="34" charset="-128"/>
              </a:rPr>
              <a:t> la </a:t>
            </a:r>
            <a:r>
              <a:rPr lang="en-US" altLang="de-DE" sz="2400" dirty="0" err="1">
                <a:solidFill>
                  <a:srgbClr val="333333"/>
                </a:solidFill>
                <a:latin typeface="Calibri Light"/>
                <a:ea typeface="MS PGothic" panose="020B0600070205080204" pitchFamily="34" charset="-128"/>
              </a:rPr>
              <a:t>psicosis</a:t>
            </a:r>
            <a:r>
              <a:rPr lang="en-US" altLang="de-DE" sz="2400" dirty="0">
                <a:solidFill>
                  <a:srgbClr val="333333"/>
                </a:solidFill>
                <a:latin typeface="Calibri Light"/>
                <a:ea typeface="MS PGothic" panose="020B0600070205080204" pitchFamily="34" charset="-128"/>
              </a:rPr>
              <a:t>.</a:t>
            </a:r>
          </a:p>
        </p:txBody>
      </p:sp>
      <p:sp>
        <p:nvSpPr>
          <p:cNvPr id="5" name="Footer Placeholder 4"/>
          <p:cNvSpPr>
            <a:spLocks noGrp="1"/>
          </p:cNvSpPr>
          <p:nvPr>
            <p:ph type="ftr" sz="quarter" idx="11"/>
          </p:nvPr>
        </p:nvSpPr>
        <p:spPr/>
        <p:txBody>
          <a:bodyPr/>
          <a:lstStyle/>
          <a:p>
            <a:pPr>
              <a:defRPr/>
            </a:pPr>
            <a:r>
              <a:rPr lang="de-DE"/>
              <a:t>Entrenamiento Metacognitivo 5 - Memoria</a:t>
            </a:r>
          </a:p>
        </p:txBody>
      </p:sp>
      <p:sp>
        <p:nvSpPr>
          <p:cNvPr id="6" name="Slide Number Placeholder 5"/>
          <p:cNvSpPr>
            <a:spLocks noGrp="1"/>
          </p:cNvSpPr>
          <p:nvPr>
            <p:ph type="sldNum" sz="quarter" idx="12"/>
          </p:nvPr>
        </p:nvSpPr>
        <p:spPr/>
        <p:txBody>
          <a:bodyPr/>
          <a:lstStyle/>
          <a:p>
            <a:fld id="{33E002A2-E9F1-4D64-A4B4-4567E192A3D8}" type="slidenum">
              <a:rPr lang="de-DE" altLang="de-DE" smtClean="0"/>
              <a:pPr/>
              <a:t>39</a:t>
            </a:fld>
            <a:endParaRPr lang="de-DE" altLang="de-DE"/>
          </a:p>
        </p:txBody>
      </p:sp>
    </p:spTree>
    <p:extLst>
      <p:ext uri="{BB962C8B-B14F-4D97-AF65-F5344CB8AC3E}">
        <p14:creationId xmlns:p14="http://schemas.microsoft.com/office/powerpoint/2010/main" val="161194223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¿Qué relevancia tiene esto?</a:t>
            </a:r>
          </a:p>
        </p:txBody>
      </p:sp>
      <p:sp>
        <p:nvSpPr>
          <p:cNvPr id="7" name="Content Placeholder 6"/>
          <p:cNvSpPr>
            <a:spLocks noGrp="1"/>
          </p:cNvSpPr>
          <p:nvPr>
            <p:ph idx="1"/>
          </p:nvPr>
        </p:nvSpPr>
        <p:spPr/>
        <p:txBody>
          <a:bodyPr/>
          <a:lstStyle/>
          <a:p>
            <a:pPr marL="342900" lvl="0" indent="-342900" defTabSz="914400" fontAlgn="base">
              <a:buClr>
                <a:srgbClr val="333333"/>
              </a:buClr>
              <a:buFont typeface="WingDings"/>
              <a:buChar char=""/>
            </a:pPr>
            <a:r>
              <a:rPr lang="en-US" altLang="de-DE" sz="2400">
                <a:solidFill>
                  <a:srgbClr val="333333"/>
                </a:solidFill>
                <a:latin typeface="Calibri Light"/>
                <a:ea typeface="MS PGothic" panose="020B0600070205080204" pitchFamily="34" charset="-128"/>
              </a:rPr>
              <a:t>Hay </a:t>
            </a:r>
            <a:r>
              <a:rPr lang="en-US" altLang="de-DE" sz="2400" dirty="0" err="1">
                <a:solidFill>
                  <a:srgbClr val="333333"/>
                </a:solidFill>
                <a:latin typeface="Calibri Light"/>
                <a:ea typeface="MS PGothic" panose="020B0600070205080204" pitchFamily="34" charset="-128"/>
              </a:rPr>
              <a:t>estudios</a:t>
            </a:r>
            <a:r>
              <a:rPr lang="en-US" altLang="de-DE" sz="2400" dirty="0">
                <a:solidFill>
                  <a:srgbClr val="333333"/>
                </a:solidFill>
                <a:latin typeface="Calibri Light"/>
                <a:ea typeface="MS PGothic" panose="020B0600070205080204" pitchFamily="34" charset="-128"/>
              </a:rPr>
              <a:t> que </a:t>
            </a:r>
            <a:r>
              <a:rPr lang="en-US" altLang="de-DE" sz="2400" dirty="0" err="1">
                <a:solidFill>
                  <a:srgbClr val="333333"/>
                </a:solidFill>
                <a:latin typeface="Calibri Light"/>
                <a:ea typeface="MS PGothic" panose="020B0600070205080204" pitchFamily="34" charset="-128"/>
              </a:rPr>
              <a:t>demuestran</a:t>
            </a:r>
            <a:r>
              <a:rPr lang="en-US" altLang="de-DE" sz="2400" dirty="0">
                <a:solidFill>
                  <a:srgbClr val="333333"/>
                </a:solidFill>
                <a:latin typeface="Calibri Light"/>
                <a:ea typeface="MS PGothic" panose="020B0600070205080204" pitchFamily="34" charset="-128"/>
              </a:rPr>
              <a:t> que </a:t>
            </a:r>
            <a:r>
              <a:rPr lang="en-US" altLang="de-DE" sz="2400" dirty="0" err="1">
                <a:solidFill>
                  <a:srgbClr val="333333"/>
                </a:solidFill>
                <a:latin typeface="Calibri Light"/>
                <a:ea typeface="MS PGothic" panose="020B0600070205080204" pitchFamily="34" charset="-128"/>
              </a:rPr>
              <a:t>muchas</a:t>
            </a:r>
            <a:r>
              <a:rPr lang="en-US" altLang="de-DE" sz="2400" dirty="0">
                <a:solidFill>
                  <a:srgbClr val="333333"/>
                </a:solidFill>
                <a:latin typeface="Calibri Light"/>
                <a:ea typeface="MS PGothic" panose="020B0600070205080204" pitchFamily="34" charset="-128"/>
              </a:rPr>
              <a:t> personas con </a:t>
            </a:r>
            <a:r>
              <a:rPr lang="en-US" altLang="de-DE" sz="2400" dirty="0" err="1">
                <a:solidFill>
                  <a:srgbClr val="333333"/>
                </a:solidFill>
                <a:latin typeface="Calibri Light"/>
                <a:ea typeface="MS PGothic" panose="020B0600070205080204" pitchFamily="34" charset="-128"/>
              </a:rPr>
              <a:t>psicosis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pero</a:t>
            </a:r>
            <a:r>
              <a:rPr lang="en-US" altLang="de-DE" sz="2400" dirty="0">
                <a:solidFill>
                  <a:srgbClr val="333333"/>
                </a:solidFill>
                <a:latin typeface="Calibri Light"/>
                <a:ea typeface="MS PGothic" panose="020B0600070205080204" pitchFamily="34" charset="-128"/>
              </a:rPr>
              <a:t> no </a:t>
            </a:r>
            <a:r>
              <a:rPr lang="en-US" altLang="de-DE" sz="2400" dirty="0" err="1">
                <a:solidFill>
                  <a:srgbClr val="333333"/>
                </a:solidFill>
                <a:latin typeface="Calibri Light"/>
                <a:ea typeface="MS PGothic" panose="020B0600070205080204" pitchFamily="34" charset="-128"/>
              </a:rPr>
              <a:t>todas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tienen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más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confianza</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los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recuerdos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falsos</a:t>
            </a:r>
            <a:r>
              <a:rPr lang="en-US" altLang="de-DE" sz="2400" dirty="0">
                <a:solidFill>
                  <a:srgbClr val="333333"/>
                </a:solidFill>
                <a:latin typeface="Calibri Light"/>
                <a:ea typeface="MS PGothic" panose="020B0600070205080204" pitchFamily="34" charset="-128"/>
              </a:rPr>
              <a:t> que las personas sin </a:t>
            </a:r>
            <a:r>
              <a:rPr lang="en-US" altLang="de-DE" sz="2400" dirty="0" err="1">
                <a:solidFill>
                  <a:srgbClr val="333333"/>
                </a:solidFill>
                <a:latin typeface="Calibri Light"/>
                <a:ea typeface="MS PGothic" panose="020B0600070205080204" pitchFamily="34" charset="-128"/>
              </a:rPr>
              <a:t>psicosis</a:t>
            </a:r>
            <a:r>
              <a:rPr lang="en-US" altLang="de-DE" sz="2400" dirty="0">
                <a:solidFill>
                  <a:srgbClr val="333333"/>
                </a:solidFill>
                <a:latin typeface="Calibri Light"/>
                <a:ea typeface="MS PGothic" panose="020B0600070205080204" pitchFamily="34" charset="-128"/>
              </a:rPr>
              <a:t>.</a:t>
            </a:r>
          </a:p>
          <a:p>
            <a:pPr marL="342900" lvl="0" indent="-342900" defTabSz="914400" fontAlgn="base">
              <a:buClr>
                <a:srgbClr val="333333"/>
              </a:buClr>
              <a:buFont typeface="WingDings"/>
              <a:buChar char=""/>
            </a:pPr>
            <a:r>
              <a:rPr lang="en-US" altLang="de-DE" sz="2400" dirty="0">
                <a:solidFill>
                  <a:srgbClr val="333333"/>
                </a:solidFill>
                <a:latin typeface="Calibri Light"/>
                <a:ea typeface="MS PGothic" panose="020B0600070205080204" pitchFamily="34" charset="-128"/>
              </a:rPr>
              <a:t>Al </a:t>
            </a:r>
            <a:r>
              <a:rPr lang="en-US" altLang="de-DE" sz="2400" dirty="0" err="1">
                <a:solidFill>
                  <a:srgbClr val="333333"/>
                </a:solidFill>
                <a:latin typeface="Calibri Light"/>
                <a:ea typeface="MS PGothic" panose="020B0600070205080204" pitchFamily="34" charset="-128"/>
              </a:rPr>
              <a:t>mismo</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tiempo</a:t>
            </a:r>
            <a:r>
              <a:rPr lang="en-US" altLang="de-DE" sz="2400" dirty="0">
                <a:solidFill>
                  <a:srgbClr val="333333"/>
                </a:solidFill>
                <a:latin typeface="Calibri Light"/>
                <a:ea typeface="MS PGothic" panose="020B0600070205080204" pitchFamily="34" charset="-128"/>
              </a:rPr>
              <a:t>, la </a:t>
            </a:r>
            <a:r>
              <a:rPr lang="en-US" altLang="de-DE" sz="2400" dirty="0" err="1">
                <a:solidFill>
                  <a:srgbClr val="333333"/>
                </a:solidFill>
                <a:latin typeface="Calibri Light"/>
                <a:ea typeface="MS PGothic" panose="020B0600070205080204" pitchFamily="34" charset="-128"/>
              </a:rPr>
              <a:t>certeza</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sobre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los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recuerdos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verdaderos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decir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algo</a:t>
            </a:r>
            <a:r>
              <a:rPr lang="en-US" altLang="de-DE" sz="2400" dirty="0">
                <a:solidFill>
                  <a:srgbClr val="333333"/>
                </a:solidFill>
                <a:latin typeface="Calibri Light"/>
                <a:ea typeface="MS PGothic" panose="020B0600070205080204" pitchFamily="34" charset="-128"/>
              </a:rPr>
              <a:t> que </a:t>
            </a:r>
            <a:r>
              <a:rPr lang="en-US" altLang="de-DE" sz="2400" dirty="0" err="1">
                <a:solidFill>
                  <a:srgbClr val="333333"/>
                </a:solidFill>
                <a:latin typeface="Calibri Light"/>
                <a:ea typeface="MS PGothic" panose="020B0600070205080204" pitchFamily="34" charset="-128"/>
              </a:rPr>
              <a:t>realmente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sucedió</a:t>
            </a:r>
            <a:r>
              <a:rPr lang="en-US" altLang="de-DE" sz="2400" dirty="0">
                <a:solidFill>
                  <a:srgbClr val="333333"/>
                </a:solidFill>
                <a:latin typeface="Calibri Light"/>
                <a:ea typeface="MS PGothic" panose="020B0600070205080204" pitchFamily="34" charset="-128"/>
              </a:rPr>
              <a:t>) se reduce </a:t>
            </a:r>
            <a:r>
              <a:rPr lang="en-US" altLang="de-DE" sz="2400" dirty="0" err="1">
                <a:solidFill>
                  <a:srgbClr val="333333"/>
                </a:solidFill>
                <a:latin typeface="Calibri Light"/>
                <a:ea typeface="MS PGothic" panose="020B0600070205080204" pitchFamily="34" charset="-128"/>
              </a:rPr>
              <a:t>en</a:t>
            </a:r>
            <a:r>
              <a:rPr lang="en-US" altLang="de-DE" sz="2400" dirty="0">
                <a:solidFill>
                  <a:srgbClr val="333333"/>
                </a:solidFill>
                <a:latin typeface="Calibri Light"/>
                <a:ea typeface="MS PGothic" panose="020B0600070205080204" pitchFamily="34" charset="-128"/>
              </a:rPr>
              <a:t> la </a:t>
            </a:r>
            <a:r>
              <a:rPr lang="en-US" altLang="de-DE" sz="2400" dirty="0" err="1">
                <a:solidFill>
                  <a:srgbClr val="333333"/>
                </a:solidFill>
                <a:latin typeface="Calibri Light"/>
                <a:ea typeface="MS PGothic" panose="020B0600070205080204" pitchFamily="34" charset="-128"/>
              </a:rPr>
              <a:t>psicosis</a:t>
            </a:r>
            <a:r>
              <a:rPr lang="en-US" altLang="de-DE" sz="2400" dirty="0">
                <a:solidFill>
                  <a:srgbClr val="333333"/>
                </a:solidFill>
                <a:latin typeface="Calibri Light"/>
                <a:ea typeface="MS PGothic" panose="020B0600070205080204" pitchFamily="34" charset="-128"/>
              </a:rPr>
              <a:t>.</a:t>
            </a:r>
          </a:p>
          <a:p>
            <a:pPr marL="342900" lvl="0" indent="-342900" defTabSz="914400" fontAlgn="base">
              <a:buClr>
                <a:srgbClr val="333333"/>
              </a:buClr>
              <a:buFont typeface="WingDings"/>
              <a:buChar char=""/>
            </a:pPr>
            <a:r>
              <a:rPr lang="en-US" altLang="de-DE" sz="2400" dirty="0" err="1">
                <a:solidFill>
                  <a:srgbClr val="333333"/>
                </a:solidFill>
                <a:latin typeface="Calibri Light"/>
                <a:ea typeface="MS PGothic" panose="020B0600070205080204" pitchFamily="34" charset="-128"/>
              </a:rPr>
              <a:t>Esto</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puede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dar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lugar</a:t>
            </a:r>
            <a:r>
              <a:rPr lang="en-US" altLang="de-DE" sz="2400" dirty="0">
                <a:solidFill>
                  <a:srgbClr val="333333"/>
                </a:solidFill>
                <a:latin typeface="Calibri Light"/>
                <a:ea typeface="MS PGothic" panose="020B0600070205080204" pitchFamily="34" charset="-128"/>
              </a:rPr>
              <a:t> a </a:t>
            </a:r>
            <a:r>
              <a:rPr lang="en-US" altLang="de-DE" sz="2400" dirty="0" err="1">
                <a:solidFill>
                  <a:srgbClr val="333333"/>
                </a:solidFill>
                <a:latin typeface="Calibri Light"/>
                <a:ea typeface="MS PGothic" panose="020B0600070205080204" pitchFamily="34" charset="-128"/>
              </a:rPr>
              <a:t>dificultades</a:t>
            </a:r>
            <a:r>
              <a:rPr lang="en-US" altLang="de-DE" sz="2400" dirty="0">
                <a:solidFill>
                  <a:srgbClr val="333333"/>
                </a:solidFill>
                <a:latin typeface="Calibri Light"/>
                <a:ea typeface="MS PGothic" panose="020B0600070205080204" pitchFamily="34" charset="-128"/>
              </a:rPr>
              <a:t> al </a:t>
            </a:r>
            <a:r>
              <a:rPr lang="en-US" altLang="de-DE" sz="2400" dirty="0" err="1">
                <a:solidFill>
                  <a:srgbClr val="333333"/>
                </a:solidFill>
                <a:latin typeface="Calibri Light"/>
                <a:ea typeface="MS PGothic" panose="020B0600070205080204" pitchFamily="34" charset="-128"/>
              </a:rPr>
              <a:t>diferenciar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los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recuerdos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verdaderos</a:t>
            </a:r>
            <a:r>
              <a:rPr lang="en-US" altLang="de-DE" sz="2400" dirty="0">
                <a:solidFill>
                  <a:srgbClr val="333333"/>
                </a:solidFill>
                <a:latin typeface="Calibri Light"/>
                <a:ea typeface="MS PGothic" panose="020B0600070205080204" pitchFamily="34" charset="-128"/>
              </a:rPr>
              <a:t> de </a:t>
            </a:r>
            <a:r>
              <a:rPr lang="en-US" altLang="de-DE" sz="2400" dirty="0" err="1">
                <a:solidFill>
                  <a:srgbClr val="333333"/>
                </a:solidFill>
                <a:latin typeface="Calibri Light"/>
                <a:ea typeface="MS PGothic" panose="020B0600070205080204" pitchFamily="34" charset="-128"/>
              </a:rPr>
              <a:t>los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falsos</a:t>
            </a:r>
            <a:r>
              <a:rPr lang="en-US" altLang="de-DE" sz="2400" dirty="0">
                <a:solidFill>
                  <a:srgbClr val="333333"/>
                </a:solidFill>
                <a:latin typeface="Calibri Light"/>
                <a:ea typeface="MS PGothic" panose="020B0600070205080204" pitchFamily="34" charset="-128"/>
              </a:rPr>
              <a:t> y </a:t>
            </a:r>
            <a:r>
              <a:rPr lang="en-US" altLang="de-DE" sz="2400" dirty="0" err="1">
                <a:solidFill>
                  <a:srgbClr val="333333"/>
                </a:solidFill>
                <a:latin typeface="Calibri Light"/>
                <a:ea typeface="MS PGothic" panose="020B0600070205080204" pitchFamily="34" charset="-128"/>
              </a:rPr>
              <a:t>puede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obstaculizar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una</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visión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sana</a:t>
            </a:r>
            <a:r>
              <a:rPr lang="en-US" altLang="de-DE" sz="2400" dirty="0">
                <a:solidFill>
                  <a:srgbClr val="333333"/>
                </a:solidFill>
                <a:latin typeface="Calibri Light"/>
                <a:ea typeface="MS PGothic" panose="020B0600070205080204" pitchFamily="34" charset="-128"/>
              </a:rPr>
              <a:t> y </a:t>
            </a:r>
            <a:r>
              <a:rPr lang="en-US" altLang="de-DE" sz="2400" dirty="0" err="1">
                <a:solidFill>
                  <a:srgbClr val="333333"/>
                </a:solidFill>
                <a:latin typeface="Calibri Light"/>
                <a:ea typeface="MS PGothic" panose="020B0600070205080204" pitchFamily="34" charset="-128"/>
              </a:rPr>
              <a:t>realista</a:t>
            </a:r>
            <a:r>
              <a:rPr lang="en-US" altLang="de-DE" sz="2400" dirty="0">
                <a:solidFill>
                  <a:srgbClr val="333333"/>
                </a:solidFill>
                <a:latin typeface="Calibri Light"/>
                <a:ea typeface="MS PGothic" panose="020B0600070205080204" pitchFamily="34" charset="-128"/>
              </a:rPr>
              <a:t> del </a:t>
            </a:r>
            <a:r>
              <a:rPr lang="en-US" altLang="de-DE" sz="2400" dirty="0" err="1">
                <a:solidFill>
                  <a:srgbClr val="333333"/>
                </a:solidFill>
                <a:latin typeface="Calibri Light"/>
                <a:ea typeface="MS PGothic" panose="020B0600070205080204" pitchFamily="34" charset="-128"/>
              </a:rPr>
              <a:t>entorno</a:t>
            </a:r>
            <a:r>
              <a:rPr lang="en-US" altLang="de-DE" sz="2400" dirty="0">
                <a:solidFill>
                  <a:srgbClr val="333333"/>
                </a:solidFill>
                <a:latin typeface="Calibri Light"/>
                <a:ea typeface="MS PGothic" panose="020B0600070205080204" pitchFamily="34" charset="-128"/>
              </a:rPr>
              <a:t>.</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t>Entrenamiento Metacognitivo 5 - Memoria</a:t>
            </a:r>
          </a:p>
        </p:txBody>
      </p:sp>
      <p:sp>
        <p:nvSpPr>
          <p:cNvPr id="6" name="Slide Number Placeholder 5"/>
          <p:cNvSpPr>
            <a:spLocks noGrp="1"/>
          </p:cNvSpPr>
          <p:nvPr>
            <p:ph type="sldNum" sz="quarter" idx="12"/>
          </p:nvPr>
        </p:nvSpPr>
        <p:spPr/>
        <p:txBody>
          <a:bodyPr/>
          <a:lstStyle/>
          <a:p>
            <a:fld id="{33E002A2-E9F1-4D64-A4B4-4567E192A3D8}" type="slidenum">
              <a:rPr lang="de-DE" altLang="de-DE" smtClean="0"/>
              <a:pPr/>
              <a:t>40</a:t>
            </a:fld>
            <a:endParaRPr lang="de-DE" altLang="de-DE"/>
          </a:p>
        </p:txBody>
      </p:sp>
    </p:spTree>
    <p:extLst>
      <p:ext uri="{BB962C8B-B14F-4D97-AF65-F5344CB8AC3E}">
        <p14:creationId xmlns:p14="http://schemas.microsoft.com/office/powerpoint/2010/main" val="95056761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997196"/>
          </a:xfrm>
        </p:spPr>
        <p:txBody>
          <a:bodyPr vert="horz" lIns="0" tIns="0" rIns="0" bIns="0" rtlCol="0" anchor="t">
            <a:spAutoFit/>
          </a:bodyPr>
          <a:lstStyle/>
          <a:p>
            <a:pPr marL="190500" defTabSz="914377">
              <a:spcBef>
                <a:spcPts val="0"/>
              </a:spcBef>
            </a:pPr>
            <a:r>
              <a:rPr lang="es-ES" sz="3600" dirty="0">
                <a:latin typeface="Calibri Light"/>
              </a:rPr>
              <a:t>Cómo los errores de memoria promueven las malas interpretaciones durante la psicosis</a:t>
            </a:r>
            <a:endParaRPr lang="en-US" sz="3600" dirty="0">
              <a:latin typeface="Calibri Light"/>
            </a:endParaRPr>
          </a:p>
        </p:txBody>
      </p:sp>
      <p:sp>
        <p:nvSpPr>
          <p:cNvPr id="57366" name="Rechteck 1"/>
          <p:cNvSpPr>
            <a:spLocks noChangeArrowheads="1"/>
          </p:cNvSpPr>
          <p:nvPr/>
        </p:nvSpPr>
        <p:spPr bwMode="auto">
          <a:xfrm>
            <a:off x="408955" y="5878513"/>
            <a:ext cx="11376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algn="ctr" eaLnBrk="1" hangingPunct="1">
              <a:spcBef>
                <a:spcPct val="0"/>
              </a:spcBef>
              <a:buClrTx/>
              <a:buFontTx/>
              <a:buNone/>
            </a:pPr>
            <a:r>
              <a:rPr lang="en-US" altLang="de-DE" sz="1800" dirty="0">
                <a:solidFill>
                  <a:srgbClr val="004992"/>
                </a:solidFill>
                <a:latin typeface="Calibri Light"/>
                <a:cs typeface="Times New Roman" panose="02020603050405020304" pitchFamily="18" charset="0"/>
              </a:rPr>
              <a:t>¿</a:t>
            </a:r>
            <a:r>
              <a:rPr lang="en-US" altLang="de-DE" sz="1800" dirty="0" err="1">
                <a:solidFill>
                  <a:srgbClr val="004992"/>
                </a:solidFill>
                <a:latin typeface="Calibri Light"/>
                <a:cs typeface="Times New Roman" panose="02020603050405020304" pitchFamily="18" charset="0"/>
              </a:rPr>
              <a:t>Quiere</a:t>
            </a:r>
            <a:r>
              <a:rPr lang="en-US" altLang="de-DE" sz="1800" dirty="0">
                <a:solidFill>
                  <a:srgbClr val="004992"/>
                </a:solidFill>
                <a:latin typeface="Calibri Light"/>
                <a:cs typeface="Times New Roman" panose="02020603050405020304" pitchFamily="18" charset="0"/>
              </a:rPr>
              <a:t> </a:t>
            </a:r>
            <a:r>
              <a:rPr lang="en-US" altLang="de-DE" sz="1800" dirty="0" err="1">
                <a:solidFill>
                  <a:srgbClr val="004992"/>
                </a:solidFill>
                <a:latin typeface="Calibri Light"/>
                <a:cs typeface="Times New Roman" panose="02020603050405020304" pitchFamily="18" charset="0"/>
              </a:rPr>
              <a:t>contribuir</a:t>
            </a:r>
            <a:r>
              <a:rPr lang="en-US" altLang="de-DE" sz="1800" dirty="0">
                <a:solidFill>
                  <a:srgbClr val="004992"/>
                </a:solidFill>
                <a:latin typeface="Calibri Light"/>
                <a:cs typeface="Times New Roman" panose="02020603050405020304" pitchFamily="18" charset="0"/>
              </a:rPr>
              <a:t> </a:t>
            </a:r>
            <a:r>
              <a:rPr lang="en-US" altLang="de-DE" sz="1800" dirty="0" err="1">
                <a:solidFill>
                  <a:srgbClr val="004992"/>
                </a:solidFill>
                <a:latin typeface="Calibri Light"/>
                <a:cs typeface="Times New Roman" panose="02020603050405020304" pitchFamily="18" charset="0"/>
              </a:rPr>
              <a:t>alguien</a:t>
            </a:r>
            <a:r>
              <a:rPr lang="en-US" altLang="de-DE" sz="1800" dirty="0">
                <a:solidFill>
                  <a:srgbClr val="004992"/>
                </a:solidFill>
                <a:latin typeface="Calibri Light"/>
                <a:cs typeface="Times New Roman" panose="02020603050405020304" pitchFamily="18" charset="0"/>
              </a:rPr>
              <a:t> con </a:t>
            </a:r>
            <a:r>
              <a:rPr lang="en-US" altLang="de-DE" sz="1800" dirty="0" err="1">
                <a:solidFill>
                  <a:srgbClr val="004992"/>
                </a:solidFill>
                <a:latin typeface="Calibri Light"/>
                <a:cs typeface="Times New Roman" panose="02020603050405020304" pitchFamily="18" charset="0"/>
              </a:rPr>
              <a:t>alguna</a:t>
            </a:r>
            <a:r>
              <a:rPr lang="en-US" altLang="de-DE" sz="1800" dirty="0">
                <a:solidFill>
                  <a:srgbClr val="004992"/>
                </a:solidFill>
                <a:latin typeface="Calibri Light"/>
                <a:cs typeface="Times New Roman" panose="02020603050405020304" pitchFamily="18" charset="0"/>
              </a:rPr>
              <a:t> </a:t>
            </a:r>
            <a:r>
              <a:rPr lang="en-US" altLang="de-DE" sz="1800" dirty="0" err="1">
                <a:solidFill>
                  <a:srgbClr val="004992"/>
                </a:solidFill>
                <a:latin typeface="Calibri Light"/>
                <a:cs typeface="Times New Roman" panose="02020603050405020304" pitchFamily="18" charset="0"/>
              </a:rPr>
              <a:t>experiencia</a:t>
            </a:r>
            <a:r>
              <a:rPr lang="en-US" altLang="de-DE" sz="1800" dirty="0">
                <a:solidFill>
                  <a:srgbClr val="004992"/>
                </a:solidFill>
                <a:latin typeface="Calibri Light"/>
                <a:cs typeface="Times New Roman" panose="02020603050405020304" pitchFamily="18" charset="0"/>
              </a:rPr>
              <a:t> personal breve? </a:t>
            </a:r>
            <a:endParaRPr lang="de-DE" altLang="de-DE" sz="1800" dirty="0">
              <a:solidFill>
                <a:srgbClr val="004992"/>
              </a:solidFill>
              <a:latin typeface="Calibri Light"/>
              <a:cs typeface="Times New Roman" panose="02020603050405020304" pitchFamily="18" charset="0"/>
            </a:endParaRPr>
          </a:p>
        </p:txBody>
      </p:sp>
      <p:sp>
        <p:nvSpPr>
          <p:cNvPr id="2" name="Footer Placeholder 1"/>
          <p:cNvSpPr>
            <a:spLocks noGrp="1"/>
          </p:cNvSpPr>
          <p:nvPr>
            <p:ph type="ftr" sz="quarter" idx="11"/>
          </p:nvPr>
        </p:nvSpPr>
        <p:spPr/>
        <p:txBody>
          <a:bodyPr/>
          <a:lstStyle/>
          <a:p>
            <a:pPr>
              <a:defRPr/>
            </a:pPr>
            <a:r>
              <a:rPr lang="de-DE"/>
              <a:t>Entrenamiento Metacognitivo 5 - Memoria</a:t>
            </a:r>
          </a:p>
        </p:txBody>
      </p:sp>
      <p:sp>
        <p:nvSpPr>
          <p:cNvPr id="3" name="Slide Number Placeholder 2"/>
          <p:cNvSpPr>
            <a:spLocks noGrp="1"/>
          </p:cNvSpPr>
          <p:nvPr>
            <p:ph type="sldNum" sz="quarter" idx="12"/>
          </p:nvPr>
        </p:nvSpPr>
        <p:spPr/>
        <p:txBody>
          <a:bodyPr/>
          <a:lstStyle/>
          <a:p>
            <a:fld id="{33E002A2-E9F1-4D64-A4B4-4567E192A3D8}" type="slidenum">
              <a:rPr lang="de-DE" altLang="de-DE" smtClean="0"/>
              <a:pPr/>
              <a:t>41</a:t>
            </a:fld>
            <a:endParaRPr lang="de-DE" altLang="de-DE"/>
          </a:p>
        </p:txBody>
      </p:sp>
      <p:graphicFrame>
        <p:nvGraphicFramePr>
          <p:cNvPr id="10" name="Table 9"/>
          <p:cNvGraphicFramePr>
            <a:graphicFrameLocks noGrp="1"/>
          </p:cNvGraphicFramePr>
          <p:nvPr>
            <p:extLst>
              <p:ext uri="{D42A27DB-BD31-4B8C-83A1-F6EECF244321}">
                <p14:modId xmlns:p14="http://schemas.microsoft.com/office/powerpoint/2010/main" val="4189718804"/>
              </p:ext>
            </p:extLst>
          </p:nvPr>
        </p:nvGraphicFramePr>
        <p:xfrm>
          <a:off x="408954" y="2203704"/>
          <a:ext cx="11376000" cy="3291838"/>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792000">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Evento</a:t>
                      </a: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a:ln>
                            <a:noFill/>
                          </a:ln>
                          <a:solidFill>
                            <a:srgbClr val="333333"/>
                          </a:solidFill>
                          <a:effectLst/>
                          <a:latin typeface="Calibri Light"/>
                          <a:ea typeface="ＭＳ Ｐゴシック" pitchFamily="34" charset="-128"/>
                        </a:rPr>
                        <a:t>Recuerdo falso</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a:ln>
                            <a:noFill/>
                          </a:ln>
                          <a:solidFill>
                            <a:srgbClr val="333333"/>
                          </a:solidFill>
                          <a:effectLst/>
                          <a:latin typeface="Calibri Light"/>
                          <a:ea typeface="ＭＳ Ｐゴシック" pitchFamily="34" charset="-128"/>
                        </a:rPr>
                        <a:t>Situación real</a:t>
                      </a: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a:ln>
                            <a:noFill/>
                          </a:ln>
                          <a:solidFill>
                            <a:srgbClr val="333333"/>
                          </a:solidFill>
                          <a:effectLst/>
                          <a:latin typeface="Calibri Light"/>
                          <a:ea typeface="ＭＳ Ｐゴシック" pitchFamily="34" charset="-128"/>
                        </a:rPr>
                        <a:t>Discusión con un amigo.</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a:ln>
                            <a:noFill/>
                          </a:ln>
                          <a:solidFill>
                            <a:srgbClr val="333333"/>
                          </a:solidFill>
                          <a:effectLst/>
                          <a:latin typeface="Calibri Light"/>
                          <a:ea typeface="ＭＳ Ｐゴシック" pitchFamily="34" charset="-128"/>
                        </a:rPr>
                        <a:t>Le </a:t>
                      </a:r>
                      <a:r>
                        <a:rPr kumimoji="0" lang="en-US" sz="1800" b="0" i="0" u="none" strike="noStrike" cap="none" normalizeH="0" baseline="0" dirty="0" err="1">
                          <a:ln>
                            <a:noFill/>
                          </a:ln>
                          <a:solidFill>
                            <a:srgbClr val="333333"/>
                          </a:solidFill>
                          <a:effectLst/>
                          <a:latin typeface="Calibri Light"/>
                          <a:ea typeface="ＭＳ Ｐゴシック" pitchFamily="34" charset="-128"/>
                        </a:rPr>
                        <a:t>llamó</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idiota</a:t>
                      </a:r>
                      <a:r>
                        <a:rPr kumimoji="0" lang="en-US" sz="1800" b="0" i="0" u="none" strike="noStrike" cap="none" normalizeH="0" baseline="0" dirty="0">
                          <a:ln>
                            <a:noFill/>
                          </a:ln>
                          <a:solidFill>
                            <a:srgbClr val="333333"/>
                          </a:solidFill>
                          <a:effectLst/>
                          <a:latin typeface="Calibri Light"/>
                          <a:ea typeface="ＭＳ Ｐゴシック" pitchFamily="34" charset="-128"/>
                        </a:rPr>
                        <a:t>”</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1800" b="0" i="0" u="none" strike="noStrike" cap="none" normalizeH="0" baseline="0" dirty="0">
                          <a:ln>
                            <a:noFill/>
                          </a:ln>
                          <a:solidFill>
                            <a:srgbClr val="333333"/>
                          </a:solidFill>
                          <a:effectLst/>
                          <a:latin typeface="Calibri Light"/>
                          <a:ea typeface="ＭＳ Ｐゴシック" pitchFamily="34" charset="-128"/>
                        </a:rPr>
                        <a:t>Su amigo elevó el tono de voz. Ciertas expresiones “estaban en el aire”, pero en realidad nunca fueron dichas</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1800" b="0" i="0" u="none" strike="noStrike" cap="none" normalizeH="0" baseline="0">
                          <a:ln>
                            <a:noFill/>
                          </a:ln>
                          <a:solidFill>
                            <a:srgbClr val="333333"/>
                          </a:solidFill>
                          <a:effectLst/>
                          <a:latin typeface="Calibri Light"/>
                          <a:ea typeface="ＭＳ Ｐゴシック" pitchFamily="34" charset="-128"/>
                        </a:rPr>
                        <a:t>Le hace a la enfermera una pregunta</a:t>
                      </a:r>
                      <a:endParaRPr kumimoji="0" lang="de-DE" sz="1800" b="0" i="0" u="none" strike="noStrike" cap="none" normalizeH="0" baseline="0">
                        <a:ln>
                          <a:noFill/>
                        </a:ln>
                        <a:solidFill>
                          <a:srgbClr val="333333"/>
                        </a:solidFill>
                        <a:effectLst/>
                        <a:latin typeface="Calibri Light"/>
                        <a:ea typeface="ＭＳ Ｐゴシック" pitchFamily="34" charset="-128"/>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1800" b="0" i="0" u="none" strike="noStrike" cap="none" normalizeH="0" baseline="0">
                          <a:ln>
                            <a:noFill/>
                          </a:ln>
                          <a:solidFill>
                            <a:srgbClr val="333333"/>
                          </a:solidFill>
                          <a:effectLst/>
                          <a:latin typeface="Calibri Light"/>
                          <a:ea typeface="ＭＳ Ｐゴシック" pitchFamily="34" charset="-128"/>
                        </a:rPr>
                        <a:t>No le hizo caso e incluso se rió de ud.</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1800" b="0" i="0" u="none" strike="noStrike" cap="none" normalizeH="0" baseline="0" dirty="0">
                          <a:ln>
                            <a:noFill/>
                          </a:ln>
                          <a:solidFill>
                            <a:srgbClr val="333333"/>
                          </a:solidFill>
                          <a:effectLst/>
                          <a:latin typeface="Calibri Light"/>
                          <a:ea typeface="ＭＳ Ｐゴシック" pitchFamily="34" charset="-128"/>
                        </a:rPr>
                        <a:t>Aunque la enfermera le estaba entendiendo, desafortunadamente no tenía tiempo – ya que estaba ocupada con otras cosas. La situación no se recordó adecuadamente.</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Conjunto de Tareas 2</a:t>
            </a:r>
          </a:p>
        </p:txBody>
      </p:sp>
      <p:sp>
        <p:nvSpPr>
          <p:cNvPr id="59395" name="Rectangle 3"/>
          <p:cNvSpPr>
            <a:spLocks noGrp="1" noChangeArrowheads="1"/>
          </p:cNvSpPr>
          <p:nvPr>
            <p:ph idx="1"/>
          </p:nvPr>
        </p:nvSpPr>
        <p:spPr/>
        <p:txBody>
          <a:bodyPr/>
          <a:lstStyle/>
          <a:p>
            <a:pPr marL="342900" indent="-342900" eaLnBrk="1" hangingPunct="1">
              <a:buClr>
                <a:srgbClr val="333333"/>
              </a:buClr>
              <a:buFont typeface="WingDings"/>
              <a:buChar char=""/>
            </a:pPr>
            <a:r>
              <a:rPr lang="de-DE" altLang="de-DE" sz="2400" dirty="0">
                <a:solidFill>
                  <a:srgbClr val="333333"/>
                </a:solidFill>
                <a:latin typeface="Calibri Light"/>
              </a:rPr>
              <a:t>A continuación, mostraremos unas escenas complejas.</a:t>
            </a:r>
          </a:p>
        </p:txBody>
      </p:sp>
      <p:sp>
        <p:nvSpPr>
          <p:cNvPr id="4" name="Footer Placeholder 3"/>
          <p:cNvSpPr>
            <a:spLocks noGrp="1"/>
          </p:cNvSpPr>
          <p:nvPr>
            <p:ph type="ftr" sz="quarter" idx="11"/>
          </p:nvPr>
        </p:nvSpPr>
        <p:spPr/>
        <p:txBody>
          <a:bodyPr/>
          <a:lstStyle/>
          <a:p>
            <a:pPr>
              <a:defRPr/>
            </a:pPr>
            <a:r>
              <a:rPr lang="de-DE"/>
              <a:t>Entrenamiento Metacognitivo 5 - Memoria</a:t>
            </a:r>
          </a:p>
        </p:txBody>
      </p:sp>
      <p:sp>
        <p:nvSpPr>
          <p:cNvPr id="5" name="Slide Number Placeholder 4"/>
          <p:cNvSpPr>
            <a:spLocks noGrp="1"/>
          </p:cNvSpPr>
          <p:nvPr>
            <p:ph type="sldNum" sz="quarter" idx="12"/>
          </p:nvPr>
        </p:nvSpPr>
        <p:spPr/>
        <p:txBody>
          <a:bodyPr/>
          <a:lstStyle/>
          <a:p>
            <a:fld id="{33E002A2-E9F1-4D64-A4B4-4567E192A3D8}" type="slidenum">
              <a:rPr lang="de-DE" altLang="de-DE" smtClean="0"/>
              <a:pPr/>
              <a:t>42</a:t>
            </a:fld>
            <a:endParaRPr lang="de-DE" altLang="de-DE"/>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Conjunto de Tareas 2</a:t>
            </a:r>
          </a:p>
        </p:txBody>
      </p:sp>
      <p:sp>
        <p:nvSpPr>
          <p:cNvPr id="59395" name="Rectangle 3"/>
          <p:cNvSpPr>
            <a:spLocks noGrp="1" noChangeArrowheads="1"/>
          </p:cNvSpPr>
          <p:nvPr>
            <p:ph idx="1"/>
          </p:nvPr>
        </p:nvSpPr>
        <p:spPr/>
        <p:txBody>
          <a:bodyPr/>
          <a:lstStyle/>
          <a:p>
            <a:pPr marL="342900" indent="-342900" eaLnBrk="1" hangingPunct="1">
              <a:buClr>
                <a:srgbClr val="333333"/>
              </a:buClr>
              <a:buFont typeface="WingDings"/>
              <a:buChar char=""/>
            </a:pPr>
            <a:r>
              <a:rPr lang="de-DE" altLang="de-DE" sz="2400" dirty="0">
                <a:solidFill>
                  <a:srgbClr val="333333"/>
                </a:solidFill>
                <a:latin typeface="Calibri Light"/>
              </a:rPr>
              <a:t>A continuación, mostraremos unas escenas complejas.</a:t>
            </a:r>
          </a:p>
          <a:p>
            <a:pPr marL="342900" indent="-342900" eaLnBrk="1" hangingPunct="1">
              <a:buClr>
                <a:srgbClr val="333333"/>
              </a:buClr>
              <a:buFont typeface="WingDings"/>
              <a:buChar char=""/>
            </a:pPr>
            <a:r>
              <a:rPr lang="de-DE" altLang="de-DE" sz="2400">
                <a:solidFill>
                  <a:srgbClr val="333333"/>
                </a:solidFill>
                <a:latin typeface="Calibri Light"/>
              </a:rPr>
              <a:t>Intente </a:t>
            </a:r>
            <a:r>
              <a:rPr lang="de-DE" altLang="de-DE" sz="2400" dirty="0">
                <a:solidFill>
                  <a:srgbClr val="333333"/>
                </a:solidFill>
                <a:latin typeface="Calibri Light"/>
              </a:rPr>
              <a:t>averiguar que es lo que falta (los detalles omitidos se muestran posteriormente en azul)</a:t>
            </a:r>
          </a:p>
        </p:txBody>
      </p:sp>
      <p:sp>
        <p:nvSpPr>
          <p:cNvPr id="4" name="Footer Placeholder 3"/>
          <p:cNvSpPr>
            <a:spLocks noGrp="1"/>
          </p:cNvSpPr>
          <p:nvPr>
            <p:ph type="ftr" sz="quarter" idx="11"/>
          </p:nvPr>
        </p:nvSpPr>
        <p:spPr/>
        <p:txBody>
          <a:bodyPr/>
          <a:lstStyle/>
          <a:p>
            <a:pPr>
              <a:defRPr/>
            </a:pPr>
            <a:r>
              <a:rPr lang="de-DE"/>
              <a:t>Entrenamiento Metacognitivo 5 - Memoria</a:t>
            </a:r>
          </a:p>
        </p:txBody>
      </p:sp>
      <p:sp>
        <p:nvSpPr>
          <p:cNvPr id="5" name="Slide Number Placeholder 4"/>
          <p:cNvSpPr>
            <a:spLocks noGrp="1"/>
          </p:cNvSpPr>
          <p:nvPr>
            <p:ph type="sldNum" sz="quarter" idx="12"/>
          </p:nvPr>
        </p:nvSpPr>
        <p:spPr/>
        <p:txBody>
          <a:bodyPr/>
          <a:lstStyle/>
          <a:p>
            <a:fld id="{33E002A2-E9F1-4D64-A4B4-4567E192A3D8}" type="slidenum">
              <a:rPr lang="de-DE" altLang="de-DE" smtClean="0"/>
              <a:pPr/>
              <a:t>43</a:t>
            </a:fld>
            <a:endParaRPr lang="de-DE" altLang="de-DE"/>
          </a:p>
        </p:txBody>
      </p:sp>
    </p:spTree>
    <p:extLst>
      <p:ext uri="{BB962C8B-B14F-4D97-AF65-F5344CB8AC3E}">
        <p14:creationId xmlns:p14="http://schemas.microsoft.com/office/powerpoint/2010/main" val="222450623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de-DE"/>
              <a:t>Entrenamiento Metacognitivo 5 - Memoria</a:t>
            </a:r>
          </a:p>
        </p:txBody>
      </p:sp>
      <p:sp>
        <p:nvSpPr>
          <p:cNvPr id="3" name="Slide Number Placeholder 2"/>
          <p:cNvSpPr>
            <a:spLocks noGrp="1"/>
          </p:cNvSpPr>
          <p:nvPr>
            <p:ph type="sldNum" sz="quarter" idx="12"/>
          </p:nvPr>
        </p:nvSpPr>
        <p:spPr/>
        <p:txBody>
          <a:bodyPr/>
          <a:lstStyle/>
          <a:p>
            <a:fld id="{33E002A2-E9F1-4D64-A4B4-4567E192A3D8}" type="slidenum">
              <a:rPr lang="de-DE" altLang="de-DE" smtClean="0"/>
              <a:pPr/>
              <a:t>44</a:t>
            </a:fld>
            <a:endParaRPr lang="de-DE" altLang="de-DE"/>
          </a:p>
        </p:txBody>
      </p:sp>
      <p:pic>
        <p:nvPicPr>
          <p:cNvPr id="10" name="Grafik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59005" y="1078992"/>
            <a:ext cx="7643510"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vert="horz" lIns="0" tIns="0" rIns="0" bIns="0" rtlCol="0" anchor="t">
            <a:spAutoFit/>
          </a:bodyPr>
          <a:lstStyle/>
          <a:p>
            <a:pPr defTabSz="914377">
              <a:spcBef>
                <a:spcPts val="0"/>
              </a:spcBef>
            </a:pPr>
            <a:r>
              <a:rPr lang="es-ES" altLang="de-DE" sz="3600" dirty="0">
                <a:latin typeface="Calibri Light"/>
              </a:rPr>
              <a:t>Ladrones de banco</a:t>
            </a:r>
            <a:br>
              <a:rPr lang="es-ES" altLang="de-DE" sz="3600" dirty="0">
                <a:latin typeface="Calibri Light"/>
              </a:rPr>
            </a:br>
            <a:r>
              <a:rPr lang="es-ES" altLang="de-DE" dirty="0">
                <a:latin typeface="Calibri Light"/>
              </a:rPr>
              <a:t>¿Que ha visto en la imagen? ¿Cómo está de seguro?</a:t>
            </a:r>
            <a:endParaRPr lang="de-DE" altLang="de-DE" dirty="0">
              <a:latin typeface="Calibri Light"/>
            </a:endParaRPr>
          </a:p>
        </p:txBody>
      </p:sp>
      <p:sp>
        <p:nvSpPr>
          <p:cNvPr id="61443" name="Rectangle 3"/>
          <p:cNvSpPr>
            <a:spLocks noGrp="1" noChangeArrowheads="1"/>
          </p:cNvSpPr>
          <p:nvPr>
            <p:ph idx="1"/>
          </p:nvPr>
        </p:nvSpPr>
        <p:spPr>
          <a:noFill/>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caja fuerte abierta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llama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soplete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billetes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monedas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máscara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linterna</a:t>
            </a:r>
          </a:p>
        </p:txBody>
      </p:sp>
      <p:sp>
        <p:nvSpPr>
          <p:cNvPr id="4" name="Footer Placeholder 3"/>
          <p:cNvSpPr>
            <a:spLocks noGrp="1"/>
          </p:cNvSpPr>
          <p:nvPr>
            <p:ph type="ftr" sz="quarter" idx="11"/>
          </p:nvPr>
        </p:nvSpPr>
        <p:spPr/>
        <p:txBody>
          <a:bodyPr/>
          <a:lstStyle/>
          <a:p>
            <a:pPr>
              <a:defRPr/>
            </a:pPr>
            <a:r>
              <a:rPr lang="de-DE"/>
              <a:t>Entrenamiento Metacognitivo 5 - Memoria</a:t>
            </a:r>
          </a:p>
        </p:txBody>
      </p:sp>
      <p:sp>
        <p:nvSpPr>
          <p:cNvPr id="5" name="Slide Number Placeholder 4"/>
          <p:cNvSpPr>
            <a:spLocks noGrp="1"/>
          </p:cNvSpPr>
          <p:nvPr>
            <p:ph type="sldNum" sz="quarter" idx="12"/>
          </p:nvPr>
        </p:nvSpPr>
        <p:spPr/>
        <p:txBody>
          <a:bodyPr/>
          <a:lstStyle/>
          <a:p>
            <a:fld id="{33E002A2-E9F1-4D64-A4B4-4567E192A3D8}" type="slidenum">
              <a:rPr lang="de-DE" altLang="de-DE" smtClean="0"/>
              <a:pPr/>
              <a:t>45</a:t>
            </a:fld>
            <a:endParaRPr lang="de-DE" altLang="de-DE"/>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Ladrones de banco</a:t>
            </a:r>
          </a:p>
        </p:txBody>
      </p:sp>
      <p:sp>
        <p:nvSpPr>
          <p:cNvPr id="62467" name="Rectangle 3"/>
          <p:cNvSpPr>
            <a:spLocks noGrp="1" noChangeArrowheads="1"/>
          </p:cNvSpPr>
          <p:nvPr>
            <p:ph idx="1"/>
          </p:nvPr>
        </p:nvSpPr>
        <p:spPr>
          <a:noFill/>
        </p:spPr>
        <p:txBody>
          <a:bodyPr/>
          <a:lstStyle/>
          <a:p>
            <a:pPr marL="342900" indent="-342900" eaLnBrk="1" hangingPunct="1">
              <a:lnSpc>
                <a:spcPct val="100000"/>
              </a:lnSpc>
              <a:spcBef>
                <a:spcPts val="1200"/>
              </a:spcBef>
              <a:buClr>
                <a:srgbClr val="000000"/>
              </a:buClr>
              <a:buFont typeface="WingDings"/>
              <a:buChar char=""/>
            </a:pPr>
            <a:r>
              <a:rPr lang="de-DE" altLang="de-DE" sz="2400" dirty="0">
                <a:solidFill>
                  <a:srgbClr val="333333"/>
                </a:solidFill>
                <a:latin typeface="Calibri Light"/>
              </a:rPr>
              <a:t>caja fuerte abierta</a:t>
            </a:r>
          </a:p>
          <a:p>
            <a:pPr marL="342900" indent="-342900" eaLnBrk="1" hangingPunct="1">
              <a:lnSpc>
                <a:spcPct val="100000"/>
              </a:lnSpc>
              <a:spcBef>
                <a:spcPts val="1200"/>
              </a:spcBef>
              <a:buClr>
                <a:srgbClr val="000000"/>
              </a:buClr>
              <a:buFont typeface="WingDings"/>
              <a:buChar char=""/>
            </a:pPr>
            <a:r>
              <a:rPr lang="de-DE" altLang="de-DE" sz="2400" dirty="0">
                <a:solidFill>
                  <a:srgbClr val="004992"/>
                </a:solidFill>
                <a:latin typeface="Calibri Light"/>
              </a:rPr>
              <a:t>llama</a:t>
            </a:r>
          </a:p>
          <a:p>
            <a:pPr marL="342900" indent="-342900" eaLnBrk="1" hangingPunct="1">
              <a:lnSpc>
                <a:spcPct val="100000"/>
              </a:lnSpc>
              <a:spcBef>
                <a:spcPts val="1200"/>
              </a:spcBef>
              <a:buClr>
                <a:srgbClr val="000000"/>
              </a:buClr>
              <a:buFont typeface="WingDings"/>
              <a:buChar char=""/>
            </a:pPr>
            <a:r>
              <a:rPr lang="de-DE" altLang="de-DE" sz="2400" dirty="0">
                <a:solidFill>
                  <a:srgbClr val="333333"/>
                </a:solidFill>
                <a:latin typeface="Calibri Light"/>
              </a:rPr>
              <a:t>soplete</a:t>
            </a:r>
          </a:p>
          <a:p>
            <a:pPr marL="342900" indent="-342900" eaLnBrk="1" hangingPunct="1">
              <a:lnSpc>
                <a:spcPct val="100000"/>
              </a:lnSpc>
              <a:spcBef>
                <a:spcPts val="1200"/>
              </a:spcBef>
              <a:buClr>
                <a:srgbClr val="000000"/>
              </a:buClr>
              <a:buFont typeface="WingDings"/>
              <a:buChar char=""/>
            </a:pPr>
            <a:r>
              <a:rPr lang="de-DE" altLang="de-DE" sz="2400" dirty="0">
                <a:solidFill>
                  <a:srgbClr val="333333"/>
                </a:solidFill>
                <a:latin typeface="Calibri Light"/>
              </a:rPr>
              <a:t>billetes</a:t>
            </a:r>
          </a:p>
          <a:p>
            <a:pPr marL="342900" indent="-342900" eaLnBrk="1" hangingPunct="1">
              <a:lnSpc>
                <a:spcPct val="100000"/>
              </a:lnSpc>
              <a:spcBef>
                <a:spcPts val="1200"/>
              </a:spcBef>
              <a:buClr>
                <a:srgbClr val="000000"/>
              </a:buClr>
              <a:buFont typeface="WingDings"/>
              <a:buChar char=""/>
            </a:pPr>
            <a:r>
              <a:rPr lang="de-DE" altLang="de-DE" sz="2400" dirty="0">
                <a:solidFill>
                  <a:srgbClr val="004992"/>
                </a:solidFill>
                <a:latin typeface="Calibri Light"/>
              </a:rPr>
              <a:t>monedas</a:t>
            </a:r>
          </a:p>
          <a:p>
            <a:pPr marL="342900" indent="-342900" eaLnBrk="1" hangingPunct="1">
              <a:lnSpc>
                <a:spcPct val="100000"/>
              </a:lnSpc>
              <a:spcBef>
                <a:spcPts val="1200"/>
              </a:spcBef>
              <a:buClr>
                <a:srgbClr val="000000"/>
              </a:buClr>
              <a:buFont typeface="WingDings"/>
              <a:buChar char=""/>
            </a:pPr>
            <a:r>
              <a:rPr lang="de-DE" altLang="de-DE" sz="2400" dirty="0">
                <a:solidFill>
                  <a:srgbClr val="333333"/>
                </a:solidFill>
                <a:latin typeface="Calibri Light"/>
              </a:rPr>
              <a:t>máscara</a:t>
            </a:r>
          </a:p>
          <a:p>
            <a:pPr marL="342900" indent="-342900" eaLnBrk="1" hangingPunct="1">
              <a:lnSpc>
                <a:spcPct val="100000"/>
              </a:lnSpc>
              <a:spcBef>
                <a:spcPts val="1200"/>
              </a:spcBef>
              <a:buClr>
                <a:srgbClr val="000000"/>
              </a:buClr>
              <a:buFont typeface="WingDings"/>
              <a:buChar char=""/>
            </a:pPr>
            <a:r>
              <a:rPr lang="de-DE" altLang="de-DE" sz="2400" dirty="0">
                <a:solidFill>
                  <a:srgbClr val="333333"/>
                </a:solidFill>
                <a:latin typeface="Calibri Light"/>
              </a:rPr>
              <a:t>linterna</a:t>
            </a:r>
          </a:p>
        </p:txBody>
      </p:sp>
      <p:sp>
        <p:nvSpPr>
          <p:cNvPr id="4" name="Footer Placeholder 3"/>
          <p:cNvSpPr>
            <a:spLocks noGrp="1"/>
          </p:cNvSpPr>
          <p:nvPr>
            <p:ph type="ftr" sz="quarter" idx="11"/>
          </p:nvPr>
        </p:nvSpPr>
        <p:spPr/>
        <p:txBody>
          <a:bodyPr/>
          <a:lstStyle/>
          <a:p>
            <a:pPr>
              <a:defRPr/>
            </a:pPr>
            <a:r>
              <a:rPr lang="de-DE"/>
              <a:t>Entrenamiento Metacognitivo 5 - Memoria</a:t>
            </a:r>
          </a:p>
        </p:txBody>
      </p:sp>
      <p:sp>
        <p:nvSpPr>
          <p:cNvPr id="5" name="Slide Number Placeholder 4"/>
          <p:cNvSpPr>
            <a:spLocks noGrp="1"/>
          </p:cNvSpPr>
          <p:nvPr>
            <p:ph type="sldNum" sz="quarter" idx="12"/>
          </p:nvPr>
        </p:nvSpPr>
        <p:spPr/>
        <p:txBody>
          <a:bodyPr/>
          <a:lstStyle/>
          <a:p>
            <a:fld id="{33E002A2-E9F1-4D64-A4B4-4567E192A3D8}" type="slidenum">
              <a:rPr lang="de-DE" altLang="de-DE" smtClean="0"/>
              <a:pPr/>
              <a:t>46</a:t>
            </a:fld>
            <a:endParaRPr lang="de-DE" altLang="de-DE"/>
          </a:p>
        </p:txBody>
      </p:sp>
      <p:pic>
        <p:nvPicPr>
          <p:cNvPr id="13" name="Grafik 6"/>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90620" y="2203704"/>
            <a:ext cx="5669280" cy="3987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no aparece en la imagen</a:t>
            </a:r>
            <a:endParaRPr lang="de-DE" altLang="de-DE" sz="1800" b="1" dirty="0">
              <a:latin typeface="Calibri Light"/>
            </a:endParaRPr>
          </a:p>
        </p:txBody>
      </p:sp>
      <p:sp>
        <p:nvSpPr>
          <p:cNvPr id="15"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de-DE"/>
              <a:t>Entrenamiento Metacognitivo 5 - Memoria</a:t>
            </a:r>
          </a:p>
        </p:txBody>
      </p:sp>
      <p:sp>
        <p:nvSpPr>
          <p:cNvPr id="3" name="Slide Number Placeholder 2"/>
          <p:cNvSpPr>
            <a:spLocks noGrp="1"/>
          </p:cNvSpPr>
          <p:nvPr>
            <p:ph type="sldNum" sz="quarter" idx="12"/>
          </p:nvPr>
        </p:nvSpPr>
        <p:spPr/>
        <p:txBody>
          <a:bodyPr/>
          <a:lstStyle/>
          <a:p>
            <a:fld id="{33E002A2-E9F1-4D64-A4B4-4567E192A3D8}" type="slidenum">
              <a:rPr lang="de-DE" altLang="de-DE" smtClean="0"/>
              <a:pPr/>
              <a:t>47</a:t>
            </a:fld>
            <a:endParaRPr lang="de-DE" altLang="de-DE"/>
          </a:p>
        </p:txBody>
      </p:sp>
      <p:pic>
        <p:nvPicPr>
          <p:cNvPr id="10" name="Picture 3" descr="C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38415" y="1078992"/>
            <a:ext cx="488468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s-ES" altLang="de-DE" sz="3600" dirty="0">
                <a:latin typeface="Calibri Light"/>
              </a:rPr>
              <a:t>Clase</a:t>
            </a:r>
            <a:br>
              <a:rPr lang="es-ES" altLang="de-DE" sz="3600" dirty="0">
                <a:latin typeface="Calibri Light"/>
              </a:rPr>
            </a:br>
            <a:r>
              <a:rPr lang="es-ES" altLang="de-DE" dirty="0">
                <a:latin typeface="Calibri Light"/>
              </a:rPr>
              <a:t>¿Qué no aparece en la escena? ¿Cómo está de seguro?</a:t>
            </a:r>
            <a:endParaRPr lang="de-DE" altLang="de-DE" dirty="0">
              <a:latin typeface="Calibri Light"/>
            </a:endParaRPr>
          </a:p>
        </p:txBody>
      </p:sp>
      <p:sp>
        <p:nvSpPr>
          <p:cNvPr id="64515" name="Rectangle 3"/>
          <p:cNvSpPr>
            <a:spLocks noGrp="1" noChangeArrowheads="1"/>
          </p:cNvSpPr>
          <p:nvPr>
            <p:ph idx="1"/>
          </p:nvPr>
        </p:nvSpPr>
        <p:spPr>
          <a:noFill/>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borrador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bata gris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pupitre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pizarra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mochila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tiza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coletas</a:t>
            </a:r>
          </a:p>
          <a:p>
            <a:pPr marL="342900" indent="-342900" eaLnBrk="1" hangingPunct="1">
              <a:lnSpc>
                <a:spcPct val="100000"/>
              </a:lnSpc>
              <a:spcBef>
                <a:spcPts val="1200"/>
              </a:spcBef>
              <a:buClr>
                <a:srgbClr val="333333"/>
              </a:buClr>
              <a:buFont typeface="WingDings"/>
              <a:buChar char=""/>
            </a:pPr>
            <a:r>
              <a:rPr lang="en-US" altLang="de-DE" sz="2400" dirty="0" err="1">
                <a:solidFill>
                  <a:srgbClr val="333333"/>
                </a:solidFill>
                <a:latin typeface="Calibri Light"/>
              </a:rPr>
              <a:t>silla</a:t>
            </a:r>
            <a:r>
              <a:rPr lang="en-US" altLang="de-DE" sz="2400" dirty="0">
                <a:solidFill>
                  <a:srgbClr val="333333"/>
                </a:solidFill>
                <a:latin typeface="Calibri Light"/>
              </a:rPr>
              <a:t> del </a:t>
            </a:r>
            <a:r>
              <a:rPr lang="en-US" altLang="de-DE" sz="2400" dirty="0" err="1">
                <a:solidFill>
                  <a:srgbClr val="333333"/>
                </a:solidFill>
                <a:latin typeface="Calibri Light"/>
              </a:rPr>
              <a:t>profesor</a:t>
            </a:r>
            <a:endParaRPr lang="de-DE" altLang="de-DE" sz="24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de-DE"/>
              <a:t>Entrenamiento Metacognitivo 5 - Memoria</a:t>
            </a:r>
          </a:p>
        </p:txBody>
      </p:sp>
      <p:sp>
        <p:nvSpPr>
          <p:cNvPr id="5" name="Slide Number Placeholder 4"/>
          <p:cNvSpPr>
            <a:spLocks noGrp="1"/>
          </p:cNvSpPr>
          <p:nvPr>
            <p:ph type="sldNum" sz="quarter" idx="12"/>
          </p:nvPr>
        </p:nvSpPr>
        <p:spPr/>
        <p:txBody>
          <a:bodyPr/>
          <a:lstStyle/>
          <a:p>
            <a:fld id="{33E002A2-E9F1-4D64-A4B4-4567E192A3D8}" type="slidenum">
              <a:rPr lang="de-DE" altLang="de-DE" smtClean="0"/>
              <a:pPr/>
              <a:t>48</a:t>
            </a:fld>
            <a:endParaRPr lang="de-DE" altLang="de-DE"/>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Clase</a:t>
            </a:r>
          </a:p>
        </p:txBody>
      </p:sp>
      <p:sp>
        <p:nvSpPr>
          <p:cNvPr id="65540" name="Rectangle 4"/>
          <p:cNvSpPr>
            <a:spLocks noGrp="1" noChangeArrowheads="1"/>
          </p:cNvSpPr>
          <p:nvPr>
            <p:ph idx="1"/>
          </p:nvPr>
        </p:nvSpPr>
        <p:spPr>
          <a:noFill/>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borrador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bata gris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pupitre</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pizarra</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mochila</a:t>
            </a:r>
          </a:p>
          <a:p>
            <a:pPr marL="342900" indent="-342900" eaLnBrk="1" hangingPunct="1">
              <a:lnSpc>
                <a:spcPct val="100000"/>
              </a:lnSpc>
              <a:spcBef>
                <a:spcPts val="1200"/>
              </a:spcBef>
              <a:buClr>
                <a:srgbClr val="333333"/>
              </a:buClr>
              <a:buFont typeface="WingDings"/>
              <a:buChar char=""/>
            </a:pPr>
            <a:r>
              <a:rPr lang="es-ES" altLang="de-DE" sz="2400" dirty="0">
                <a:solidFill>
                  <a:srgbClr val="333333"/>
                </a:solidFill>
                <a:latin typeface="Calibri Light"/>
              </a:rPr>
              <a:t>tiza</a:t>
            </a:r>
          </a:p>
          <a:p>
            <a:pPr marL="342900" indent="-342900" eaLnBrk="1" hangingPunct="1">
              <a:lnSpc>
                <a:spcPct val="100000"/>
              </a:lnSpc>
              <a:spcBef>
                <a:spcPts val="1200"/>
              </a:spcBef>
              <a:buClr>
                <a:srgbClr val="333333"/>
              </a:buClr>
              <a:buFont typeface="WingDings"/>
              <a:buChar char=""/>
            </a:pPr>
            <a:r>
              <a:rPr lang="es-ES" altLang="de-DE" sz="2400" dirty="0">
                <a:solidFill>
                  <a:srgbClr val="333333"/>
                </a:solidFill>
                <a:latin typeface="Calibri Light"/>
              </a:rPr>
              <a:t>coletas</a:t>
            </a:r>
          </a:p>
          <a:p>
            <a:pPr marL="342900" indent="-342900" eaLnBrk="1" hangingPunct="1">
              <a:lnSpc>
                <a:spcPct val="100000"/>
              </a:lnSpc>
              <a:spcBef>
                <a:spcPts val="1200"/>
              </a:spcBef>
              <a:buClr>
                <a:srgbClr val="333333"/>
              </a:buClr>
              <a:buFont typeface="WingDings"/>
              <a:buChar char=""/>
            </a:pPr>
            <a:r>
              <a:rPr lang="es-ES" altLang="de-DE" sz="2400" dirty="0">
                <a:solidFill>
                  <a:srgbClr val="333333"/>
                </a:solidFill>
                <a:latin typeface="Calibri Light"/>
              </a:rPr>
              <a:t>silla del profesor</a:t>
            </a:r>
            <a:endParaRPr lang="de-DE" altLang="de-DE" sz="24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de-DE"/>
              <a:t>Entrenamiento Metacognitivo 5 - Memoria</a:t>
            </a:r>
          </a:p>
        </p:txBody>
      </p:sp>
      <p:sp>
        <p:nvSpPr>
          <p:cNvPr id="5" name="Slide Number Placeholder 4"/>
          <p:cNvSpPr>
            <a:spLocks noGrp="1"/>
          </p:cNvSpPr>
          <p:nvPr>
            <p:ph type="sldNum" sz="quarter" idx="12"/>
          </p:nvPr>
        </p:nvSpPr>
        <p:spPr/>
        <p:txBody>
          <a:bodyPr/>
          <a:lstStyle/>
          <a:p>
            <a:fld id="{33E002A2-E9F1-4D64-A4B4-4567E192A3D8}" type="slidenum">
              <a:rPr lang="de-DE" altLang="de-DE" smtClean="0"/>
              <a:pPr/>
              <a:t>49</a:t>
            </a:fld>
            <a:endParaRPr lang="de-DE" altLang="de-DE"/>
          </a:p>
        </p:txBody>
      </p:sp>
      <p:pic>
        <p:nvPicPr>
          <p:cNvPr id="13" name="Picture 3" descr="C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49314" y="2203704"/>
            <a:ext cx="3862892"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no aparece en la imagen</a:t>
            </a:r>
            <a:endParaRPr lang="de-DE" altLang="de-DE" sz="1800" b="1" dirty="0">
              <a:latin typeface="Calibri Light"/>
            </a:endParaRPr>
          </a:p>
        </p:txBody>
      </p:sp>
      <p:sp>
        <p:nvSpPr>
          <p:cNvPr id="15"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defTabSz="914400" eaLnBrk="0" fontAlgn="base" hangingPunct="0">
              <a:spcAft>
                <a:spcPct val="0"/>
              </a:spcAft>
            </a:pPr>
            <a:r>
              <a:rPr lang="es-ES" sz="2400" dirty="0">
                <a:solidFill>
                  <a:srgbClr val="004992"/>
                </a:solidFill>
                <a:latin typeface="Calibri Light"/>
                <a:ea typeface="ＭＳ Ｐゴシック" panose="020B0600070205080204" pitchFamily="34" charset="-128"/>
              </a:rPr>
              <a:t>Opcional: Los vídeos sobre el tema de hoy están disponibles en </a:t>
            </a:r>
            <a:br>
              <a:rPr lang="es-ES" sz="2400" dirty="0">
                <a:solidFill>
                  <a:srgbClr val="004992"/>
                </a:solidFill>
                <a:latin typeface="Calibri Light"/>
                <a:ea typeface="ＭＳ Ｐゴシック" panose="020B0600070205080204" pitchFamily="34" charset="-128"/>
              </a:rPr>
            </a:br>
            <a:r>
              <a:rPr lang="es-ES" sz="2400" dirty="0">
                <a:solidFill>
                  <a:srgbClr val="004992"/>
                </a:solidFill>
                <a:latin typeface="Calibri Light"/>
                <a:ea typeface="ＭＳ Ｐゴシック" panose="020B0600070205080204" pitchFamily="34" charset="-128"/>
              </a:rPr>
              <a:t>la siguiente página web</a:t>
            </a:r>
            <a:r>
              <a:rPr lang="en-US" sz="2400" dirty="0">
                <a:solidFill>
                  <a:srgbClr val="004992"/>
                </a:solidFill>
                <a:latin typeface="Calibri Light"/>
                <a:ea typeface="ＭＳ Ｐゴシック" panose="020B0600070205080204" pitchFamily="34" charset="-128"/>
              </a:rPr>
              <a:t>: </a:t>
            </a:r>
            <a:r>
              <a:rPr lang="de-DE" sz="2400" dirty="0">
                <a:solidFill>
                  <a:srgbClr val="004992"/>
                </a:solidFill>
                <a:latin typeface="Calibri Light"/>
                <a:ea typeface="ＭＳ Ｐゴシック" panose="020B0600070205080204" pitchFamily="34" charset="-128"/>
              </a:rPr>
              <a:t>  </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http://www.uke.de/mct_videos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es-ES" sz="2400" dirty="0">
                <a:solidFill>
                  <a:srgbClr val="333333"/>
                </a:solidFill>
                <a:latin typeface="Calibri Light"/>
                <a:ea typeface="ＭＳ Ｐゴシック" panose="020B0600070205080204" pitchFamily="34" charset="-128"/>
              </a:rPr>
              <a:t>Después de verlo, se comentará la relación entre el video y el tema de hoy</a:t>
            </a:r>
            <a:r>
              <a:rPr lang="en-US" sz="2400" dirty="0">
                <a:solidFill>
                  <a:srgbClr val="333333"/>
                </a:solidFill>
                <a:latin typeface="Calibri Light"/>
                <a:ea typeface="ＭＳ Ｐゴシック" panose="020B0600070205080204" pitchFamily="34" charset="-128"/>
              </a:rPr>
              <a:t>.</a:t>
            </a:r>
            <a:endParaRPr lang="de-DE" sz="2400" dirty="0">
              <a:solidFill>
                <a:srgbClr val="333333"/>
              </a:solidFill>
              <a:latin typeface="Calibri Light"/>
              <a:ea typeface="ＭＳ Ｐゴシック" panose="020B0600070205080204" pitchFamily="34" charset="-128"/>
            </a:endParaRPr>
          </a:p>
          <a:p>
            <a:endParaRPr lang="en-US" sz="2400" dirty="0">
              <a:latin typeface="Calibri Light"/>
            </a:endParaRPr>
          </a:p>
        </p:txBody>
      </p:sp>
      <p:sp>
        <p:nvSpPr>
          <p:cNvPr id="26" name="Titel 4"/>
          <p:cNvSpPr>
            <a:spLocks noGrp="1"/>
          </p:cNvSpPr>
          <p:nvPr>
            <p:ph type="title"/>
          </p:nvPr>
        </p:nvSpPr>
        <p:spPr bwMode="gray"/>
        <p:txBody>
          <a:bodyPr/>
          <a:lstStyle/>
          <a:p>
            <a:r>
              <a:rPr lang="de-DE" sz="3600" spc="-5" dirty="0"/>
              <a:t>Opcional: Videoclip</a:t>
            </a:r>
            <a:endParaRPr lang="de-DE" sz="3600" dirty="0"/>
          </a:p>
        </p:txBody>
      </p:sp>
      <p:sp>
        <p:nvSpPr>
          <p:cNvPr id="7" name="Fußzeilenplatzhalter 6"/>
          <p:cNvSpPr>
            <a:spLocks noGrp="1"/>
          </p:cNvSpPr>
          <p:nvPr>
            <p:ph type="ftr" sz="quarter" idx="11"/>
          </p:nvPr>
        </p:nvSpPr>
        <p:spPr bwMode="gray"/>
        <p:txBody>
          <a:bodyPr/>
          <a:lstStyle/>
          <a:p>
            <a:r>
              <a:rPr lang="de-DE">
                <a:solidFill>
                  <a:srgbClr val="333333"/>
                </a:solidFill>
              </a:rPr>
              <a:t>Entrenamiento Metacognitivo 5 - Memoria</a:t>
            </a:r>
            <a:endParaRPr lang="de-DE" dirty="0">
              <a:solidFill>
                <a:srgbClr val="333333"/>
              </a:solidFill>
            </a:endParaRPr>
          </a:p>
        </p:txBody>
      </p:sp>
      <p:sp>
        <p:nvSpPr>
          <p:cNvPr id="8" name="Foliennummernplatzhalter 7"/>
          <p:cNvSpPr>
            <a:spLocks noGrp="1"/>
          </p:cNvSpPr>
          <p:nvPr>
            <p:ph type="sldNum" sz="quarter" idx="12"/>
          </p:nvPr>
        </p:nvSpPr>
        <p:spPr bwMode="gray"/>
        <p:txBody>
          <a:bodyPr/>
          <a:lstStyle/>
          <a:p>
            <a:fld id="{9B00EF49-7894-4F53-A8DD-F7DB3BFC5032}" type="slidenum">
              <a:rPr lang="de-DE" smtClean="0">
                <a:solidFill>
                  <a:srgbClr val="333333"/>
                </a:solidFill>
              </a:rPr>
              <a:pPr/>
              <a:t>50</a:t>
            </a:fld>
            <a:endParaRPr lang="de-DE" dirty="0">
              <a:solidFill>
                <a:srgbClr val="333333"/>
              </a:solidFill>
            </a:endParaRPr>
          </a:p>
        </p:txBody>
      </p:sp>
      <p:sp>
        <p:nvSpPr>
          <p:cNvPr id="12" name="object 3"/>
          <p:cNvSpPr txBox="1"/>
          <p:nvPr/>
        </p:nvSpPr>
        <p:spPr>
          <a:xfrm>
            <a:off x="455023" y="4658666"/>
            <a:ext cx="8128431" cy="1325362"/>
          </a:xfrm>
          <a:prstGeom prst="rect">
            <a:avLst/>
          </a:prstGeom>
        </p:spPr>
        <p:txBody>
          <a:bodyPr vert="horz" wrap="square" lIns="0" tIns="113664" rIns="0" bIns="0" rtlCol="0">
            <a:spAutoFit/>
          </a:bodyPr>
          <a:lstStyle/>
          <a:p>
            <a:pPr marL="635" defTabSz="914400" eaLnBrk="0" fontAlgn="base" hangingPunct="0">
              <a:spcBef>
                <a:spcPts val="894"/>
              </a:spcBef>
              <a:spcAft>
                <a:spcPct val="0"/>
              </a:spcAft>
            </a:pPr>
            <a:r>
              <a:rPr lang="en-US" sz="1800" i="1" spc="-5" dirty="0">
                <a:solidFill>
                  <a:srgbClr val="333333"/>
                </a:solidFill>
                <a:latin typeface="Calibri Light"/>
                <a:ea typeface="ＭＳ Ｐゴシック" panose="020B0600070205080204" pitchFamily="34" charset="-128"/>
                <a:cs typeface="Verdana"/>
              </a:rPr>
              <a:t>[for trainers:</a:t>
            </a:r>
            <a:endParaRPr sz="1800" dirty="0">
              <a:solidFill>
                <a:srgbClr val="333333"/>
              </a:solidFill>
              <a:latin typeface="Calibri Light"/>
              <a:ea typeface="ＭＳ Ｐゴシック" panose="020B0600070205080204" pitchFamily="34" charset="-128"/>
              <a:cs typeface="Verdana"/>
            </a:endParaRPr>
          </a:p>
          <a:p>
            <a:pPr marL="12700" marR="5080" defTabSz="914400" eaLnBrk="0" fontAlgn="base" hangingPunct="0">
              <a:spcBef>
                <a:spcPts val="800"/>
              </a:spcBef>
              <a:spcAft>
                <a:spcPct val="0"/>
              </a:spcAft>
            </a:pPr>
            <a:r>
              <a:rPr lang="es-ES" sz="1800" dirty="0">
                <a:solidFill>
                  <a:srgbClr val="333333"/>
                </a:solidFill>
                <a:latin typeface="Calibri Light"/>
                <a:ea typeface="ＭＳ Ｐゴシック" panose="020B0600070205080204" pitchFamily="34" charset="-128"/>
              </a:rPr>
              <a:t>algunos vídeos pueden contener lenguaje no apropiado para todos los públicos o no ser válidos en distintas culturas. Por favor, revise </a:t>
            </a:r>
            <a:r>
              <a:rPr lang="es-ES" sz="1800" dirty="0" err="1">
                <a:solidFill>
                  <a:srgbClr val="333333"/>
                </a:solidFill>
                <a:latin typeface="Calibri Light"/>
                <a:ea typeface="ＭＳ Ｐゴシック" panose="020B0600070205080204" pitchFamily="34" charset="-128"/>
              </a:rPr>
              <a:t>cuidaosamente</a:t>
            </a:r>
            <a:r>
              <a:rPr lang="es-ES" sz="1800" dirty="0">
                <a:solidFill>
                  <a:srgbClr val="333333"/>
                </a:solidFill>
                <a:latin typeface="Calibri Light"/>
                <a:ea typeface="ＭＳ Ｐゴシック" panose="020B0600070205080204" pitchFamily="34" charset="-128"/>
              </a:rPr>
              <a:t> los vídeos antes de mostrarlos</a:t>
            </a:r>
            <a:r>
              <a:rPr lang="de-DE" sz="1800" dirty="0">
                <a:solidFill>
                  <a:srgbClr val="333333"/>
                </a:solidFill>
                <a:latin typeface="Calibri Light"/>
                <a:ea typeface="ＭＳ Ｐゴシック" panose="020B0600070205080204" pitchFamily="34" charset="-128"/>
              </a:rPr>
              <a:t>]</a:t>
            </a:r>
          </a:p>
        </p:txBody>
      </p:sp>
      <p:grpSp>
        <p:nvGrpSpPr>
          <p:cNvPr id="14" name="Gruppieren 13"/>
          <p:cNvGrpSpPr/>
          <p:nvPr/>
        </p:nvGrpSpPr>
        <p:grpSpPr>
          <a:xfrm>
            <a:off x="9875318" y="4383231"/>
            <a:ext cx="1838137" cy="1828164"/>
            <a:chOff x="7152612" y="4870093"/>
            <a:chExt cx="1838137" cy="1828164"/>
          </a:xfrm>
        </p:grpSpPr>
        <p:sp>
          <p:nvSpPr>
            <p:cNvPr id="15" name="object 2"/>
            <p:cNvSpPr/>
            <p:nvPr/>
          </p:nvSpPr>
          <p:spPr>
            <a:xfrm>
              <a:off x="7152612" y="5406859"/>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7" name="object 3"/>
            <p:cNvSpPr/>
            <p:nvPr/>
          </p:nvSpPr>
          <p:spPr>
            <a:xfrm>
              <a:off x="7564539" y="4870093"/>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8" name="object 4"/>
            <p:cNvSpPr/>
            <p:nvPr/>
          </p:nvSpPr>
          <p:spPr>
            <a:xfrm>
              <a:off x="7910413" y="5185032"/>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9" name="object 5"/>
            <p:cNvSpPr/>
            <p:nvPr/>
          </p:nvSpPr>
          <p:spPr>
            <a:xfrm>
              <a:off x="7689311" y="5127521"/>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0" name="object 6"/>
            <p:cNvSpPr/>
            <p:nvPr/>
          </p:nvSpPr>
          <p:spPr>
            <a:xfrm>
              <a:off x="8135185" y="5241628"/>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2" name="object 7"/>
            <p:cNvSpPr/>
            <p:nvPr/>
          </p:nvSpPr>
          <p:spPr>
            <a:xfrm>
              <a:off x="8351697" y="5297313"/>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3" name="object 8"/>
            <p:cNvSpPr/>
            <p:nvPr/>
          </p:nvSpPr>
          <p:spPr>
            <a:xfrm>
              <a:off x="8573718" y="5354824"/>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4" name="object 9"/>
            <p:cNvSpPr/>
            <p:nvPr/>
          </p:nvSpPr>
          <p:spPr>
            <a:xfrm>
              <a:off x="7503990" y="5092830"/>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5" name="object 10"/>
            <p:cNvSpPr/>
            <p:nvPr/>
          </p:nvSpPr>
          <p:spPr>
            <a:xfrm>
              <a:off x="7447108" y="5663372"/>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grpSp>
    </p:spTree>
    <p:extLst>
      <p:ext uri="{BB962C8B-B14F-4D97-AF65-F5344CB8AC3E}">
        <p14:creationId xmlns:p14="http://schemas.microsoft.com/office/powerpoint/2010/main" val="199180418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de-DE"/>
              <a:t>Entrenamiento Metacognitivo 5 - Memoria</a:t>
            </a:r>
          </a:p>
        </p:txBody>
      </p:sp>
      <p:sp>
        <p:nvSpPr>
          <p:cNvPr id="3" name="Slide Number Placeholder 2"/>
          <p:cNvSpPr>
            <a:spLocks noGrp="1"/>
          </p:cNvSpPr>
          <p:nvPr>
            <p:ph type="sldNum" sz="quarter" idx="12"/>
          </p:nvPr>
        </p:nvSpPr>
        <p:spPr/>
        <p:txBody>
          <a:bodyPr/>
          <a:lstStyle/>
          <a:p>
            <a:fld id="{33E002A2-E9F1-4D64-A4B4-4567E192A3D8}" type="slidenum">
              <a:rPr lang="de-DE" altLang="de-DE" smtClean="0"/>
              <a:pPr/>
              <a:t>51</a:t>
            </a:fld>
            <a:endParaRPr lang="de-DE" altLang="de-DE"/>
          </a:p>
        </p:txBody>
      </p:sp>
      <p:pic>
        <p:nvPicPr>
          <p:cNvPr id="10" name="Grafik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07455" y="1078992"/>
            <a:ext cx="754660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s-ES" altLang="de-DE" sz="3600" dirty="0">
                <a:latin typeface="Calibri Light"/>
              </a:rPr>
              <a:t>Playa</a:t>
            </a:r>
            <a:br>
              <a:rPr lang="es-ES" altLang="de-DE" sz="3600" dirty="0">
                <a:latin typeface="Calibri Light"/>
              </a:rPr>
            </a:br>
            <a:r>
              <a:rPr lang="es-ES" altLang="de-DE" dirty="0">
                <a:latin typeface="Calibri Light"/>
              </a:rPr>
              <a:t>¿Que cosas no han visto? ¿Cómo está de seguro?</a:t>
            </a:r>
            <a:endParaRPr lang="de-DE" altLang="de-DE" dirty="0">
              <a:latin typeface="Calibri Light"/>
            </a:endParaRPr>
          </a:p>
        </p:txBody>
      </p:sp>
      <p:sp>
        <p:nvSpPr>
          <p:cNvPr id="68611" name="Rectangle 3"/>
          <p:cNvSpPr>
            <a:spLocks noGrp="1" noChangeArrowheads="1"/>
          </p:cNvSpPr>
          <p:nvPr>
            <p:ph idx="1"/>
          </p:nvPr>
        </p:nvSpPr>
        <p:spPr>
          <a:noFill/>
        </p:spPr>
        <p:txBody>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silla de playa</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caña de pescar</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orca</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gafas y tubo de bucear</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toalla</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cielo azul</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gaviota</a:t>
            </a:r>
          </a:p>
        </p:txBody>
      </p:sp>
      <p:sp>
        <p:nvSpPr>
          <p:cNvPr id="4" name="Footer Placeholder 3"/>
          <p:cNvSpPr>
            <a:spLocks noGrp="1"/>
          </p:cNvSpPr>
          <p:nvPr>
            <p:ph type="ftr" sz="quarter" idx="11"/>
          </p:nvPr>
        </p:nvSpPr>
        <p:spPr/>
        <p:txBody>
          <a:bodyPr/>
          <a:lstStyle/>
          <a:p>
            <a:pPr>
              <a:defRPr/>
            </a:pPr>
            <a:r>
              <a:rPr lang="de-DE"/>
              <a:t>Entrenamiento Metacognitivo 5 - Memoria</a:t>
            </a:r>
          </a:p>
        </p:txBody>
      </p:sp>
      <p:sp>
        <p:nvSpPr>
          <p:cNvPr id="5" name="Slide Number Placeholder 4"/>
          <p:cNvSpPr>
            <a:spLocks noGrp="1"/>
          </p:cNvSpPr>
          <p:nvPr>
            <p:ph type="sldNum" sz="quarter" idx="12"/>
          </p:nvPr>
        </p:nvSpPr>
        <p:spPr/>
        <p:txBody>
          <a:bodyPr/>
          <a:lstStyle/>
          <a:p>
            <a:fld id="{33E002A2-E9F1-4D64-A4B4-4567E192A3D8}" type="slidenum">
              <a:rPr lang="de-DE" altLang="de-DE" smtClean="0"/>
              <a:pPr/>
              <a:t>52</a:t>
            </a:fld>
            <a:endParaRPr lang="de-DE" altLang="de-DE"/>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Playa</a:t>
            </a:r>
          </a:p>
        </p:txBody>
      </p:sp>
      <p:sp>
        <p:nvSpPr>
          <p:cNvPr id="69635" name="Rectangle 3"/>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silla de playa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caña de pescar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orca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gafas y tubo de bucear</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toalla</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cielo azul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gaviota</a:t>
            </a:r>
          </a:p>
        </p:txBody>
      </p:sp>
      <p:sp>
        <p:nvSpPr>
          <p:cNvPr id="4" name="Footer Placeholder 3"/>
          <p:cNvSpPr>
            <a:spLocks noGrp="1"/>
          </p:cNvSpPr>
          <p:nvPr>
            <p:ph type="ftr" sz="quarter" idx="11"/>
          </p:nvPr>
        </p:nvSpPr>
        <p:spPr/>
        <p:txBody>
          <a:bodyPr/>
          <a:lstStyle/>
          <a:p>
            <a:pPr>
              <a:defRPr/>
            </a:pPr>
            <a:r>
              <a:rPr lang="de-DE"/>
              <a:t>Entrenamiento Metacognitivo 5 - Memoria</a:t>
            </a:r>
          </a:p>
        </p:txBody>
      </p:sp>
      <p:sp>
        <p:nvSpPr>
          <p:cNvPr id="5" name="Slide Number Placeholder 4"/>
          <p:cNvSpPr>
            <a:spLocks noGrp="1"/>
          </p:cNvSpPr>
          <p:nvPr>
            <p:ph type="sldNum" sz="quarter" idx="12"/>
          </p:nvPr>
        </p:nvSpPr>
        <p:spPr/>
        <p:txBody>
          <a:bodyPr/>
          <a:lstStyle/>
          <a:p>
            <a:fld id="{33E002A2-E9F1-4D64-A4B4-4567E192A3D8}" type="slidenum">
              <a:rPr lang="de-DE" altLang="de-DE" smtClean="0"/>
              <a:pPr/>
              <a:t>53</a:t>
            </a:fld>
            <a:endParaRPr lang="de-DE" altLang="de-DE"/>
          </a:p>
        </p:txBody>
      </p:sp>
      <p:pic>
        <p:nvPicPr>
          <p:cNvPr id="13"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04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no aparece en la imagen</a:t>
            </a:r>
            <a:endParaRPr lang="de-DE" altLang="de-DE" sz="1800" b="1" dirty="0">
              <a:latin typeface="Calibri Light"/>
            </a:endParaRPr>
          </a:p>
        </p:txBody>
      </p:sp>
      <p:sp>
        <p:nvSpPr>
          <p:cNvPr id="15"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de-DE"/>
              <a:t>Entrenamiento Metacognitivo 5 - Memoria</a:t>
            </a:r>
          </a:p>
        </p:txBody>
      </p:sp>
      <p:sp>
        <p:nvSpPr>
          <p:cNvPr id="5" name="Slide Number Placeholder 4"/>
          <p:cNvSpPr>
            <a:spLocks noGrp="1"/>
          </p:cNvSpPr>
          <p:nvPr>
            <p:ph type="sldNum" sz="quarter" idx="12"/>
          </p:nvPr>
        </p:nvSpPr>
        <p:spPr/>
        <p:txBody>
          <a:bodyPr/>
          <a:lstStyle/>
          <a:p>
            <a:fld id="{33E002A2-E9F1-4D64-A4B4-4567E192A3D8}" type="slidenum">
              <a:rPr lang="de-DE" altLang="de-DE" smtClean="0"/>
              <a:pPr/>
              <a:t>54</a:t>
            </a:fld>
            <a:endParaRPr lang="de-DE" altLang="de-DE"/>
          </a:p>
        </p:txBody>
      </p:sp>
      <p:pic>
        <p:nvPicPr>
          <p:cNvPr id="10"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27898" y="1078992"/>
            <a:ext cx="450572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Lluvia de ideas</a:t>
            </a:r>
            <a:endParaRPr lang="en-US" altLang="de-DE" sz="3600">
              <a:latin typeface="Calibri Light"/>
            </a:endParaRPr>
          </a:p>
        </p:txBody>
      </p:sp>
      <p:sp>
        <p:nvSpPr>
          <p:cNvPr id="71683" name="Rectangle 3"/>
          <p:cNvSpPr>
            <a:spLocks noGrp="1" noChangeArrowheads="1"/>
          </p:cNvSpPr>
          <p:nvPr>
            <p:ph idx="1"/>
          </p:nvPr>
        </p:nvSpPr>
        <p:spPr/>
        <p:txBody>
          <a:bodyPr/>
          <a:lstStyle/>
          <a:p>
            <a:pPr eaLnBrk="1" hangingPunct="1"/>
            <a:r>
              <a:rPr lang="de-DE" altLang="de-DE" sz="2400">
                <a:solidFill>
                  <a:srgbClr val="333333"/>
                </a:solidFill>
                <a:latin typeface="Calibri Light"/>
              </a:rPr>
              <a:t>¿Qué cosas podemos encontrar típicamente en una tienda?</a:t>
            </a:r>
          </a:p>
          <a:p>
            <a:pPr eaLnBrk="1" hangingPunct="1"/>
            <a:r>
              <a:rPr lang="de-DE" altLang="de-DE" sz="2400">
                <a:solidFill>
                  <a:srgbClr val="333333"/>
                </a:solidFill>
                <a:latin typeface="Calibri Light"/>
              </a:rPr>
              <a:t> ...</a:t>
            </a:r>
          </a:p>
          <a:p>
            <a:pPr eaLnBrk="1" hangingPunct="1"/>
            <a:r>
              <a:rPr lang="de-DE" altLang="de-DE" sz="2400">
                <a:solidFill>
                  <a:srgbClr val="333333"/>
                </a:solidFill>
                <a:latin typeface="Calibri Light"/>
              </a:rPr>
              <a:t> ...</a:t>
            </a:r>
          </a:p>
          <a:p>
            <a:pPr eaLnBrk="1" hangingPunct="1"/>
            <a:r>
              <a:rPr lang="de-DE" altLang="de-DE" sz="2400">
                <a:solidFill>
                  <a:srgbClr val="333333"/>
                </a:solidFill>
                <a:latin typeface="Calibri Light"/>
              </a:rPr>
              <a:t> ...</a:t>
            </a:r>
          </a:p>
          <a:p>
            <a:pPr eaLnBrk="1" hangingPunct="1"/>
            <a:r>
              <a:rPr lang="de-DE" altLang="de-DE" sz="2400">
                <a:solidFill>
                  <a:srgbClr val="333333"/>
                </a:solidFill>
                <a:latin typeface="Calibri Light"/>
              </a:rPr>
              <a:t> ...</a:t>
            </a:r>
            <a:endParaRPr lang="en-US" altLang="de-DE" sz="240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de-DE"/>
              <a:t>Entrenamiento Metacognitivo 5 - Memoria</a:t>
            </a:r>
          </a:p>
        </p:txBody>
      </p:sp>
      <p:sp>
        <p:nvSpPr>
          <p:cNvPr id="5" name="Slide Number Placeholder 4"/>
          <p:cNvSpPr>
            <a:spLocks noGrp="1"/>
          </p:cNvSpPr>
          <p:nvPr>
            <p:ph type="sldNum" sz="quarter" idx="12"/>
          </p:nvPr>
        </p:nvSpPr>
        <p:spPr/>
        <p:txBody>
          <a:bodyPr/>
          <a:lstStyle/>
          <a:p>
            <a:fld id="{33E002A2-E9F1-4D64-A4B4-4567E192A3D8}" type="slidenum">
              <a:rPr lang="de-DE" altLang="de-DE" smtClean="0"/>
              <a:pPr/>
              <a:t>55</a:t>
            </a:fld>
            <a:endParaRPr lang="de-DE" altLang="de-DE"/>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s-ES" altLang="de-DE" sz="3600">
                <a:latin typeface="Calibri Light"/>
              </a:rPr>
              <a:t>Tienda </a:t>
            </a:r>
            <a:br>
              <a:rPr lang="es-ES" altLang="de-DE" sz="3600">
                <a:latin typeface="Calibri Light"/>
              </a:rPr>
            </a:br>
            <a:r>
              <a:rPr lang="es-ES" altLang="de-DE">
                <a:latin typeface="Calibri Light"/>
              </a:rPr>
              <a:t>¿Qué cosas estaban presentes en la imagen? ¿Cómo está de seguro?</a:t>
            </a:r>
            <a:endParaRPr lang="de-DE" altLang="de-DE">
              <a:latin typeface="Calibri Light"/>
            </a:endParaRPr>
          </a:p>
        </p:txBody>
      </p:sp>
      <p:sp>
        <p:nvSpPr>
          <p:cNvPr id="72707" name="Rectangle 3"/>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vendedor</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carricoche</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caja registradora</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mostrador</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latas</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puro</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carteles </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escaparate</a:t>
            </a:r>
          </a:p>
        </p:txBody>
      </p:sp>
      <p:sp>
        <p:nvSpPr>
          <p:cNvPr id="4" name="Footer Placeholder 3"/>
          <p:cNvSpPr>
            <a:spLocks noGrp="1"/>
          </p:cNvSpPr>
          <p:nvPr>
            <p:ph type="ftr" sz="quarter" idx="11"/>
          </p:nvPr>
        </p:nvSpPr>
        <p:spPr/>
        <p:txBody>
          <a:bodyPr/>
          <a:lstStyle/>
          <a:p>
            <a:pPr>
              <a:defRPr/>
            </a:pPr>
            <a:r>
              <a:rPr lang="de-DE"/>
              <a:t>Entrenamiento Metacognitivo 5 - Memoria</a:t>
            </a:r>
          </a:p>
        </p:txBody>
      </p:sp>
      <p:sp>
        <p:nvSpPr>
          <p:cNvPr id="5" name="Slide Number Placeholder 4"/>
          <p:cNvSpPr>
            <a:spLocks noGrp="1"/>
          </p:cNvSpPr>
          <p:nvPr>
            <p:ph type="sldNum" sz="quarter" idx="12"/>
          </p:nvPr>
        </p:nvSpPr>
        <p:spPr/>
        <p:txBody>
          <a:bodyPr/>
          <a:lstStyle/>
          <a:p>
            <a:fld id="{33E002A2-E9F1-4D64-A4B4-4567E192A3D8}" type="slidenum">
              <a:rPr lang="de-DE" altLang="de-DE" smtClean="0"/>
              <a:pPr/>
              <a:t>56</a:t>
            </a:fld>
            <a:endParaRPr lang="de-DE" altLang="de-DE"/>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Tienda</a:t>
            </a:r>
          </a:p>
        </p:txBody>
      </p:sp>
      <p:sp>
        <p:nvSpPr>
          <p:cNvPr id="73731" name="Rectangle 3"/>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vendedor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carricoche</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caja registradora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mostrador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latas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puro</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carteles </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escaparate</a:t>
            </a:r>
          </a:p>
        </p:txBody>
      </p:sp>
      <p:sp>
        <p:nvSpPr>
          <p:cNvPr id="4" name="Footer Placeholder 3"/>
          <p:cNvSpPr>
            <a:spLocks noGrp="1"/>
          </p:cNvSpPr>
          <p:nvPr>
            <p:ph type="ftr" sz="quarter" idx="11"/>
          </p:nvPr>
        </p:nvSpPr>
        <p:spPr/>
        <p:txBody>
          <a:bodyPr/>
          <a:lstStyle/>
          <a:p>
            <a:pPr>
              <a:defRPr/>
            </a:pPr>
            <a:r>
              <a:rPr lang="de-DE"/>
              <a:t>Entrenamiento Metacognitivo 5 - Memoria</a:t>
            </a:r>
          </a:p>
        </p:txBody>
      </p:sp>
      <p:sp>
        <p:nvSpPr>
          <p:cNvPr id="5" name="Slide Number Placeholder 4"/>
          <p:cNvSpPr>
            <a:spLocks noGrp="1"/>
          </p:cNvSpPr>
          <p:nvPr>
            <p:ph type="sldNum" sz="quarter" idx="12"/>
          </p:nvPr>
        </p:nvSpPr>
        <p:spPr/>
        <p:txBody>
          <a:bodyPr/>
          <a:lstStyle/>
          <a:p>
            <a:fld id="{33E002A2-E9F1-4D64-A4B4-4567E192A3D8}" type="slidenum">
              <a:rPr lang="de-DE" altLang="de-DE" smtClean="0"/>
              <a:pPr/>
              <a:t>57</a:t>
            </a:fld>
            <a:endParaRPr lang="de-DE" altLang="de-DE"/>
          </a:p>
        </p:txBody>
      </p:sp>
      <p:pic>
        <p:nvPicPr>
          <p:cNvPr id="13"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99160" y="2203704"/>
            <a:ext cx="35632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no aparece en la imagen</a:t>
            </a:r>
            <a:endParaRPr lang="de-DE" altLang="de-DE" sz="1800" b="1" dirty="0">
              <a:latin typeface="Calibri Light"/>
            </a:endParaRPr>
          </a:p>
        </p:txBody>
      </p:sp>
      <p:sp>
        <p:nvSpPr>
          <p:cNvPr id="15"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de-DE"/>
              <a:t>Entrenamiento Metacognitivo 5 - Memoria</a:t>
            </a:r>
          </a:p>
        </p:txBody>
      </p:sp>
      <p:sp>
        <p:nvSpPr>
          <p:cNvPr id="3" name="Slide Number Placeholder 2"/>
          <p:cNvSpPr>
            <a:spLocks noGrp="1"/>
          </p:cNvSpPr>
          <p:nvPr>
            <p:ph type="sldNum" sz="quarter" idx="12"/>
          </p:nvPr>
        </p:nvSpPr>
        <p:spPr/>
        <p:txBody>
          <a:bodyPr/>
          <a:lstStyle/>
          <a:p>
            <a:fld id="{33E002A2-E9F1-4D64-A4B4-4567E192A3D8}" type="slidenum">
              <a:rPr lang="de-DE" altLang="de-DE" smtClean="0"/>
              <a:pPr/>
              <a:t>58</a:t>
            </a:fld>
            <a:endParaRPr lang="de-DE" altLang="de-DE"/>
          </a:p>
        </p:txBody>
      </p:sp>
      <p:pic>
        <p:nvPicPr>
          <p:cNvPr id="10"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77817" y="1078992"/>
            <a:ext cx="7405885"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Lluvia de ideas</a:t>
            </a:r>
            <a:endParaRPr lang="en-US" altLang="de-DE" sz="3600">
              <a:latin typeface="Calibri Light"/>
            </a:endParaRPr>
          </a:p>
        </p:txBody>
      </p:sp>
      <p:sp>
        <p:nvSpPr>
          <p:cNvPr id="75779" name="Rectangle 3"/>
          <p:cNvSpPr>
            <a:spLocks noGrp="1" noChangeArrowheads="1"/>
          </p:cNvSpPr>
          <p:nvPr>
            <p:ph idx="1"/>
          </p:nvPr>
        </p:nvSpPr>
        <p:spPr/>
        <p:txBody>
          <a:bodyPr/>
          <a:lstStyle/>
          <a:p>
            <a:pPr eaLnBrk="1" hangingPunct="1"/>
            <a:r>
              <a:rPr lang="de-DE" altLang="de-DE" sz="2400">
                <a:solidFill>
                  <a:srgbClr val="333333"/>
                </a:solidFill>
                <a:latin typeface="Calibri Light"/>
              </a:rPr>
              <a:t>¿Qué esperarías encontrar en una piscina?</a:t>
            </a:r>
          </a:p>
          <a:p>
            <a:pPr eaLnBrk="1" hangingPunct="1"/>
            <a:r>
              <a:rPr lang="de-DE" altLang="de-DE" sz="2400">
                <a:solidFill>
                  <a:srgbClr val="333333"/>
                </a:solidFill>
                <a:latin typeface="Calibri Light"/>
              </a:rPr>
              <a:t> ...</a:t>
            </a:r>
          </a:p>
          <a:p>
            <a:pPr eaLnBrk="1" hangingPunct="1"/>
            <a:r>
              <a:rPr lang="de-DE" altLang="de-DE" sz="2400">
                <a:solidFill>
                  <a:srgbClr val="333333"/>
                </a:solidFill>
                <a:latin typeface="Calibri Light"/>
              </a:rPr>
              <a:t> ...</a:t>
            </a:r>
          </a:p>
          <a:p>
            <a:pPr eaLnBrk="1" hangingPunct="1"/>
            <a:r>
              <a:rPr lang="de-DE" altLang="de-DE" sz="2400">
                <a:solidFill>
                  <a:srgbClr val="333333"/>
                </a:solidFill>
                <a:latin typeface="Calibri Light"/>
              </a:rPr>
              <a:t> ...</a:t>
            </a:r>
          </a:p>
          <a:p>
            <a:pPr eaLnBrk="1" hangingPunct="1"/>
            <a:r>
              <a:rPr lang="de-DE" altLang="de-DE" sz="2400">
                <a:solidFill>
                  <a:srgbClr val="333333"/>
                </a:solidFill>
                <a:latin typeface="Calibri Light"/>
              </a:rPr>
              <a:t> ...</a:t>
            </a:r>
            <a:endParaRPr lang="en-US" altLang="de-DE" sz="240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de-DE"/>
              <a:t>Entrenamiento Metacognitivo 5 - Memoria</a:t>
            </a:r>
          </a:p>
        </p:txBody>
      </p:sp>
      <p:sp>
        <p:nvSpPr>
          <p:cNvPr id="5" name="Slide Number Placeholder 4"/>
          <p:cNvSpPr>
            <a:spLocks noGrp="1"/>
          </p:cNvSpPr>
          <p:nvPr>
            <p:ph type="sldNum" sz="quarter" idx="12"/>
          </p:nvPr>
        </p:nvSpPr>
        <p:spPr/>
        <p:txBody>
          <a:bodyPr/>
          <a:lstStyle/>
          <a:p>
            <a:fld id="{33E002A2-E9F1-4D64-A4B4-4567E192A3D8}" type="slidenum">
              <a:rPr lang="de-DE" altLang="de-DE" smtClean="0"/>
              <a:pPr/>
              <a:t>59</a:t>
            </a:fld>
            <a:endParaRPr lang="de-DE" altLang="de-DE"/>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s-ES" altLang="de-DE" sz="3600">
                <a:latin typeface="Calibri Light"/>
              </a:rPr>
              <a:t>Piscina </a:t>
            </a:r>
            <a:br>
              <a:rPr lang="es-ES" altLang="de-DE" sz="3600">
                <a:latin typeface="Calibri Light"/>
              </a:rPr>
            </a:br>
            <a:r>
              <a:rPr lang="es-ES" altLang="de-DE">
                <a:latin typeface="Calibri Light"/>
              </a:rPr>
              <a:t>¿Qué había en la imagen? ¿Cómo está de seguro?</a:t>
            </a:r>
            <a:endParaRPr lang="de-DE" altLang="de-DE">
              <a:latin typeface="Calibri Light"/>
            </a:endParaRPr>
          </a:p>
        </p:txBody>
      </p:sp>
      <p:sp>
        <p:nvSpPr>
          <p:cNvPr id="76803" name="Rectangle 3"/>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pato de goma</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toallas</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nevera</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ducha</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tumbona</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sombrero </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periódico</a:t>
            </a:r>
          </a:p>
        </p:txBody>
      </p:sp>
      <p:sp>
        <p:nvSpPr>
          <p:cNvPr id="4" name="Footer Placeholder 3"/>
          <p:cNvSpPr>
            <a:spLocks noGrp="1"/>
          </p:cNvSpPr>
          <p:nvPr>
            <p:ph type="ftr" sz="quarter" idx="11"/>
          </p:nvPr>
        </p:nvSpPr>
        <p:spPr/>
        <p:txBody>
          <a:bodyPr/>
          <a:lstStyle/>
          <a:p>
            <a:pPr>
              <a:defRPr/>
            </a:pPr>
            <a:r>
              <a:rPr lang="de-DE"/>
              <a:t>Entrenamiento Metacognitivo 5 - Memoria</a:t>
            </a:r>
          </a:p>
        </p:txBody>
      </p:sp>
      <p:sp>
        <p:nvSpPr>
          <p:cNvPr id="5" name="Slide Number Placeholder 4"/>
          <p:cNvSpPr>
            <a:spLocks noGrp="1"/>
          </p:cNvSpPr>
          <p:nvPr>
            <p:ph type="sldNum" sz="quarter" idx="12"/>
          </p:nvPr>
        </p:nvSpPr>
        <p:spPr/>
        <p:txBody>
          <a:bodyPr/>
          <a:lstStyle/>
          <a:p>
            <a:fld id="{33E002A2-E9F1-4D64-A4B4-4567E192A3D8}" type="slidenum">
              <a:rPr lang="de-DE" altLang="de-DE" smtClean="0"/>
              <a:pPr/>
              <a:t>60</a:t>
            </a:fld>
            <a:endParaRPr lang="de-DE" altLang="de-DE"/>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1026"/>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Piscina</a:t>
            </a:r>
          </a:p>
        </p:txBody>
      </p:sp>
      <p:sp>
        <p:nvSpPr>
          <p:cNvPr id="77827" name="Rectangle 1029"/>
          <p:cNvSpPr>
            <a:spLocks noGrp="1" noChangeArrowheads="1"/>
          </p:cNvSpPr>
          <p:nvPr>
            <p:ph idx="1"/>
          </p:nvPr>
        </p:nvSpPr>
        <p:spPr>
          <a:noFill/>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pato de goma</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toallas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nevera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ducha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tumbona</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sombrero</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periódico</a:t>
            </a:r>
          </a:p>
        </p:txBody>
      </p:sp>
      <p:sp>
        <p:nvSpPr>
          <p:cNvPr id="4" name="Footer Placeholder 3"/>
          <p:cNvSpPr>
            <a:spLocks noGrp="1"/>
          </p:cNvSpPr>
          <p:nvPr>
            <p:ph type="ftr" sz="quarter" idx="11"/>
          </p:nvPr>
        </p:nvSpPr>
        <p:spPr/>
        <p:txBody>
          <a:bodyPr/>
          <a:lstStyle/>
          <a:p>
            <a:pPr>
              <a:defRPr/>
            </a:pPr>
            <a:r>
              <a:rPr lang="de-DE"/>
              <a:t>Entrenamiento Metacognitivo 5 - Memoria</a:t>
            </a:r>
          </a:p>
        </p:txBody>
      </p:sp>
      <p:sp>
        <p:nvSpPr>
          <p:cNvPr id="5" name="Slide Number Placeholder 4"/>
          <p:cNvSpPr>
            <a:spLocks noGrp="1"/>
          </p:cNvSpPr>
          <p:nvPr>
            <p:ph type="sldNum" sz="quarter" idx="12"/>
          </p:nvPr>
        </p:nvSpPr>
        <p:spPr/>
        <p:txBody>
          <a:bodyPr/>
          <a:lstStyle/>
          <a:p>
            <a:fld id="{33E002A2-E9F1-4D64-A4B4-4567E192A3D8}" type="slidenum">
              <a:rPr lang="de-DE" altLang="de-DE" smtClean="0"/>
              <a:pPr/>
              <a:t>61</a:t>
            </a:fld>
            <a:endParaRPr lang="de-DE" altLang="de-DE"/>
          </a:p>
        </p:txBody>
      </p:sp>
      <p:pic>
        <p:nvPicPr>
          <p:cNvPr id="13" name="Grafik 10"/>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90620" y="2203704"/>
            <a:ext cx="5669280" cy="41158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no aparece en la imagen</a:t>
            </a:r>
            <a:endParaRPr lang="de-DE" altLang="de-DE" sz="1800" b="1" dirty="0">
              <a:latin typeface="Calibri Light"/>
            </a:endParaRPr>
          </a:p>
        </p:txBody>
      </p:sp>
      <p:sp>
        <p:nvSpPr>
          <p:cNvPr id="15"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de-DE">
                <a:latin typeface="Calibri Light"/>
              </a:rPr>
              <a:t>Entrenamiento Metacognitivo 5 - Memoria</a:t>
            </a:r>
          </a:p>
        </p:txBody>
      </p:sp>
      <p:sp>
        <p:nvSpPr>
          <p:cNvPr id="6" name="Slide Number Placeholder 5"/>
          <p:cNvSpPr>
            <a:spLocks noGrp="1"/>
          </p:cNvSpPr>
          <p:nvPr>
            <p:ph type="sldNum" sz="quarter" idx="12"/>
          </p:nvPr>
        </p:nvSpPr>
        <p:spPr/>
        <p:txBody>
          <a:bodyPr/>
          <a:lstStyle/>
          <a:p>
            <a:fld id="{33E002A2-E9F1-4D64-A4B4-4567E192A3D8}" type="slidenum">
              <a:rPr lang="de-DE" altLang="de-DE" smtClean="0">
                <a:latin typeface="Calibri Light"/>
              </a:rPr>
              <a:pPr/>
              <a:t>62</a:t>
            </a:fld>
            <a:endParaRPr lang="de-DE" altLang="de-DE">
              <a:latin typeface="Calibri Light"/>
            </a:endParaRPr>
          </a:p>
        </p:txBody>
      </p:sp>
      <p:pic>
        <p:nvPicPr>
          <p:cNvPr id="78851"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97804" y="1078992"/>
            <a:ext cx="4165911"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0873151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p:txBody>
          <a:bodyPr vert="horz" lIns="0" tIns="0" rIns="0" bIns="0" rtlCol="0" anchor="t">
            <a:spAutoFit/>
          </a:bodyPr>
          <a:lstStyle/>
          <a:p>
            <a:pPr defTabSz="914377">
              <a:spcBef>
                <a:spcPts val="0"/>
              </a:spcBef>
            </a:pPr>
            <a:r>
              <a:rPr lang="es-ES" altLang="de-DE" sz="3600" dirty="0">
                <a:latin typeface="Calibri Light"/>
              </a:rPr>
              <a:t>El artista</a:t>
            </a:r>
            <a:br>
              <a:rPr lang="es-ES" altLang="de-DE" sz="3600" dirty="0">
                <a:latin typeface="Calibri Light"/>
              </a:rPr>
            </a:br>
            <a:r>
              <a:rPr lang="es-ES" altLang="de-DE" dirty="0">
                <a:latin typeface="Calibri Light"/>
              </a:rPr>
              <a:t>¿Qué no ha visto en la imagen? ¿Cómo está de seguro?</a:t>
            </a:r>
            <a:endParaRPr lang="de-DE" altLang="de-DE" dirty="0">
              <a:latin typeface="Calibri Light"/>
            </a:endParaRPr>
          </a:p>
        </p:txBody>
      </p:sp>
      <p:sp>
        <p:nvSpPr>
          <p:cNvPr id="79875" name="Rectangle 3"/>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pintura</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silla</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pincel</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caballete</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paleta</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chaleco</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zapatos</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periódico</a:t>
            </a:r>
          </a:p>
        </p:txBody>
      </p:sp>
      <p:sp>
        <p:nvSpPr>
          <p:cNvPr id="2" name="Footer Placeholder 1"/>
          <p:cNvSpPr>
            <a:spLocks noGrp="1"/>
          </p:cNvSpPr>
          <p:nvPr>
            <p:ph type="ftr" sz="quarter" idx="11"/>
          </p:nvPr>
        </p:nvSpPr>
        <p:spPr/>
        <p:txBody>
          <a:bodyPr/>
          <a:lstStyle/>
          <a:p>
            <a:pPr>
              <a:defRPr/>
            </a:pPr>
            <a:r>
              <a:rPr lang="de-DE">
                <a:latin typeface="Calibri Light"/>
              </a:rPr>
              <a:t>Entrenamiento Metacognitivo 5 - Memoria</a:t>
            </a:r>
          </a:p>
        </p:txBody>
      </p:sp>
      <p:sp>
        <p:nvSpPr>
          <p:cNvPr id="3" name="Slide Number Placeholder 2"/>
          <p:cNvSpPr>
            <a:spLocks noGrp="1"/>
          </p:cNvSpPr>
          <p:nvPr>
            <p:ph type="sldNum" sz="quarter" idx="12"/>
          </p:nvPr>
        </p:nvSpPr>
        <p:spPr/>
        <p:txBody>
          <a:bodyPr/>
          <a:lstStyle/>
          <a:p>
            <a:fld id="{33E002A2-E9F1-4D64-A4B4-4567E192A3D8}" type="slidenum">
              <a:rPr lang="de-DE" altLang="de-DE" smtClean="0">
                <a:latin typeface="Calibri Light"/>
              </a:rPr>
              <a:pPr/>
              <a:t>63</a:t>
            </a:fld>
            <a:endParaRPr lang="de-DE" altLang="de-DE">
              <a:latin typeface="Calibri Light"/>
            </a:endParaRPr>
          </a:p>
        </p:txBody>
      </p:sp>
    </p:spTree>
    <p:extLst>
      <p:ext uri="{BB962C8B-B14F-4D97-AF65-F5344CB8AC3E}">
        <p14:creationId xmlns:p14="http://schemas.microsoft.com/office/powerpoint/2010/main" val="127355530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El artista</a:t>
            </a:r>
          </a:p>
        </p:txBody>
      </p:sp>
      <p:sp>
        <p:nvSpPr>
          <p:cNvPr id="80899" name="Rectangle 3"/>
          <p:cNvSpPr>
            <a:spLocks noGrp="1" noChangeArrowheads="1"/>
          </p:cNvSpPr>
          <p:nvPr>
            <p:ph idx="1"/>
          </p:nvPr>
        </p:nvSpPr>
        <p:spPr/>
        <p:txBody>
          <a:bodyPr/>
          <a:lstStyle/>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pintura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silla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pincel</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caballete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paleta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chaleco</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zapatos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periódico</a:t>
            </a:r>
          </a:p>
        </p:txBody>
      </p:sp>
      <p:sp>
        <p:nvSpPr>
          <p:cNvPr id="2" name="Footer Placeholder 1"/>
          <p:cNvSpPr>
            <a:spLocks noGrp="1"/>
          </p:cNvSpPr>
          <p:nvPr>
            <p:ph type="ftr" sz="quarter" idx="11"/>
          </p:nvPr>
        </p:nvSpPr>
        <p:spPr/>
        <p:txBody>
          <a:bodyPr/>
          <a:lstStyle/>
          <a:p>
            <a:pPr>
              <a:defRPr/>
            </a:pPr>
            <a:r>
              <a:rPr lang="de-DE">
                <a:latin typeface="Calibri Light"/>
              </a:rPr>
              <a:t>Entrenamiento Metacognitivo 5 - Memoria</a:t>
            </a:r>
          </a:p>
        </p:txBody>
      </p:sp>
      <p:sp>
        <p:nvSpPr>
          <p:cNvPr id="3" name="Slide Number Placeholder 2"/>
          <p:cNvSpPr>
            <a:spLocks noGrp="1"/>
          </p:cNvSpPr>
          <p:nvPr>
            <p:ph type="sldNum" sz="quarter" idx="12"/>
          </p:nvPr>
        </p:nvSpPr>
        <p:spPr/>
        <p:txBody>
          <a:bodyPr/>
          <a:lstStyle/>
          <a:p>
            <a:fld id="{33E002A2-E9F1-4D64-A4B4-4567E192A3D8}" type="slidenum">
              <a:rPr lang="de-DE" altLang="de-DE" smtClean="0">
                <a:latin typeface="Calibri Light"/>
              </a:rPr>
              <a:pPr/>
              <a:t>64</a:t>
            </a:fld>
            <a:endParaRPr lang="de-DE" altLang="de-DE">
              <a:latin typeface="Calibri Light"/>
            </a:endParaRPr>
          </a:p>
        </p:txBody>
      </p:sp>
      <p:pic>
        <p:nvPicPr>
          <p:cNvPr id="80902" name="Picture 1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33525" y="2203704"/>
            <a:ext cx="329447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no aparece en la imagen</a:t>
            </a:r>
            <a:endParaRPr lang="de-DE" altLang="de-DE" sz="1800" b="1" dirty="0">
              <a:latin typeface="Calibri Light"/>
            </a:endParaRPr>
          </a:p>
        </p:txBody>
      </p:sp>
      <p:sp>
        <p:nvSpPr>
          <p:cNvPr id="10"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extLst>
      <p:ext uri="{BB962C8B-B14F-4D97-AF65-F5344CB8AC3E}">
        <p14:creationId xmlns:p14="http://schemas.microsoft.com/office/powerpoint/2010/main" val="308020435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de-DE"/>
              <a:t>Entrenamiento Metacognitivo 5 - Memoria</a:t>
            </a:r>
          </a:p>
        </p:txBody>
      </p:sp>
      <p:sp>
        <p:nvSpPr>
          <p:cNvPr id="3" name="Slide Number Placeholder 2"/>
          <p:cNvSpPr>
            <a:spLocks noGrp="1"/>
          </p:cNvSpPr>
          <p:nvPr>
            <p:ph type="sldNum" sz="quarter" idx="12"/>
          </p:nvPr>
        </p:nvSpPr>
        <p:spPr/>
        <p:txBody>
          <a:bodyPr/>
          <a:lstStyle/>
          <a:p>
            <a:fld id="{33E002A2-E9F1-4D64-A4B4-4567E192A3D8}" type="slidenum">
              <a:rPr lang="de-DE" altLang="de-DE" smtClean="0"/>
              <a:pPr/>
              <a:t>65</a:t>
            </a:fld>
            <a:endParaRPr lang="de-DE" altLang="de-DE"/>
          </a:p>
        </p:txBody>
      </p:sp>
      <p:pic>
        <p:nvPicPr>
          <p:cNvPr id="10" name="Grafik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61903" y="1078992"/>
            <a:ext cx="783771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s-ES" altLang="de-DE" sz="3600" dirty="0">
                <a:latin typeface="Calibri Light"/>
              </a:rPr>
              <a:t>Banco</a:t>
            </a:r>
            <a:br>
              <a:rPr lang="es-ES" altLang="de-DE" sz="3600" dirty="0">
                <a:latin typeface="Calibri Light"/>
              </a:rPr>
            </a:br>
            <a:r>
              <a:rPr lang="es-ES" altLang="de-DE" dirty="0">
                <a:latin typeface="Calibri Light"/>
              </a:rPr>
              <a:t>¿Qué cosas no han visto? ¿Cómo está de seguro?</a:t>
            </a:r>
            <a:endParaRPr lang="de-DE" altLang="de-DE" dirty="0">
              <a:latin typeface="Calibri Light"/>
            </a:endParaRPr>
          </a:p>
        </p:txBody>
      </p:sp>
      <p:sp>
        <p:nvSpPr>
          <p:cNvPr id="82947" name="Rectangle 3"/>
          <p:cNvSpPr>
            <a:spLocks noGrp="1" noChangeArrowheads="1"/>
          </p:cNvSpPr>
          <p:nvPr>
            <p:ph idx="1"/>
          </p:nvPr>
        </p:nvSpPr>
        <p:spPr>
          <a:noFill/>
        </p:spPr>
        <p:txBody>
          <a:bodyPr/>
          <a:lstStyle/>
          <a:p>
            <a:pPr marL="342900" indent="-342900" eaLnBrk="1" hangingPunct="1">
              <a:lnSpc>
                <a:spcPct val="100000"/>
              </a:lnSpc>
              <a:spcBef>
                <a:spcPts val="1200"/>
              </a:spcBef>
              <a:buClr>
                <a:srgbClr val="333333"/>
              </a:buClr>
              <a:buFont typeface="WingDings"/>
              <a:buChar char=""/>
            </a:pPr>
            <a:r>
              <a:rPr lang="es-ES" altLang="de-DE" sz="2400">
                <a:solidFill>
                  <a:srgbClr val="333333"/>
                </a:solidFill>
                <a:latin typeface="Calibri Light"/>
              </a:rPr>
              <a:t>cámaras</a:t>
            </a:r>
          </a:p>
          <a:p>
            <a:pPr marL="342900" indent="-342900" eaLnBrk="1" hangingPunct="1">
              <a:lnSpc>
                <a:spcPct val="100000"/>
              </a:lnSpc>
              <a:spcBef>
                <a:spcPts val="1200"/>
              </a:spcBef>
              <a:buClr>
                <a:srgbClr val="333333"/>
              </a:buClr>
              <a:buFont typeface="WingDings"/>
              <a:buChar char=""/>
            </a:pPr>
            <a:r>
              <a:rPr lang="es-ES" altLang="de-DE" sz="2400">
                <a:solidFill>
                  <a:srgbClr val="333333"/>
                </a:solidFill>
                <a:latin typeface="Calibri Light"/>
              </a:rPr>
              <a:t>cajero automático</a:t>
            </a:r>
          </a:p>
          <a:p>
            <a:pPr marL="342900" indent="-342900" eaLnBrk="1" hangingPunct="1">
              <a:lnSpc>
                <a:spcPct val="100000"/>
              </a:lnSpc>
              <a:spcBef>
                <a:spcPts val="1200"/>
              </a:spcBef>
              <a:buClr>
                <a:srgbClr val="333333"/>
              </a:buClr>
              <a:buFont typeface="WingDings"/>
              <a:buChar char=""/>
            </a:pPr>
            <a:r>
              <a:rPr lang="es-ES" altLang="de-DE" sz="2400">
                <a:solidFill>
                  <a:srgbClr val="333333"/>
                </a:solidFill>
                <a:latin typeface="Calibri Light"/>
              </a:rPr>
              <a:t>cristal de seguridad</a:t>
            </a:r>
          </a:p>
          <a:p>
            <a:pPr marL="342900" indent="-342900" eaLnBrk="1" hangingPunct="1">
              <a:lnSpc>
                <a:spcPct val="100000"/>
              </a:lnSpc>
              <a:spcBef>
                <a:spcPts val="1200"/>
              </a:spcBef>
              <a:buClr>
                <a:srgbClr val="333333"/>
              </a:buClr>
              <a:buFont typeface="WingDings"/>
              <a:buChar char=""/>
            </a:pPr>
            <a:r>
              <a:rPr lang="es-ES" altLang="de-DE" sz="2400">
                <a:solidFill>
                  <a:srgbClr val="333333"/>
                </a:solidFill>
                <a:latin typeface="Calibri Light"/>
              </a:rPr>
              <a:t>caja fuerte</a:t>
            </a:r>
          </a:p>
          <a:p>
            <a:pPr marL="342900" indent="-342900" eaLnBrk="1" hangingPunct="1">
              <a:lnSpc>
                <a:spcPct val="100000"/>
              </a:lnSpc>
              <a:spcBef>
                <a:spcPts val="1200"/>
              </a:spcBef>
              <a:buClr>
                <a:srgbClr val="333333"/>
              </a:buClr>
              <a:buFont typeface="WingDings"/>
              <a:buChar char=""/>
            </a:pPr>
            <a:r>
              <a:rPr lang="es-ES" altLang="de-DE" sz="2400">
                <a:solidFill>
                  <a:srgbClr val="333333"/>
                </a:solidFill>
                <a:latin typeface="Calibri Light"/>
              </a:rPr>
              <a:t>cajero</a:t>
            </a:r>
          </a:p>
          <a:p>
            <a:pPr marL="342900" indent="-342900" eaLnBrk="1" hangingPunct="1">
              <a:lnSpc>
                <a:spcPct val="100000"/>
              </a:lnSpc>
              <a:spcBef>
                <a:spcPts val="1200"/>
              </a:spcBef>
              <a:buClr>
                <a:srgbClr val="333333"/>
              </a:buClr>
              <a:buFont typeface="WingDings"/>
              <a:buChar char=""/>
            </a:pPr>
            <a:r>
              <a:rPr lang="es-ES" altLang="de-DE" sz="2400">
                <a:solidFill>
                  <a:srgbClr val="333333"/>
                </a:solidFill>
                <a:latin typeface="Calibri Light"/>
              </a:rPr>
              <a:t>perro</a:t>
            </a:r>
          </a:p>
          <a:p>
            <a:pPr marL="342900" indent="-342900" eaLnBrk="1" hangingPunct="1">
              <a:lnSpc>
                <a:spcPct val="100000"/>
              </a:lnSpc>
              <a:spcBef>
                <a:spcPts val="1200"/>
              </a:spcBef>
              <a:buClr>
                <a:srgbClr val="333333"/>
              </a:buClr>
              <a:buFont typeface="WingDings"/>
              <a:buChar char=""/>
            </a:pPr>
            <a:r>
              <a:rPr lang="es-ES" altLang="de-DE" sz="2400">
                <a:solidFill>
                  <a:srgbClr val="333333"/>
                </a:solidFill>
                <a:latin typeface="Calibri Light"/>
              </a:rPr>
              <a:t>taquillas</a:t>
            </a:r>
            <a:endParaRPr lang="de-DE" altLang="de-DE" sz="240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de-DE"/>
              <a:t>Entrenamiento Metacognitivo 5 - Memoria</a:t>
            </a:r>
          </a:p>
        </p:txBody>
      </p:sp>
      <p:sp>
        <p:nvSpPr>
          <p:cNvPr id="5" name="Slide Number Placeholder 4"/>
          <p:cNvSpPr>
            <a:spLocks noGrp="1"/>
          </p:cNvSpPr>
          <p:nvPr>
            <p:ph type="sldNum" sz="quarter" idx="12"/>
          </p:nvPr>
        </p:nvSpPr>
        <p:spPr/>
        <p:txBody>
          <a:bodyPr/>
          <a:lstStyle/>
          <a:p>
            <a:fld id="{33E002A2-E9F1-4D64-A4B4-4567E192A3D8}" type="slidenum">
              <a:rPr lang="de-DE" altLang="de-DE" smtClean="0"/>
              <a:pPr/>
              <a:t>66</a:t>
            </a:fld>
            <a:endParaRPr lang="de-DE" altLang="de-DE"/>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Banco</a:t>
            </a:r>
          </a:p>
        </p:txBody>
      </p:sp>
      <p:sp>
        <p:nvSpPr>
          <p:cNvPr id="83971" name="Rectangle 3"/>
          <p:cNvSpPr>
            <a:spLocks noGrp="1" noChangeArrowheads="1"/>
          </p:cNvSpPr>
          <p:nvPr>
            <p:ph idx="1"/>
          </p:nvPr>
        </p:nvSpPr>
        <p:spPr>
          <a:noFill/>
        </p:spPr>
        <p:txBody>
          <a:bodyPr/>
          <a:lstStyle/>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cámaras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cajero automático</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cristal de seguridad</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caja fuerte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cajero</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perro</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taquillas</a:t>
            </a:r>
          </a:p>
        </p:txBody>
      </p:sp>
      <p:sp>
        <p:nvSpPr>
          <p:cNvPr id="4" name="Footer Placeholder 3"/>
          <p:cNvSpPr>
            <a:spLocks noGrp="1"/>
          </p:cNvSpPr>
          <p:nvPr>
            <p:ph type="ftr" sz="quarter" idx="11"/>
          </p:nvPr>
        </p:nvSpPr>
        <p:spPr/>
        <p:txBody>
          <a:bodyPr/>
          <a:lstStyle/>
          <a:p>
            <a:pPr>
              <a:defRPr/>
            </a:pPr>
            <a:r>
              <a:rPr lang="de-DE"/>
              <a:t>Entrenamiento Metacognitivo 5 - Memoria</a:t>
            </a:r>
          </a:p>
        </p:txBody>
      </p:sp>
      <p:sp>
        <p:nvSpPr>
          <p:cNvPr id="5" name="Slide Number Placeholder 4"/>
          <p:cNvSpPr>
            <a:spLocks noGrp="1"/>
          </p:cNvSpPr>
          <p:nvPr>
            <p:ph type="sldNum" sz="quarter" idx="12"/>
          </p:nvPr>
        </p:nvSpPr>
        <p:spPr/>
        <p:txBody>
          <a:bodyPr/>
          <a:lstStyle/>
          <a:p>
            <a:fld id="{33E002A2-E9F1-4D64-A4B4-4567E192A3D8}" type="slidenum">
              <a:rPr lang="de-DE" altLang="de-DE" smtClean="0"/>
              <a:pPr/>
              <a:t>67</a:t>
            </a:fld>
            <a:endParaRPr lang="de-DE" altLang="de-DE"/>
          </a:p>
        </p:txBody>
      </p:sp>
      <p:pic>
        <p:nvPicPr>
          <p:cNvPr id="13" name="Grafik 7"/>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90620" y="2203704"/>
            <a:ext cx="5669280" cy="3889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no aparece en la imagen</a:t>
            </a:r>
            <a:endParaRPr lang="de-DE" altLang="de-DE" sz="1800" b="1" dirty="0">
              <a:latin typeface="Calibri Light"/>
            </a:endParaRPr>
          </a:p>
        </p:txBody>
      </p:sp>
      <p:sp>
        <p:nvSpPr>
          <p:cNvPr id="15"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de-DE"/>
              <a:t>Entrenamiento Metacognitivo 5 - Memoria</a:t>
            </a:r>
          </a:p>
        </p:txBody>
      </p:sp>
      <p:sp>
        <p:nvSpPr>
          <p:cNvPr id="5" name="Slide Number Placeholder 4"/>
          <p:cNvSpPr>
            <a:spLocks noGrp="1"/>
          </p:cNvSpPr>
          <p:nvPr>
            <p:ph type="sldNum" sz="quarter" idx="12"/>
          </p:nvPr>
        </p:nvSpPr>
        <p:spPr/>
        <p:txBody>
          <a:bodyPr/>
          <a:lstStyle/>
          <a:p>
            <a:fld id="{33E002A2-E9F1-4D64-A4B4-4567E192A3D8}" type="slidenum">
              <a:rPr lang="de-DE" altLang="de-DE" smtClean="0"/>
              <a:pPr/>
              <a:t>68</a:t>
            </a:fld>
            <a:endParaRPr lang="de-DE" altLang="de-DE"/>
          </a:p>
        </p:txBody>
      </p:sp>
      <p:pic>
        <p:nvPicPr>
          <p:cNvPr id="11" name="Grafik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75855" y="1078992"/>
            <a:ext cx="8409810"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s-ES" altLang="de-DE" sz="3600" dirty="0">
                <a:latin typeface="Calibri Light"/>
              </a:rPr>
              <a:t>Camping</a:t>
            </a:r>
            <a:br>
              <a:rPr lang="es-ES" altLang="de-DE" sz="3600" dirty="0">
                <a:latin typeface="Calibri Light"/>
              </a:rPr>
            </a:br>
            <a:r>
              <a:rPr lang="es-ES" altLang="de-DE" dirty="0">
                <a:latin typeface="Calibri Light"/>
              </a:rPr>
              <a:t>¿Qué cosas no están en la imagen? ¿Cómo está de seguro?</a:t>
            </a:r>
            <a:endParaRPr lang="de-DE" altLang="de-DE" dirty="0">
              <a:latin typeface="Calibri Light"/>
            </a:endParaRPr>
          </a:p>
        </p:txBody>
      </p:sp>
      <p:sp>
        <p:nvSpPr>
          <p:cNvPr id="86019" name="Rectangle 3"/>
          <p:cNvSpPr>
            <a:spLocks noGrp="1" noChangeArrowheads="1"/>
          </p:cNvSpPr>
          <p:nvPr>
            <p:ph idx="1"/>
          </p:nvPr>
        </p:nvSpPr>
        <p:spPr>
          <a:noFill/>
        </p:spPr>
        <p:txBody>
          <a:bodyPr/>
          <a:lstStyle/>
          <a:p>
            <a:pPr marL="342900" indent="-342900" eaLnBrk="1" hangingPunct="1">
              <a:lnSpc>
                <a:spcPct val="100000"/>
              </a:lnSpc>
              <a:spcBef>
                <a:spcPts val="1200"/>
              </a:spcBef>
              <a:buClr>
                <a:srgbClr val="333333"/>
              </a:buClr>
              <a:buFont typeface="WingDings"/>
              <a:buChar char=""/>
            </a:pPr>
            <a:r>
              <a:rPr lang="es-ES" altLang="de-DE" sz="2400">
                <a:solidFill>
                  <a:srgbClr val="333333"/>
                </a:solidFill>
                <a:latin typeface="Calibri Light"/>
              </a:rPr>
              <a:t>campista</a:t>
            </a:r>
          </a:p>
          <a:p>
            <a:pPr marL="342900" indent="-342900" eaLnBrk="1" hangingPunct="1">
              <a:lnSpc>
                <a:spcPct val="100000"/>
              </a:lnSpc>
              <a:spcBef>
                <a:spcPts val="1200"/>
              </a:spcBef>
              <a:buClr>
                <a:srgbClr val="333333"/>
              </a:buClr>
              <a:buFont typeface="WingDings"/>
              <a:buChar char=""/>
            </a:pPr>
            <a:r>
              <a:rPr lang="es-ES" altLang="de-DE" sz="2400">
                <a:solidFill>
                  <a:srgbClr val="333333"/>
                </a:solidFill>
                <a:latin typeface="Calibri Light"/>
              </a:rPr>
              <a:t>tienda de campaña</a:t>
            </a:r>
          </a:p>
          <a:p>
            <a:pPr marL="342900" indent="-342900" eaLnBrk="1" hangingPunct="1">
              <a:lnSpc>
                <a:spcPct val="100000"/>
              </a:lnSpc>
              <a:spcBef>
                <a:spcPts val="1200"/>
              </a:spcBef>
              <a:buClr>
                <a:srgbClr val="333333"/>
              </a:buClr>
              <a:buFont typeface="WingDings"/>
              <a:buChar char=""/>
            </a:pPr>
            <a:r>
              <a:rPr lang="es-ES" altLang="de-DE" sz="2400">
                <a:solidFill>
                  <a:srgbClr val="333333"/>
                </a:solidFill>
                <a:latin typeface="Calibri Light"/>
              </a:rPr>
              <a:t>mantel</a:t>
            </a:r>
          </a:p>
          <a:p>
            <a:pPr marL="342900" indent="-342900" eaLnBrk="1" hangingPunct="1">
              <a:lnSpc>
                <a:spcPct val="100000"/>
              </a:lnSpc>
              <a:spcBef>
                <a:spcPts val="1200"/>
              </a:spcBef>
              <a:buClr>
                <a:srgbClr val="333333"/>
              </a:buClr>
              <a:buFont typeface="WingDings"/>
              <a:buChar char=""/>
            </a:pPr>
            <a:r>
              <a:rPr lang="es-ES" altLang="de-DE" sz="2400">
                <a:solidFill>
                  <a:srgbClr val="333333"/>
                </a:solidFill>
                <a:latin typeface="Calibri Light"/>
              </a:rPr>
              <a:t>bicis</a:t>
            </a:r>
          </a:p>
          <a:p>
            <a:pPr marL="342900" indent="-342900" eaLnBrk="1" hangingPunct="1">
              <a:lnSpc>
                <a:spcPct val="100000"/>
              </a:lnSpc>
              <a:spcBef>
                <a:spcPts val="1200"/>
              </a:spcBef>
              <a:buClr>
                <a:srgbClr val="333333"/>
              </a:buClr>
              <a:buFont typeface="WingDings"/>
              <a:buChar char=""/>
            </a:pPr>
            <a:r>
              <a:rPr lang="es-ES" altLang="de-DE" sz="2400">
                <a:solidFill>
                  <a:srgbClr val="333333"/>
                </a:solidFill>
                <a:latin typeface="Calibri Light"/>
              </a:rPr>
              <a:t>sillas</a:t>
            </a:r>
          </a:p>
          <a:p>
            <a:pPr marL="342900" indent="-342900" eaLnBrk="1" hangingPunct="1">
              <a:lnSpc>
                <a:spcPct val="100000"/>
              </a:lnSpc>
              <a:spcBef>
                <a:spcPts val="1200"/>
              </a:spcBef>
              <a:buClr>
                <a:srgbClr val="333333"/>
              </a:buClr>
              <a:buFont typeface="WingDings"/>
              <a:buChar char=""/>
            </a:pPr>
            <a:r>
              <a:rPr lang="es-ES" altLang="de-DE" sz="2400">
                <a:solidFill>
                  <a:srgbClr val="333333"/>
                </a:solidFill>
                <a:latin typeface="Calibri Light"/>
              </a:rPr>
              <a:t>cielo azul</a:t>
            </a:r>
            <a:endParaRPr lang="de-DE" altLang="de-DE" sz="240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de-DE"/>
              <a:t>Entrenamiento Metacognitivo 5 - Memoria</a:t>
            </a:r>
          </a:p>
        </p:txBody>
      </p:sp>
      <p:sp>
        <p:nvSpPr>
          <p:cNvPr id="5" name="Slide Number Placeholder 4"/>
          <p:cNvSpPr>
            <a:spLocks noGrp="1"/>
          </p:cNvSpPr>
          <p:nvPr>
            <p:ph type="sldNum" sz="quarter" idx="12"/>
          </p:nvPr>
        </p:nvSpPr>
        <p:spPr/>
        <p:txBody>
          <a:bodyPr/>
          <a:lstStyle/>
          <a:p>
            <a:fld id="{33E002A2-E9F1-4D64-A4B4-4567E192A3D8}" type="slidenum">
              <a:rPr lang="de-DE" altLang="de-DE" smtClean="0"/>
              <a:pPr/>
              <a:t>69</a:t>
            </a:fld>
            <a:endParaRPr lang="de-DE" altLang="de-DE"/>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Camping</a:t>
            </a:r>
          </a:p>
        </p:txBody>
      </p:sp>
      <p:sp>
        <p:nvSpPr>
          <p:cNvPr id="87043" name="Rectangle 3"/>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campista</a:t>
            </a:r>
            <a:endParaRPr lang="de-DE" altLang="de-DE" sz="2400" dirty="0">
              <a:solidFill>
                <a:srgbClr val="333333"/>
              </a:solidFill>
              <a:latin typeface="Calibri Light"/>
            </a:endParaRP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tienda de campaña</a:t>
            </a:r>
          </a:p>
          <a:p>
            <a:pPr marL="342900" indent="-342900" eaLnBrk="1" hangingPunct="1">
              <a:lnSpc>
                <a:spcPct val="100000"/>
              </a:lnSpc>
              <a:spcBef>
                <a:spcPts val="1200"/>
              </a:spcBef>
              <a:buClr>
                <a:srgbClr val="004992"/>
              </a:buClr>
              <a:buFont typeface="WingDings"/>
              <a:buChar char=""/>
            </a:pPr>
            <a:r>
              <a:rPr lang="de-DE" altLang="de-DE" sz="2400" dirty="0" err="1">
                <a:solidFill>
                  <a:srgbClr val="004992"/>
                </a:solidFill>
                <a:latin typeface="Calibri Light"/>
              </a:rPr>
              <a:t>mantel</a:t>
            </a:r>
            <a:endParaRPr lang="de-DE" altLang="de-DE" sz="2400" dirty="0">
              <a:solidFill>
                <a:srgbClr val="004992"/>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bicis</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sillas</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cielo</a:t>
            </a:r>
            <a:r>
              <a:rPr lang="de-DE" altLang="de-DE" sz="2400" dirty="0">
                <a:solidFill>
                  <a:srgbClr val="333333"/>
                </a:solidFill>
                <a:latin typeface="Calibri Light"/>
              </a:rPr>
              <a:t> </a:t>
            </a:r>
            <a:r>
              <a:rPr lang="de-DE" altLang="de-DE" sz="2400" dirty="0" err="1">
                <a:solidFill>
                  <a:srgbClr val="333333"/>
                </a:solidFill>
                <a:latin typeface="Calibri Light"/>
              </a:rPr>
              <a:t>azul</a:t>
            </a:r>
            <a:endParaRPr lang="de-DE" altLang="de-DE" sz="24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de-DE"/>
              <a:t>Entrenamiento Metacognitivo 5 - Memoria</a:t>
            </a:r>
          </a:p>
        </p:txBody>
      </p:sp>
      <p:sp>
        <p:nvSpPr>
          <p:cNvPr id="5" name="Slide Number Placeholder 4"/>
          <p:cNvSpPr>
            <a:spLocks noGrp="1"/>
          </p:cNvSpPr>
          <p:nvPr>
            <p:ph type="sldNum" sz="quarter" idx="12"/>
          </p:nvPr>
        </p:nvSpPr>
        <p:spPr/>
        <p:txBody>
          <a:bodyPr/>
          <a:lstStyle/>
          <a:p>
            <a:fld id="{33E002A2-E9F1-4D64-A4B4-4567E192A3D8}" type="slidenum">
              <a:rPr lang="de-DE" altLang="de-DE" smtClean="0"/>
              <a:pPr/>
              <a:t>70</a:t>
            </a:fld>
            <a:endParaRPr lang="de-DE" altLang="de-DE"/>
          </a:p>
        </p:txBody>
      </p:sp>
      <p:pic>
        <p:nvPicPr>
          <p:cNvPr id="15" name="Grafik 8"/>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90620" y="2203704"/>
            <a:ext cx="5669280" cy="362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no aparece en la imagen</a:t>
            </a:r>
            <a:endParaRPr lang="de-DE" altLang="de-DE" sz="1800" b="1" dirty="0">
              <a:latin typeface="Calibri Light"/>
            </a:endParaRPr>
          </a:p>
        </p:txBody>
      </p:sp>
      <p:sp>
        <p:nvSpPr>
          <p:cNvPr id="17"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8" name="Rectangle 4"/>
          <p:cNvSpPr>
            <a:spLocks noChangeArrowheads="1"/>
          </p:cNvSpPr>
          <p:nvPr/>
        </p:nvSpPr>
        <p:spPr bwMode="auto">
          <a:xfrm>
            <a:off x="8231743" y="1813842"/>
            <a:ext cx="2032529"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ct val="0"/>
              </a:spcBef>
              <a:buClrTx/>
              <a:buFontTx/>
              <a:buNone/>
            </a:pPr>
            <a:r>
              <a:rPr lang="de-DE" altLang="de-DE" sz="800">
                <a:latin typeface="Calibri Light"/>
              </a:rPr>
              <a:t>© geobra Brandstätter </a:t>
            </a:r>
          </a:p>
        </p:txBody>
      </p:sp>
      <p:sp>
        <p:nvSpPr>
          <p:cNvPr id="2" name="Footer Placeholder 1"/>
          <p:cNvSpPr>
            <a:spLocks noGrp="1"/>
          </p:cNvSpPr>
          <p:nvPr>
            <p:ph type="ftr" sz="quarter" idx="11"/>
          </p:nvPr>
        </p:nvSpPr>
        <p:spPr/>
        <p:txBody>
          <a:bodyPr/>
          <a:lstStyle/>
          <a:p>
            <a:pPr>
              <a:defRPr/>
            </a:pPr>
            <a:r>
              <a:rPr lang="de-DE"/>
              <a:t>Entrenamiento Metacognitivo 5 - Memoria</a:t>
            </a:r>
          </a:p>
        </p:txBody>
      </p:sp>
      <p:sp>
        <p:nvSpPr>
          <p:cNvPr id="5" name="Slide Number Placeholder 4"/>
          <p:cNvSpPr>
            <a:spLocks noGrp="1"/>
          </p:cNvSpPr>
          <p:nvPr>
            <p:ph type="sldNum" sz="quarter" idx="12"/>
          </p:nvPr>
        </p:nvSpPr>
        <p:spPr/>
        <p:txBody>
          <a:bodyPr/>
          <a:lstStyle/>
          <a:p>
            <a:fld id="{33E002A2-E9F1-4D64-A4B4-4567E192A3D8}" type="slidenum">
              <a:rPr lang="de-DE" altLang="de-DE" smtClean="0"/>
              <a:pPr/>
              <a:t>71</a:t>
            </a:fld>
            <a:endParaRPr lang="de-DE" altLang="de-DE"/>
          </a:p>
        </p:txBody>
      </p:sp>
      <p:pic>
        <p:nvPicPr>
          <p:cNvPr id="11" name="Picture 3" descr="324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9645" y="1078991"/>
            <a:ext cx="606222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Lluvia de ideas</a:t>
            </a:r>
            <a:endParaRPr lang="en-US" altLang="de-DE" sz="3600">
              <a:latin typeface="Calibri Light"/>
            </a:endParaRPr>
          </a:p>
        </p:txBody>
      </p:sp>
      <p:sp>
        <p:nvSpPr>
          <p:cNvPr id="89091" name="Rectangle 3"/>
          <p:cNvSpPr>
            <a:spLocks noGrp="1" noChangeArrowheads="1"/>
          </p:cNvSpPr>
          <p:nvPr>
            <p:ph idx="1"/>
          </p:nvPr>
        </p:nvSpPr>
        <p:spPr/>
        <p:txBody>
          <a:bodyPr/>
          <a:lstStyle/>
          <a:p>
            <a:pPr eaLnBrk="1" hangingPunct="1"/>
            <a:r>
              <a:rPr lang="de-DE" altLang="de-DE" sz="2400">
                <a:solidFill>
                  <a:srgbClr val="333333"/>
                </a:solidFill>
                <a:latin typeface="Calibri Light"/>
              </a:rPr>
              <a:t>¿Qué esperaría uno encontrar en el zoo?</a:t>
            </a:r>
          </a:p>
          <a:p>
            <a:pPr eaLnBrk="1" hangingPunct="1"/>
            <a:r>
              <a:rPr lang="de-DE" altLang="de-DE" sz="2400">
                <a:solidFill>
                  <a:srgbClr val="333333"/>
                </a:solidFill>
                <a:latin typeface="Calibri Light"/>
              </a:rPr>
              <a:t> ...</a:t>
            </a:r>
          </a:p>
          <a:p>
            <a:pPr eaLnBrk="1" hangingPunct="1"/>
            <a:r>
              <a:rPr lang="de-DE" altLang="de-DE" sz="2400">
                <a:solidFill>
                  <a:srgbClr val="333333"/>
                </a:solidFill>
                <a:latin typeface="Calibri Light"/>
              </a:rPr>
              <a:t> ...</a:t>
            </a:r>
          </a:p>
          <a:p>
            <a:pPr eaLnBrk="1" hangingPunct="1"/>
            <a:r>
              <a:rPr lang="de-DE" altLang="de-DE" sz="2400">
                <a:solidFill>
                  <a:srgbClr val="333333"/>
                </a:solidFill>
                <a:latin typeface="Calibri Light"/>
              </a:rPr>
              <a:t> ...</a:t>
            </a:r>
          </a:p>
          <a:p>
            <a:pPr eaLnBrk="1" hangingPunct="1"/>
            <a:r>
              <a:rPr lang="de-DE" altLang="de-DE" sz="2400">
                <a:solidFill>
                  <a:srgbClr val="333333"/>
                </a:solidFill>
                <a:latin typeface="Calibri Light"/>
              </a:rPr>
              <a:t> ...</a:t>
            </a:r>
            <a:endParaRPr lang="en-US" altLang="de-DE" sz="240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de-DE"/>
              <a:t>Entrenamiento Metacognitivo 5 - Memoria</a:t>
            </a:r>
          </a:p>
        </p:txBody>
      </p:sp>
      <p:sp>
        <p:nvSpPr>
          <p:cNvPr id="5" name="Slide Number Placeholder 4"/>
          <p:cNvSpPr>
            <a:spLocks noGrp="1"/>
          </p:cNvSpPr>
          <p:nvPr>
            <p:ph type="sldNum" sz="quarter" idx="12"/>
          </p:nvPr>
        </p:nvSpPr>
        <p:spPr/>
        <p:txBody>
          <a:bodyPr/>
          <a:lstStyle/>
          <a:p>
            <a:fld id="{33E002A2-E9F1-4D64-A4B4-4567E192A3D8}" type="slidenum">
              <a:rPr lang="de-DE" altLang="de-DE" smtClean="0"/>
              <a:pPr/>
              <a:t>72</a:t>
            </a:fld>
            <a:endParaRPr lang="de-DE" altLang="de-DE"/>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s-ES" altLang="de-DE" sz="3600" dirty="0">
                <a:latin typeface="Calibri Light"/>
              </a:rPr>
              <a:t>Zoo</a:t>
            </a:r>
            <a:br>
              <a:rPr lang="es-ES" altLang="de-DE" sz="3600" dirty="0">
                <a:latin typeface="Calibri Light"/>
              </a:rPr>
            </a:br>
            <a:r>
              <a:rPr lang="es-ES" altLang="de-DE" dirty="0">
                <a:latin typeface="Calibri Light"/>
              </a:rPr>
              <a:t>¿Qué han visto en la imagen? ¿Cómo está de seguro?</a:t>
            </a:r>
            <a:endParaRPr lang="de-DE" altLang="de-DE" dirty="0">
              <a:latin typeface="Calibri Light"/>
            </a:endParaRPr>
          </a:p>
        </p:txBody>
      </p:sp>
      <p:sp>
        <p:nvSpPr>
          <p:cNvPr id="90115" name="Rectangle 3"/>
          <p:cNvSpPr>
            <a:spLocks noGrp="1" noChangeArrowheads="1"/>
          </p:cNvSpPr>
          <p:nvPr>
            <p:ph idx="1"/>
          </p:nvPr>
        </p:nvSpPr>
        <p:spPr>
          <a:noFill/>
        </p:spPr>
        <p:txBody>
          <a:bodyPr/>
          <a:lstStyle/>
          <a:p>
            <a:pPr marL="342900" indent="-342900" eaLnBrk="1" hangingPunct="1">
              <a:lnSpc>
                <a:spcPct val="100000"/>
              </a:lnSpc>
              <a:spcBef>
                <a:spcPts val="1200"/>
              </a:spcBef>
              <a:buClr>
                <a:srgbClr val="333333"/>
              </a:buClr>
              <a:buFont typeface="WingDings"/>
              <a:buChar char=""/>
            </a:pPr>
            <a:r>
              <a:rPr lang="es-ES" altLang="de-DE" sz="2400">
                <a:solidFill>
                  <a:srgbClr val="333333"/>
                </a:solidFill>
                <a:latin typeface="Calibri Light"/>
              </a:rPr>
              <a:t>jirafa</a:t>
            </a:r>
          </a:p>
          <a:p>
            <a:pPr marL="342900" indent="-342900" eaLnBrk="1" hangingPunct="1">
              <a:lnSpc>
                <a:spcPct val="100000"/>
              </a:lnSpc>
              <a:spcBef>
                <a:spcPts val="1200"/>
              </a:spcBef>
              <a:buClr>
                <a:srgbClr val="333333"/>
              </a:buClr>
              <a:buFont typeface="WingDings"/>
              <a:buChar char=""/>
            </a:pPr>
            <a:r>
              <a:rPr lang="es-ES" altLang="de-DE" sz="2400">
                <a:solidFill>
                  <a:srgbClr val="333333"/>
                </a:solidFill>
                <a:latin typeface="Calibri Light"/>
              </a:rPr>
              <a:t>valla alrededor del zoo</a:t>
            </a:r>
          </a:p>
          <a:p>
            <a:pPr marL="342900" indent="-342900" eaLnBrk="1" hangingPunct="1">
              <a:lnSpc>
                <a:spcPct val="100000"/>
              </a:lnSpc>
              <a:spcBef>
                <a:spcPts val="1200"/>
              </a:spcBef>
              <a:buClr>
                <a:srgbClr val="333333"/>
              </a:buClr>
              <a:buFont typeface="WingDings"/>
              <a:buChar char=""/>
            </a:pPr>
            <a:r>
              <a:rPr lang="es-ES" altLang="de-DE" sz="2400">
                <a:solidFill>
                  <a:srgbClr val="333333"/>
                </a:solidFill>
                <a:latin typeface="Calibri Light"/>
              </a:rPr>
              <a:t>elefante</a:t>
            </a:r>
          </a:p>
          <a:p>
            <a:pPr marL="342900" indent="-342900" eaLnBrk="1" hangingPunct="1">
              <a:lnSpc>
                <a:spcPct val="100000"/>
              </a:lnSpc>
              <a:spcBef>
                <a:spcPts val="1200"/>
              </a:spcBef>
              <a:buClr>
                <a:srgbClr val="333333"/>
              </a:buClr>
              <a:buFont typeface="WingDings"/>
              <a:buChar char=""/>
            </a:pPr>
            <a:r>
              <a:rPr lang="es-ES" altLang="de-DE" sz="2400">
                <a:solidFill>
                  <a:srgbClr val="333333"/>
                </a:solidFill>
                <a:latin typeface="Calibri Light"/>
              </a:rPr>
              <a:t>guardián del zoo</a:t>
            </a:r>
          </a:p>
          <a:p>
            <a:pPr marL="342900" indent="-342900" eaLnBrk="1" hangingPunct="1">
              <a:lnSpc>
                <a:spcPct val="100000"/>
              </a:lnSpc>
              <a:spcBef>
                <a:spcPts val="1200"/>
              </a:spcBef>
              <a:buClr>
                <a:srgbClr val="333333"/>
              </a:buClr>
              <a:buFont typeface="WingDings"/>
              <a:buChar char=""/>
            </a:pPr>
            <a:r>
              <a:rPr lang="es-ES" altLang="de-DE" sz="2400">
                <a:solidFill>
                  <a:srgbClr val="333333"/>
                </a:solidFill>
                <a:latin typeface="Calibri Light"/>
              </a:rPr>
              <a:t>pavo real</a:t>
            </a:r>
          </a:p>
          <a:p>
            <a:pPr marL="342900" indent="-342900" eaLnBrk="1" hangingPunct="1">
              <a:lnSpc>
                <a:spcPct val="100000"/>
              </a:lnSpc>
              <a:spcBef>
                <a:spcPts val="1200"/>
              </a:spcBef>
              <a:buClr>
                <a:srgbClr val="333333"/>
              </a:buClr>
              <a:buFont typeface="WingDings"/>
              <a:buChar char=""/>
            </a:pPr>
            <a:r>
              <a:rPr lang="es-ES" altLang="de-DE" sz="2400">
                <a:solidFill>
                  <a:srgbClr val="333333"/>
                </a:solidFill>
                <a:latin typeface="Calibri Light"/>
              </a:rPr>
              <a:t>taquilla</a:t>
            </a:r>
          </a:p>
          <a:p>
            <a:pPr marL="342900" indent="-342900" eaLnBrk="1" hangingPunct="1">
              <a:lnSpc>
                <a:spcPct val="100000"/>
              </a:lnSpc>
              <a:spcBef>
                <a:spcPts val="1200"/>
              </a:spcBef>
              <a:buClr>
                <a:srgbClr val="333333"/>
              </a:buClr>
              <a:buFont typeface="WingDings"/>
              <a:buChar char=""/>
            </a:pPr>
            <a:r>
              <a:rPr lang="es-ES" altLang="de-DE" sz="2400">
                <a:solidFill>
                  <a:srgbClr val="333333"/>
                </a:solidFill>
                <a:latin typeface="Calibri Light"/>
              </a:rPr>
              <a:t>león</a:t>
            </a:r>
          </a:p>
        </p:txBody>
      </p:sp>
      <p:sp>
        <p:nvSpPr>
          <p:cNvPr id="4" name="Footer Placeholder 3"/>
          <p:cNvSpPr>
            <a:spLocks noGrp="1"/>
          </p:cNvSpPr>
          <p:nvPr>
            <p:ph type="ftr" sz="quarter" idx="11"/>
          </p:nvPr>
        </p:nvSpPr>
        <p:spPr/>
        <p:txBody>
          <a:bodyPr/>
          <a:lstStyle/>
          <a:p>
            <a:pPr>
              <a:defRPr/>
            </a:pPr>
            <a:r>
              <a:rPr lang="de-DE"/>
              <a:t>Entrenamiento Metacognitivo 5 - Memoria</a:t>
            </a:r>
          </a:p>
        </p:txBody>
      </p:sp>
      <p:sp>
        <p:nvSpPr>
          <p:cNvPr id="5" name="Slide Number Placeholder 4"/>
          <p:cNvSpPr>
            <a:spLocks noGrp="1"/>
          </p:cNvSpPr>
          <p:nvPr>
            <p:ph type="sldNum" sz="quarter" idx="12"/>
          </p:nvPr>
        </p:nvSpPr>
        <p:spPr/>
        <p:txBody>
          <a:bodyPr/>
          <a:lstStyle/>
          <a:p>
            <a:fld id="{33E002A2-E9F1-4D64-A4B4-4567E192A3D8}" type="slidenum">
              <a:rPr lang="de-DE" altLang="de-DE" smtClean="0"/>
              <a:pPr/>
              <a:t>73</a:t>
            </a:fld>
            <a:endParaRPr lang="de-DE" altLang="de-DE"/>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Zoo</a:t>
            </a:r>
          </a:p>
        </p:txBody>
      </p:sp>
      <p:sp>
        <p:nvSpPr>
          <p:cNvPr id="91139" name="Rectangle 3"/>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jirafa</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valla alrededor del zoo</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elefante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guardián del zoo</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pavo real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taquilla</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león</a:t>
            </a:r>
          </a:p>
        </p:txBody>
      </p:sp>
      <p:sp>
        <p:nvSpPr>
          <p:cNvPr id="4" name="Footer Placeholder 3"/>
          <p:cNvSpPr>
            <a:spLocks noGrp="1"/>
          </p:cNvSpPr>
          <p:nvPr>
            <p:ph type="ftr" sz="quarter" idx="11"/>
          </p:nvPr>
        </p:nvSpPr>
        <p:spPr/>
        <p:txBody>
          <a:bodyPr/>
          <a:lstStyle/>
          <a:p>
            <a:pPr>
              <a:defRPr/>
            </a:pPr>
            <a:r>
              <a:rPr lang="de-DE"/>
              <a:t>Entrenamiento Metacognitivo 5 - Memoria</a:t>
            </a:r>
          </a:p>
        </p:txBody>
      </p:sp>
      <p:sp>
        <p:nvSpPr>
          <p:cNvPr id="5" name="Slide Number Placeholder 4"/>
          <p:cNvSpPr>
            <a:spLocks noGrp="1"/>
          </p:cNvSpPr>
          <p:nvPr>
            <p:ph type="sldNum" sz="quarter" idx="12"/>
          </p:nvPr>
        </p:nvSpPr>
        <p:spPr/>
        <p:txBody>
          <a:bodyPr/>
          <a:lstStyle/>
          <a:p>
            <a:fld id="{33E002A2-E9F1-4D64-A4B4-4567E192A3D8}" type="slidenum">
              <a:rPr lang="de-DE" altLang="de-DE" smtClean="0"/>
              <a:pPr/>
              <a:t>74</a:t>
            </a:fld>
            <a:endParaRPr lang="de-DE" altLang="de-DE"/>
          </a:p>
        </p:txBody>
      </p:sp>
      <p:pic>
        <p:nvPicPr>
          <p:cNvPr id="14" name="Picture 6" descr="324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28205" y="2203703"/>
            <a:ext cx="479411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no aparece en la imagen</a:t>
            </a:r>
            <a:endParaRPr lang="de-DE" altLang="de-DE" sz="1800" b="1" dirty="0">
              <a:latin typeface="Calibri Light"/>
            </a:endParaRPr>
          </a:p>
        </p:txBody>
      </p:sp>
      <p:sp>
        <p:nvSpPr>
          <p:cNvPr id="17"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de-DE"/>
              <a:t>Entrenamiento Metacognitivo 5 - Memoria</a:t>
            </a:r>
          </a:p>
        </p:txBody>
      </p:sp>
      <p:sp>
        <p:nvSpPr>
          <p:cNvPr id="5" name="Slide Number Placeholder 4"/>
          <p:cNvSpPr>
            <a:spLocks noGrp="1"/>
          </p:cNvSpPr>
          <p:nvPr>
            <p:ph type="sldNum" sz="quarter" idx="12"/>
          </p:nvPr>
        </p:nvSpPr>
        <p:spPr/>
        <p:txBody>
          <a:bodyPr/>
          <a:lstStyle/>
          <a:p>
            <a:fld id="{33E002A2-E9F1-4D64-A4B4-4567E192A3D8}" type="slidenum">
              <a:rPr lang="de-DE" altLang="de-DE" smtClean="0"/>
              <a:pPr/>
              <a:t>75</a:t>
            </a:fld>
            <a:endParaRPr lang="de-DE" altLang="de-DE"/>
          </a:p>
        </p:txBody>
      </p:sp>
      <p:pic>
        <p:nvPicPr>
          <p:cNvPr id="10" name="Grafik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77817" y="1078992"/>
            <a:ext cx="7405885"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Lluvia de ideas</a:t>
            </a:r>
            <a:endParaRPr lang="en-US" altLang="de-DE" sz="3600">
              <a:latin typeface="Calibri Light"/>
            </a:endParaRPr>
          </a:p>
        </p:txBody>
      </p:sp>
      <p:sp>
        <p:nvSpPr>
          <p:cNvPr id="93187" name="Rectangle 3"/>
          <p:cNvSpPr>
            <a:spLocks noGrp="1" noChangeArrowheads="1"/>
          </p:cNvSpPr>
          <p:nvPr>
            <p:ph idx="1"/>
          </p:nvPr>
        </p:nvSpPr>
        <p:spPr/>
        <p:txBody>
          <a:bodyPr/>
          <a:lstStyle/>
          <a:p>
            <a:pPr eaLnBrk="1" hangingPunct="1"/>
            <a:r>
              <a:rPr lang="de-DE" altLang="de-DE" sz="2400">
                <a:solidFill>
                  <a:srgbClr val="333333"/>
                </a:solidFill>
                <a:latin typeface="Calibri Light"/>
              </a:rPr>
              <a:t>¿Qué espera uno encontrar típicamente en una sala de estar?</a:t>
            </a:r>
          </a:p>
          <a:p>
            <a:pPr eaLnBrk="1" hangingPunct="1"/>
            <a:r>
              <a:rPr lang="de-DE" altLang="de-DE" sz="2400">
                <a:solidFill>
                  <a:srgbClr val="333333"/>
                </a:solidFill>
                <a:latin typeface="Calibri Light"/>
              </a:rPr>
              <a:t> ...</a:t>
            </a:r>
          </a:p>
          <a:p>
            <a:pPr eaLnBrk="1" hangingPunct="1"/>
            <a:r>
              <a:rPr lang="de-DE" altLang="de-DE" sz="2400">
                <a:solidFill>
                  <a:srgbClr val="333333"/>
                </a:solidFill>
                <a:latin typeface="Calibri Light"/>
              </a:rPr>
              <a:t> ...</a:t>
            </a:r>
          </a:p>
          <a:p>
            <a:pPr eaLnBrk="1" hangingPunct="1"/>
            <a:r>
              <a:rPr lang="de-DE" altLang="de-DE" sz="2400">
                <a:solidFill>
                  <a:srgbClr val="333333"/>
                </a:solidFill>
                <a:latin typeface="Calibri Light"/>
              </a:rPr>
              <a:t> ...</a:t>
            </a:r>
          </a:p>
          <a:p>
            <a:pPr eaLnBrk="1" hangingPunct="1"/>
            <a:r>
              <a:rPr lang="de-DE" altLang="de-DE" sz="2400">
                <a:solidFill>
                  <a:srgbClr val="333333"/>
                </a:solidFill>
                <a:latin typeface="Calibri Light"/>
              </a:rPr>
              <a:t> ...</a:t>
            </a:r>
            <a:endParaRPr lang="en-US" altLang="de-DE" sz="240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de-DE"/>
              <a:t>Entrenamiento Metacognitivo 5 - Memoria</a:t>
            </a:r>
          </a:p>
        </p:txBody>
      </p:sp>
      <p:sp>
        <p:nvSpPr>
          <p:cNvPr id="5" name="Slide Number Placeholder 4"/>
          <p:cNvSpPr>
            <a:spLocks noGrp="1"/>
          </p:cNvSpPr>
          <p:nvPr>
            <p:ph type="sldNum" sz="quarter" idx="12"/>
          </p:nvPr>
        </p:nvSpPr>
        <p:spPr/>
        <p:txBody>
          <a:bodyPr/>
          <a:lstStyle/>
          <a:p>
            <a:fld id="{33E002A2-E9F1-4D64-A4B4-4567E192A3D8}" type="slidenum">
              <a:rPr lang="de-DE" altLang="de-DE" smtClean="0"/>
              <a:pPr/>
              <a:t>76</a:t>
            </a:fld>
            <a:endParaRPr lang="de-DE" altLang="de-DE"/>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s-ES" altLang="de-DE" sz="3600" dirty="0">
                <a:latin typeface="Calibri Light"/>
              </a:rPr>
              <a:t>Sala de estar</a:t>
            </a:r>
            <a:br>
              <a:rPr lang="es-ES" altLang="de-DE" sz="3600" dirty="0">
                <a:latin typeface="Calibri Light"/>
              </a:rPr>
            </a:br>
            <a:r>
              <a:rPr lang="es-ES" altLang="de-DE" dirty="0">
                <a:latin typeface="Calibri Light"/>
              </a:rPr>
              <a:t>¿Qué han visto en la imagen? ¿Cómo está de seguro?</a:t>
            </a:r>
            <a:endParaRPr lang="de-DE" altLang="de-DE" dirty="0">
              <a:latin typeface="Calibri Light"/>
            </a:endParaRPr>
          </a:p>
        </p:txBody>
      </p:sp>
      <p:sp>
        <p:nvSpPr>
          <p:cNvPr id="94211" name="Rectangle 3"/>
          <p:cNvSpPr>
            <a:spLocks noGrp="1" noChangeArrowheads="1"/>
          </p:cNvSpPr>
          <p:nvPr>
            <p:ph idx="1"/>
          </p:nvPr>
        </p:nvSpPr>
        <p:spPr>
          <a:noFill/>
        </p:spPr>
        <p:txBody>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mesa</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sillas</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mantel</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reloj</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aparador</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flores</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cuadros</a:t>
            </a:r>
          </a:p>
        </p:txBody>
      </p:sp>
      <p:sp>
        <p:nvSpPr>
          <p:cNvPr id="4" name="Footer Placeholder 3"/>
          <p:cNvSpPr>
            <a:spLocks noGrp="1"/>
          </p:cNvSpPr>
          <p:nvPr>
            <p:ph type="ftr" sz="quarter" idx="11"/>
          </p:nvPr>
        </p:nvSpPr>
        <p:spPr/>
        <p:txBody>
          <a:bodyPr/>
          <a:lstStyle/>
          <a:p>
            <a:pPr>
              <a:defRPr/>
            </a:pPr>
            <a:r>
              <a:rPr lang="de-DE"/>
              <a:t>Entrenamiento Metacognitivo 5 - Memoria</a:t>
            </a:r>
          </a:p>
        </p:txBody>
      </p:sp>
      <p:sp>
        <p:nvSpPr>
          <p:cNvPr id="5" name="Slide Number Placeholder 4"/>
          <p:cNvSpPr>
            <a:spLocks noGrp="1"/>
          </p:cNvSpPr>
          <p:nvPr>
            <p:ph type="sldNum" sz="quarter" idx="12"/>
          </p:nvPr>
        </p:nvSpPr>
        <p:spPr/>
        <p:txBody>
          <a:bodyPr/>
          <a:lstStyle/>
          <a:p>
            <a:fld id="{33E002A2-E9F1-4D64-A4B4-4567E192A3D8}" type="slidenum">
              <a:rPr lang="de-DE" altLang="de-DE" smtClean="0"/>
              <a:pPr/>
              <a:t>77</a:t>
            </a:fld>
            <a:endParaRPr lang="de-DE" altLang="de-DE"/>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Sala de estar</a:t>
            </a:r>
          </a:p>
        </p:txBody>
      </p:sp>
      <p:sp>
        <p:nvSpPr>
          <p:cNvPr id="95235" name="Rectangle 3"/>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mesa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sillas</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mantel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reloj</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aparador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flores</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cuadros</a:t>
            </a:r>
          </a:p>
        </p:txBody>
      </p:sp>
      <p:sp>
        <p:nvSpPr>
          <p:cNvPr id="4" name="Footer Placeholder 3"/>
          <p:cNvSpPr>
            <a:spLocks noGrp="1"/>
          </p:cNvSpPr>
          <p:nvPr>
            <p:ph type="ftr" sz="quarter" idx="11"/>
          </p:nvPr>
        </p:nvSpPr>
        <p:spPr/>
        <p:txBody>
          <a:bodyPr/>
          <a:lstStyle/>
          <a:p>
            <a:pPr>
              <a:defRPr/>
            </a:pPr>
            <a:r>
              <a:rPr lang="de-DE"/>
              <a:t>Entrenamiento Metacognitivo 5 - Memoria</a:t>
            </a:r>
          </a:p>
        </p:txBody>
      </p:sp>
      <p:sp>
        <p:nvSpPr>
          <p:cNvPr id="5" name="Slide Number Placeholder 4"/>
          <p:cNvSpPr>
            <a:spLocks noGrp="1"/>
          </p:cNvSpPr>
          <p:nvPr>
            <p:ph type="sldNum" sz="quarter" idx="12"/>
          </p:nvPr>
        </p:nvSpPr>
        <p:spPr/>
        <p:txBody>
          <a:bodyPr/>
          <a:lstStyle/>
          <a:p>
            <a:fld id="{33E002A2-E9F1-4D64-A4B4-4567E192A3D8}" type="slidenum">
              <a:rPr lang="de-DE" altLang="de-DE" smtClean="0"/>
              <a:pPr/>
              <a:t>78</a:t>
            </a:fld>
            <a:endParaRPr lang="de-DE" altLang="de-DE"/>
          </a:p>
        </p:txBody>
      </p:sp>
      <p:pic>
        <p:nvPicPr>
          <p:cNvPr id="13" name="Grafik 7"/>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90620" y="2203704"/>
            <a:ext cx="5669280" cy="41158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no aparece en la imagen</a:t>
            </a:r>
            <a:endParaRPr lang="de-DE" altLang="de-DE" sz="1800" b="1" dirty="0">
              <a:latin typeface="Calibri Light"/>
            </a:endParaRPr>
          </a:p>
        </p:txBody>
      </p:sp>
      <p:sp>
        <p:nvSpPr>
          <p:cNvPr id="15"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latin typeface="Calibri Light"/>
              </a:rPr>
              <a:t>Traducción a la vida diaria</a:t>
            </a:r>
            <a:endParaRPr lang="en-US" sz="3600" dirty="0">
              <a:latin typeface="Calibri Light"/>
            </a:endParaRPr>
          </a:p>
        </p:txBody>
      </p:sp>
      <p:sp>
        <p:nvSpPr>
          <p:cNvPr id="7" name="Content Placeholder 6"/>
          <p:cNvSpPr>
            <a:spLocks noGrp="1"/>
          </p:cNvSpPr>
          <p:nvPr>
            <p:ph idx="1"/>
          </p:nvPr>
        </p:nvSpPr>
        <p:spPr/>
        <p:txBody>
          <a:bodyPr/>
          <a:lstStyle/>
          <a:p>
            <a:pPr lvl="0" defTabSz="914400" fontAlgn="base">
              <a:lnSpc>
                <a:spcPct val="100000"/>
              </a:lnSpc>
              <a:spcBef>
                <a:spcPts val="1200"/>
              </a:spcBef>
              <a:buClr>
                <a:srgbClr val="333333"/>
              </a:buClr>
            </a:pPr>
            <a:r>
              <a:rPr lang="en-US" altLang="de-DE" sz="2400" b="1" dirty="0" err="1">
                <a:solidFill>
                  <a:srgbClr val="333333"/>
                </a:solidFill>
                <a:latin typeface="Calibri Light"/>
                <a:ea typeface="MS PGothic" panose="020B0600070205080204" pitchFamily="34" charset="-128"/>
              </a:rPr>
              <a:t>Metas</a:t>
            </a:r>
            <a:r>
              <a:rPr lang="en-US" altLang="de-DE" sz="2400" b="1" dirty="0">
                <a:solidFill>
                  <a:srgbClr val="333333"/>
                </a:solidFill>
                <a:latin typeface="Calibri Light"/>
                <a:ea typeface="MS PGothic" panose="020B0600070205080204" pitchFamily="34" charset="-128"/>
              </a:rPr>
              <a:t> de </a:t>
            </a:r>
            <a:r>
              <a:rPr lang="en-US" altLang="de-DE" sz="2400" b="1" dirty="0" err="1">
                <a:solidFill>
                  <a:srgbClr val="333333"/>
                </a:solidFill>
                <a:latin typeface="Calibri Light"/>
                <a:ea typeface="MS PGothic" panose="020B0600070205080204" pitchFamily="34" charset="-128"/>
              </a:rPr>
              <a:t>Aprendizaje</a:t>
            </a:r>
            <a:r>
              <a:rPr lang="en-US" altLang="de-DE" sz="2400" b="1" dirty="0">
                <a:solidFill>
                  <a:srgbClr val="333333"/>
                </a:solidFill>
                <a:latin typeface="Calibri Light"/>
                <a:ea typeface="MS PGothic" panose="020B0600070205080204" pitchFamily="34" charset="-128"/>
              </a:rPr>
              <a:t>:</a:t>
            </a:r>
          </a:p>
          <a:p>
            <a:pPr marL="342900" lvl="0" indent="-342900" defTabSz="914400" fontAlgn="base">
              <a:lnSpc>
                <a:spcPct val="100000"/>
              </a:lnSpc>
              <a:spcBef>
                <a:spcPts val="1200"/>
              </a:spcBef>
              <a:buClr>
                <a:srgbClr val="333333"/>
              </a:buClr>
              <a:buFont typeface="WingDings"/>
              <a:buChar char=""/>
            </a:pPr>
            <a:r>
              <a:rPr lang="es-ES" altLang="de-DE" sz="2400" dirty="0">
                <a:solidFill>
                  <a:srgbClr val="004992"/>
                </a:solidFill>
                <a:latin typeface="Calibri Light"/>
                <a:ea typeface="MS PGothic" panose="020B0600070205080204" pitchFamily="34" charset="-128"/>
              </a:rPr>
              <a:t>¡Nuestros recuerdos nos pueden jugar malas pasadas!</a:t>
            </a:r>
            <a:br>
              <a:rPr lang="es-ES" altLang="de-DE" sz="2400" dirty="0">
                <a:solidFill>
                  <a:srgbClr val="004992"/>
                </a:solidFill>
                <a:latin typeface="Calibri Light"/>
                <a:ea typeface="MS PGothic" panose="020B0600070205080204" pitchFamily="34" charset="-128"/>
              </a:rPr>
            </a:br>
            <a:r>
              <a:rPr lang="es-ES" altLang="de-DE" sz="2400" dirty="0">
                <a:solidFill>
                  <a:srgbClr val="333333"/>
                </a:solidFill>
                <a:latin typeface="Calibri Light"/>
                <a:ea typeface="MS PGothic" panose="020B0600070205080204" pitchFamily="34" charset="-128"/>
              </a:rPr>
              <a:t>Especialmente para eventos importantes (pelea, el testimonio de testigos presenciales, </a:t>
            </a:r>
            <a:r>
              <a:rPr lang="es-ES" altLang="de-DE" sz="2400" dirty="0" err="1">
                <a:solidFill>
                  <a:srgbClr val="333333"/>
                </a:solidFill>
                <a:latin typeface="Calibri Light"/>
                <a:ea typeface="MS PGothic" panose="020B0600070205080204" pitchFamily="34" charset="-128"/>
              </a:rPr>
              <a:t>etc</a:t>
            </a:r>
            <a:r>
              <a:rPr lang="es-ES" altLang="de-DE" sz="2400" dirty="0">
                <a:solidFill>
                  <a:srgbClr val="333333"/>
                </a:solidFill>
                <a:latin typeface="Calibri Light"/>
                <a:ea typeface="MS PGothic" panose="020B0600070205080204" pitchFamily="34" charset="-128"/>
              </a:rPr>
              <a:t>), tenga en cuenta: </a:t>
            </a:r>
            <a:r>
              <a:rPr lang="es-ES" altLang="de-DE" sz="2400" i="1" dirty="0">
                <a:solidFill>
                  <a:srgbClr val="333333"/>
                </a:solidFill>
                <a:latin typeface="Calibri Light"/>
                <a:ea typeface="MS PGothic" panose="020B0600070205080204" pitchFamily="34" charset="-128"/>
              </a:rPr>
              <a:t>Si no recuerda detalles vívidos acerca de un suceso: </a:t>
            </a:r>
          </a:p>
          <a:p>
            <a:pPr marL="342900" lvl="1" indent="-342900" defTabSz="914400" fontAlgn="base">
              <a:lnSpc>
                <a:spcPct val="100000"/>
              </a:lnSpc>
              <a:spcBef>
                <a:spcPts val="1200"/>
              </a:spcBef>
              <a:spcAft>
                <a:spcPts val="0"/>
              </a:spcAft>
              <a:buClr>
                <a:srgbClr val="333333"/>
              </a:buClr>
              <a:buFont typeface="WingDings"/>
              <a:buChar char=""/>
            </a:pPr>
            <a:r>
              <a:rPr lang="es-ES" altLang="de-DE" sz="2400" dirty="0">
                <a:solidFill>
                  <a:srgbClr val="004992"/>
                </a:solidFill>
                <a:latin typeface="Calibri Light"/>
                <a:ea typeface="MS PGothic" panose="020B0600070205080204" pitchFamily="34" charset="-128"/>
              </a:rPr>
              <a:t>No esté demasiado seguro de que su recuerdo sea cierto.</a:t>
            </a:r>
          </a:p>
        </p:txBody>
      </p:sp>
      <p:sp>
        <p:nvSpPr>
          <p:cNvPr id="2" name="Footer Placeholder 1"/>
          <p:cNvSpPr>
            <a:spLocks noGrp="1"/>
          </p:cNvSpPr>
          <p:nvPr>
            <p:ph type="ftr" sz="quarter" idx="11"/>
          </p:nvPr>
        </p:nvSpPr>
        <p:spPr/>
        <p:txBody>
          <a:bodyPr/>
          <a:lstStyle/>
          <a:p>
            <a:pPr>
              <a:defRPr/>
            </a:pPr>
            <a:r>
              <a:rPr lang="de-DE"/>
              <a:t>Entrenamiento Metacognitivo 5 - Memoria</a:t>
            </a:r>
          </a:p>
        </p:txBody>
      </p:sp>
      <p:sp>
        <p:nvSpPr>
          <p:cNvPr id="3" name="Slide Number Placeholder 2"/>
          <p:cNvSpPr>
            <a:spLocks noGrp="1"/>
          </p:cNvSpPr>
          <p:nvPr>
            <p:ph type="sldNum" sz="quarter" idx="12"/>
          </p:nvPr>
        </p:nvSpPr>
        <p:spPr/>
        <p:txBody>
          <a:bodyPr/>
          <a:lstStyle/>
          <a:p>
            <a:fld id="{33E002A2-E9F1-4D64-A4B4-4567E192A3D8}" type="slidenum">
              <a:rPr lang="de-DE" altLang="de-DE" smtClean="0"/>
              <a:pPr/>
              <a:t>79</a:t>
            </a:fld>
            <a:endParaRPr lang="de-DE" altLang="de-DE"/>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latin typeface="Calibri Light"/>
              </a:rPr>
              <a:t>Traducción a la vida diaria</a:t>
            </a:r>
            <a:endParaRPr lang="en-US" sz="3600" dirty="0">
              <a:latin typeface="Calibri Light"/>
            </a:endParaRPr>
          </a:p>
        </p:txBody>
      </p:sp>
      <p:sp>
        <p:nvSpPr>
          <p:cNvPr id="7" name="Content Placeholder 6"/>
          <p:cNvSpPr>
            <a:spLocks noGrp="1"/>
          </p:cNvSpPr>
          <p:nvPr>
            <p:ph idx="1"/>
          </p:nvPr>
        </p:nvSpPr>
        <p:spPr/>
        <p:txBody>
          <a:bodyPr/>
          <a:lstStyle/>
          <a:p>
            <a:pPr lvl="0" defTabSz="914400" fontAlgn="base">
              <a:lnSpc>
                <a:spcPct val="100000"/>
              </a:lnSpc>
              <a:spcBef>
                <a:spcPts val="1200"/>
              </a:spcBef>
              <a:buClr>
                <a:srgbClr val="333333"/>
              </a:buClr>
            </a:pPr>
            <a:r>
              <a:rPr lang="en-US" altLang="de-DE" sz="2400" b="1" dirty="0" err="1">
                <a:solidFill>
                  <a:srgbClr val="333333"/>
                </a:solidFill>
                <a:latin typeface="Calibri Light"/>
                <a:ea typeface="MS PGothic" panose="020B0600070205080204" pitchFamily="34" charset="-128"/>
              </a:rPr>
              <a:t>Metas</a:t>
            </a:r>
            <a:r>
              <a:rPr lang="en-US" altLang="de-DE" sz="2400" b="1" dirty="0">
                <a:solidFill>
                  <a:srgbClr val="333333"/>
                </a:solidFill>
                <a:latin typeface="Calibri Light"/>
                <a:ea typeface="MS PGothic" panose="020B0600070205080204" pitchFamily="34" charset="-128"/>
              </a:rPr>
              <a:t> de </a:t>
            </a:r>
            <a:r>
              <a:rPr lang="en-US" altLang="de-DE" sz="2400" b="1" dirty="0" err="1">
                <a:solidFill>
                  <a:srgbClr val="333333"/>
                </a:solidFill>
                <a:latin typeface="Calibri Light"/>
                <a:ea typeface="MS PGothic" panose="020B0600070205080204" pitchFamily="34" charset="-128"/>
              </a:rPr>
              <a:t>Aprendizaje</a:t>
            </a:r>
            <a:r>
              <a:rPr lang="en-US" altLang="de-DE" sz="2400" b="1" dirty="0">
                <a:solidFill>
                  <a:srgbClr val="333333"/>
                </a:solidFill>
                <a:latin typeface="Calibri Light"/>
                <a:ea typeface="MS PGothic" panose="020B0600070205080204" pitchFamily="34" charset="-128"/>
              </a:rPr>
              <a:t>:</a:t>
            </a:r>
          </a:p>
          <a:p>
            <a:pPr marL="342900" lvl="0" indent="-342900" defTabSz="914400" fontAlgn="base">
              <a:lnSpc>
                <a:spcPct val="100000"/>
              </a:lnSpc>
              <a:spcBef>
                <a:spcPts val="1200"/>
              </a:spcBef>
              <a:buClr>
                <a:srgbClr val="333333"/>
              </a:buClr>
              <a:buFont typeface="WingDings"/>
              <a:buChar char=""/>
            </a:pPr>
            <a:r>
              <a:rPr lang="es-ES" altLang="de-DE" sz="2400" dirty="0">
                <a:solidFill>
                  <a:srgbClr val="004992"/>
                </a:solidFill>
                <a:latin typeface="Calibri Light"/>
                <a:ea typeface="MS PGothic" panose="020B0600070205080204" pitchFamily="34" charset="-128"/>
              </a:rPr>
              <a:t>¡Nuestros recuerdos nos pueden jugar malas pasadas!</a:t>
            </a:r>
            <a:br>
              <a:rPr lang="es-ES" altLang="de-DE" sz="2400" dirty="0">
                <a:solidFill>
                  <a:srgbClr val="004992"/>
                </a:solidFill>
                <a:latin typeface="Calibri Light"/>
                <a:ea typeface="MS PGothic" panose="020B0600070205080204" pitchFamily="34" charset="-128"/>
              </a:rPr>
            </a:br>
            <a:r>
              <a:rPr lang="es-ES" altLang="de-DE" sz="2400" dirty="0">
                <a:solidFill>
                  <a:srgbClr val="333333"/>
                </a:solidFill>
                <a:latin typeface="Calibri Light"/>
                <a:ea typeface="MS PGothic" panose="020B0600070205080204" pitchFamily="34" charset="-128"/>
              </a:rPr>
              <a:t>Especialmente para eventos importantes (pelea, el testimonio de testigos presenciales, </a:t>
            </a:r>
            <a:r>
              <a:rPr lang="es-ES" altLang="de-DE" sz="2400" dirty="0" err="1">
                <a:solidFill>
                  <a:srgbClr val="333333"/>
                </a:solidFill>
                <a:latin typeface="Calibri Light"/>
                <a:ea typeface="MS PGothic" panose="020B0600070205080204" pitchFamily="34" charset="-128"/>
              </a:rPr>
              <a:t>etc</a:t>
            </a:r>
            <a:r>
              <a:rPr lang="es-ES" altLang="de-DE" sz="2400" dirty="0">
                <a:solidFill>
                  <a:srgbClr val="333333"/>
                </a:solidFill>
                <a:latin typeface="Calibri Light"/>
                <a:ea typeface="MS PGothic" panose="020B0600070205080204" pitchFamily="34" charset="-128"/>
              </a:rPr>
              <a:t>), tenga en cuenta: </a:t>
            </a:r>
            <a:r>
              <a:rPr lang="es-ES" altLang="de-DE" sz="2400" i="1" dirty="0">
                <a:solidFill>
                  <a:srgbClr val="333333"/>
                </a:solidFill>
                <a:latin typeface="Calibri Light"/>
                <a:ea typeface="MS PGothic" panose="020B0600070205080204" pitchFamily="34" charset="-128"/>
              </a:rPr>
              <a:t>Si no recuerda detalles vívidos acerca de un suceso: </a:t>
            </a:r>
          </a:p>
          <a:p>
            <a:pPr marL="342900" lvl="1" indent="-342900" defTabSz="914400" fontAlgn="base">
              <a:lnSpc>
                <a:spcPct val="100000"/>
              </a:lnSpc>
              <a:spcBef>
                <a:spcPts val="1200"/>
              </a:spcBef>
              <a:spcAft>
                <a:spcPts val="0"/>
              </a:spcAft>
              <a:buClr>
                <a:srgbClr val="333333"/>
              </a:buClr>
              <a:buFont typeface="WingDings"/>
              <a:buChar char=""/>
            </a:pPr>
            <a:r>
              <a:rPr lang="es-ES" altLang="de-DE" sz="2400" dirty="0">
                <a:solidFill>
                  <a:srgbClr val="004992"/>
                </a:solidFill>
                <a:latin typeface="Calibri Light"/>
                <a:ea typeface="MS PGothic" panose="020B0600070205080204" pitchFamily="34" charset="-128"/>
              </a:rPr>
              <a:t>No esté demasiado seguro de que su recuerdo sea cierto.</a:t>
            </a:r>
          </a:p>
          <a:p>
            <a:pPr marL="342900" lvl="1" indent="-342900" defTabSz="914400" fontAlgn="base">
              <a:lnSpc>
                <a:spcPct val="100000"/>
              </a:lnSpc>
              <a:spcBef>
                <a:spcPts val="1200"/>
              </a:spcBef>
              <a:spcAft>
                <a:spcPts val="0"/>
              </a:spcAft>
              <a:buClr>
                <a:srgbClr val="333333"/>
              </a:buClr>
              <a:buFont typeface="WingDings"/>
              <a:buChar char=""/>
            </a:pPr>
            <a:r>
              <a:rPr lang="es-ES" altLang="de-DE" sz="2400" dirty="0">
                <a:solidFill>
                  <a:srgbClr val="004992"/>
                </a:solidFill>
                <a:latin typeface="Calibri Light"/>
                <a:ea typeface="MS PGothic" panose="020B0600070205080204" pitchFamily="34" charset="-128"/>
              </a:rPr>
              <a:t>Solicite información adicional (por ejemplo, un testigo).</a:t>
            </a:r>
          </a:p>
        </p:txBody>
      </p:sp>
      <p:sp>
        <p:nvSpPr>
          <p:cNvPr id="2" name="Footer Placeholder 1"/>
          <p:cNvSpPr>
            <a:spLocks noGrp="1"/>
          </p:cNvSpPr>
          <p:nvPr>
            <p:ph type="ftr" sz="quarter" idx="11"/>
          </p:nvPr>
        </p:nvSpPr>
        <p:spPr/>
        <p:txBody>
          <a:bodyPr/>
          <a:lstStyle/>
          <a:p>
            <a:pPr>
              <a:defRPr/>
            </a:pPr>
            <a:r>
              <a:rPr lang="de-DE"/>
              <a:t>Entrenamiento Metacognitivo 5 - Memoria</a:t>
            </a:r>
          </a:p>
        </p:txBody>
      </p:sp>
      <p:sp>
        <p:nvSpPr>
          <p:cNvPr id="3" name="Slide Number Placeholder 2"/>
          <p:cNvSpPr>
            <a:spLocks noGrp="1"/>
          </p:cNvSpPr>
          <p:nvPr>
            <p:ph type="sldNum" sz="quarter" idx="12"/>
          </p:nvPr>
        </p:nvSpPr>
        <p:spPr/>
        <p:txBody>
          <a:bodyPr/>
          <a:lstStyle/>
          <a:p>
            <a:fld id="{33E002A2-E9F1-4D64-A4B4-4567E192A3D8}" type="slidenum">
              <a:rPr lang="de-DE" altLang="de-DE" smtClean="0"/>
              <a:pPr/>
              <a:t>80</a:t>
            </a:fld>
            <a:endParaRPr lang="de-DE" altLang="de-DE"/>
          </a:p>
        </p:txBody>
      </p:sp>
    </p:spTree>
    <p:extLst>
      <p:ext uri="{BB962C8B-B14F-4D97-AF65-F5344CB8AC3E}">
        <p14:creationId xmlns:p14="http://schemas.microsoft.com/office/powerpoint/2010/main" val="368713337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latin typeface="Calibri Light"/>
              </a:rPr>
              <a:t>Traducción a la vida diaria</a:t>
            </a:r>
            <a:endParaRPr lang="en-US" sz="3600" dirty="0">
              <a:latin typeface="Calibri Light"/>
            </a:endParaRPr>
          </a:p>
        </p:txBody>
      </p:sp>
      <p:sp>
        <p:nvSpPr>
          <p:cNvPr id="7" name="Content Placeholder 6"/>
          <p:cNvSpPr>
            <a:spLocks noGrp="1"/>
          </p:cNvSpPr>
          <p:nvPr>
            <p:ph idx="1"/>
          </p:nvPr>
        </p:nvSpPr>
        <p:spPr/>
        <p:txBody>
          <a:bodyPr/>
          <a:lstStyle/>
          <a:p>
            <a:pPr lvl="0" defTabSz="914400" fontAlgn="base">
              <a:lnSpc>
                <a:spcPct val="100000"/>
              </a:lnSpc>
              <a:spcBef>
                <a:spcPts val="1200"/>
              </a:spcBef>
              <a:buClr>
                <a:srgbClr val="333333"/>
              </a:buClr>
            </a:pPr>
            <a:r>
              <a:rPr lang="en-US" altLang="de-DE" sz="2400" b="1" dirty="0" err="1">
                <a:solidFill>
                  <a:srgbClr val="333333"/>
                </a:solidFill>
                <a:latin typeface="Calibri Light"/>
                <a:ea typeface="MS PGothic" panose="020B0600070205080204" pitchFamily="34" charset="-128"/>
              </a:rPr>
              <a:t>Metas</a:t>
            </a:r>
            <a:r>
              <a:rPr lang="en-US" altLang="de-DE" sz="2400" b="1" dirty="0">
                <a:solidFill>
                  <a:srgbClr val="333333"/>
                </a:solidFill>
                <a:latin typeface="Calibri Light"/>
                <a:ea typeface="MS PGothic" panose="020B0600070205080204" pitchFamily="34" charset="-128"/>
              </a:rPr>
              <a:t> de </a:t>
            </a:r>
            <a:r>
              <a:rPr lang="en-US" altLang="de-DE" sz="2400" b="1" dirty="0" err="1">
                <a:solidFill>
                  <a:srgbClr val="333333"/>
                </a:solidFill>
                <a:latin typeface="Calibri Light"/>
                <a:ea typeface="MS PGothic" panose="020B0600070205080204" pitchFamily="34" charset="-128"/>
              </a:rPr>
              <a:t>Aprendizaje</a:t>
            </a:r>
            <a:r>
              <a:rPr lang="en-US" altLang="de-DE" sz="2400" b="1" dirty="0">
                <a:solidFill>
                  <a:srgbClr val="333333"/>
                </a:solidFill>
                <a:latin typeface="Calibri Light"/>
                <a:ea typeface="MS PGothic" panose="020B0600070205080204" pitchFamily="34" charset="-128"/>
              </a:rPr>
              <a:t>:</a:t>
            </a:r>
          </a:p>
          <a:p>
            <a:pPr marL="342900" lvl="0" indent="-342900" defTabSz="914400" fontAlgn="base">
              <a:lnSpc>
                <a:spcPct val="100000"/>
              </a:lnSpc>
              <a:spcBef>
                <a:spcPts val="1200"/>
              </a:spcBef>
              <a:buClr>
                <a:srgbClr val="333333"/>
              </a:buClr>
              <a:buFont typeface="WingDings"/>
              <a:buChar char=""/>
            </a:pPr>
            <a:r>
              <a:rPr lang="es-ES" altLang="de-DE" sz="2400" dirty="0">
                <a:solidFill>
                  <a:srgbClr val="004992"/>
                </a:solidFill>
                <a:latin typeface="Calibri Light"/>
                <a:ea typeface="MS PGothic" panose="020B0600070205080204" pitchFamily="34" charset="-128"/>
              </a:rPr>
              <a:t>¡Nuestros recuerdos nos pueden jugar malas pasadas!</a:t>
            </a:r>
            <a:br>
              <a:rPr lang="es-ES" altLang="de-DE" sz="2400" dirty="0">
                <a:solidFill>
                  <a:srgbClr val="004992"/>
                </a:solidFill>
                <a:latin typeface="Calibri Light"/>
                <a:ea typeface="MS PGothic" panose="020B0600070205080204" pitchFamily="34" charset="-128"/>
              </a:rPr>
            </a:br>
            <a:r>
              <a:rPr lang="es-ES" altLang="de-DE" sz="2400" dirty="0">
                <a:solidFill>
                  <a:srgbClr val="333333"/>
                </a:solidFill>
                <a:latin typeface="Calibri Light"/>
                <a:ea typeface="MS PGothic" panose="020B0600070205080204" pitchFamily="34" charset="-128"/>
              </a:rPr>
              <a:t>Especialmente para eventos importantes (pelea, el testimonio de testigos presenciales, </a:t>
            </a:r>
            <a:r>
              <a:rPr lang="es-ES" altLang="de-DE" sz="2400" dirty="0" err="1">
                <a:solidFill>
                  <a:srgbClr val="333333"/>
                </a:solidFill>
                <a:latin typeface="Calibri Light"/>
                <a:ea typeface="MS PGothic" panose="020B0600070205080204" pitchFamily="34" charset="-128"/>
              </a:rPr>
              <a:t>etc</a:t>
            </a:r>
            <a:r>
              <a:rPr lang="es-ES" altLang="de-DE" sz="2400" dirty="0">
                <a:solidFill>
                  <a:srgbClr val="333333"/>
                </a:solidFill>
                <a:latin typeface="Calibri Light"/>
                <a:ea typeface="MS PGothic" panose="020B0600070205080204" pitchFamily="34" charset="-128"/>
              </a:rPr>
              <a:t>), tenga en cuenta: </a:t>
            </a:r>
            <a:r>
              <a:rPr lang="es-ES" altLang="de-DE" sz="2400" i="1" dirty="0">
                <a:solidFill>
                  <a:srgbClr val="333333"/>
                </a:solidFill>
                <a:latin typeface="Calibri Light"/>
                <a:ea typeface="MS PGothic" panose="020B0600070205080204" pitchFamily="34" charset="-128"/>
              </a:rPr>
              <a:t>Si no recuerda detalles vívidos acerca de un suceso: </a:t>
            </a:r>
          </a:p>
          <a:p>
            <a:pPr marL="342900" lvl="1" indent="-342900" defTabSz="914400" fontAlgn="base">
              <a:lnSpc>
                <a:spcPct val="100000"/>
              </a:lnSpc>
              <a:spcBef>
                <a:spcPts val="1200"/>
              </a:spcBef>
              <a:spcAft>
                <a:spcPts val="0"/>
              </a:spcAft>
              <a:buClr>
                <a:srgbClr val="333333"/>
              </a:buClr>
              <a:buFont typeface="WingDings"/>
              <a:buChar char=""/>
            </a:pPr>
            <a:r>
              <a:rPr lang="es-ES" altLang="de-DE" sz="2400" dirty="0">
                <a:solidFill>
                  <a:srgbClr val="004992"/>
                </a:solidFill>
                <a:latin typeface="Calibri Light"/>
                <a:ea typeface="MS PGothic" panose="020B0600070205080204" pitchFamily="34" charset="-128"/>
              </a:rPr>
              <a:t>No esté demasiado seguro de que su recuerdo sea cierto.</a:t>
            </a:r>
          </a:p>
          <a:p>
            <a:pPr marL="342900" lvl="1" indent="-342900" defTabSz="914400" fontAlgn="base">
              <a:lnSpc>
                <a:spcPct val="100000"/>
              </a:lnSpc>
              <a:spcBef>
                <a:spcPts val="1200"/>
              </a:spcBef>
              <a:spcAft>
                <a:spcPts val="0"/>
              </a:spcAft>
              <a:buClr>
                <a:srgbClr val="333333"/>
              </a:buClr>
              <a:buFont typeface="WingDings"/>
              <a:buChar char=""/>
            </a:pPr>
            <a:r>
              <a:rPr lang="es-ES" altLang="de-DE" sz="2400" dirty="0">
                <a:solidFill>
                  <a:srgbClr val="004992"/>
                </a:solidFill>
                <a:latin typeface="Calibri Light"/>
                <a:ea typeface="MS PGothic" panose="020B0600070205080204" pitchFamily="34" charset="-128"/>
              </a:rPr>
              <a:t>Solicite información adicional (por ejemplo, un testigo).</a:t>
            </a:r>
          </a:p>
          <a:p>
            <a:pPr lvl="1" defTabSz="914400" fontAlgn="base">
              <a:lnSpc>
                <a:spcPct val="100000"/>
              </a:lnSpc>
              <a:spcBef>
                <a:spcPts val="1200"/>
              </a:spcBef>
              <a:spcAft>
                <a:spcPts val="0"/>
              </a:spcAft>
              <a:buClr>
                <a:srgbClr val="333333"/>
              </a:buClr>
            </a:pPr>
            <a:r>
              <a:rPr lang="es-ES" altLang="de-DE" sz="2400" u="sng" dirty="0">
                <a:solidFill>
                  <a:srgbClr val="333333"/>
                </a:solidFill>
                <a:latin typeface="Calibri Light"/>
                <a:ea typeface="MS PGothic" panose="020B0600070205080204" pitchFamily="34" charset="-128"/>
              </a:rPr>
              <a:t>Ejemplo:</a:t>
            </a:r>
            <a:r>
              <a:rPr lang="es-ES" altLang="de-DE" sz="2400" dirty="0">
                <a:solidFill>
                  <a:srgbClr val="333333"/>
                </a:solidFill>
                <a:latin typeface="Calibri Light"/>
                <a:ea typeface="MS PGothic" panose="020B0600070205080204" pitchFamily="34" charset="-128"/>
              </a:rPr>
              <a:t> Tuvo una pelea con alguien y recuerda vagamente que él/ella le insultó. Considere la posibilidad de que su memoria puede haberle jugado una mala pasada o que su recuerdo puede estar distorsionado. También, puede preguntar a las personas que estuvieron presentes en la ocasión.</a:t>
            </a:r>
            <a:endParaRPr lang="en-US"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t>Entrenamiento Metacognitivo 5 - Memoria</a:t>
            </a:r>
          </a:p>
        </p:txBody>
      </p:sp>
      <p:sp>
        <p:nvSpPr>
          <p:cNvPr id="3" name="Slide Number Placeholder 2"/>
          <p:cNvSpPr>
            <a:spLocks noGrp="1"/>
          </p:cNvSpPr>
          <p:nvPr>
            <p:ph type="sldNum" sz="quarter" idx="12"/>
          </p:nvPr>
        </p:nvSpPr>
        <p:spPr/>
        <p:txBody>
          <a:bodyPr/>
          <a:lstStyle/>
          <a:p>
            <a:fld id="{33E002A2-E9F1-4D64-A4B4-4567E192A3D8}" type="slidenum">
              <a:rPr lang="de-DE" altLang="de-DE" smtClean="0"/>
              <a:pPr/>
              <a:t>81</a:t>
            </a:fld>
            <a:endParaRPr lang="de-DE" altLang="de-DE"/>
          </a:p>
        </p:txBody>
      </p:sp>
    </p:spTree>
    <p:extLst>
      <p:ext uri="{BB962C8B-B14F-4D97-AF65-F5344CB8AC3E}">
        <p14:creationId xmlns:p14="http://schemas.microsoft.com/office/powerpoint/2010/main" val="320070560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s-ES" sz="3600" dirty="0">
                <a:latin typeface="Calibri Light"/>
              </a:rPr>
              <a:t>¿Qué tiene esto que ver con la psicosis?</a:t>
            </a:r>
            <a:endParaRPr lang="en-US" sz="3600" dirty="0">
              <a:latin typeface="Calibri Light"/>
            </a:endParaRPr>
          </a:p>
        </p:txBody>
      </p:sp>
      <p:sp>
        <p:nvSpPr>
          <p:cNvPr id="7" name="Content Placeholder 6"/>
          <p:cNvSpPr>
            <a:spLocks noGrp="1"/>
          </p:cNvSpPr>
          <p:nvPr>
            <p:ph idx="1"/>
          </p:nvPr>
        </p:nvSpPr>
        <p:spPr/>
        <p:txBody>
          <a:bodyPr/>
          <a:lstStyle/>
          <a:p>
            <a:pPr lvl="0" defTabSz="914400" fontAlgn="base"/>
            <a:r>
              <a:rPr lang="es-ES" altLang="de-DE" sz="2400" dirty="0">
                <a:solidFill>
                  <a:srgbClr val="333333"/>
                </a:solidFill>
                <a:latin typeface="Calibri Light"/>
                <a:ea typeface="MS PGothic" panose="020B0600070205080204" pitchFamily="34" charset="-128"/>
              </a:rPr>
              <a:t>Durante la psicosis, las personas son más propensas a recordar las cosas que no ocurrieron en absoluto o que pasaron de una forma diferente.</a:t>
            </a:r>
          </a:p>
        </p:txBody>
      </p:sp>
      <p:sp>
        <p:nvSpPr>
          <p:cNvPr id="2" name="Footer Placeholder 1"/>
          <p:cNvSpPr>
            <a:spLocks noGrp="1"/>
          </p:cNvSpPr>
          <p:nvPr>
            <p:ph type="ftr" sz="quarter" idx="11"/>
          </p:nvPr>
        </p:nvSpPr>
        <p:spPr/>
        <p:txBody>
          <a:bodyPr/>
          <a:lstStyle/>
          <a:p>
            <a:pPr>
              <a:defRPr/>
            </a:pPr>
            <a:r>
              <a:rPr lang="de-DE"/>
              <a:t>Entrenamiento Metacognitivo 5 - Memoria</a:t>
            </a:r>
          </a:p>
        </p:txBody>
      </p:sp>
      <p:sp>
        <p:nvSpPr>
          <p:cNvPr id="3" name="Slide Number Placeholder 2"/>
          <p:cNvSpPr>
            <a:spLocks noGrp="1"/>
          </p:cNvSpPr>
          <p:nvPr>
            <p:ph type="sldNum" sz="quarter" idx="12"/>
          </p:nvPr>
        </p:nvSpPr>
        <p:spPr/>
        <p:txBody>
          <a:bodyPr/>
          <a:lstStyle/>
          <a:p>
            <a:fld id="{33E002A2-E9F1-4D64-A4B4-4567E192A3D8}" type="slidenum">
              <a:rPr lang="de-DE" altLang="de-DE" smtClean="0"/>
              <a:pPr/>
              <a:t>82</a:t>
            </a:fld>
            <a:endParaRPr lang="de-DE" altLang="de-DE"/>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s-ES" sz="3600" dirty="0">
                <a:latin typeface="Calibri Light"/>
              </a:rPr>
              <a:t>¿Qué tiene esto que ver con la psicosis?</a:t>
            </a:r>
            <a:endParaRPr lang="en-US" sz="3600" dirty="0">
              <a:latin typeface="Calibri Light"/>
            </a:endParaRPr>
          </a:p>
        </p:txBody>
      </p:sp>
      <p:sp>
        <p:nvSpPr>
          <p:cNvPr id="7" name="Content Placeholder 6"/>
          <p:cNvSpPr>
            <a:spLocks noGrp="1"/>
          </p:cNvSpPr>
          <p:nvPr>
            <p:ph idx="1"/>
          </p:nvPr>
        </p:nvSpPr>
        <p:spPr/>
        <p:txBody>
          <a:bodyPr/>
          <a:lstStyle/>
          <a:p>
            <a:pPr lvl="0" defTabSz="914400" fontAlgn="base"/>
            <a:r>
              <a:rPr lang="es-ES" altLang="de-DE" sz="2400" dirty="0">
                <a:solidFill>
                  <a:srgbClr val="333333"/>
                </a:solidFill>
                <a:latin typeface="Calibri Light"/>
                <a:ea typeface="MS PGothic" panose="020B0600070205080204" pitchFamily="34" charset="-128"/>
              </a:rPr>
              <a:t>Durante la psicosis, las personas son más propensas a recordar las cosas que no ocurrieron en absoluto o que pasaron de una forma diferente.</a:t>
            </a:r>
          </a:p>
          <a:p>
            <a:pPr lvl="0" defTabSz="914400" fontAlgn="base">
              <a:lnSpc>
                <a:spcPct val="100000"/>
              </a:lnSpc>
              <a:spcBef>
                <a:spcPts val="1200"/>
              </a:spcBef>
            </a:pPr>
            <a:r>
              <a:rPr lang="en-AU" altLang="de-DE" sz="2000" dirty="0" err="1">
                <a:solidFill>
                  <a:srgbClr val="004992"/>
                </a:solidFill>
                <a:latin typeface="Calibri Light"/>
                <a:ea typeface="MS PGothic" panose="020B0600070205080204" pitchFamily="34" charset="-128"/>
              </a:rPr>
              <a:t>Ejemplo</a:t>
            </a:r>
            <a:r>
              <a:rPr lang="en-AU" altLang="de-DE" sz="2000" dirty="0">
                <a:solidFill>
                  <a:srgbClr val="004992"/>
                </a:solidFill>
                <a:latin typeface="Calibri Light"/>
                <a:ea typeface="MS PGothic" panose="020B0600070205080204" pitchFamily="34" charset="-128"/>
              </a:rPr>
              <a:t>: </a:t>
            </a:r>
            <a:r>
              <a:rPr lang="en-AU" altLang="de-DE" sz="2000" dirty="0">
                <a:solidFill>
                  <a:srgbClr val="333333"/>
                </a:solidFill>
                <a:latin typeface="Calibri Light"/>
                <a:ea typeface="MS PGothic" panose="020B0600070205080204" pitchFamily="34" charset="-128"/>
              </a:rPr>
              <a:t>Ana </a:t>
            </a:r>
            <a:r>
              <a:rPr lang="en-AU" altLang="de-DE" sz="2000" dirty="0" err="1">
                <a:solidFill>
                  <a:srgbClr val="333333"/>
                </a:solidFill>
                <a:latin typeface="Calibri Light"/>
                <a:ea typeface="MS PGothic" panose="020B0600070205080204" pitchFamily="34" charset="-128"/>
              </a:rPr>
              <a:t>recuerda</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haber</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sido</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reclutada</a:t>
            </a:r>
            <a:r>
              <a:rPr lang="en-AU" altLang="de-DE" sz="2000" dirty="0">
                <a:solidFill>
                  <a:srgbClr val="333333"/>
                </a:solidFill>
                <a:latin typeface="Calibri Light"/>
                <a:ea typeface="MS PGothic" panose="020B0600070205080204" pitchFamily="34" charset="-128"/>
              </a:rPr>
              <a:t> para un </a:t>
            </a:r>
            <a:r>
              <a:rPr lang="en-AU" altLang="de-DE" sz="2000" dirty="0" err="1">
                <a:solidFill>
                  <a:srgbClr val="333333"/>
                </a:solidFill>
                <a:latin typeface="Calibri Light"/>
                <a:ea typeface="MS PGothic" panose="020B0600070205080204" pitchFamily="34" charset="-128"/>
              </a:rPr>
              <a:t>ataque</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terrorista</a:t>
            </a:r>
            <a:r>
              <a:rPr lang="en-AU" altLang="de-DE" sz="2000" dirty="0">
                <a:solidFill>
                  <a:srgbClr val="333333"/>
                </a:solidFill>
                <a:latin typeface="Calibri Light"/>
                <a:ea typeface="MS PGothic" panose="020B0600070205080204" pitchFamily="34" charset="-128"/>
              </a:rPr>
              <a:t>. </a:t>
            </a:r>
          </a:p>
          <a:p>
            <a:pPr lvl="0" defTabSz="914400" fontAlgn="base">
              <a:lnSpc>
                <a:spcPct val="100000"/>
              </a:lnSpc>
              <a:spcBef>
                <a:spcPts val="1200"/>
              </a:spcBef>
            </a:pPr>
            <a:r>
              <a:rPr lang="en-AU" altLang="de-DE" sz="2000" dirty="0" err="1">
                <a:solidFill>
                  <a:srgbClr val="004992"/>
                </a:solidFill>
                <a:latin typeface="Calibri Light"/>
                <a:ea typeface="MS PGothic" panose="020B0600070205080204" pitchFamily="34" charset="-128"/>
              </a:rPr>
              <a:t>Antecedentes</a:t>
            </a:r>
            <a:r>
              <a:rPr lang="en-AU" altLang="de-DE" sz="2000" dirty="0">
                <a:solidFill>
                  <a:srgbClr val="004992"/>
                </a:solidFill>
                <a:latin typeface="Calibri Light"/>
                <a:ea typeface="MS PGothic" panose="020B0600070205080204" pitchFamily="34" charset="-128"/>
              </a:rPr>
              <a:t>: </a:t>
            </a:r>
            <a:r>
              <a:rPr lang="en-AU" altLang="de-DE" sz="2000" dirty="0">
                <a:solidFill>
                  <a:srgbClr val="333333"/>
                </a:solidFill>
                <a:latin typeface="Calibri Light"/>
                <a:ea typeface="MS PGothic" panose="020B0600070205080204" pitchFamily="34" charset="-128"/>
              </a:rPr>
              <a:t>Un hombre con </a:t>
            </a:r>
            <a:r>
              <a:rPr lang="en-AU" altLang="de-DE" sz="2000" dirty="0" err="1">
                <a:solidFill>
                  <a:srgbClr val="333333"/>
                </a:solidFill>
                <a:latin typeface="Calibri Light"/>
                <a:ea typeface="MS PGothic" panose="020B0600070205080204" pitchFamily="34" charset="-128"/>
              </a:rPr>
              <a:t>apariencia</a:t>
            </a:r>
            <a:r>
              <a:rPr lang="en-AU" altLang="de-DE" sz="2000" dirty="0">
                <a:solidFill>
                  <a:srgbClr val="333333"/>
                </a:solidFill>
                <a:latin typeface="Calibri Light"/>
                <a:ea typeface="MS PGothic" panose="020B0600070205080204" pitchFamily="34" charset="-128"/>
              </a:rPr>
              <a:t> de </a:t>
            </a:r>
            <a:r>
              <a:rPr lang="en-AU" altLang="de-DE" sz="2000" dirty="0" err="1">
                <a:solidFill>
                  <a:srgbClr val="333333"/>
                </a:solidFill>
                <a:latin typeface="Calibri Light"/>
                <a:ea typeface="MS PGothic" panose="020B0600070205080204" pitchFamily="34" charset="-128"/>
              </a:rPr>
              <a:t>Oriente</a:t>
            </a:r>
            <a:r>
              <a:rPr lang="en-AU" altLang="de-DE" sz="2000" dirty="0">
                <a:solidFill>
                  <a:srgbClr val="333333"/>
                </a:solidFill>
                <a:latin typeface="Calibri Light"/>
                <a:ea typeface="MS PGothic" panose="020B0600070205080204" pitchFamily="34" charset="-128"/>
              </a:rPr>
              <a:t> Medio se </a:t>
            </a:r>
            <a:r>
              <a:rPr lang="en-AU" altLang="de-DE" sz="2000" dirty="0" err="1">
                <a:solidFill>
                  <a:srgbClr val="333333"/>
                </a:solidFill>
                <a:latin typeface="Calibri Light"/>
                <a:ea typeface="MS PGothic" panose="020B0600070205080204" pitchFamily="34" charset="-128"/>
              </a:rPr>
              <a:t>subió</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en</a:t>
            </a:r>
            <a:r>
              <a:rPr lang="en-AU" altLang="de-DE" sz="2000" dirty="0">
                <a:solidFill>
                  <a:srgbClr val="333333"/>
                </a:solidFill>
                <a:latin typeface="Calibri Light"/>
                <a:ea typeface="MS PGothic" panose="020B0600070205080204" pitchFamily="34" charset="-128"/>
              </a:rPr>
              <a:t> el </a:t>
            </a:r>
            <a:r>
              <a:rPr lang="en-AU" altLang="de-DE" sz="2000" dirty="0" err="1">
                <a:solidFill>
                  <a:srgbClr val="333333"/>
                </a:solidFill>
                <a:latin typeface="Calibri Light"/>
                <a:ea typeface="MS PGothic" panose="020B0600070205080204" pitchFamily="34" charset="-128"/>
              </a:rPr>
              <a:t>autobús</a:t>
            </a:r>
            <a:r>
              <a:rPr lang="en-AU" altLang="de-DE" sz="2000" dirty="0">
                <a:solidFill>
                  <a:srgbClr val="333333"/>
                </a:solidFill>
                <a:latin typeface="Calibri Light"/>
                <a:ea typeface="MS PGothic" panose="020B0600070205080204" pitchFamily="34" charset="-128"/>
              </a:rPr>
              <a:t> y le </a:t>
            </a:r>
            <a:r>
              <a:rPr lang="en-AU" altLang="de-DE" sz="2000" dirty="0" err="1">
                <a:solidFill>
                  <a:srgbClr val="333333"/>
                </a:solidFill>
                <a:latin typeface="Calibri Light"/>
                <a:ea typeface="MS PGothic" panose="020B0600070205080204" pitchFamily="34" charset="-128"/>
              </a:rPr>
              <a:t>preguntó</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si</a:t>
            </a:r>
            <a:r>
              <a:rPr lang="en-AU" altLang="de-DE" sz="2000" dirty="0">
                <a:solidFill>
                  <a:srgbClr val="333333"/>
                </a:solidFill>
                <a:latin typeface="Calibri Light"/>
                <a:ea typeface="MS PGothic" panose="020B0600070205080204" pitchFamily="34" charset="-128"/>
              </a:rPr>
              <a:t> el </a:t>
            </a:r>
            <a:r>
              <a:rPr lang="en-AU" altLang="de-DE" sz="2000" dirty="0" err="1">
                <a:solidFill>
                  <a:srgbClr val="333333"/>
                </a:solidFill>
                <a:latin typeface="Calibri Light"/>
                <a:ea typeface="MS PGothic" panose="020B0600070205080204" pitchFamily="34" charset="-128"/>
              </a:rPr>
              <a:t>asiento</a:t>
            </a:r>
            <a:r>
              <a:rPr lang="en-AU" altLang="de-DE" sz="2000" dirty="0">
                <a:solidFill>
                  <a:srgbClr val="333333"/>
                </a:solidFill>
                <a:latin typeface="Calibri Light"/>
                <a:ea typeface="MS PGothic" panose="020B0600070205080204" pitchFamily="34" charset="-128"/>
              </a:rPr>
              <a:t> de al </a:t>
            </a:r>
            <a:r>
              <a:rPr lang="en-AU" altLang="de-DE" sz="2000" dirty="0" err="1">
                <a:solidFill>
                  <a:srgbClr val="333333"/>
                </a:solidFill>
                <a:latin typeface="Calibri Light"/>
                <a:ea typeface="MS PGothic" panose="020B0600070205080204" pitchFamily="34" charset="-128"/>
              </a:rPr>
              <a:t>lado</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estaba</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libre</a:t>
            </a:r>
            <a:r>
              <a:rPr lang="en-AU" altLang="de-DE" sz="2000" dirty="0">
                <a:solidFill>
                  <a:srgbClr val="333333"/>
                </a:solidFill>
                <a:latin typeface="Calibri Light"/>
                <a:ea typeface="MS PGothic" panose="020B0600070205080204" pitchFamily="34" charset="-128"/>
              </a:rPr>
              <a:t>. Ella </a:t>
            </a:r>
            <a:r>
              <a:rPr lang="en-AU" altLang="de-DE" sz="2000" dirty="0" err="1">
                <a:solidFill>
                  <a:srgbClr val="333333"/>
                </a:solidFill>
                <a:latin typeface="Calibri Light"/>
                <a:ea typeface="MS PGothic" panose="020B0600070205080204" pitchFamily="34" charset="-128"/>
              </a:rPr>
              <a:t>malinterpretó</a:t>
            </a:r>
            <a:r>
              <a:rPr lang="en-AU" altLang="de-DE" sz="2000" dirty="0">
                <a:solidFill>
                  <a:srgbClr val="333333"/>
                </a:solidFill>
                <a:latin typeface="Calibri Light"/>
                <a:ea typeface="MS PGothic" panose="020B0600070205080204" pitchFamily="34" charset="-128"/>
              </a:rPr>
              <a:t> que era un </a:t>
            </a:r>
            <a:r>
              <a:rPr lang="en-AU" altLang="de-DE" sz="2000" dirty="0" err="1">
                <a:solidFill>
                  <a:srgbClr val="333333"/>
                </a:solidFill>
                <a:latin typeface="Calibri Light"/>
                <a:ea typeface="MS PGothic" panose="020B0600070205080204" pitchFamily="34" charset="-128"/>
              </a:rPr>
              <a:t>código</a:t>
            </a:r>
            <a:r>
              <a:rPr lang="en-AU" altLang="de-DE" sz="2000" dirty="0">
                <a:solidFill>
                  <a:srgbClr val="333333"/>
                </a:solidFill>
                <a:latin typeface="Calibri Light"/>
                <a:ea typeface="MS PGothic" panose="020B0600070205080204" pitchFamily="34" charset="-128"/>
              </a:rPr>
              <a:t> de </a:t>
            </a:r>
            <a:r>
              <a:rPr lang="en-AU" altLang="de-DE" sz="2000" dirty="0" err="1">
                <a:solidFill>
                  <a:srgbClr val="333333"/>
                </a:solidFill>
                <a:latin typeface="Calibri Light"/>
                <a:ea typeface="MS PGothic" panose="020B0600070205080204" pitchFamily="34" charset="-128"/>
              </a:rPr>
              <a:t>reclutamiento</a:t>
            </a:r>
            <a:r>
              <a:rPr lang="en-AU" altLang="de-DE" sz="2000" dirty="0">
                <a:solidFill>
                  <a:srgbClr val="333333"/>
                </a:solidFill>
                <a:latin typeface="Calibri Light"/>
                <a:ea typeface="MS PGothic" panose="020B0600070205080204" pitchFamily="34" charset="-128"/>
              </a:rPr>
              <a:t> para un </a:t>
            </a:r>
            <a:r>
              <a:rPr lang="en-AU" altLang="de-DE" sz="2000" dirty="0" err="1">
                <a:solidFill>
                  <a:srgbClr val="333333"/>
                </a:solidFill>
                <a:latin typeface="Calibri Light"/>
                <a:ea typeface="MS PGothic" panose="020B0600070205080204" pitchFamily="34" charset="-128"/>
              </a:rPr>
              <a:t>atentado</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Esta</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interpretación</a:t>
            </a:r>
            <a:r>
              <a:rPr lang="en-AU" altLang="de-DE" sz="2000" dirty="0">
                <a:solidFill>
                  <a:srgbClr val="333333"/>
                </a:solidFill>
                <a:latin typeface="Calibri Light"/>
                <a:ea typeface="MS PGothic" panose="020B0600070205080204" pitchFamily="34" charset="-128"/>
              </a:rPr>
              <a:t> falsa </a:t>
            </a:r>
            <a:r>
              <a:rPr lang="en-AU" altLang="de-DE" sz="2000" dirty="0" err="1">
                <a:solidFill>
                  <a:srgbClr val="333333"/>
                </a:solidFill>
                <a:latin typeface="Calibri Light"/>
                <a:ea typeface="MS PGothic" panose="020B0600070205080204" pitchFamily="34" charset="-128"/>
              </a:rPr>
              <a:t>fue</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posteriormente</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adornada</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en</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su</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recuerdo</a:t>
            </a:r>
            <a:r>
              <a:rPr lang="de-DE" altLang="de-DE" sz="2000" dirty="0">
                <a:solidFill>
                  <a:srgbClr val="333333"/>
                </a:solidFill>
                <a:latin typeface="Calibri Light"/>
                <a:ea typeface="MS PGothic" panose="020B0600070205080204" pitchFamily="34" charset="-128"/>
              </a:rPr>
              <a:t>, por ejemplo que el hombre le tendió un sobre y se presentó como “Ali” (los detalles no son añadidos deliberadamente).</a:t>
            </a:r>
            <a:endParaRPr lang="en-AU" altLang="de-DE" sz="2000" dirty="0">
              <a:solidFill>
                <a:srgbClr val="333333"/>
              </a:solidFill>
              <a:latin typeface="Calibri Light"/>
              <a:ea typeface="MS PGothic" panose="020B0600070205080204" pitchFamily="34" charset="-128"/>
            </a:endParaRPr>
          </a:p>
        </p:txBody>
      </p:sp>
      <p:sp>
        <p:nvSpPr>
          <p:cNvPr id="2" name="Footer Placeholder 1"/>
          <p:cNvSpPr>
            <a:spLocks noGrp="1"/>
          </p:cNvSpPr>
          <p:nvPr>
            <p:ph type="ftr" sz="quarter" idx="11"/>
          </p:nvPr>
        </p:nvSpPr>
        <p:spPr/>
        <p:txBody>
          <a:bodyPr/>
          <a:lstStyle/>
          <a:p>
            <a:pPr>
              <a:defRPr/>
            </a:pPr>
            <a:r>
              <a:rPr lang="de-DE"/>
              <a:t>Entrenamiento Metacognitivo 5 - Memoria</a:t>
            </a:r>
          </a:p>
        </p:txBody>
      </p:sp>
      <p:sp>
        <p:nvSpPr>
          <p:cNvPr id="3" name="Slide Number Placeholder 2"/>
          <p:cNvSpPr>
            <a:spLocks noGrp="1"/>
          </p:cNvSpPr>
          <p:nvPr>
            <p:ph type="sldNum" sz="quarter" idx="12"/>
          </p:nvPr>
        </p:nvSpPr>
        <p:spPr/>
        <p:txBody>
          <a:bodyPr/>
          <a:lstStyle/>
          <a:p>
            <a:fld id="{33E002A2-E9F1-4D64-A4B4-4567E192A3D8}" type="slidenum">
              <a:rPr lang="de-DE" altLang="de-DE" smtClean="0"/>
              <a:pPr/>
              <a:t>83</a:t>
            </a:fld>
            <a:endParaRPr lang="de-DE" altLang="de-DE"/>
          </a:p>
        </p:txBody>
      </p:sp>
    </p:spTree>
    <p:extLst>
      <p:ext uri="{BB962C8B-B14F-4D97-AF65-F5344CB8AC3E}">
        <p14:creationId xmlns:p14="http://schemas.microsoft.com/office/powerpoint/2010/main" val="44753308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s-ES" sz="3600" dirty="0">
                <a:latin typeface="Calibri Light"/>
              </a:rPr>
              <a:t>¿Qué tiene esto que ver con la psicosis?</a:t>
            </a:r>
            <a:endParaRPr lang="en-US" sz="3600" dirty="0">
              <a:latin typeface="Calibri Light"/>
            </a:endParaRPr>
          </a:p>
        </p:txBody>
      </p:sp>
      <p:sp>
        <p:nvSpPr>
          <p:cNvPr id="7" name="Content Placeholder 6"/>
          <p:cNvSpPr>
            <a:spLocks noGrp="1"/>
          </p:cNvSpPr>
          <p:nvPr>
            <p:ph idx="1"/>
          </p:nvPr>
        </p:nvSpPr>
        <p:spPr/>
        <p:txBody>
          <a:bodyPr/>
          <a:lstStyle/>
          <a:p>
            <a:pPr lvl="0" defTabSz="914400" fontAlgn="base"/>
            <a:r>
              <a:rPr lang="es-ES" altLang="de-DE" sz="2400" dirty="0">
                <a:solidFill>
                  <a:srgbClr val="333333"/>
                </a:solidFill>
                <a:latin typeface="Calibri Light"/>
                <a:ea typeface="MS PGothic" panose="020B0600070205080204" pitchFamily="34" charset="-128"/>
              </a:rPr>
              <a:t>Durante la psicosis, las personas son más propensas a recordar las cosas que no ocurrieron en absoluto o que pasaron de una forma diferente.</a:t>
            </a:r>
          </a:p>
          <a:p>
            <a:pPr lvl="0" defTabSz="914400" fontAlgn="base">
              <a:lnSpc>
                <a:spcPct val="100000"/>
              </a:lnSpc>
              <a:spcBef>
                <a:spcPts val="1200"/>
              </a:spcBef>
            </a:pPr>
            <a:r>
              <a:rPr lang="en-AU" altLang="de-DE" sz="2000" dirty="0" err="1">
                <a:solidFill>
                  <a:srgbClr val="004992"/>
                </a:solidFill>
                <a:latin typeface="Calibri Light"/>
                <a:ea typeface="MS PGothic" panose="020B0600070205080204" pitchFamily="34" charset="-128"/>
              </a:rPr>
              <a:t>Ejemplo</a:t>
            </a:r>
            <a:r>
              <a:rPr lang="en-AU" altLang="de-DE" sz="2000" dirty="0">
                <a:solidFill>
                  <a:srgbClr val="004992"/>
                </a:solidFill>
                <a:latin typeface="Calibri Light"/>
                <a:ea typeface="MS PGothic" panose="020B0600070205080204" pitchFamily="34" charset="-128"/>
              </a:rPr>
              <a:t>: </a:t>
            </a:r>
            <a:r>
              <a:rPr lang="en-AU" altLang="de-DE" sz="2000" dirty="0">
                <a:solidFill>
                  <a:srgbClr val="333333"/>
                </a:solidFill>
                <a:latin typeface="Calibri Light"/>
                <a:ea typeface="MS PGothic" panose="020B0600070205080204" pitchFamily="34" charset="-128"/>
              </a:rPr>
              <a:t>Ana </a:t>
            </a:r>
            <a:r>
              <a:rPr lang="en-AU" altLang="de-DE" sz="2000" dirty="0" err="1">
                <a:solidFill>
                  <a:srgbClr val="333333"/>
                </a:solidFill>
                <a:latin typeface="Calibri Light"/>
                <a:ea typeface="MS PGothic" panose="020B0600070205080204" pitchFamily="34" charset="-128"/>
              </a:rPr>
              <a:t>recuerda</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haber</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sido</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reclutada</a:t>
            </a:r>
            <a:r>
              <a:rPr lang="en-AU" altLang="de-DE" sz="2000" dirty="0">
                <a:solidFill>
                  <a:srgbClr val="333333"/>
                </a:solidFill>
                <a:latin typeface="Calibri Light"/>
                <a:ea typeface="MS PGothic" panose="020B0600070205080204" pitchFamily="34" charset="-128"/>
              </a:rPr>
              <a:t> para un </a:t>
            </a:r>
            <a:r>
              <a:rPr lang="en-AU" altLang="de-DE" sz="2000" dirty="0" err="1">
                <a:solidFill>
                  <a:srgbClr val="333333"/>
                </a:solidFill>
                <a:latin typeface="Calibri Light"/>
                <a:ea typeface="MS PGothic" panose="020B0600070205080204" pitchFamily="34" charset="-128"/>
              </a:rPr>
              <a:t>ataque</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terrorista</a:t>
            </a:r>
            <a:r>
              <a:rPr lang="en-AU" altLang="de-DE" sz="2000" dirty="0">
                <a:solidFill>
                  <a:srgbClr val="333333"/>
                </a:solidFill>
                <a:latin typeface="Calibri Light"/>
                <a:ea typeface="MS PGothic" panose="020B0600070205080204" pitchFamily="34" charset="-128"/>
              </a:rPr>
              <a:t>. </a:t>
            </a:r>
          </a:p>
          <a:p>
            <a:pPr lvl="0" defTabSz="914400" fontAlgn="base">
              <a:lnSpc>
                <a:spcPct val="100000"/>
              </a:lnSpc>
              <a:spcBef>
                <a:spcPts val="1200"/>
              </a:spcBef>
            </a:pPr>
            <a:r>
              <a:rPr lang="en-AU" altLang="de-DE" sz="2000" dirty="0" err="1">
                <a:solidFill>
                  <a:srgbClr val="004992"/>
                </a:solidFill>
                <a:latin typeface="Calibri Light"/>
                <a:ea typeface="MS PGothic" panose="020B0600070205080204" pitchFamily="34" charset="-128"/>
              </a:rPr>
              <a:t>Antecedentes</a:t>
            </a:r>
            <a:r>
              <a:rPr lang="en-AU" altLang="de-DE" sz="2000" dirty="0">
                <a:solidFill>
                  <a:srgbClr val="004992"/>
                </a:solidFill>
                <a:latin typeface="Calibri Light"/>
                <a:ea typeface="MS PGothic" panose="020B0600070205080204" pitchFamily="34" charset="-128"/>
              </a:rPr>
              <a:t>: </a:t>
            </a:r>
            <a:r>
              <a:rPr lang="en-AU" altLang="de-DE" sz="2000" dirty="0">
                <a:solidFill>
                  <a:srgbClr val="333333"/>
                </a:solidFill>
                <a:latin typeface="Calibri Light"/>
                <a:ea typeface="MS PGothic" panose="020B0600070205080204" pitchFamily="34" charset="-128"/>
              </a:rPr>
              <a:t>Un hombre con </a:t>
            </a:r>
            <a:r>
              <a:rPr lang="en-AU" altLang="de-DE" sz="2000" dirty="0" err="1">
                <a:solidFill>
                  <a:srgbClr val="333333"/>
                </a:solidFill>
                <a:latin typeface="Calibri Light"/>
                <a:ea typeface="MS PGothic" panose="020B0600070205080204" pitchFamily="34" charset="-128"/>
              </a:rPr>
              <a:t>apariencia</a:t>
            </a:r>
            <a:r>
              <a:rPr lang="en-AU" altLang="de-DE" sz="2000" dirty="0">
                <a:solidFill>
                  <a:srgbClr val="333333"/>
                </a:solidFill>
                <a:latin typeface="Calibri Light"/>
                <a:ea typeface="MS PGothic" panose="020B0600070205080204" pitchFamily="34" charset="-128"/>
              </a:rPr>
              <a:t> de </a:t>
            </a:r>
            <a:r>
              <a:rPr lang="en-AU" altLang="de-DE" sz="2000" dirty="0" err="1">
                <a:solidFill>
                  <a:srgbClr val="333333"/>
                </a:solidFill>
                <a:latin typeface="Calibri Light"/>
                <a:ea typeface="MS PGothic" panose="020B0600070205080204" pitchFamily="34" charset="-128"/>
              </a:rPr>
              <a:t>Oriente</a:t>
            </a:r>
            <a:r>
              <a:rPr lang="en-AU" altLang="de-DE" sz="2000" dirty="0">
                <a:solidFill>
                  <a:srgbClr val="333333"/>
                </a:solidFill>
                <a:latin typeface="Calibri Light"/>
                <a:ea typeface="MS PGothic" panose="020B0600070205080204" pitchFamily="34" charset="-128"/>
              </a:rPr>
              <a:t> Medio se </a:t>
            </a:r>
            <a:r>
              <a:rPr lang="en-AU" altLang="de-DE" sz="2000" dirty="0" err="1">
                <a:solidFill>
                  <a:srgbClr val="333333"/>
                </a:solidFill>
                <a:latin typeface="Calibri Light"/>
                <a:ea typeface="MS PGothic" panose="020B0600070205080204" pitchFamily="34" charset="-128"/>
              </a:rPr>
              <a:t>subió</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en</a:t>
            </a:r>
            <a:r>
              <a:rPr lang="en-AU" altLang="de-DE" sz="2000" dirty="0">
                <a:solidFill>
                  <a:srgbClr val="333333"/>
                </a:solidFill>
                <a:latin typeface="Calibri Light"/>
                <a:ea typeface="MS PGothic" panose="020B0600070205080204" pitchFamily="34" charset="-128"/>
              </a:rPr>
              <a:t> el </a:t>
            </a:r>
            <a:r>
              <a:rPr lang="en-AU" altLang="de-DE" sz="2000" dirty="0" err="1">
                <a:solidFill>
                  <a:srgbClr val="333333"/>
                </a:solidFill>
                <a:latin typeface="Calibri Light"/>
                <a:ea typeface="MS PGothic" panose="020B0600070205080204" pitchFamily="34" charset="-128"/>
              </a:rPr>
              <a:t>autobús</a:t>
            </a:r>
            <a:r>
              <a:rPr lang="en-AU" altLang="de-DE" sz="2000" dirty="0">
                <a:solidFill>
                  <a:srgbClr val="333333"/>
                </a:solidFill>
                <a:latin typeface="Calibri Light"/>
                <a:ea typeface="MS PGothic" panose="020B0600070205080204" pitchFamily="34" charset="-128"/>
              </a:rPr>
              <a:t> y le </a:t>
            </a:r>
            <a:r>
              <a:rPr lang="en-AU" altLang="de-DE" sz="2000" dirty="0" err="1">
                <a:solidFill>
                  <a:srgbClr val="333333"/>
                </a:solidFill>
                <a:latin typeface="Calibri Light"/>
                <a:ea typeface="MS PGothic" panose="020B0600070205080204" pitchFamily="34" charset="-128"/>
              </a:rPr>
              <a:t>preguntó</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si</a:t>
            </a:r>
            <a:r>
              <a:rPr lang="en-AU" altLang="de-DE" sz="2000" dirty="0">
                <a:solidFill>
                  <a:srgbClr val="333333"/>
                </a:solidFill>
                <a:latin typeface="Calibri Light"/>
                <a:ea typeface="MS PGothic" panose="020B0600070205080204" pitchFamily="34" charset="-128"/>
              </a:rPr>
              <a:t> el </a:t>
            </a:r>
            <a:r>
              <a:rPr lang="en-AU" altLang="de-DE" sz="2000" dirty="0" err="1">
                <a:solidFill>
                  <a:srgbClr val="333333"/>
                </a:solidFill>
                <a:latin typeface="Calibri Light"/>
                <a:ea typeface="MS PGothic" panose="020B0600070205080204" pitchFamily="34" charset="-128"/>
              </a:rPr>
              <a:t>asiento</a:t>
            </a:r>
            <a:r>
              <a:rPr lang="en-AU" altLang="de-DE" sz="2000" dirty="0">
                <a:solidFill>
                  <a:srgbClr val="333333"/>
                </a:solidFill>
                <a:latin typeface="Calibri Light"/>
                <a:ea typeface="MS PGothic" panose="020B0600070205080204" pitchFamily="34" charset="-128"/>
              </a:rPr>
              <a:t> de al </a:t>
            </a:r>
            <a:r>
              <a:rPr lang="en-AU" altLang="de-DE" sz="2000" dirty="0" err="1">
                <a:solidFill>
                  <a:srgbClr val="333333"/>
                </a:solidFill>
                <a:latin typeface="Calibri Light"/>
                <a:ea typeface="MS PGothic" panose="020B0600070205080204" pitchFamily="34" charset="-128"/>
              </a:rPr>
              <a:t>lado</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estaba</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libre</a:t>
            </a:r>
            <a:r>
              <a:rPr lang="en-AU" altLang="de-DE" sz="2000" dirty="0">
                <a:solidFill>
                  <a:srgbClr val="333333"/>
                </a:solidFill>
                <a:latin typeface="Calibri Light"/>
                <a:ea typeface="MS PGothic" panose="020B0600070205080204" pitchFamily="34" charset="-128"/>
              </a:rPr>
              <a:t>. Ella </a:t>
            </a:r>
            <a:r>
              <a:rPr lang="en-AU" altLang="de-DE" sz="2000" dirty="0" err="1">
                <a:solidFill>
                  <a:srgbClr val="333333"/>
                </a:solidFill>
                <a:latin typeface="Calibri Light"/>
                <a:ea typeface="MS PGothic" panose="020B0600070205080204" pitchFamily="34" charset="-128"/>
              </a:rPr>
              <a:t>malinterpretó</a:t>
            </a:r>
            <a:r>
              <a:rPr lang="en-AU" altLang="de-DE" sz="2000" dirty="0">
                <a:solidFill>
                  <a:srgbClr val="333333"/>
                </a:solidFill>
                <a:latin typeface="Calibri Light"/>
                <a:ea typeface="MS PGothic" panose="020B0600070205080204" pitchFamily="34" charset="-128"/>
              </a:rPr>
              <a:t> que era un </a:t>
            </a:r>
            <a:r>
              <a:rPr lang="en-AU" altLang="de-DE" sz="2000" dirty="0" err="1">
                <a:solidFill>
                  <a:srgbClr val="333333"/>
                </a:solidFill>
                <a:latin typeface="Calibri Light"/>
                <a:ea typeface="MS PGothic" panose="020B0600070205080204" pitchFamily="34" charset="-128"/>
              </a:rPr>
              <a:t>código</a:t>
            </a:r>
            <a:r>
              <a:rPr lang="en-AU" altLang="de-DE" sz="2000" dirty="0">
                <a:solidFill>
                  <a:srgbClr val="333333"/>
                </a:solidFill>
                <a:latin typeface="Calibri Light"/>
                <a:ea typeface="MS PGothic" panose="020B0600070205080204" pitchFamily="34" charset="-128"/>
              </a:rPr>
              <a:t> de </a:t>
            </a:r>
            <a:r>
              <a:rPr lang="en-AU" altLang="de-DE" sz="2000" dirty="0" err="1">
                <a:solidFill>
                  <a:srgbClr val="333333"/>
                </a:solidFill>
                <a:latin typeface="Calibri Light"/>
                <a:ea typeface="MS PGothic" panose="020B0600070205080204" pitchFamily="34" charset="-128"/>
              </a:rPr>
              <a:t>reclutamiento</a:t>
            </a:r>
            <a:r>
              <a:rPr lang="en-AU" altLang="de-DE" sz="2000" dirty="0">
                <a:solidFill>
                  <a:srgbClr val="333333"/>
                </a:solidFill>
                <a:latin typeface="Calibri Light"/>
                <a:ea typeface="MS PGothic" panose="020B0600070205080204" pitchFamily="34" charset="-128"/>
              </a:rPr>
              <a:t> para un </a:t>
            </a:r>
            <a:r>
              <a:rPr lang="en-AU" altLang="de-DE" sz="2000" dirty="0" err="1">
                <a:solidFill>
                  <a:srgbClr val="333333"/>
                </a:solidFill>
                <a:latin typeface="Calibri Light"/>
                <a:ea typeface="MS PGothic" panose="020B0600070205080204" pitchFamily="34" charset="-128"/>
              </a:rPr>
              <a:t>atentado</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Esta</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interpretación</a:t>
            </a:r>
            <a:r>
              <a:rPr lang="en-AU" altLang="de-DE" sz="2000" dirty="0">
                <a:solidFill>
                  <a:srgbClr val="333333"/>
                </a:solidFill>
                <a:latin typeface="Calibri Light"/>
                <a:ea typeface="MS PGothic" panose="020B0600070205080204" pitchFamily="34" charset="-128"/>
              </a:rPr>
              <a:t> falsa </a:t>
            </a:r>
            <a:r>
              <a:rPr lang="en-AU" altLang="de-DE" sz="2000" dirty="0" err="1">
                <a:solidFill>
                  <a:srgbClr val="333333"/>
                </a:solidFill>
                <a:latin typeface="Calibri Light"/>
                <a:ea typeface="MS PGothic" panose="020B0600070205080204" pitchFamily="34" charset="-128"/>
              </a:rPr>
              <a:t>fue</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posteriormente</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adornada</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en</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su</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recuerdo</a:t>
            </a:r>
            <a:r>
              <a:rPr lang="de-DE" altLang="de-DE" sz="2000" dirty="0">
                <a:solidFill>
                  <a:srgbClr val="333333"/>
                </a:solidFill>
                <a:latin typeface="Calibri Light"/>
                <a:ea typeface="MS PGothic" panose="020B0600070205080204" pitchFamily="34" charset="-128"/>
              </a:rPr>
              <a:t>, por ejemplo que el hombre le tendió un sobre y se presentó como “Ali” (los detalles no son añadidos deliberadamente).</a:t>
            </a:r>
            <a:endParaRPr lang="en-AU" altLang="de-DE" sz="2000" dirty="0">
              <a:solidFill>
                <a:srgbClr val="333333"/>
              </a:solidFill>
              <a:latin typeface="Calibri Light"/>
              <a:ea typeface="MS PGothic" panose="020B0600070205080204" pitchFamily="34" charset="-128"/>
            </a:endParaRPr>
          </a:p>
          <a:p>
            <a:pPr lvl="0" defTabSz="914400" fontAlgn="base"/>
            <a:r>
              <a:rPr lang="en-AU" altLang="de-DE" sz="2400" dirty="0" err="1">
                <a:solidFill>
                  <a:srgbClr val="333333"/>
                </a:solidFill>
                <a:latin typeface="Calibri Light"/>
                <a:ea typeface="MS PGothic" panose="020B0600070205080204" pitchFamily="34" charset="-128"/>
              </a:rPr>
              <a:t>Es</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más</a:t>
            </a:r>
            <a:r>
              <a:rPr lang="en-AU" altLang="de-DE" sz="2400" dirty="0">
                <a:solidFill>
                  <a:srgbClr val="333333"/>
                </a:solidFill>
                <a:latin typeface="Calibri Light"/>
                <a:ea typeface="MS PGothic" panose="020B0600070205080204" pitchFamily="34" charset="-128"/>
              </a:rPr>
              <a:t> probable que </a:t>
            </a:r>
            <a:r>
              <a:rPr lang="en-AU" altLang="de-DE" sz="2400" dirty="0" err="1">
                <a:solidFill>
                  <a:srgbClr val="333333"/>
                </a:solidFill>
                <a:latin typeface="Calibri Light"/>
                <a:ea typeface="MS PGothic" panose="020B0600070205080204" pitchFamily="34" charset="-128"/>
              </a:rPr>
              <a:t>los</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recuerdos</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falsos</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surjan</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cuando</a:t>
            </a:r>
            <a:r>
              <a:rPr lang="en-AU" altLang="de-DE" sz="2400" dirty="0">
                <a:solidFill>
                  <a:srgbClr val="333333"/>
                </a:solidFill>
                <a:latin typeface="Calibri Light"/>
                <a:ea typeface="MS PGothic" panose="020B0600070205080204" pitchFamily="34" charset="-128"/>
              </a:rPr>
              <a:t> se </a:t>
            </a:r>
            <a:r>
              <a:rPr lang="en-AU" altLang="de-DE" sz="2400" dirty="0" err="1">
                <a:solidFill>
                  <a:srgbClr val="333333"/>
                </a:solidFill>
                <a:latin typeface="Calibri Light"/>
                <a:ea typeface="MS PGothic" panose="020B0600070205080204" pitchFamily="34" charset="-128"/>
              </a:rPr>
              <a:t>tiene</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miedo</a:t>
            </a:r>
            <a:r>
              <a:rPr lang="en-AU" altLang="de-DE" sz="2400" dirty="0">
                <a:solidFill>
                  <a:srgbClr val="333333"/>
                </a:solidFill>
                <a:latin typeface="Calibri Light"/>
                <a:ea typeface="MS PGothic" panose="020B0600070205080204" pitchFamily="34" charset="-128"/>
              </a:rPr>
              <a:t> o </a:t>
            </a:r>
            <a:r>
              <a:rPr lang="en-AU" altLang="de-DE" sz="2400" dirty="0" err="1">
                <a:solidFill>
                  <a:srgbClr val="333333"/>
                </a:solidFill>
                <a:latin typeface="Calibri Light"/>
                <a:ea typeface="MS PGothic" panose="020B0600070205080204" pitchFamily="34" charset="-128"/>
              </a:rPr>
              <a:t>cuando</a:t>
            </a:r>
            <a:r>
              <a:rPr lang="en-AU" altLang="de-DE" sz="2400" dirty="0">
                <a:solidFill>
                  <a:srgbClr val="333333"/>
                </a:solidFill>
                <a:latin typeface="Calibri Light"/>
                <a:ea typeface="MS PGothic" panose="020B0600070205080204" pitchFamily="34" charset="-128"/>
              </a:rPr>
              <a:t> se </a:t>
            </a:r>
            <a:r>
              <a:rPr lang="en-AU" altLang="de-DE" sz="2400" dirty="0" err="1">
                <a:solidFill>
                  <a:srgbClr val="333333"/>
                </a:solidFill>
                <a:latin typeface="Calibri Light"/>
                <a:ea typeface="MS PGothic" panose="020B0600070205080204" pitchFamily="34" charset="-128"/>
              </a:rPr>
              <a:t>está</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bajo</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mucha</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presión</a:t>
            </a:r>
            <a:r>
              <a:rPr lang="en-AU" altLang="de-DE" sz="2400" dirty="0">
                <a:solidFill>
                  <a:srgbClr val="333333"/>
                </a:solidFill>
                <a:latin typeface="Calibri Light"/>
                <a:ea typeface="MS PGothic" panose="020B0600070205080204" pitchFamily="34" charset="-128"/>
              </a:rPr>
              <a:t>. Antes de </a:t>
            </a:r>
            <a:r>
              <a:rPr lang="en-AU" altLang="de-DE" sz="2400" dirty="0" err="1">
                <a:solidFill>
                  <a:srgbClr val="333333"/>
                </a:solidFill>
                <a:latin typeface="Calibri Light"/>
                <a:ea typeface="MS PGothic" panose="020B0600070205080204" pitchFamily="34" charset="-128"/>
              </a:rPr>
              <a:t>establecer</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conclusiones</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Pensar</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cuidadosamente</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si</a:t>
            </a:r>
            <a:r>
              <a:rPr lang="en-AU" altLang="de-DE" sz="2400" dirty="0">
                <a:solidFill>
                  <a:srgbClr val="333333"/>
                </a:solidFill>
                <a:latin typeface="Calibri Light"/>
                <a:ea typeface="MS PGothic" panose="020B0600070205080204" pitchFamily="34" charset="-128"/>
              </a:rPr>
              <a:t> la </a:t>
            </a:r>
            <a:r>
              <a:rPr lang="en-AU" altLang="de-DE" sz="2400" dirty="0" err="1">
                <a:solidFill>
                  <a:srgbClr val="333333"/>
                </a:solidFill>
                <a:latin typeface="Calibri Light"/>
                <a:ea typeface="MS PGothic" panose="020B0600070205080204" pitchFamily="34" charset="-128"/>
              </a:rPr>
              <a:t>suposición</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es</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objetiva</a:t>
            </a:r>
            <a:r>
              <a:rPr lang="en-AU" altLang="de-DE" sz="2400" dirty="0">
                <a:solidFill>
                  <a:srgbClr val="333333"/>
                </a:solidFill>
                <a:latin typeface="Calibri Light"/>
                <a:ea typeface="MS PGothic" panose="020B0600070205080204" pitchFamily="34" charset="-128"/>
              </a:rPr>
              <a:t> y </a:t>
            </a:r>
            <a:r>
              <a:rPr lang="en-AU" altLang="de-DE" sz="2400" dirty="0" err="1">
                <a:solidFill>
                  <a:srgbClr val="333333"/>
                </a:solidFill>
                <a:latin typeface="Calibri Light"/>
                <a:ea typeface="MS PGothic" panose="020B0600070205080204" pitchFamily="34" charset="-128"/>
              </a:rPr>
              <a:t>bien</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fundada</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También</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tener</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en</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cuenta</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En</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comparación</a:t>
            </a:r>
            <a:r>
              <a:rPr lang="en-AU" altLang="de-DE" sz="2400" dirty="0">
                <a:solidFill>
                  <a:srgbClr val="333333"/>
                </a:solidFill>
                <a:latin typeface="Calibri Light"/>
                <a:ea typeface="MS PGothic" panose="020B0600070205080204" pitchFamily="34" charset="-128"/>
              </a:rPr>
              <a:t> con </a:t>
            </a:r>
            <a:r>
              <a:rPr lang="en-AU" altLang="de-DE" sz="2400" dirty="0" err="1">
                <a:solidFill>
                  <a:srgbClr val="333333"/>
                </a:solidFill>
                <a:latin typeface="Calibri Light"/>
                <a:ea typeface="MS PGothic" panose="020B0600070205080204" pitchFamily="34" charset="-128"/>
              </a:rPr>
              <a:t>los</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recuerdos</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reales</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los</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falsos</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recuerdos</a:t>
            </a:r>
            <a:r>
              <a:rPr lang="en-AU" altLang="de-DE" sz="2400" dirty="0">
                <a:solidFill>
                  <a:srgbClr val="333333"/>
                </a:solidFill>
                <a:latin typeface="Calibri Light"/>
                <a:ea typeface="MS PGothic" panose="020B0600070205080204" pitchFamily="34" charset="-128"/>
              </a:rPr>
              <a:t> a menudo son </a:t>
            </a:r>
            <a:r>
              <a:rPr lang="en-AU" altLang="de-DE" sz="2400" dirty="0" err="1">
                <a:solidFill>
                  <a:srgbClr val="333333"/>
                </a:solidFill>
                <a:latin typeface="Calibri Light"/>
                <a:ea typeface="MS PGothic" panose="020B0600070205080204" pitchFamily="34" charset="-128"/>
              </a:rPr>
              <a:t>vagos</a:t>
            </a:r>
            <a:r>
              <a:rPr lang="en-AU" altLang="de-DE" sz="2400" dirty="0">
                <a:solidFill>
                  <a:srgbClr val="333333"/>
                </a:solidFill>
                <a:latin typeface="Calibri Light"/>
                <a:ea typeface="MS PGothic" panose="020B0600070205080204" pitchFamily="34" charset="-128"/>
              </a:rPr>
              <a:t>!</a:t>
            </a:r>
            <a:endParaRPr lang="en-US"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t>Entrenamiento Metacognitivo 5 - Memoria</a:t>
            </a:r>
          </a:p>
        </p:txBody>
      </p:sp>
      <p:sp>
        <p:nvSpPr>
          <p:cNvPr id="3" name="Slide Number Placeholder 2"/>
          <p:cNvSpPr>
            <a:spLocks noGrp="1"/>
          </p:cNvSpPr>
          <p:nvPr>
            <p:ph type="sldNum" sz="quarter" idx="12"/>
          </p:nvPr>
        </p:nvSpPr>
        <p:spPr/>
        <p:txBody>
          <a:bodyPr/>
          <a:lstStyle/>
          <a:p>
            <a:fld id="{33E002A2-E9F1-4D64-A4B4-4567E192A3D8}" type="slidenum">
              <a:rPr lang="de-DE" altLang="de-DE" smtClean="0"/>
              <a:pPr/>
              <a:t>84</a:t>
            </a:fld>
            <a:endParaRPr lang="de-DE" altLang="de-DE"/>
          </a:p>
        </p:txBody>
      </p:sp>
    </p:spTree>
    <p:extLst>
      <p:ext uri="{BB962C8B-B14F-4D97-AF65-F5344CB8AC3E}">
        <p14:creationId xmlns:p14="http://schemas.microsoft.com/office/powerpoint/2010/main" val="325181028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a:t>¡Gracias </a:t>
            </a:r>
            <a:r>
              <a:rPr lang="en-US" sz="3600" dirty="0" err="1"/>
              <a:t>Por</a:t>
            </a:r>
            <a:r>
              <a:rPr lang="en-US" sz="3600" dirty="0"/>
              <a:t> Su </a:t>
            </a:r>
            <a:r>
              <a:rPr lang="en-US" sz="3600" dirty="0" err="1"/>
              <a:t>Atención</a:t>
            </a:r>
            <a:r>
              <a:rPr lang="en-US" sz="3600" dirty="0"/>
              <a:t>!</a:t>
            </a:r>
          </a:p>
        </p:txBody>
      </p:sp>
      <p:sp>
        <p:nvSpPr>
          <p:cNvPr id="5" name="Content Placeholder 4"/>
          <p:cNvSpPr>
            <a:spLocks noGrp="1"/>
          </p:cNvSpPr>
          <p:nvPr>
            <p:ph idx="1"/>
          </p:nvPr>
        </p:nvSpPr>
        <p:spPr>
          <a:xfrm>
            <a:off x="408955" y="2204864"/>
            <a:ext cx="11340000" cy="4248000"/>
          </a:xfrm>
        </p:spPr>
        <p:txBody>
          <a:bodyPr/>
          <a:lstStyle/>
          <a:p>
            <a:pPr marL="114935" marR="333375" lvl="0" defTabSz="914400">
              <a:lnSpc>
                <a:spcPct val="100000"/>
              </a:lnSpc>
              <a:spcBef>
                <a:spcPts val="800"/>
              </a:spcBef>
            </a:pPr>
            <a:r>
              <a:rPr lang="en-US" i="1" dirty="0">
                <a:solidFill>
                  <a:srgbClr val="004992"/>
                </a:solidFill>
                <a:latin typeface="Calibri Light"/>
                <a:cs typeface="Verdana"/>
              </a:rPr>
              <a:t>para </a:t>
            </a:r>
            <a:r>
              <a:rPr lang="en-US" i="1" dirty="0" err="1">
                <a:solidFill>
                  <a:srgbClr val="004992"/>
                </a:solidFill>
                <a:latin typeface="Calibri Light"/>
                <a:cs typeface="Verdana"/>
              </a:rPr>
              <a:t>los</a:t>
            </a:r>
            <a:r>
              <a:rPr lang="en-US" i="1" dirty="0">
                <a:solidFill>
                  <a:srgbClr val="004992"/>
                </a:solidFill>
                <a:latin typeface="Calibri Light"/>
                <a:cs typeface="Verdana"/>
              </a:rPr>
              <a:t> </a:t>
            </a:r>
            <a:r>
              <a:rPr lang="en-US" i="1" dirty="0" err="1">
                <a:solidFill>
                  <a:srgbClr val="004992"/>
                </a:solidFill>
                <a:latin typeface="Calibri Light"/>
                <a:cs typeface="Verdana"/>
              </a:rPr>
              <a:t>conductores</a:t>
            </a:r>
            <a:r>
              <a:rPr lang="en-US" i="1" dirty="0">
                <a:solidFill>
                  <a:srgbClr val="004992"/>
                </a:solidFill>
                <a:latin typeface="Calibri Light"/>
                <a:cs typeface="Verdana"/>
              </a:rPr>
              <a:t>:</a:t>
            </a:r>
          </a:p>
          <a:p>
            <a:pPr marL="114935" marR="333375" lvl="0" defTabSz="914400">
              <a:lnSpc>
                <a:spcPct val="100000"/>
              </a:lnSpc>
              <a:spcBef>
                <a:spcPts val="800"/>
              </a:spcBef>
            </a:pPr>
            <a:r>
              <a:rPr lang="es-ES" dirty="0">
                <a:solidFill>
                  <a:srgbClr val="004992"/>
                </a:solidFill>
                <a:latin typeface="Calibri Light"/>
                <a:cs typeface="Verdana"/>
              </a:rPr>
              <a:t>Reparta las hojas de trabajo y presente la aplicación móvil COGITO (de descarga gratuita).</a:t>
            </a:r>
            <a:endParaRPr lang="en-US" dirty="0">
              <a:solidFill>
                <a:srgbClr val="004992"/>
              </a:solidFill>
              <a:latin typeface="Calibri Light"/>
              <a:cs typeface="Verdana"/>
            </a:endParaRPr>
          </a:p>
        </p:txBody>
      </p:sp>
      <p:sp>
        <p:nvSpPr>
          <p:cNvPr id="7" name="Footer Placeholder 6"/>
          <p:cNvSpPr>
            <a:spLocks noGrp="1"/>
          </p:cNvSpPr>
          <p:nvPr>
            <p:ph type="ftr" sz="quarter" idx="11"/>
          </p:nvPr>
        </p:nvSpPr>
        <p:spPr/>
        <p:txBody>
          <a:bodyPr/>
          <a:lstStyle/>
          <a:p>
            <a:pPr>
              <a:defRPr/>
            </a:pPr>
            <a:r>
              <a:rPr lang="de-DE">
                <a:solidFill>
                  <a:srgbClr val="333333"/>
                </a:solidFill>
              </a:rPr>
              <a:t>Entrenamiento Metacognitivo 5 - Memoria</a:t>
            </a:r>
          </a:p>
        </p:txBody>
      </p:sp>
      <p:sp>
        <p:nvSpPr>
          <p:cNvPr id="8" name="Slide Number Placeholder 7"/>
          <p:cNvSpPr>
            <a:spLocks noGrp="1"/>
          </p:cNvSpPr>
          <p:nvPr>
            <p:ph type="sldNum" sz="quarter" idx="12"/>
          </p:nvPr>
        </p:nvSpPr>
        <p:spPr/>
        <p:txBody>
          <a:bodyPr/>
          <a:lstStyle/>
          <a:p>
            <a:pPr>
              <a:defRPr/>
            </a:pPr>
            <a:fld id="{4F657602-39CC-44B4-B2B2-1E29DC7C01C7}" type="slidenum">
              <a:rPr lang="de-DE" altLang="de-DE" smtClean="0">
                <a:solidFill>
                  <a:srgbClr val="333333"/>
                </a:solidFill>
              </a:rPr>
              <a:pPr>
                <a:defRPr/>
              </a:pPr>
              <a:t>85</a:t>
            </a:fld>
            <a:endParaRPr lang="de-DE" altLang="de-DE">
              <a:solidFill>
                <a:srgbClr val="333333"/>
              </a:solidFill>
            </a:endParaRPr>
          </a:p>
        </p:txBody>
      </p:sp>
      <p:sp>
        <p:nvSpPr>
          <p:cNvPr id="6"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sz="1800" spc="-10" dirty="0">
                <a:solidFill>
                  <a:srgbClr val="333333"/>
                </a:solidFill>
                <a:latin typeface="Calibri Light"/>
                <a:ea typeface="ＭＳ Ｐゴシック" panose="020B0600070205080204" pitchFamily="34" charset="-128"/>
                <a:cs typeface="Verdana"/>
              </a:rPr>
              <a:t>www.uke.de/mct_app</a:t>
            </a:r>
            <a:endParaRPr lang="de-DE" sz="1800" dirty="0">
              <a:solidFill>
                <a:srgbClr val="333333"/>
              </a:solidFill>
              <a:latin typeface="Calibri Light"/>
              <a:ea typeface="ＭＳ Ｐゴシック" panose="020B0600070205080204" pitchFamily="34" charset="-128"/>
              <a:cs typeface="Verdana"/>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259289554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de-DE"/>
              <a:t>Entrenamiento Metacognitivo 5 - Memoria</a:t>
            </a:r>
          </a:p>
        </p:txBody>
      </p:sp>
      <p:sp>
        <p:nvSpPr>
          <p:cNvPr id="3" name="Slide Number Placeholder 2"/>
          <p:cNvSpPr>
            <a:spLocks noGrp="1"/>
          </p:cNvSpPr>
          <p:nvPr>
            <p:ph type="sldNum" sz="quarter" idx="12"/>
          </p:nvPr>
        </p:nvSpPr>
        <p:spPr/>
        <p:txBody>
          <a:bodyPr/>
          <a:lstStyle/>
          <a:p>
            <a:fld id="{33E002A2-E9F1-4D64-A4B4-4567E192A3D8}" type="slidenum">
              <a:rPr lang="de-DE" altLang="de-DE" smtClean="0"/>
              <a:pPr/>
              <a:t>86</a:t>
            </a:fld>
            <a:endParaRPr lang="de-DE" altLang="de-DE"/>
          </a:p>
        </p:txBody>
      </p:sp>
      <p:graphicFrame>
        <p:nvGraphicFramePr>
          <p:cNvPr id="9" name="Group 2"/>
          <p:cNvGraphicFramePr>
            <a:graphicFrameLocks noGrp="1"/>
          </p:cNvGraphicFramePr>
          <p:nvPr>
            <p:extLst>
              <p:ext uri="{D42A27DB-BD31-4B8C-83A1-F6EECF244321}">
                <p14:modId xmlns:p14="http://schemas.microsoft.com/office/powerpoint/2010/main" val="2401245002"/>
              </p:ext>
            </p:extLst>
          </p:nvPr>
        </p:nvGraphicFramePr>
        <p:xfrm>
          <a:off x="408954" y="2011680"/>
          <a:ext cx="11375999" cy="451108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en-GB"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Bernd Hampel, Helmut Schack, Andreas Weißgerber</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Private/privat</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Untitled/ohne Titel</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PP</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Paintings of Spanish landscape/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Gemälde einer katalanischen Landschaft</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The Rocketeer</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Kirk Talks to Spock about his Fez Addiction</a:t>
                      </a:r>
                      <a:endParaRPr kumimoji="0" lang="en-GB" sz="1000" b="0" i="0" u="none" strike="noStrike" cap="none" normalizeH="0" baseline="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Star trek/</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Raumschiff Enterprise</a:t>
                      </a:r>
                      <a:endParaRPr kumimoji="0" lang="en-GB" sz="1000" b="0" i="0" u="none" strike="noStrike" cap="none" normalizeH="0" baseline="0">
                        <a:ln>
                          <a:noFill/>
                        </a:ln>
                        <a:solidFill>
                          <a:srgbClr val="333333"/>
                        </a:solidFill>
                        <a:effectLst/>
                        <a:latin typeface="Calibri Light"/>
                        <a:cs typeface="Times New Roman" pitchFamily="18" charset="0"/>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lyricsart</a:t>
                      </a:r>
                      <a:endParaRPr kumimoji="0" lang="de-DE"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Dresden bombing</a:t>
                      </a:r>
                      <a:endParaRPr kumimoji="0" lang="de-DE" sz="1000" b="0" i="0" u="none" strike="noStrike" cap="none" normalizeH="0" baseline="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Bombed Dresden/</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Zerbombtes Dresden</a:t>
                      </a:r>
                      <a:endParaRPr kumimoji="0" lang="de-DE" sz="1000" b="0" i="0" u="none" strike="noStrike" cap="none" normalizeH="0" baseline="0">
                        <a:ln>
                          <a:noFill/>
                        </a:ln>
                        <a:solidFill>
                          <a:srgbClr val="333333"/>
                        </a:solidFill>
                        <a:effectLst/>
                        <a:latin typeface="Calibri Light"/>
                        <a:cs typeface="Times New Roman" pitchFamily="18" charset="0"/>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Nobik Attila</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Piaget</a:t>
                      </a:r>
                      <a:endParaRPr kumimoji="0" lang="en-GB" sz="1000" b="0" i="0" u="none" strike="noStrike" cap="none" normalizeH="0" baseline="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Piaget/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Piaget</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missha</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bugs bunny</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Bugs Bunny/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Bugs Bunny</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rPr>
                        <a:t>Norman Rockwell</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rPr>
                        <a:t>Edited by/Editiert v. Michael B. Miller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PP</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rPr>
                        <a:t>False memory pictures/False Memory Bilder</a:t>
                      </a:r>
                      <a:endParaRPr kumimoji="0" lang="en-GB" sz="1000" b="0" i="0" u="none" strike="noStrike" cap="none" normalizeH="0" baseline="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Geobra Brandstätter; Stefan Merz &amp; Frank Burmeister </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PP</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playmobil figures/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Playmobilbilder</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Ximena Del Villar Derpsch</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000" b="0" i="0" u="none" strike="noStrike" cap="none" normalizeH="0" baseline="0">
                          <a:ln>
                            <a:noFill/>
                          </a:ln>
                          <a:solidFill>
                            <a:srgbClr val="333333"/>
                          </a:solidFill>
                          <a:effectLst/>
                          <a:latin typeface="Calibri Light"/>
                        </a:rPr>
                        <a:t>Private/privat</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PP</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Drawings/</a:t>
                      </a:r>
                      <a:r>
                        <a:rPr kumimoji="0" lang="en-GB" sz="1000" b="0" i="0" u="none" strike="noStrike" cap="none" normalizeH="0" baseline="0" dirty="0" err="1">
                          <a:ln>
                            <a:noFill/>
                          </a:ln>
                          <a:solidFill>
                            <a:srgbClr val="333333"/>
                          </a:solidFill>
                          <a:effectLst/>
                          <a:latin typeface="Calibri Light"/>
                        </a:rPr>
                        <a:t>Zeichnungen</a:t>
                      </a:r>
                      <a:r>
                        <a:rPr kumimoji="0" lang="en-GB" sz="1000" b="0" i="0" u="none" strike="noStrike" cap="none" normalizeH="0" baseline="0" dirty="0">
                          <a:ln>
                            <a:noFill/>
                          </a:ln>
                          <a:solidFill>
                            <a:srgbClr val="333333"/>
                          </a:solidFill>
                          <a:effectLst/>
                          <a:latin typeface="Calibri Light"/>
                        </a:rPr>
                        <a:t>: Robbery/</a:t>
                      </a:r>
                      <a:r>
                        <a:rPr kumimoji="0" lang="en-GB" sz="1000" b="0" i="0" u="none" strike="noStrike" cap="none" normalizeH="0" baseline="0" dirty="0" err="1">
                          <a:ln>
                            <a:noFill/>
                          </a:ln>
                          <a:solidFill>
                            <a:srgbClr val="333333"/>
                          </a:solidFill>
                          <a:effectLst/>
                          <a:latin typeface="Calibri Light"/>
                        </a:rPr>
                        <a:t>Raub</a:t>
                      </a:r>
                      <a:r>
                        <a:rPr kumimoji="0" lang="en-GB" sz="1000" b="0" i="0" u="none" strike="noStrike" cap="none" normalizeH="0" baseline="0" dirty="0">
                          <a:ln>
                            <a:noFill/>
                          </a:ln>
                          <a:solidFill>
                            <a:srgbClr val="333333"/>
                          </a:solidFill>
                          <a:effectLst/>
                          <a:latin typeface="Calibri Light"/>
                        </a:rPr>
                        <a:t>, Beach/Strand, Pool, Bank, Camping, Living room/</a:t>
                      </a:r>
                      <a:r>
                        <a:rPr kumimoji="0" lang="en-GB" sz="1000" b="0" i="0" u="none" strike="noStrike" cap="none" normalizeH="0" baseline="0" dirty="0" err="1">
                          <a:ln>
                            <a:noFill/>
                          </a:ln>
                          <a:solidFill>
                            <a:srgbClr val="333333"/>
                          </a:solidFill>
                          <a:effectLst/>
                          <a:latin typeface="Calibri Light"/>
                        </a:rPr>
                        <a:t>Wohnzimmer</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10"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eaLnBrk="1" fontAlgn="auto" hangingPunct="1">
              <a:spcBef>
                <a:spcPct val="50000"/>
              </a:spcBef>
              <a:spcAft>
                <a:spcPts val="0"/>
              </a:spcAft>
              <a:buClrTx/>
              <a:buFontTx/>
              <a:buNone/>
            </a:pPr>
            <a:r>
              <a:rPr lang="en-GB" altLang="de-DE" sz="1200" b="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Calibri Light"/>
              </a:rPr>
              <a:t>A full list can be obtained via </a:t>
            </a:r>
            <a:r>
              <a:rPr lang="de-DE" altLang="de-DE" sz="1200" b="0" u="sng" dirty="0">
                <a:solidFill>
                  <a:srgbClr val="333333"/>
                </a:solidFill>
                <a:latin typeface="Calibri Light"/>
              </a:rPr>
              <a:t>www.uke.de</a:t>
            </a:r>
            <a:r>
              <a:rPr lang="de-DE" altLang="de-DE" sz="1200" b="0" u="sng">
                <a:solidFill>
                  <a:srgbClr val="333333"/>
                </a:solidFill>
                <a:latin typeface="Calibri Light"/>
              </a:rPr>
              <a:t>/mct</a:t>
            </a:r>
            <a:r>
              <a:rPr lang="de-DE" altLang="de-DE" sz="1200" b="0" dirty="0">
                <a:solidFill>
                  <a:srgbClr val="333333"/>
                </a:solidFill>
                <a:latin typeface="Calibri Light"/>
              </a:rPr>
              <a:t>. </a:t>
            </a:r>
            <a:r>
              <a:rPr lang="en-GB" altLang="de-DE" sz="1200" b="0" dirty="0">
                <a:solidFill>
                  <a:srgbClr val="333333"/>
                </a:solidFill>
                <a:latin typeface="Calibri Light"/>
              </a:rPr>
              <a:t>If we have involuntarily breached copyright, please</a:t>
            </a:r>
            <a:r>
              <a:rPr lang="de-DE" altLang="de-DE" sz="1200" b="0" dirty="0">
                <a:solidFill>
                  <a:srgbClr val="333333"/>
                </a:solidFill>
                <a:latin typeface="Calibri Light"/>
              </a:rPr>
              <a:t> accept our apologies. In this case, we kindly ask creators for their</a:t>
            </a:r>
            <a:r>
              <a:rPr lang="en-GB" altLang="de-DE" sz="1200" b="0" dirty="0">
                <a:solidFill>
                  <a:srgbClr val="333333"/>
                </a:solidFill>
                <a:latin typeface="Calibri Light"/>
              </a:rPr>
              <a:t> permission to use their work under the “fair use” policy.</a:t>
            </a:r>
            <a:br>
              <a:rPr lang="de-DE" altLang="de-DE" sz="1200" b="0" dirty="0">
                <a:solidFill>
                  <a:srgbClr val="333333"/>
                </a:solidFill>
                <a:latin typeface="Calibri Light"/>
              </a:rPr>
            </a:br>
            <a:r>
              <a:rPr lang="de-DE" altLang="de-DE" sz="1200" b="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Calibri Light"/>
              </a:rPr>
              <a:t>www.uke.de/mkt</a:t>
            </a:r>
            <a:r>
              <a:rPr lang="de-DE" altLang="de-DE" sz="1200" b="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pPr lvl="0" defTabSz="914400" fontAlgn="base">
              <a:lnSpc>
                <a:spcPct val="100000"/>
              </a:lnSpc>
              <a:spcBef>
                <a:spcPts val="0"/>
              </a:spcBef>
              <a:defRPr/>
            </a:pPr>
            <a:r>
              <a:rPr lang="de-DE" sz="3600">
                <a:solidFill>
                  <a:srgbClr val="004992"/>
                </a:solidFill>
                <a:ea typeface="MS PGothic" panose="020B0600070205080204" pitchFamily="34" charset="-128"/>
                <a:cs typeface="Times New Roman" pitchFamily="18" charset="0"/>
              </a:rPr>
              <a:t>¿Vemos y recordamos todos lo mismo?</a:t>
            </a:r>
            <a:endParaRPr lang="en-US" sz="3600" dirty="0">
              <a:latin typeface="Calibri Light"/>
            </a:endParaRPr>
          </a:p>
        </p:txBody>
      </p:sp>
      <p:sp>
        <p:nvSpPr>
          <p:cNvPr id="7" name="Content Placeholder 6"/>
          <p:cNvSpPr>
            <a:spLocks noGrp="1"/>
          </p:cNvSpPr>
          <p:nvPr>
            <p:ph idx="1"/>
          </p:nvPr>
        </p:nvSpPr>
        <p:spPr>
          <a:xfrm>
            <a:off x="408955" y="5589240"/>
            <a:ext cx="11340000" cy="863624"/>
          </a:xfrm>
        </p:spPr>
        <p:txBody>
          <a:bodyPr/>
          <a:lstStyle/>
          <a:p>
            <a:pPr lvl="0" algn="ctr" defTabSz="914377"/>
            <a:r>
              <a:rPr lang="es-ES" sz="2400" dirty="0">
                <a:solidFill>
                  <a:srgbClr val="333333"/>
                </a:solidFill>
                <a:latin typeface="Calibri Light"/>
                <a:ea typeface="+mj-ea"/>
                <a:cs typeface="+mj-cs"/>
              </a:rPr>
              <a:t>Por ejemplo: 3 pintores pintan la misma plaza de pueblo…</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t>Entrenamiento Metacognitivo 5 - Memoria</a:t>
            </a:r>
          </a:p>
        </p:txBody>
      </p:sp>
      <p:sp>
        <p:nvSpPr>
          <p:cNvPr id="6" name="Slide Number Placeholder 5"/>
          <p:cNvSpPr>
            <a:spLocks noGrp="1"/>
          </p:cNvSpPr>
          <p:nvPr>
            <p:ph type="sldNum" sz="quarter" idx="12"/>
          </p:nvPr>
        </p:nvSpPr>
        <p:spPr/>
        <p:txBody>
          <a:bodyPr/>
          <a:lstStyle/>
          <a:p>
            <a:fld id="{33E002A2-E9F1-4D64-A4B4-4567E192A3D8}" type="slidenum">
              <a:rPr lang="de-DE" altLang="de-DE" smtClean="0"/>
              <a:pPr/>
              <a:t>87</a:t>
            </a:fld>
            <a:endParaRPr lang="de-DE" altLang="de-DE"/>
          </a:p>
        </p:txBody>
      </p:sp>
      <p:pic>
        <p:nvPicPr>
          <p:cNvPr id="11" name="Grafik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944485" y="2204864"/>
            <a:ext cx="426894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pPr lvl="0" defTabSz="914400" fontAlgn="base">
              <a:lnSpc>
                <a:spcPct val="100000"/>
              </a:lnSpc>
              <a:spcBef>
                <a:spcPts val="0"/>
              </a:spcBef>
              <a:defRPr/>
            </a:pPr>
            <a:r>
              <a:rPr lang="de-DE" sz="3600">
                <a:solidFill>
                  <a:srgbClr val="004992"/>
                </a:solidFill>
                <a:ea typeface="MS PGothic" panose="020B0600070205080204" pitchFamily="34" charset="-128"/>
                <a:cs typeface="Times New Roman" pitchFamily="18" charset="0"/>
              </a:rPr>
              <a:t>Busquen la diferencias en los tres cuadros, </a:t>
            </a:r>
            <a:r>
              <a:rPr lang="de-DE" sz="3600">
                <a:solidFill>
                  <a:srgbClr val="004992"/>
                </a:solidFill>
                <a:ea typeface="MS PGothic" panose="020B0600070205080204" pitchFamily="34" charset="-128"/>
                <a:cs typeface="+mn-cs"/>
              </a:rPr>
              <a:t>por ejemplo,</a:t>
            </a:r>
            <a:r>
              <a:rPr lang="de-DE" sz="3600">
                <a:solidFill>
                  <a:srgbClr val="004992"/>
                </a:solidFill>
                <a:ea typeface="MS PGothic" panose="020B0600070205080204" pitchFamily="34" charset="-128"/>
                <a:cs typeface="Times New Roman" pitchFamily="18" charset="0"/>
              </a:rPr>
              <a:t> en tamaño y color. </a:t>
            </a:r>
            <a:r>
              <a:rPr lang="de-DE" sz="3600" dirty="0">
                <a:solidFill>
                  <a:srgbClr val="004992"/>
                </a:solidFill>
                <a:ea typeface="MS PGothic" panose="020B0600070205080204" pitchFamily="34" charset="-128"/>
                <a:cs typeface="Times New Roman" pitchFamily="18" charset="0"/>
              </a:rPr>
              <a:t>¿Qué detalles han sido dibujados diferentes o han sido omitidos?</a:t>
            </a:r>
            <a:endParaRPr lang="en-US" sz="3600" dirty="0">
              <a:latin typeface="Calibri Light"/>
            </a:endParaRPr>
          </a:p>
        </p:txBody>
      </p:sp>
      <p:sp>
        <p:nvSpPr>
          <p:cNvPr id="2" name="Footer Placeholder 1"/>
          <p:cNvSpPr>
            <a:spLocks noGrp="1"/>
          </p:cNvSpPr>
          <p:nvPr>
            <p:ph type="ftr" sz="quarter" idx="11"/>
          </p:nvPr>
        </p:nvSpPr>
        <p:spPr/>
        <p:txBody>
          <a:bodyPr/>
          <a:lstStyle/>
          <a:p>
            <a:pPr>
              <a:defRPr/>
            </a:pPr>
            <a:r>
              <a:rPr lang="de-DE"/>
              <a:t>Entrenamiento Metacognitivo 5 - Memoria</a:t>
            </a:r>
          </a:p>
        </p:txBody>
      </p:sp>
      <p:sp>
        <p:nvSpPr>
          <p:cNvPr id="5" name="Slide Number Placeholder 4"/>
          <p:cNvSpPr>
            <a:spLocks noGrp="1"/>
          </p:cNvSpPr>
          <p:nvPr>
            <p:ph type="sldNum" sz="quarter" idx="12"/>
          </p:nvPr>
        </p:nvSpPr>
        <p:spPr/>
        <p:txBody>
          <a:bodyPr/>
          <a:lstStyle/>
          <a:p>
            <a:fld id="{33E002A2-E9F1-4D64-A4B4-4567E192A3D8}" type="slidenum">
              <a:rPr lang="de-DE" altLang="de-DE" smtClean="0"/>
              <a:pPr/>
              <a:t>88</a:t>
            </a:fld>
            <a:endParaRPr lang="de-DE" altLang="de-DE"/>
          </a:p>
        </p:txBody>
      </p:sp>
      <p:pic>
        <p:nvPicPr>
          <p:cNvPr id="19" name="Grafik 3"/>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68678" y="3146648"/>
            <a:ext cx="3680277"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Grafik 9"/>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08956" y="3146648"/>
            <a:ext cx="3361908"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Grafik 4"/>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58275" y="3146648"/>
            <a:ext cx="3041360"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Caption_189444"/>
          <p:cNvSpPr txBox="1">
            <a:spLocks noChangeArrowheads="1"/>
          </p:cNvSpPr>
          <p:nvPr/>
        </p:nvSpPr>
        <p:spPr bwMode="auto">
          <a:xfrm>
            <a:off x="408956" y="5661248"/>
            <a:ext cx="3361908" cy="307777"/>
          </a:xfrm>
          <a:prstGeom prst="rect">
            <a:avLst/>
          </a:prstGeom>
          <a:noFill/>
          <a:ln w="9525">
            <a:noFill/>
            <a:miter lim="800000"/>
            <a:headEnd/>
            <a:tailEnd/>
          </a:ln>
        </p:spPr>
        <p:txBody>
          <a:bodyPr>
            <a:spAutoFit/>
          </a:bodyPr>
          <a:lstStyle/>
          <a:p>
            <a:pPr algn="ctr" eaLnBrk="1" hangingPunct="1">
              <a:spcBef>
                <a:spcPct val="50000"/>
              </a:spcBef>
              <a:defRPr/>
            </a:pPr>
            <a:r>
              <a:rPr lang="de-DE" sz="1400" dirty="0">
                <a:latin typeface="Calibri Light"/>
                <a:cs typeface="Times New Roman" pitchFamily="18" charset="0"/>
              </a:rPr>
              <a:t>Andreas Weißgerber</a:t>
            </a:r>
          </a:p>
        </p:txBody>
      </p:sp>
      <p:sp>
        <p:nvSpPr>
          <p:cNvPr id="23" name="Caption_189443"/>
          <p:cNvSpPr txBox="1">
            <a:spLocks noChangeArrowheads="1"/>
          </p:cNvSpPr>
          <p:nvPr/>
        </p:nvSpPr>
        <p:spPr bwMode="auto">
          <a:xfrm>
            <a:off x="8068678" y="5661248"/>
            <a:ext cx="3680277" cy="307777"/>
          </a:xfrm>
          <a:prstGeom prst="rect">
            <a:avLst/>
          </a:prstGeom>
          <a:noFill/>
          <a:ln w="9525">
            <a:noFill/>
            <a:miter lim="800000"/>
            <a:headEnd/>
            <a:tailEnd/>
          </a:ln>
        </p:spPr>
        <p:txBody>
          <a:bodyPr>
            <a:spAutoFit/>
          </a:bodyPr>
          <a:lstStyle/>
          <a:p>
            <a:pPr algn="ctr" eaLnBrk="1" hangingPunct="1">
              <a:spcBef>
                <a:spcPct val="50000"/>
              </a:spcBef>
              <a:defRPr/>
            </a:pPr>
            <a:r>
              <a:rPr lang="de-DE" sz="1400" dirty="0">
                <a:latin typeface="Calibri Light"/>
                <a:cs typeface="Times New Roman" pitchFamily="18" charset="0"/>
              </a:rPr>
              <a:t>Bernd Hampel</a:t>
            </a:r>
          </a:p>
        </p:txBody>
      </p:sp>
      <p:sp>
        <p:nvSpPr>
          <p:cNvPr id="24" name="Caption_189445"/>
          <p:cNvSpPr txBox="1">
            <a:spLocks noChangeArrowheads="1"/>
          </p:cNvSpPr>
          <p:nvPr/>
        </p:nvSpPr>
        <p:spPr bwMode="auto">
          <a:xfrm>
            <a:off x="4558275" y="5661248"/>
            <a:ext cx="3041360" cy="307777"/>
          </a:xfrm>
          <a:prstGeom prst="rect">
            <a:avLst/>
          </a:prstGeom>
          <a:noFill/>
          <a:ln w="9525">
            <a:noFill/>
            <a:miter lim="800000"/>
            <a:headEnd/>
            <a:tailEnd/>
          </a:ln>
        </p:spPr>
        <p:txBody>
          <a:bodyPr>
            <a:spAutoFit/>
          </a:bodyPr>
          <a:lstStyle/>
          <a:p>
            <a:pPr algn="ctr" eaLnBrk="1" hangingPunct="1">
              <a:spcBef>
                <a:spcPct val="50000"/>
              </a:spcBef>
              <a:defRPr/>
            </a:pPr>
            <a:r>
              <a:rPr lang="de-DE" sz="1400" dirty="0">
                <a:latin typeface="Calibri Light"/>
                <a:cs typeface="Times New Roman" pitchFamily="18" charset="0"/>
              </a:rPr>
              <a:t>Helmut Schack</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pPr lvl="0" defTabSz="914400" fontAlgn="base">
              <a:lnSpc>
                <a:spcPct val="100000"/>
              </a:lnSpc>
              <a:spcBef>
                <a:spcPts val="0"/>
              </a:spcBef>
              <a:defRPr/>
            </a:pPr>
            <a:r>
              <a:rPr lang="de-DE" sz="3600" dirty="0">
                <a:solidFill>
                  <a:srgbClr val="004992"/>
                </a:solidFill>
                <a:ea typeface="MS PGothic" panose="020B0600070205080204" pitchFamily="34" charset="-128"/>
                <a:cs typeface="Times New Roman" pitchFamily="18" charset="0"/>
              </a:rPr>
              <a:t>¡Cada persona percibe las cosas de forma diferente! Asi como en estos tres cuadros: ¡la misma plaza pero con muchas variaciones!</a:t>
            </a:r>
            <a:endParaRPr lang="en-US" sz="3600" dirty="0">
              <a:latin typeface="Calibri Light"/>
            </a:endParaRPr>
          </a:p>
        </p:txBody>
      </p:sp>
      <p:sp>
        <p:nvSpPr>
          <p:cNvPr id="2" name="Footer Placeholder 1"/>
          <p:cNvSpPr>
            <a:spLocks noGrp="1"/>
          </p:cNvSpPr>
          <p:nvPr>
            <p:ph type="ftr" sz="quarter" idx="11"/>
          </p:nvPr>
        </p:nvSpPr>
        <p:spPr/>
        <p:txBody>
          <a:bodyPr/>
          <a:lstStyle/>
          <a:p>
            <a:pPr>
              <a:defRPr/>
            </a:pPr>
            <a:r>
              <a:rPr lang="de-DE"/>
              <a:t>Entrenamiento Metacognitivo 5 - Memoria</a:t>
            </a:r>
          </a:p>
        </p:txBody>
      </p:sp>
      <p:sp>
        <p:nvSpPr>
          <p:cNvPr id="5" name="Slide Number Placeholder 4"/>
          <p:cNvSpPr>
            <a:spLocks noGrp="1"/>
          </p:cNvSpPr>
          <p:nvPr>
            <p:ph type="sldNum" sz="quarter" idx="12"/>
          </p:nvPr>
        </p:nvSpPr>
        <p:spPr/>
        <p:txBody>
          <a:bodyPr/>
          <a:lstStyle/>
          <a:p>
            <a:fld id="{33E002A2-E9F1-4D64-A4B4-4567E192A3D8}" type="slidenum">
              <a:rPr lang="de-DE" altLang="de-DE" smtClean="0"/>
              <a:pPr/>
              <a:t>89</a:t>
            </a:fld>
            <a:endParaRPr lang="de-DE" altLang="de-DE"/>
          </a:p>
        </p:txBody>
      </p:sp>
      <p:pic>
        <p:nvPicPr>
          <p:cNvPr id="25" name="Grafik 3"/>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68678" y="3146648"/>
            <a:ext cx="3680277"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Grafik 9"/>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08956" y="3146648"/>
            <a:ext cx="3361908"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Grafik 4"/>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58275" y="3146648"/>
            <a:ext cx="3041360"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 name="Caption_189444"/>
          <p:cNvSpPr txBox="1">
            <a:spLocks noChangeArrowheads="1"/>
          </p:cNvSpPr>
          <p:nvPr/>
        </p:nvSpPr>
        <p:spPr bwMode="auto">
          <a:xfrm>
            <a:off x="408955" y="5661248"/>
            <a:ext cx="3361908" cy="954107"/>
          </a:xfrm>
          <a:prstGeom prst="rect">
            <a:avLst/>
          </a:prstGeom>
          <a:noFill/>
          <a:ln w="9525">
            <a:noFill/>
            <a:miter lim="800000"/>
            <a:headEnd/>
            <a:tailEnd/>
          </a:ln>
        </p:spPr>
        <p:txBody>
          <a:bodyPr>
            <a:spAutoFit/>
          </a:bodyPr>
          <a:lstStyle/>
          <a:p>
            <a:pPr algn="ctr" eaLnBrk="1" hangingPunct="1">
              <a:spcBef>
                <a:spcPct val="50000"/>
              </a:spcBef>
              <a:defRPr/>
            </a:pPr>
            <a:r>
              <a:rPr lang="es-ES" sz="1400">
                <a:latin typeface="Calibri Light"/>
                <a:cs typeface="Times New Roman" pitchFamily="18" charset="0"/>
              </a:rPr>
              <a:t>Andreas Weißgerber: La plaza es muy colorida. La casa rosa de la derecha (ver las flechas) es púrpura en la pintura de Hampel y roja en la de Schack. </a:t>
            </a:r>
            <a:endParaRPr lang="de-DE" sz="1400" b="0" i="1" dirty="0">
              <a:solidFill>
                <a:srgbClr val="FF0000"/>
              </a:solidFill>
              <a:latin typeface="Calibri Light"/>
              <a:cs typeface="Times New Roman" pitchFamily="18" charset="0"/>
            </a:endParaRPr>
          </a:p>
        </p:txBody>
      </p:sp>
      <p:sp>
        <p:nvSpPr>
          <p:cNvPr id="29" name="Caption_189443"/>
          <p:cNvSpPr txBox="1">
            <a:spLocks noChangeArrowheads="1"/>
          </p:cNvSpPr>
          <p:nvPr/>
        </p:nvSpPr>
        <p:spPr bwMode="auto">
          <a:xfrm>
            <a:off x="8068678" y="5661248"/>
            <a:ext cx="3680277" cy="954107"/>
          </a:xfrm>
          <a:prstGeom prst="rect">
            <a:avLst/>
          </a:prstGeom>
          <a:noFill/>
          <a:ln w="9525">
            <a:noFill/>
            <a:miter lim="800000"/>
            <a:headEnd/>
            <a:tailEnd/>
          </a:ln>
        </p:spPr>
        <p:txBody>
          <a:bodyPr>
            <a:spAutoFit/>
          </a:bodyPr>
          <a:lstStyle/>
          <a:p>
            <a:pPr algn="ctr" eaLnBrk="1" hangingPunct="1">
              <a:spcBef>
                <a:spcPct val="50000"/>
              </a:spcBef>
              <a:defRPr/>
            </a:pPr>
            <a:r>
              <a:rPr lang="es-ES" sz="1400">
                <a:latin typeface="Calibri Light"/>
                <a:cs typeface="Times New Roman" pitchFamily="18" charset="0"/>
              </a:rPr>
              <a:t>Bernd Hampel: En esta pintura los objetos están muy juntos. En contraste con los otros dos cuadros, la pared de la izquierda tiene tres arcos (ver círculos). </a:t>
            </a:r>
            <a:endParaRPr lang="de-DE" sz="1400" b="0" dirty="0">
              <a:latin typeface="Calibri Light"/>
              <a:cs typeface="Times New Roman" pitchFamily="18" charset="0"/>
            </a:endParaRPr>
          </a:p>
        </p:txBody>
      </p:sp>
      <p:sp>
        <p:nvSpPr>
          <p:cNvPr id="30" name="Caption_189445"/>
          <p:cNvSpPr txBox="1">
            <a:spLocks noChangeArrowheads="1"/>
          </p:cNvSpPr>
          <p:nvPr/>
        </p:nvSpPr>
        <p:spPr bwMode="auto">
          <a:xfrm>
            <a:off x="4558275" y="5661248"/>
            <a:ext cx="3041360" cy="738664"/>
          </a:xfrm>
          <a:prstGeom prst="rect">
            <a:avLst/>
          </a:prstGeom>
          <a:noFill/>
          <a:ln w="9525">
            <a:noFill/>
            <a:miter lim="800000"/>
            <a:headEnd/>
            <a:tailEnd/>
          </a:ln>
        </p:spPr>
        <p:txBody>
          <a:bodyPr>
            <a:spAutoFit/>
          </a:bodyPr>
          <a:lstStyle/>
          <a:p>
            <a:pPr algn="ctr" eaLnBrk="1" hangingPunct="1">
              <a:spcBef>
                <a:spcPct val="50000"/>
              </a:spcBef>
              <a:defRPr/>
            </a:pPr>
            <a:r>
              <a:rPr lang="es-ES" sz="1400">
                <a:latin typeface="Calibri Light"/>
                <a:cs typeface="Times New Roman" pitchFamily="18" charset="0"/>
              </a:rPr>
              <a:t>Helmut Schack: La pintura tiene un color tierra. Las palmeras no son tan rectas como en los otros cuadros. </a:t>
            </a:r>
            <a:endParaRPr lang="de-DE" sz="1400" b="0" i="1" dirty="0">
              <a:solidFill>
                <a:srgbClr val="FF0000"/>
              </a:solidFill>
              <a:latin typeface="Calibri Light"/>
              <a:cs typeface="Times New Roman" pitchFamily="18" charset="0"/>
            </a:endParaRPr>
          </a:p>
        </p:txBody>
      </p:sp>
      <p:sp>
        <p:nvSpPr>
          <p:cNvPr id="32" name="Oval 8"/>
          <p:cNvSpPr>
            <a:spLocks noChangeArrowheads="1"/>
          </p:cNvSpPr>
          <p:nvPr/>
        </p:nvSpPr>
        <p:spPr bwMode="auto">
          <a:xfrm>
            <a:off x="8226325" y="4671442"/>
            <a:ext cx="463550" cy="45720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2800">
              <a:latin typeface="Arial" panose="020B0604020202020204" pitchFamily="34" charset="0"/>
            </a:endParaRPr>
          </a:p>
        </p:txBody>
      </p:sp>
      <p:sp>
        <p:nvSpPr>
          <p:cNvPr id="33" name="Oval 9"/>
          <p:cNvSpPr>
            <a:spLocks noChangeArrowheads="1"/>
          </p:cNvSpPr>
          <p:nvPr/>
        </p:nvSpPr>
        <p:spPr bwMode="auto">
          <a:xfrm>
            <a:off x="665485" y="4183175"/>
            <a:ext cx="463550" cy="431800"/>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2800">
              <a:latin typeface="Arial" panose="020B0604020202020204" pitchFamily="34" charset="0"/>
            </a:endParaRPr>
          </a:p>
        </p:txBody>
      </p:sp>
      <p:sp>
        <p:nvSpPr>
          <p:cNvPr id="34" name="Oval 9"/>
          <p:cNvSpPr>
            <a:spLocks noChangeArrowheads="1"/>
          </p:cNvSpPr>
          <p:nvPr/>
        </p:nvSpPr>
        <p:spPr bwMode="auto">
          <a:xfrm>
            <a:off x="4657427" y="4005064"/>
            <a:ext cx="463550" cy="431800"/>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2800">
              <a:latin typeface="Arial" panose="020B0604020202020204" pitchFamily="34" charset="0"/>
            </a:endParaRPr>
          </a:p>
        </p:txBody>
      </p:sp>
      <p:cxnSp>
        <p:nvCxnSpPr>
          <p:cNvPr id="35" name="Gerade Verbindung mit Pfeil 12"/>
          <p:cNvCxnSpPr>
            <a:cxnSpLocks noChangeShapeType="1"/>
          </p:cNvCxnSpPr>
          <p:nvPr/>
        </p:nvCxnSpPr>
        <p:spPr bwMode="auto">
          <a:xfrm flipV="1">
            <a:off x="2569195" y="4183175"/>
            <a:ext cx="360363" cy="287338"/>
          </a:xfrm>
          <a:prstGeom prst="straightConnector1">
            <a:avLst/>
          </a:prstGeom>
          <a:noFill/>
          <a:ln w="15875" algn="ctr">
            <a:solidFill>
              <a:srgbClr val="FF0000"/>
            </a:solidFill>
            <a:round/>
            <a:headEnd/>
            <a:tailEnd type="arrow" w="med" len="med"/>
          </a:ln>
          <a:extLst>
            <a:ext uri="{909E8E84-426E-40DD-AFC4-6F175D3DCCD1}">
              <a14:hiddenFill xmlns:a14="http://schemas.microsoft.com/office/drawing/2010/main">
                <a:noFill/>
              </a14:hiddenFill>
            </a:ext>
          </a:extLst>
        </p:spPr>
      </p:cxnSp>
      <p:cxnSp>
        <p:nvCxnSpPr>
          <p:cNvPr id="36" name="Gerade Verbindung mit Pfeil 14"/>
          <p:cNvCxnSpPr>
            <a:cxnSpLocks noChangeShapeType="1"/>
          </p:cNvCxnSpPr>
          <p:nvPr/>
        </p:nvCxnSpPr>
        <p:spPr bwMode="auto">
          <a:xfrm flipV="1">
            <a:off x="10274051" y="4526979"/>
            <a:ext cx="360362" cy="287338"/>
          </a:xfrm>
          <a:prstGeom prst="straightConnector1">
            <a:avLst/>
          </a:prstGeom>
          <a:noFill/>
          <a:ln w="15875" algn="ctr">
            <a:solidFill>
              <a:srgbClr val="66FF33"/>
            </a:solidFill>
            <a:round/>
            <a:headEnd/>
            <a:tailEnd type="arrow" w="med" len="med"/>
          </a:ln>
          <a:extLst>
            <a:ext uri="{909E8E84-426E-40DD-AFC4-6F175D3DCCD1}">
              <a14:hiddenFill xmlns:a14="http://schemas.microsoft.com/office/drawing/2010/main">
                <a:noFill/>
              </a14:hiddenFill>
            </a:ext>
          </a:extLst>
        </p:spPr>
      </p:cxnSp>
      <p:cxnSp>
        <p:nvCxnSpPr>
          <p:cNvPr id="37" name="Gerade Verbindung mit Pfeil 15"/>
          <p:cNvCxnSpPr>
            <a:cxnSpLocks noChangeShapeType="1"/>
          </p:cNvCxnSpPr>
          <p:nvPr/>
        </p:nvCxnSpPr>
        <p:spPr bwMode="auto">
          <a:xfrm flipV="1">
            <a:off x="6241281" y="3895837"/>
            <a:ext cx="360362" cy="287338"/>
          </a:xfrm>
          <a:prstGeom prst="straightConnector1">
            <a:avLst/>
          </a:prstGeom>
          <a:noFill/>
          <a:ln w="15875" algn="ctr">
            <a:solidFill>
              <a:srgbClr val="66FF33"/>
            </a:solidFill>
            <a:round/>
            <a:headEnd/>
            <a:tailEnd type="arrow" w="med" len="med"/>
          </a:ln>
          <a:extLst>
            <a:ext uri="{909E8E84-426E-40DD-AFC4-6F175D3DCCD1}">
              <a14:hiddenFill xmlns:a14="http://schemas.microsoft.com/office/drawing/2010/main">
                <a:noFill/>
              </a14:hiddenFill>
            </a:ext>
          </a:extLst>
        </p:spPr>
      </p:cxn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8" name="Caption_19"/>
          <p:cNvSpPr txBox="1">
            <a:spLocks noChangeArrowheads="1"/>
          </p:cNvSpPr>
          <p:nvPr/>
        </p:nvSpPr>
        <p:spPr bwMode="auto">
          <a:xfrm>
            <a:off x="8905044" y="5795001"/>
            <a:ext cx="2405259" cy="646331"/>
          </a:xfrm>
          <a:prstGeom prst="rect">
            <a:avLst/>
          </a:prstGeom>
          <a:noFill/>
          <a:ln w="9525">
            <a:noFill/>
            <a:miter lim="800000"/>
            <a:headEnd/>
            <a:tailEnd/>
          </a:ln>
        </p:spPr>
        <p:txBody>
          <a:bodyPr>
            <a:spAutoFit/>
          </a:bodyPr>
          <a:lstStyle/>
          <a:p>
            <a:pPr algn="ctr">
              <a:spcBef>
                <a:spcPct val="50000"/>
              </a:spcBef>
              <a:defRPr/>
            </a:pPr>
            <a:r>
              <a:rPr lang="de-DE" sz="1200" dirty="0">
                <a:latin typeface="Calibri Light"/>
                <a:cs typeface="Times New Roman" pitchFamily="18" charset="0"/>
              </a:rPr>
              <a:t>Bernd Hampel: Hay sólo dos arcos en la pared de la izquierda (ver el círculo rojo).</a:t>
            </a:r>
          </a:p>
        </p:txBody>
      </p:sp>
      <p:sp>
        <p:nvSpPr>
          <p:cNvPr id="10249" name="Caption_17"/>
          <p:cNvSpPr txBox="1">
            <a:spLocks noChangeArrowheads="1"/>
          </p:cNvSpPr>
          <p:nvPr/>
        </p:nvSpPr>
        <p:spPr bwMode="auto">
          <a:xfrm>
            <a:off x="5085276" y="5795001"/>
            <a:ext cx="1990969" cy="461665"/>
          </a:xfrm>
          <a:prstGeom prst="rect">
            <a:avLst/>
          </a:prstGeom>
          <a:noFill/>
          <a:ln w="9525">
            <a:noFill/>
            <a:miter lim="800000"/>
            <a:headEnd/>
            <a:tailEnd/>
          </a:ln>
        </p:spPr>
        <p:txBody>
          <a:bodyPr>
            <a:spAutoFit/>
          </a:bodyPr>
          <a:lstStyle/>
          <a:p>
            <a:pPr algn="ctr">
              <a:spcBef>
                <a:spcPct val="50000"/>
              </a:spcBef>
              <a:defRPr/>
            </a:pPr>
            <a:r>
              <a:rPr lang="de-DE" sz="1200" dirty="0">
                <a:latin typeface="Calibri Light"/>
                <a:cs typeface="Times New Roman" pitchFamily="18" charset="0"/>
              </a:rPr>
              <a:t>Helmut Schack: Las palmeras reales son muy rectas.</a:t>
            </a:r>
          </a:p>
        </p:txBody>
      </p:sp>
      <p:sp>
        <p:nvSpPr>
          <p:cNvPr id="10250" name="Caption_18"/>
          <p:cNvSpPr txBox="1">
            <a:spLocks noChangeArrowheads="1"/>
          </p:cNvSpPr>
          <p:nvPr/>
        </p:nvSpPr>
        <p:spPr bwMode="auto">
          <a:xfrm>
            <a:off x="1055750" y="5795000"/>
            <a:ext cx="2200725" cy="1015663"/>
          </a:xfrm>
          <a:prstGeom prst="rect">
            <a:avLst/>
          </a:prstGeom>
          <a:noFill/>
          <a:ln w="9525">
            <a:noFill/>
            <a:miter lim="800000"/>
            <a:headEnd/>
            <a:tailEnd/>
          </a:ln>
        </p:spPr>
        <p:txBody>
          <a:bodyPr>
            <a:spAutoFit/>
          </a:bodyPr>
          <a:lstStyle/>
          <a:p>
            <a:pPr algn="ctr">
              <a:spcBef>
                <a:spcPct val="50000"/>
              </a:spcBef>
              <a:defRPr/>
            </a:pPr>
            <a:r>
              <a:rPr lang="de-DE" sz="1200" dirty="0">
                <a:latin typeface="Calibri Light"/>
                <a:cs typeface="Times New Roman" pitchFamily="18" charset="0"/>
              </a:rPr>
              <a:t>Andreas Weißgerber: Las proporciones son coherentes, pero los colores no coinciden (ej. la pared de piedra no es verde en realidad).</a:t>
            </a:r>
          </a:p>
        </p:txBody>
      </p:sp>
      <p:sp>
        <p:nvSpPr>
          <p:cNvPr id="6" name="Title 5"/>
          <p:cNvSpPr>
            <a:spLocks noGrp="1"/>
          </p:cNvSpPr>
          <p:nvPr>
            <p:ph type="title"/>
          </p:nvPr>
        </p:nvSpPr>
        <p:spPr/>
        <p:txBody>
          <a:bodyPr/>
          <a:lstStyle/>
          <a:p>
            <a:pPr lvl="0" defTabSz="914400" fontAlgn="base">
              <a:lnSpc>
                <a:spcPct val="100000"/>
              </a:lnSpc>
              <a:spcBef>
                <a:spcPts val="0"/>
              </a:spcBef>
              <a:defRPr/>
            </a:pPr>
            <a:r>
              <a:rPr lang="de-DE" dirty="0">
                <a:solidFill>
                  <a:srgbClr val="004992"/>
                </a:solidFill>
                <a:ea typeface="MS PGothic" panose="020B0600070205080204" pitchFamily="34" charset="-128"/>
                <a:cs typeface="Times New Roman" pitchFamily="18" charset="0"/>
              </a:rPr>
              <a:t>¡Nuestra memoria no funciona como una cámara! Hay que reconocer que se puede estar equivocado</a:t>
            </a:r>
            <a:endParaRPr lang="en-US" dirty="0">
              <a:latin typeface="Calibri Light"/>
            </a:endParaRPr>
          </a:p>
        </p:txBody>
      </p:sp>
      <p:sp>
        <p:nvSpPr>
          <p:cNvPr id="2" name="Footer Placeholder 1"/>
          <p:cNvSpPr>
            <a:spLocks noGrp="1"/>
          </p:cNvSpPr>
          <p:nvPr>
            <p:ph type="ftr" sz="quarter" idx="11"/>
          </p:nvPr>
        </p:nvSpPr>
        <p:spPr/>
        <p:txBody>
          <a:bodyPr/>
          <a:lstStyle/>
          <a:p>
            <a:pPr>
              <a:defRPr/>
            </a:pPr>
            <a:r>
              <a:rPr lang="de-DE"/>
              <a:t>Entrenamiento Metacognitivo 5 - Memoria</a:t>
            </a:r>
          </a:p>
        </p:txBody>
      </p:sp>
      <p:sp>
        <p:nvSpPr>
          <p:cNvPr id="5" name="Slide Number Placeholder 4"/>
          <p:cNvSpPr>
            <a:spLocks noGrp="1"/>
          </p:cNvSpPr>
          <p:nvPr>
            <p:ph type="sldNum" sz="quarter" idx="12"/>
          </p:nvPr>
        </p:nvSpPr>
        <p:spPr/>
        <p:txBody>
          <a:bodyPr/>
          <a:lstStyle/>
          <a:p>
            <a:fld id="{33E002A2-E9F1-4D64-A4B4-4567E192A3D8}" type="slidenum">
              <a:rPr lang="de-DE" altLang="de-DE" smtClean="0"/>
              <a:pPr/>
              <a:t>90</a:t>
            </a:fld>
            <a:endParaRPr lang="de-DE" altLang="de-DE"/>
          </a:p>
        </p:txBody>
      </p:sp>
      <p:pic>
        <p:nvPicPr>
          <p:cNvPr id="17" name="Grafik 4"/>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085275" y="4149081"/>
            <a:ext cx="1990969"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55750" y="4149080"/>
            <a:ext cx="2200725"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Grafik 3"/>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905044" y="4149081"/>
            <a:ext cx="2405259"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Grafik 4"/>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684495" y="1772816"/>
            <a:ext cx="2788920" cy="20908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Caption_15"/>
          <p:cNvSpPr txBox="1">
            <a:spLocks noChangeArrowheads="1"/>
          </p:cNvSpPr>
          <p:nvPr/>
        </p:nvSpPr>
        <p:spPr bwMode="auto">
          <a:xfrm>
            <a:off x="7467600" y="1772816"/>
            <a:ext cx="4035417" cy="1061829"/>
          </a:xfrm>
          <a:prstGeom prst="rect">
            <a:avLst/>
          </a:prstGeom>
          <a:noFill/>
          <a:ln w="9525">
            <a:noFill/>
            <a:miter lim="800000"/>
            <a:headEnd/>
            <a:tailEnd/>
          </a:ln>
        </p:spPr>
        <p:txBody>
          <a:bodyPr>
            <a:spAutoFit/>
          </a:bodyPr>
          <a:lstStyle/>
          <a:p>
            <a:pPr eaLnBrk="1" hangingPunct="1">
              <a:spcBef>
                <a:spcPct val="50000"/>
              </a:spcBef>
              <a:defRPr/>
            </a:pPr>
            <a:r>
              <a:rPr lang="es-ES" sz="1400" b="0" dirty="0">
                <a:latin typeface="Calibri Light"/>
                <a:cs typeface="Times New Roman" pitchFamily="18" charset="0"/>
              </a:rPr>
              <a:t>Foto de la plaza de pueblo original: A tener en cuenta que los dos coches no estaban </a:t>
            </a:r>
            <a:r>
              <a:rPr lang="es-ES" sz="1400" b="0" dirty="0" err="1">
                <a:latin typeface="Calibri Light"/>
                <a:cs typeface="Times New Roman" pitchFamily="18" charset="0"/>
              </a:rPr>
              <a:t>alli</a:t>
            </a:r>
            <a:r>
              <a:rPr lang="es-ES" sz="1400" b="0" dirty="0">
                <a:latin typeface="Calibri Light"/>
                <a:cs typeface="Times New Roman" pitchFamily="18" charset="0"/>
              </a:rPr>
              <a:t> cuando se pintaron los cuadros</a:t>
            </a:r>
          </a:p>
          <a:p>
            <a:pPr eaLnBrk="1" hangingPunct="1">
              <a:spcBef>
                <a:spcPct val="50000"/>
              </a:spcBef>
              <a:defRPr/>
            </a:pPr>
            <a:endParaRPr lang="de-DE" sz="1400" b="0" dirty="0">
              <a:latin typeface="Calibri Light"/>
              <a:cs typeface="Times New Roman" pitchFamily="18" charset="0"/>
            </a:endParaRPr>
          </a:p>
        </p:txBody>
      </p:sp>
      <p:sp>
        <p:nvSpPr>
          <p:cNvPr id="23" name="Oval 8"/>
          <p:cNvSpPr>
            <a:spLocks noChangeArrowheads="1"/>
          </p:cNvSpPr>
          <p:nvPr/>
        </p:nvSpPr>
        <p:spPr bwMode="auto">
          <a:xfrm>
            <a:off x="8975322" y="5084763"/>
            <a:ext cx="457200" cy="45720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en-US" altLang="de-DE" sz="2800">
              <a:latin typeface="Calibri Light"/>
            </a:endParaRPr>
          </a:p>
        </p:txBody>
      </p:sp>
      <p:sp>
        <p:nvSpPr>
          <p:cNvPr id="24" name="Oval 8"/>
          <p:cNvSpPr>
            <a:spLocks noChangeArrowheads="1"/>
          </p:cNvSpPr>
          <p:nvPr/>
        </p:nvSpPr>
        <p:spPr bwMode="auto">
          <a:xfrm>
            <a:off x="4920307" y="2539752"/>
            <a:ext cx="457200" cy="45720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en-US" altLang="de-DE" sz="2800">
              <a:latin typeface="Calibri Light"/>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de-DE"/>
              <a:t>Entrenamiento Metacognitivo 5 - Memoria</a:t>
            </a:r>
          </a:p>
        </p:txBody>
      </p:sp>
      <p:sp>
        <p:nvSpPr>
          <p:cNvPr id="3" name="Slide Number Placeholder 2"/>
          <p:cNvSpPr>
            <a:spLocks noGrp="1"/>
          </p:cNvSpPr>
          <p:nvPr>
            <p:ph type="sldNum" sz="quarter" idx="12"/>
          </p:nvPr>
        </p:nvSpPr>
        <p:spPr/>
        <p:txBody>
          <a:bodyPr/>
          <a:lstStyle/>
          <a:p>
            <a:fld id="{33E002A2-E9F1-4D64-A4B4-4567E192A3D8}" type="slidenum">
              <a:rPr lang="de-DE" altLang="de-DE" smtClean="0"/>
              <a:pPr/>
              <a:t>91</a:t>
            </a:fld>
            <a:endParaRPr lang="de-DE" altLang="de-DE"/>
          </a:p>
        </p:txBody>
      </p:sp>
      <p:graphicFrame>
        <p:nvGraphicFramePr>
          <p:cNvPr id="9" name="Group 2"/>
          <p:cNvGraphicFramePr>
            <a:graphicFrameLocks noGrp="1"/>
          </p:cNvGraphicFramePr>
          <p:nvPr>
            <p:extLst>
              <p:ext uri="{D42A27DB-BD31-4B8C-83A1-F6EECF244321}">
                <p14:modId xmlns:p14="http://schemas.microsoft.com/office/powerpoint/2010/main" val="898146201"/>
              </p:ext>
            </p:extLst>
          </p:nvPr>
        </p:nvGraphicFramePr>
        <p:xfrm>
          <a:off x="408954" y="2011680"/>
          <a:ext cx="11375999" cy="128016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Bernd Hampel, Helmut Schack, Andreas Weißgerber</a:t>
                      </a:r>
                      <a:endParaRPr kumimoji="0" lang="en-GB" sz="1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Private/privat</a:t>
                      </a:r>
                      <a:endParaRPr kumimoji="0" lang="en-GB" sz="1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Untitled/ohne Titel</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PP</a:t>
                      </a:r>
                      <a:endParaRPr kumimoji="0" lang="en-GB" sz="1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rPr>
                        <a:t>Paintings</a:t>
                      </a:r>
                      <a:r>
                        <a:rPr kumimoji="0" lang="de-DE" sz="1000" b="0" i="0" u="none" strike="noStrike" cap="none" normalizeH="0" baseline="0" dirty="0">
                          <a:ln>
                            <a:noFill/>
                          </a:ln>
                          <a:solidFill>
                            <a:srgbClr val="333333"/>
                          </a:solidFill>
                          <a:effectLst/>
                          <a:latin typeface="Calibri Light"/>
                        </a:rPr>
                        <a:t> </a:t>
                      </a:r>
                      <a:r>
                        <a:rPr kumimoji="0" lang="de-DE" sz="1000" b="0" i="0" u="none" strike="noStrike" cap="none" normalizeH="0" baseline="0" dirty="0" err="1">
                          <a:ln>
                            <a:noFill/>
                          </a:ln>
                          <a:solidFill>
                            <a:srgbClr val="333333"/>
                          </a:solidFill>
                          <a:effectLst/>
                          <a:latin typeface="Calibri Light"/>
                        </a:rPr>
                        <a:t>of</a:t>
                      </a:r>
                      <a:r>
                        <a:rPr kumimoji="0" lang="de-DE" sz="1000" b="0" i="0" u="none" strike="noStrike" cap="none" normalizeH="0" baseline="0" dirty="0">
                          <a:ln>
                            <a:noFill/>
                          </a:ln>
                          <a:solidFill>
                            <a:srgbClr val="333333"/>
                          </a:solidFill>
                          <a:effectLst/>
                          <a:latin typeface="Calibri Light"/>
                        </a:rPr>
                        <a:t> </a:t>
                      </a:r>
                      <a:r>
                        <a:rPr kumimoji="0" lang="de-DE" sz="1000" b="0" i="0" u="none" strike="noStrike" cap="none" normalizeH="0" baseline="0" dirty="0" err="1">
                          <a:ln>
                            <a:noFill/>
                          </a:ln>
                          <a:solidFill>
                            <a:srgbClr val="333333"/>
                          </a:solidFill>
                          <a:effectLst/>
                          <a:latin typeface="Calibri Light"/>
                        </a:rPr>
                        <a:t>Spanish</a:t>
                      </a:r>
                      <a:r>
                        <a:rPr kumimoji="0" lang="de-DE" sz="1000" b="0" i="0" u="none" strike="noStrike" cap="none" normalizeH="0" baseline="0" dirty="0">
                          <a:ln>
                            <a:noFill/>
                          </a:ln>
                          <a:solidFill>
                            <a:srgbClr val="333333"/>
                          </a:solidFill>
                          <a:effectLst/>
                          <a:latin typeface="Calibri Light"/>
                        </a:rPr>
                        <a:t> </a:t>
                      </a:r>
                      <a:r>
                        <a:rPr kumimoji="0" lang="de-DE" sz="1000" b="0" i="0" u="none" strike="noStrike" cap="none" normalizeH="0" baseline="0" dirty="0" err="1">
                          <a:ln>
                            <a:noFill/>
                          </a:ln>
                          <a:solidFill>
                            <a:srgbClr val="333333"/>
                          </a:solidFill>
                          <a:effectLst/>
                          <a:latin typeface="Calibri Light"/>
                        </a:rPr>
                        <a:t>village</a:t>
                      </a:r>
                      <a:r>
                        <a:rPr kumimoji="0" lang="de-DE" sz="1000" b="0" i="0" u="none" strike="noStrike" cap="none" normalizeH="0" baseline="0" dirty="0">
                          <a:ln>
                            <a:noFill/>
                          </a:ln>
                          <a:solidFill>
                            <a:srgbClr val="333333"/>
                          </a:solidFill>
                          <a:effectLst/>
                          <a:latin typeface="Calibri Light"/>
                        </a:rPr>
                        <a:t> </a:t>
                      </a:r>
                      <a:r>
                        <a:rPr kumimoji="0" lang="de-DE" sz="1000" b="0" i="0" u="none" strike="noStrike" cap="none" normalizeH="0" baseline="0" dirty="0" err="1">
                          <a:ln>
                            <a:noFill/>
                          </a:ln>
                          <a:solidFill>
                            <a:srgbClr val="333333"/>
                          </a:solidFill>
                          <a:effectLst/>
                          <a:latin typeface="Calibri Light"/>
                        </a:rPr>
                        <a:t>square</a:t>
                      </a:r>
                      <a:r>
                        <a:rPr kumimoji="0" lang="de-DE" sz="1000" b="0" i="0" u="none" strike="noStrike" cap="none" normalizeH="0" baseline="0" dirty="0">
                          <a:ln>
                            <a:noFill/>
                          </a:ln>
                          <a:solidFill>
                            <a:srgbClr val="333333"/>
                          </a:solidFill>
                          <a:effectLst/>
                          <a:latin typeface="Calibri Light"/>
                        </a:rPr>
                        <a: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Gemälde eines spanischen </a:t>
                      </a:r>
                      <a:r>
                        <a:rPr kumimoji="0" lang="de-DE" sz="1000" b="0" i="0" u="none" strike="noStrike" cap="none" normalizeH="0" baseline="0" dirty="0" err="1">
                          <a:ln>
                            <a:noFill/>
                          </a:ln>
                          <a:solidFill>
                            <a:srgbClr val="333333"/>
                          </a:solidFill>
                          <a:effectLst/>
                          <a:latin typeface="Calibri Light"/>
                        </a:rPr>
                        <a:t>Dortplatzes</a:t>
                      </a:r>
                      <a:endParaRPr kumimoji="0" lang="de-DE" sz="1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0"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eaLnBrk="1" fontAlgn="auto" hangingPunct="1">
              <a:spcBef>
                <a:spcPct val="50000"/>
              </a:spcBef>
              <a:spcAft>
                <a:spcPts val="0"/>
              </a:spcAft>
              <a:buClrTx/>
              <a:buFontTx/>
              <a:buNone/>
            </a:pPr>
            <a:r>
              <a:rPr lang="en-GB" altLang="de-DE" sz="1200" b="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Calibri Light"/>
              </a:rPr>
              <a:t>A full list can be obtained via </a:t>
            </a:r>
            <a:r>
              <a:rPr lang="de-DE" altLang="de-DE" sz="1200" b="0" u="sng" dirty="0">
                <a:solidFill>
                  <a:srgbClr val="333333"/>
                </a:solidFill>
                <a:latin typeface="Calibri Light"/>
              </a:rPr>
              <a:t>www.uke.de/mct</a:t>
            </a:r>
            <a:r>
              <a:rPr lang="de-DE" altLang="de-DE" sz="1200" b="0" dirty="0">
                <a:solidFill>
                  <a:srgbClr val="333333"/>
                </a:solidFill>
                <a:latin typeface="Calibri Light"/>
              </a:rPr>
              <a:t>. </a:t>
            </a:r>
            <a:r>
              <a:rPr lang="en-GB" altLang="de-DE" sz="1200" b="0" dirty="0">
                <a:solidFill>
                  <a:srgbClr val="333333"/>
                </a:solidFill>
                <a:latin typeface="Calibri Light"/>
              </a:rPr>
              <a:t>If we have involuntarily breached copyright, please</a:t>
            </a:r>
            <a:r>
              <a:rPr lang="de-DE" altLang="de-DE" sz="1200" b="0" dirty="0">
                <a:solidFill>
                  <a:srgbClr val="333333"/>
                </a:solidFill>
                <a:latin typeface="Calibri Light"/>
              </a:rPr>
              <a:t> accept our apologies. In this case, we kindly ask creators for their</a:t>
            </a:r>
            <a:r>
              <a:rPr lang="en-GB" altLang="de-DE" sz="1200" b="0" dirty="0">
                <a:solidFill>
                  <a:srgbClr val="333333"/>
                </a:solidFill>
                <a:latin typeface="Calibri Light"/>
              </a:rPr>
              <a:t> permission to use their work under the “fair use” policy.</a:t>
            </a:r>
            <a:br>
              <a:rPr lang="de-DE" altLang="de-DE" sz="1200" b="0" dirty="0">
                <a:solidFill>
                  <a:srgbClr val="333333"/>
                </a:solidFill>
                <a:latin typeface="Calibri Light"/>
              </a:rPr>
            </a:br>
            <a:r>
              <a:rPr lang="de-DE" altLang="de-DE" sz="1200" b="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Calibri Light"/>
              </a:rPr>
              <a:t>www.uke.de/mkt</a:t>
            </a:r>
            <a:r>
              <a:rPr lang="de-DE" altLang="de-DE" sz="1200" b="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2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4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4.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5.xml><?xml version="1.0" encoding="utf-8"?>
<a:theme xmlns:a="http://schemas.openxmlformats.org/drawingml/2006/main" name="Tema d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Tema d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3919</Words>
  <Application>Microsoft Office PowerPoint</Application>
  <PresentationFormat>Benutzerdefiniert</PresentationFormat>
  <Paragraphs>770</Paragraphs>
  <Slides>91</Slides>
  <Notes>90</Notes>
  <HiddenSlides>0</HiddenSlides>
  <MMClips>0</MMClips>
  <ScaleCrop>false</ScaleCrop>
  <HeadingPairs>
    <vt:vector size="6" baseType="variant">
      <vt:variant>
        <vt:lpstr>Verwendete Schriftarten</vt:lpstr>
      </vt:variant>
      <vt:variant>
        <vt:i4>8</vt:i4>
      </vt:variant>
      <vt:variant>
        <vt:lpstr>Design</vt:lpstr>
      </vt:variant>
      <vt:variant>
        <vt:i4>4</vt:i4>
      </vt:variant>
      <vt:variant>
        <vt:lpstr>Folientitel</vt:lpstr>
      </vt:variant>
      <vt:variant>
        <vt:i4>91</vt:i4>
      </vt:variant>
    </vt:vector>
  </HeadingPairs>
  <TitlesOfParts>
    <vt:vector size="103" baseType="lpstr">
      <vt:lpstr>Arial</vt:lpstr>
      <vt:lpstr>Calibri</vt:lpstr>
      <vt:lpstr>Calibri Light</vt:lpstr>
      <vt:lpstr>Symbol</vt:lpstr>
      <vt:lpstr>Times New Roman</vt:lpstr>
      <vt:lpstr>Verdana</vt:lpstr>
      <vt:lpstr>Wingdings</vt:lpstr>
      <vt:lpstr>Wingdings</vt:lpstr>
      <vt:lpstr>UKE_PPT-Vorlage_16zu9</vt:lpstr>
      <vt:lpstr>2_UKE_PPT-Vorlage_16zu9</vt:lpstr>
      <vt:lpstr>4_UKE_PPT-Vorlage_16zu9</vt:lpstr>
      <vt:lpstr>1_UKE_PPT-Vorlage_16zu9</vt:lpstr>
      <vt:lpstr>EMC 5 B – Memoria</vt:lpstr>
      <vt:lpstr>Memoria</vt:lpstr>
      <vt:lpstr>Memoria</vt:lpstr>
      <vt:lpstr>Memoria</vt:lpstr>
      <vt:lpstr>Memoria</vt:lpstr>
      <vt:lpstr>Memoria</vt:lpstr>
      <vt:lpstr>¿Qué daña la memoria?</vt:lpstr>
      <vt:lpstr>¿Qué daña la memoria?</vt:lpstr>
      <vt:lpstr>¿Qué daña la memoria?</vt:lpstr>
      <vt:lpstr>¿Qué daña la memoria?</vt:lpstr>
      <vt:lpstr>¿Qué daña la memoria?</vt:lpstr>
      <vt:lpstr>¿Cómo puedo memorizar mejor las cosas?</vt:lpstr>
      <vt:lpstr>¿Funciona nuestra memoria como una grabadora? (para un ejercicio alternativo ir al final de la presentación)</vt:lpstr>
      <vt:lpstr>¿Funciona nuestra memoria como una grabadora? (para un ejercicio alternativo ir al final de la presentación)</vt:lpstr>
      <vt:lpstr>Después se muestran dos fotografías. Los participantes tienen que decidir qué foto se mostró inicialmente. ¿Creen que la memoria puede ser engañada?</vt:lpstr>
      <vt:lpstr>¡Nuestra memoria no fija la realidad perfectamente!</vt:lpstr>
      <vt:lpstr>¡Nuestra memoria no fija la realidad perfectamente!</vt:lpstr>
      <vt:lpstr>Conjunto de Tareas 1</vt:lpstr>
      <vt:lpstr>Conjunto de Tareas 1</vt:lpstr>
      <vt:lpstr>Conjunto de Tareas 1</vt:lpstr>
      <vt:lpstr>PowerPoint-Präsentation</vt:lpstr>
      <vt:lpstr>El herrero ¿Qué ha visto usted? ¿Cómo está de seguro?</vt:lpstr>
      <vt:lpstr>El herrero</vt:lpstr>
      <vt:lpstr>PowerPoint-Präsentation</vt:lpstr>
      <vt:lpstr>Barco pirata ¿Qué ha visto usted? ¿Cómo está de seguro?</vt:lpstr>
      <vt:lpstr>Barco pirata</vt:lpstr>
      <vt:lpstr>Falsos Recuerdos</vt:lpstr>
      <vt:lpstr>Falsos Recuerdos</vt:lpstr>
      <vt:lpstr>Falsos Recuerdos</vt:lpstr>
      <vt:lpstr>Tipos de Errores de Memoria</vt:lpstr>
      <vt:lpstr>Tipos de Errores de Memoria</vt:lpstr>
      <vt:lpstr>Tipos de Errores de Memoria</vt:lpstr>
      <vt:lpstr>Tipos de Errores de Memoria</vt:lpstr>
      <vt:lpstr>Falsos Recuerdos</vt:lpstr>
      <vt:lpstr>Falsos Recuerdos</vt:lpstr>
      <vt:lpstr>Falsos Recuerdos</vt:lpstr>
      <vt:lpstr>Falsos Recuerdos</vt:lpstr>
      <vt:lpstr>¿Qué relevancia tiene esto?</vt:lpstr>
      <vt:lpstr>¿Qué relevancia tiene esto?</vt:lpstr>
      <vt:lpstr>¿Qué relevancia tiene esto?</vt:lpstr>
      <vt:lpstr>Cómo los errores de memoria promueven las malas interpretaciones durante la psicosis</vt:lpstr>
      <vt:lpstr>Conjunto de Tareas 2</vt:lpstr>
      <vt:lpstr>Conjunto de Tareas 2</vt:lpstr>
      <vt:lpstr>PowerPoint-Präsentation</vt:lpstr>
      <vt:lpstr>Ladrones de banco ¿Que ha visto en la imagen? ¿Cómo está de seguro?</vt:lpstr>
      <vt:lpstr>Ladrones de banco</vt:lpstr>
      <vt:lpstr>PowerPoint-Präsentation</vt:lpstr>
      <vt:lpstr>Clase ¿Qué no aparece en la escena? ¿Cómo está de seguro?</vt:lpstr>
      <vt:lpstr>Clase</vt:lpstr>
      <vt:lpstr>Opcional: Videoclip</vt:lpstr>
      <vt:lpstr>PowerPoint-Präsentation</vt:lpstr>
      <vt:lpstr>Playa ¿Que cosas no han visto? ¿Cómo está de seguro?</vt:lpstr>
      <vt:lpstr>Playa</vt:lpstr>
      <vt:lpstr>PowerPoint-Präsentation</vt:lpstr>
      <vt:lpstr>Lluvia de ideas</vt:lpstr>
      <vt:lpstr>Tienda  ¿Qué cosas estaban presentes en la imagen? ¿Cómo está de seguro?</vt:lpstr>
      <vt:lpstr>Tienda</vt:lpstr>
      <vt:lpstr>PowerPoint-Präsentation</vt:lpstr>
      <vt:lpstr>Lluvia de ideas</vt:lpstr>
      <vt:lpstr>Piscina  ¿Qué había en la imagen? ¿Cómo está de seguro?</vt:lpstr>
      <vt:lpstr>Piscina</vt:lpstr>
      <vt:lpstr>PowerPoint-Präsentation</vt:lpstr>
      <vt:lpstr>El artista ¿Qué no ha visto en la imagen? ¿Cómo está de seguro?</vt:lpstr>
      <vt:lpstr>El artista</vt:lpstr>
      <vt:lpstr>PowerPoint-Präsentation</vt:lpstr>
      <vt:lpstr>Banco ¿Qué cosas no han visto? ¿Cómo está de seguro?</vt:lpstr>
      <vt:lpstr>Banco</vt:lpstr>
      <vt:lpstr>PowerPoint-Präsentation</vt:lpstr>
      <vt:lpstr>Camping ¿Qué cosas no están en la imagen? ¿Cómo está de seguro?</vt:lpstr>
      <vt:lpstr>Camping</vt:lpstr>
      <vt:lpstr>PowerPoint-Präsentation</vt:lpstr>
      <vt:lpstr>Lluvia de ideas</vt:lpstr>
      <vt:lpstr>Zoo ¿Qué han visto en la imagen? ¿Cómo está de seguro?</vt:lpstr>
      <vt:lpstr>Zoo</vt:lpstr>
      <vt:lpstr>PowerPoint-Präsentation</vt:lpstr>
      <vt:lpstr>Lluvia de ideas</vt:lpstr>
      <vt:lpstr>Sala de estar ¿Qué han visto en la imagen? ¿Cómo está de seguro?</vt:lpstr>
      <vt:lpstr>Sala de estar</vt:lpstr>
      <vt:lpstr>Traducción a la vida diaria</vt:lpstr>
      <vt:lpstr>Traducción a la vida diaria</vt:lpstr>
      <vt:lpstr>Traducción a la vida diaria</vt:lpstr>
      <vt:lpstr>¿Qué tiene esto que ver con la psicosis?</vt:lpstr>
      <vt:lpstr>¿Qué tiene esto que ver con la psicosis?</vt:lpstr>
      <vt:lpstr>¿Qué tiene esto que ver con la psicosis?</vt:lpstr>
      <vt:lpstr>¡Gracias Por Su Atención!</vt:lpstr>
      <vt:lpstr>PowerPoint-Präsentation</vt:lpstr>
      <vt:lpstr>¿Vemos y recordamos todos lo mismo?</vt:lpstr>
      <vt:lpstr>Busquen la diferencias en los tres cuadros, por ejemplo, en tamaño y color. ¿Qué detalles han sido dibujados diferentes o han sido omitidos?</vt:lpstr>
      <vt:lpstr>¡Cada persona percibe las cosas de forma diferente! Asi como en estos tres cuadros: ¡la misma plaza pero con muchas variaciones!</vt:lpstr>
      <vt:lpstr>¡Nuestra memoria no funciona como una cámara! Hay que reconocer que se puede estar equivocado</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Luca Hoyer</cp:lastModifiedBy>
  <cp:revision>271</cp:revision>
  <dcterms:created xsi:type="dcterms:W3CDTF">2004-06-30T16:15:23Z</dcterms:created>
  <dcterms:modified xsi:type="dcterms:W3CDTF">2022-12-22T12:00:08Z</dcterms:modified>
</cp:coreProperties>
</file>