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64" r:id="rId1"/>
    <p:sldMasterId id="2147483782" r:id="rId2"/>
    <p:sldMasterId id="2147483795" r:id="rId3"/>
  </p:sldMasterIdLst>
  <p:notesMasterIdLst>
    <p:notesMasterId r:id="rId127"/>
  </p:notesMasterIdLst>
  <p:handoutMasterIdLst>
    <p:handoutMasterId r:id="rId128"/>
  </p:handoutMasterIdLst>
  <p:sldIdLst>
    <p:sldId id="777" r:id="rId4"/>
    <p:sldId id="756" r:id="rId5"/>
    <p:sldId id="745" r:id="rId6"/>
    <p:sldId id="754" r:id="rId7"/>
    <p:sldId id="755" r:id="rId8"/>
    <p:sldId id="753" r:id="rId9"/>
    <p:sldId id="757" r:id="rId10"/>
    <p:sldId id="758" r:id="rId11"/>
    <p:sldId id="759" r:id="rId12"/>
    <p:sldId id="750" r:id="rId13"/>
    <p:sldId id="760" r:id="rId14"/>
    <p:sldId id="576" r:id="rId15"/>
    <p:sldId id="747" r:id="rId16"/>
    <p:sldId id="749" r:id="rId17"/>
    <p:sldId id="748" r:id="rId18"/>
    <p:sldId id="542" r:id="rId19"/>
    <p:sldId id="543" r:id="rId20"/>
    <p:sldId id="563" r:id="rId21"/>
    <p:sldId id="778" r:id="rId22"/>
    <p:sldId id="546" r:id="rId23"/>
    <p:sldId id="547" r:id="rId24"/>
    <p:sldId id="762" r:id="rId25"/>
    <p:sldId id="549" r:id="rId26"/>
    <p:sldId id="761" r:id="rId27"/>
    <p:sldId id="763" r:id="rId28"/>
    <p:sldId id="395" r:id="rId29"/>
    <p:sldId id="396" r:id="rId30"/>
    <p:sldId id="397" r:id="rId31"/>
    <p:sldId id="554" r:id="rId32"/>
    <p:sldId id="555" r:id="rId33"/>
    <p:sldId id="740" r:id="rId34"/>
    <p:sldId id="741" r:id="rId35"/>
    <p:sldId id="402" r:id="rId36"/>
    <p:sldId id="403" r:id="rId37"/>
    <p:sldId id="404" r:id="rId38"/>
    <p:sldId id="405" r:id="rId39"/>
    <p:sldId id="764" r:id="rId40"/>
    <p:sldId id="568" r:id="rId41"/>
    <p:sldId id="569" r:id="rId42"/>
    <p:sldId id="420" r:id="rId43"/>
    <p:sldId id="421" r:id="rId44"/>
    <p:sldId id="434" r:id="rId45"/>
    <p:sldId id="435" r:id="rId46"/>
    <p:sldId id="438" r:id="rId47"/>
    <p:sldId id="439" r:id="rId48"/>
    <p:sldId id="552" r:id="rId49"/>
    <p:sldId id="553" r:id="rId50"/>
    <p:sldId id="564" r:id="rId51"/>
    <p:sldId id="765" r:id="rId52"/>
    <p:sldId id="580" r:id="rId53"/>
    <p:sldId id="766" r:id="rId54"/>
    <p:sldId id="767" r:id="rId55"/>
    <p:sldId id="651" r:id="rId56"/>
    <p:sldId id="652" r:id="rId57"/>
    <p:sldId id="653" r:id="rId58"/>
    <p:sldId id="746" r:id="rId59"/>
    <p:sldId id="655" r:id="rId60"/>
    <p:sldId id="656" r:id="rId61"/>
    <p:sldId id="657" r:id="rId62"/>
    <p:sldId id="658" r:id="rId63"/>
    <p:sldId id="659" r:id="rId64"/>
    <p:sldId id="660" r:id="rId65"/>
    <p:sldId id="661" r:id="rId66"/>
    <p:sldId id="662" r:id="rId67"/>
    <p:sldId id="663" r:id="rId68"/>
    <p:sldId id="664" r:id="rId69"/>
    <p:sldId id="665" r:id="rId70"/>
    <p:sldId id="666" r:id="rId71"/>
    <p:sldId id="667" r:id="rId72"/>
    <p:sldId id="668" r:id="rId73"/>
    <p:sldId id="669" r:id="rId74"/>
    <p:sldId id="670" r:id="rId75"/>
    <p:sldId id="671" r:id="rId76"/>
    <p:sldId id="672" r:id="rId77"/>
    <p:sldId id="673" r:id="rId78"/>
    <p:sldId id="674" r:id="rId79"/>
    <p:sldId id="675" r:id="rId80"/>
    <p:sldId id="676" r:id="rId81"/>
    <p:sldId id="677" r:id="rId82"/>
    <p:sldId id="678" r:id="rId83"/>
    <p:sldId id="679" r:id="rId84"/>
    <p:sldId id="680" r:id="rId85"/>
    <p:sldId id="681" r:id="rId86"/>
    <p:sldId id="682" r:id="rId87"/>
    <p:sldId id="683" r:id="rId88"/>
    <p:sldId id="684" r:id="rId89"/>
    <p:sldId id="685" r:id="rId90"/>
    <p:sldId id="686" r:id="rId91"/>
    <p:sldId id="687" r:id="rId92"/>
    <p:sldId id="688" r:id="rId93"/>
    <p:sldId id="689" r:id="rId94"/>
    <p:sldId id="690" r:id="rId95"/>
    <p:sldId id="691" r:id="rId96"/>
    <p:sldId id="694" r:id="rId97"/>
    <p:sldId id="768" r:id="rId98"/>
    <p:sldId id="769" r:id="rId99"/>
    <p:sldId id="695" r:id="rId100"/>
    <p:sldId id="696" r:id="rId101"/>
    <p:sldId id="697" r:id="rId102"/>
    <p:sldId id="698" r:id="rId103"/>
    <p:sldId id="699" r:id="rId104"/>
    <p:sldId id="700" r:id="rId105"/>
    <p:sldId id="701" r:id="rId106"/>
    <p:sldId id="702" r:id="rId107"/>
    <p:sldId id="703" r:id="rId108"/>
    <p:sldId id="704" r:id="rId109"/>
    <p:sldId id="705" r:id="rId110"/>
    <p:sldId id="706" r:id="rId111"/>
    <p:sldId id="707" r:id="rId112"/>
    <p:sldId id="708" r:id="rId113"/>
    <p:sldId id="709" r:id="rId114"/>
    <p:sldId id="710" r:id="rId115"/>
    <p:sldId id="721" r:id="rId116"/>
    <p:sldId id="770" r:id="rId117"/>
    <p:sldId id="771" r:id="rId118"/>
    <p:sldId id="772" r:id="rId119"/>
    <p:sldId id="723" r:id="rId120"/>
    <p:sldId id="773" r:id="rId121"/>
    <p:sldId id="774" r:id="rId122"/>
    <p:sldId id="775" r:id="rId123"/>
    <p:sldId id="742" r:id="rId124"/>
    <p:sldId id="743" r:id="rId125"/>
    <p:sldId id="744" r:id="rId126"/>
  </p:sldIdLst>
  <p:sldSz cx="12195175" cy="6858000"/>
  <p:notesSz cx="7099300" cy="10234613"/>
  <p:defaultTextStyle>
    <a:defPPr>
      <a:defRPr lang="de-DE"/>
    </a:defPPr>
    <a:lvl1pPr algn="l" rtl="0" fontAlgn="base">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1pPr>
    <a:lvl2pPr marL="457200" algn="l" rtl="0" fontAlgn="base">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2pPr>
    <a:lvl3pPr marL="914400" algn="l" rtl="0" fontAlgn="base">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3pPr>
    <a:lvl4pPr marL="1371600" algn="l" rtl="0" fontAlgn="base">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4pPr>
    <a:lvl5pPr marL="1828800" algn="l" rtl="0" fontAlgn="base">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666">
          <p15:clr>
            <a:srgbClr val="A4A3A4"/>
          </p15:clr>
        </p15:guide>
        <p15:guide id="2" pos="328">
          <p15:clr>
            <a:srgbClr val="A4A3A4"/>
          </p15:clr>
        </p15:guide>
        <p15:guide id="3" pos="43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CCFF"/>
    <a:srgbClr val="33CCFF"/>
    <a:srgbClr val="FFFF00"/>
    <a:srgbClr val="DDDDDD"/>
    <a:srgbClr val="C0C0C0"/>
    <a:srgbClr val="3333CC"/>
    <a:srgbClr val="FF0066"/>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9" d="100"/>
          <a:sy n="59" d="100"/>
        </p:scale>
        <p:origin x="940" y="76"/>
      </p:cViewPr>
      <p:guideLst>
        <p:guide orient="horz" pos="666"/>
        <p:guide pos="328"/>
        <p:guide pos="437"/>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4.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slide" Target="slides/slide81.xml"/><Relationship Id="rId89" Type="http://schemas.openxmlformats.org/officeDocument/2006/relationships/slide" Target="slides/slide86.xml"/><Relationship Id="rId112" Type="http://schemas.openxmlformats.org/officeDocument/2006/relationships/slide" Target="slides/slide109.xml"/><Relationship Id="rId16" Type="http://schemas.openxmlformats.org/officeDocument/2006/relationships/slide" Target="slides/slide13.xml"/><Relationship Id="rId107" Type="http://schemas.openxmlformats.org/officeDocument/2006/relationships/slide" Target="slides/slide104.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102" Type="http://schemas.openxmlformats.org/officeDocument/2006/relationships/slide" Target="slides/slide99.xml"/><Relationship Id="rId123" Type="http://schemas.openxmlformats.org/officeDocument/2006/relationships/slide" Target="slides/slide120.xml"/><Relationship Id="rId128" Type="http://schemas.openxmlformats.org/officeDocument/2006/relationships/handoutMaster" Target="handoutMasters/handoutMaster1.xml"/><Relationship Id="rId5" Type="http://schemas.openxmlformats.org/officeDocument/2006/relationships/slide" Target="slides/slide2.xml"/><Relationship Id="rId90" Type="http://schemas.openxmlformats.org/officeDocument/2006/relationships/slide" Target="slides/slide87.xml"/><Relationship Id="rId95" Type="http://schemas.openxmlformats.org/officeDocument/2006/relationships/slide" Target="slides/slide92.xml"/><Relationship Id="rId22" Type="http://schemas.openxmlformats.org/officeDocument/2006/relationships/slide" Target="slides/slide19.xml"/><Relationship Id="rId27" Type="http://schemas.openxmlformats.org/officeDocument/2006/relationships/slide" Target="slides/slide24.xml"/><Relationship Id="rId43" Type="http://schemas.openxmlformats.org/officeDocument/2006/relationships/slide" Target="slides/slide40.xml"/><Relationship Id="rId48" Type="http://schemas.openxmlformats.org/officeDocument/2006/relationships/slide" Target="slides/slide45.xml"/><Relationship Id="rId64" Type="http://schemas.openxmlformats.org/officeDocument/2006/relationships/slide" Target="slides/slide61.xml"/><Relationship Id="rId69" Type="http://schemas.openxmlformats.org/officeDocument/2006/relationships/slide" Target="slides/slide66.xml"/><Relationship Id="rId113" Type="http://schemas.openxmlformats.org/officeDocument/2006/relationships/slide" Target="slides/slide110.xml"/><Relationship Id="rId118" Type="http://schemas.openxmlformats.org/officeDocument/2006/relationships/slide" Target="slides/slide115.xml"/><Relationship Id="rId80" Type="http://schemas.openxmlformats.org/officeDocument/2006/relationships/slide" Target="slides/slide77.xml"/><Relationship Id="rId85" Type="http://schemas.openxmlformats.org/officeDocument/2006/relationships/slide" Target="slides/slide82.xml"/><Relationship Id="rId12" Type="http://schemas.openxmlformats.org/officeDocument/2006/relationships/slide" Target="slides/slide9.xml"/><Relationship Id="rId17" Type="http://schemas.openxmlformats.org/officeDocument/2006/relationships/slide" Target="slides/slide14.xml"/><Relationship Id="rId33" Type="http://schemas.openxmlformats.org/officeDocument/2006/relationships/slide" Target="slides/slide30.xml"/><Relationship Id="rId38" Type="http://schemas.openxmlformats.org/officeDocument/2006/relationships/slide" Target="slides/slide35.xml"/><Relationship Id="rId59" Type="http://schemas.openxmlformats.org/officeDocument/2006/relationships/slide" Target="slides/slide56.xml"/><Relationship Id="rId103" Type="http://schemas.openxmlformats.org/officeDocument/2006/relationships/slide" Target="slides/slide100.xml"/><Relationship Id="rId108" Type="http://schemas.openxmlformats.org/officeDocument/2006/relationships/slide" Target="slides/slide105.xml"/><Relationship Id="rId124" Type="http://schemas.openxmlformats.org/officeDocument/2006/relationships/slide" Target="slides/slide121.xml"/><Relationship Id="rId129" Type="http://schemas.openxmlformats.org/officeDocument/2006/relationships/presProps" Target="presProps.xml"/><Relationship Id="rId54" Type="http://schemas.openxmlformats.org/officeDocument/2006/relationships/slide" Target="slides/slide51.xml"/><Relationship Id="rId70" Type="http://schemas.openxmlformats.org/officeDocument/2006/relationships/slide" Target="slides/slide67.xml"/><Relationship Id="rId75" Type="http://schemas.openxmlformats.org/officeDocument/2006/relationships/slide" Target="slides/slide72.xml"/><Relationship Id="rId91" Type="http://schemas.openxmlformats.org/officeDocument/2006/relationships/slide" Target="slides/slide88.xml"/><Relationship Id="rId96" Type="http://schemas.openxmlformats.org/officeDocument/2006/relationships/slide" Target="slides/slide93.xml"/><Relationship Id="rId1" Type="http://schemas.openxmlformats.org/officeDocument/2006/relationships/slideMaster" Target="slideMasters/slideMaster1.xml"/><Relationship Id="rId6" Type="http://schemas.openxmlformats.org/officeDocument/2006/relationships/slide" Target="slides/slide3.xml"/><Relationship Id="rId23" Type="http://schemas.openxmlformats.org/officeDocument/2006/relationships/slide" Target="slides/slide20.xml"/><Relationship Id="rId28" Type="http://schemas.openxmlformats.org/officeDocument/2006/relationships/slide" Target="slides/slide25.xml"/><Relationship Id="rId49" Type="http://schemas.openxmlformats.org/officeDocument/2006/relationships/slide" Target="slides/slide46.xml"/><Relationship Id="rId114" Type="http://schemas.openxmlformats.org/officeDocument/2006/relationships/slide" Target="slides/slide111.xml"/><Relationship Id="rId119" Type="http://schemas.openxmlformats.org/officeDocument/2006/relationships/slide" Target="slides/slide116.xml"/><Relationship Id="rId44" Type="http://schemas.openxmlformats.org/officeDocument/2006/relationships/slide" Target="slides/slide41.xml"/><Relationship Id="rId60" Type="http://schemas.openxmlformats.org/officeDocument/2006/relationships/slide" Target="slides/slide57.xml"/><Relationship Id="rId65" Type="http://schemas.openxmlformats.org/officeDocument/2006/relationships/slide" Target="slides/slide62.xml"/><Relationship Id="rId81" Type="http://schemas.openxmlformats.org/officeDocument/2006/relationships/slide" Target="slides/slide78.xml"/><Relationship Id="rId86" Type="http://schemas.openxmlformats.org/officeDocument/2006/relationships/slide" Target="slides/slide83.xml"/><Relationship Id="rId130" Type="http://schemas.openxmlformats.org/officeDocument/2006/relationships/viewProps" Target="viewProps.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109" Type="http://schemas.openxmlformats.org/officeDocument/2006/relationships/slide" Target="slides/slide10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slide" Target="slides/slide94.xml"/><Relationship Id="rId104" Type="http://schemas.openxmlformats.org/officeDocument/2006/relationships/slide" Target="slides/slide101.xml"/><Relationship Id="rId120" Type="http://schemas.openxmlformats.org/officeDocument/2006/relationships/slide" Target="slides/slide117.xml"/><Relationship Id="rId125" Type="http://schemas.openxmlformats.org/officeDocument/2006/relationships/slide" Target="slides/slide122.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110" Type="http://schemas.openxmlformats.org/officeDocument/2006/relationships/slide" Target="slides/slide107.xml"/><Relationship Id="rId115" Type="http://schemas.openxmlformats.org/officeDocument/2006/relationships/slide" Target="slides/slide112.xml"/><Relationship Id="rId131" Type="http://schemas.openxmlformats.org/officeDocument/2006/relationships/theme" Target="theme/theme1.xml"/><Relationship Id="rId61" Type="http://schemas.openxmlformats.org/officeDocument/2006/relationships/slide" Target="slides/slide58.xml"/><Relationship Id="rId82" Type="http://schemas.openxmlformats.org/officeDocument/2006/relationships/slide" Target="slides/slide79.xml"/><Relationship Id="rId19" Type="http://schemas.openxmlformats.org/officeDocument/2006/relationships/slide" Target="slides/slide16.xml"/><Relationship Id="rId14" Type="http://schemas.openxmlformats.org/officeDocument/2006/relationships/slide" Target="slides/slide11.xml"/><Relationship Id="rId30" Type="http://schemas.openxmlformats.org/officeDocument/2006/relationships/slide" Target="slides/slide27.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 Id="rId100" Type="http://schemas.openxmlformats.org/officeDocument/2006/relationships/slide" Target="slides/slide97.xml"/><Relationship Id="rId105" Type="http://schemas.openxmlformats.org/officeDocument/2006/relationships/slide" Target="slides/slide102.xml"/><Relationship Id="rId126" Type="http://schemas.openxmlformats.org/officeDocument/2006/relationships/slide" Target="slides/slide123.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93" Type="http://schemas.openxmlformats.org/officeDocument/2006/relationships/slide" Target="slides/slide90.xml"/><Relationship Id="rId98" Type="http://schemas.openxmlformats.org/officeDocument/2006/relationships/slide" Target="slides/slide95.xml"/><Relationship Id="rId121" Type="http://schemas.openxmlformats.org/officeDocument/2006/relationships/slide" Target="slides/slide118.xml"/><Relationship Id="rId3" Type="http://schemas.openxmlformats.org/officeDocument/2006/relationships/slideMaster" Target="slideMasters/slideMaster3.xml"/><Relationship Id="rId25" Type="http://schemas.openxmlformats.org/officeDocument/2006/relationships/slide" Target="slides/slide22.xml"/><Relationship Id="rId46" Type="http://schemas.openxmlformats.org/officeDocument/2006/relationships/slide" Target="slides/slide43.xml"/><Relationship Id="rId67" Type="http://schemas.openxmlformats.org/officeDocument/2006/relationships/slide" Target="slides/slide64.xml"/><Relationship Id="rId116" Type="http://schemas.openxmlformats.org/officeDocument/2006/relationships/slide" Target="slides/slide113.xml"/><Relationship Id="rId20" Type="http://schemas.openxmlformats.org/officeDocument/2006/relationships/slide" Target="slides/slide17.xml"/><Relationship Id="rId41" Type="http://schemas.openxmlformats.org/officeDocument/2006/relationships/slide" Target="slides/slide38.xml"/><Relationship Id="rId62" Type="http://schemas.openxmlformats.org/officeDocument/2006/relationships/slide" Target="slides/slide59.xml"/><Relationship Id="rId83" Type="http://schemas.openxmlformats.org/officeDocument/2006/relationships/slide" Target="slides/slide80.xml"/><Relationship Id="rId88" Type="http://schemas.openxmlformats.org/officeDocument/2006/relationships/slide" Target="slides/slide85.xml"/><Relationship Id="rId111" Type="http://schemas.openxmlformats.org/officeDocument/2006/relationships/slide" Target="slides/slide108.xml"/><Relationship Id="rId132" Type="http://schemas.openxmlformats.org/officeDocument/2006/relationships/tableStyles" Target="tableStyles.xml"/><Relationship Id="rId15" Type="http://schemas.openxmlformats.org/officeDocument/2006/relationships/slide" Target="slides/slide12.xml"/><Relationship Id="rId36" Type="http://schemas.openxmlformats.org/officeDocument/2006/relationships/slide" Target="slides/slide33.xml"/><Relationship Id="rId57" Type="http://schemas.openxmlformats.org/officeDocument/2006/relationships/slide" Target="slides/slide54.xml"/><Relationship Id="rId106" Type="http://schemas.openxmlformats.org/officeDocument/2006/relationships/slide" Target="slides/slide103.xml"/><Relationship Id="rId127" Type="http://schemas.openxmlformats.org/officeDocument/2006/relationships/notesMaster" Target="notesMasters/notesMaster1.xml"/><Relationship Id="rId10" Type="http://schemas.openxmlformats.org/officeDocument/2006/relationships/slide" Target="slides/slide7.xml"/><Relationship Id="rId31" Type="http://schemas.openxmlformats.org/officeDocument/2006/relationships/slide" Target="slides/slide28.xml"/><Relationship Id="rId52" Type="http://schemas.openxmlformats.org/officeDocument/2006/relationships/slide" Target="slides/slide49.xml"/><Relationship Id="rId73" Type="http://schemas.openxmlformats.org/officeDocument/2006/relationships/slide" Target="slides/slide70.xml"/><Relationship Id="rId78" Type="http://schemas.openxmlformats.org/officeDocument/2006/relationships/slide" Target="slides/slide75.xml"/><Relationship Id="rId94" Type="http://schemas.openxmlformats.org/officeDocument/2006/relationships/slide" Target="slides/slide91.xml"/><Relationship Id="rId99" Type="http://schemas.openxmlformats.org/officeDocument/2006/relationships/slide" Target="slides/slide96.xml"/><Relationship Id="rId101" Type="http://schemas.openxmlformats.org/officeDocument/2006/relationships/slide" Target="slides/slide98.xml"/><Relationship Id="rId122" Type="http://schemas.openxmlformats.org/officeDocument/2006/relationships/slide" Target="slides/slide119.xml"/><Relationship Id="rId4" Type="http://schemas.openxmlformats.org/officeDocument/2006/relationships/slide" Target="slides/slide1.xml"/><Relationship Id="rId9" Type="http://schemas.openxmlformats.org/officeDocument/2006/relationships/slide" Target="slides/slide6.xml"/><Relationship Id="rId26" Type="http://schemas.openxmlformats.org/officeDocument/2006/relationships/slide" Target="slides/slide23.xml"/></Relationships>
</file>

<file path=ppt/_rels/viewProps.xml.rels><?xml version="1.0" encoding="UTF-8" standalone="yes"?>
<Relationships xmlns="http://schemas.openxmlformats.org/package/2006/relationships"><Relationship Id="rId1" Type="http://schemas.openxmlformats.org/officeDocument/2006/relationships/slide" Target="slides/slide1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0642" name="Rectangle 1026"/>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charset="0"/>
                <a:ea typeface="+mn-ea"/>
                <a:cs typeface="+mn-cs"/>
              </a:defRPr>
            </a:lvl1pPr>
          </a:lstStyle>
          <a:p>
            <a:pPr>
              <a:defRPr/>
            </a:pPr>
            <a:endParaRPr lang="en-GB"/>
          </a:p>
        </p:txBody>
      </p:sp>
      <p:sp>
        <p:nvSpPr>
          <p:cNvPr id="240643" name="Rectangle 1027"/>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charset="0"/>
                <a:ea typeface="+mn-ea"/>
                <a:cs typeface="+mn-cs"/>
              </a:defRPr>
            </a:lvl1pPr>
          </a:lstStyle>
          <a:p>
            <a:pPr>
              <a:defRPr/>
            </a:pPr>
            <a:endParaRPr lang="en-GB"/>
          </a:p>
        </p:txBody>
      </p:sp>
      <p:sp>
        <p:nvSpPr>
          <p:cNvPr id="240644" name="Rectangle 1028"/>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charset="0"/>
                <a:ea typeface="+mn-ea"/>
                <a:cs typeface="+mn-cs"/>
              </a:defRPr>
            </a:lvl1pPr>
          </a:lstStyle>
          <a:p>
            <a:pPr>
              <a:defRPr/>
            </a:pPr>
            <a:endParaRPr lang="en-GB"/>
          </a:p>
        </p:txBody>
      </p:sp>
      <p:sp>
        <p:nvSpPr>
          <p:cNvPr id="240645" name="Rectangle 1029"/>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166BA777-A23F-4A04-B324-A68A39A434DD}" type="slidenum">
              <a:rPr lang="en-GB" altLang="de-DE"/>
              <a:pPr/>
              <a:t>‹Nr.›</a:t>
            </a:fld>
            <a:endParaRPr lang="en-GB" altLang="de-DE"/>
          </a:p>
        </p:txBody>
      </p:sp>
    </p:spTree>
    <p:extLst>
      <p:ext uri="{BB962C8B-B14F-4D97-AF65-F5344CB8AC3E}">
        <p14:creationId xmlns:p14="http://schemas.microsoft.com/office/powerpoint/2010/main" val="23324435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charset="0"/>
                <a:ea typeface="+mn-ea"/>
                <a:cs typeface="+mn-cs"/>
              </a:defRPr>
            </a:lvl1pPr>
          </a:lstStyle>
          <a:p>
            <a:pPr>
              <a:defRPr/>
            </a:pPr>
            <a:endParaRPr lang="en-US"/>
          </a:p>
        </p:txBody>
      </p:sp>
      <p:sp>
        <p:nvSpPr>
          <p:cNvPr id="14233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charset="0"/>
                <a:ea typeface="+mn-ea"/>
                <a:cs typeface="+mn-cs"/>
              </a:defRPr>
            </a:lvl1pPr>
          </a:lstStyle>
          <a:p>
            <a:pPr>
              <a:defRPr/>
            </a:pPr>
            <a:endParaRPr lang="en-US"/>
          </a:p>
        </p:txBody>
      </p:sp>
      <p:sp>
        <p:nvSpPr>
          <p:cNvPr id="142340"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4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4234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charset="0"/>
                <a:ea typeface="+mn-ea"/>
                <a:cs typeface="+mn-cs"/>
              </a:defRPr>
            </a:lvl1pPr>
          </a:lstStyle>
          <a:p>
            <a:pPr>
              <a:defRPr/>
            </a:pPr>
            <a:endParaRPr lang="en-US"/>
          </a:p>
        </p:txBody>
      </p:sp>
      <p:sp>
        <p:nvSpPr>
          <p:cNvPr id="14234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E0B5A7C2-E465-4786-A6B1-787DC4D2E36F}" type="slidenum">
              <a:rPr lang="en-US" altLang="de-DE"/>
              <a:pPr/>
              <a:t>‹Nr.›</a:t>
            </a:fld>
            <a:endParaRPr lang="en-US" altLang="de-DE"/>
          </a:p>
        </p:txBody>
      </p:sp>
    </p:spTree>
    <p:extLst>
      <p:ext uri="{BB962C8B-B14F-4D97-AF65-F5344CB8AC3E}">
        <p14:creationId xmlns:p14="http://schemas.microsoft.com/office/powerpoint/2010/main" val="219124414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S PGothic"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8802E31-0243-47CE-8A87-5FBD7EED25B8}" type="slidenum">
              <a:rPr lang="en-US" altLang="de-DE" sz="1300">
                <a:cs typeface="Times New Roman" panose="02020603050405020304" pitchFamily="18" charset="0"/>
              </a:rPr>
              <a:pPr eaLnBrk="1" hangingPunct="1">
                <a:spcBef>
                  <a:spcPct val="0"/>
                </a:spcBef>
              </a:pPr>
              <a:t>2</a:t>
            </a:fld>
            <a:endParaRPr lang="en-US" altLang="de-DE" sz="1300">
              <a:cs typeface="Times New Roman" panose="02020603050405020304" pitchFamily="18" charset="0"/>
            </a:endParaRPr>
          </a:p>
        </p:txBody>
      </p:sp>
      <p:sp>
        <p:nvSpPr>
          <p:cNvPr id="151555" name="Rectangle 2"/>
          <p:cNvSpPr>
            <a:spLocks noGrp="1" noRot="1" noChangeAspect="1" noChangeArrowheads="1" noTextEdit="1"/>
          </p:cNvSpPr>
          <p:nvPr>
            <p:ph type="sldImg"/>
          </p:nvPr>
        </p:nvSpPr>
        <p:spPr>
          <a:xfrm>
            <a:off x="138113" y="768350"/>
            <a:ext cx="6823075" cy="3836988"/>
          </a:xfrm>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737082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8802E31-0243-47CE-8A87-5FBD7EED25B8}" type="slidenum">
              <a:rPr lang="en-US" altLang="de-DE" sz="1300">
                <a:cs typeface="Times New Roman" panose="02020603050405020304" pitchFamily="18" charset="0"/>
              </a:rPr>
              <a:pPr eaLnBrk="1" hangingPunct="1">
                <a:spcBef>
                  <a:spcPct val="0"/>
                </a:spcBef>
              </a:pPr>
              <a:t>3</a:t>
            </a:fld>
            <a:endParaRPr lang="en-US" altLang="de-DE" sz="1300">
              <a:cs typeface="Times New Roman" panose="02020603050405020304" pitchFamily="18" charset="0"/>
            </a:endParaRPr>
          </a:p>
        </p:txBody>
      </p:sp>
      <p:sp>
        <p:nvSpPr>
          <p:cNvPr id="151555" name="Rectangle 2"/>
          <p:cNvSpPr>
            <a:spLocks noGrp="1" noRot="1" noChangeAspect="1" noChangeArrowheads="1" noTextEdit="1"/>
          </p:cNvSpPr>
          <p:nvPr>
            <p:ph type="sldImg"/>
          </p:nvPr>
        </p:nvSpPr>
        <p:spPr>
          <a:xfrm>
            <a:off x="138113" y="768350"/>
            <a:ext cx="6823075" cy="3836988"/>
          </a:xfrm>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737082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8802E31-0243-47CE-8A87-5FBD7EED25B8}" type="slidenum">
              <a:rPr lang="en-US" altLang="de-DE" sz="1300">
                <a:cs typeface="Times New Roman" panose="02020603050405020304" pitchFamily="18" charset="0"/>
              </a:rPr>
              <a:pPr eaLnBrk="1" hangingPunct="1">
                <a:spcBef>
                  <a:spcPct val="0"/>
                </a:spcBef>
              </a:pPr>
              <a:t>4</a:t>
            </a:fld>
            <a:endParaRPr lang="en-US" altLang="de-DE" sz="1300">
              <a:cs typeface="Times New Roman" panose="02020603050405020304" pitchFamily="18" charset="0"/>
            </a:endParaRPr>
          </a:p>
        </p:txBody>
      </p:sp>
      <p:sp>
        <p:nvSpPr>
          <p:cNvPr id="151555" name="Rectangle 2"/>
          <p:cNvSpPr>
            <a:spLocks noGrp="1" noRot="1" noChangeAspect="1" noChangeArrowheads="1" noTextEdit="1"/>
          </p:cNvSpPr>
          <p:nvPr>
            <p:ph type="sldImg"/>
          </p:nvPr>
        </p:nvSpPr>
        <p:spPr>
          <a:xfrm>
            <a:off x="138113" y="768350"/>
            <a:ext cx="6823075" cy="3836988"/>
          </a:xfrm>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737082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8802E31-0243-47CE-8A87-5FBD7EED25B8}" type="slidenum">
              <a:rPr lang="en-US" altLang="de-DE" sz="1300">
                <a:cs typeface="Times New Roman" panose="02020603050405020304" pitchFamily="18" charset="0"/>
              </a:rPr>
              <a:pPr eaLnBrk="1" hangingPunct="1">
                <a:spcBef>
                  <a:spcPct val="0"/>
                </a:spcBef>
              </a:pPr>
              <a:t>5</a:t>
            </a:fld>
            <a:endParaRPr lang="en-US" altLang="de-DE" sz="1300">
              <a:cs typeface="Times New Roman" panose="02020603050405020304" pitchFamily="18" charset="0"/>
            </a:endParaRPr>
          </a:p>
        </p:txBody>
      </p:sp>
      <p:sp>
        <p:nvSpPr>
          <p:cNvPr id="151555" name="Rectangle 2"/>
          <p:cNvSpPr>
            <a:spLocks noGrp="1" noRot="1" noChangeAspect="1" noChangeArrowheads="1" noTextEdit="1"/>
          </p:cNvSpPr>
          <p:nvPr>
            <p:ph type="sldImg"/>
          </p:nvPr>
        </p:nvSpPr>
        <p:spPr>
          <a:xfrm>
            <a:off x="138113" y="768350"/>
            <a:ext cx="6823075" cy="3836988"/>
          </a:xfrm>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737082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8802E31-0243-47CE-8A87-5FBD7EED25B8}" type="slidenum">
              <a:rPr lang="en-US" altLang="de-DE" sz="1300">
                <a:cs typeface="Times New Roman" panose="02020603050405020304" pitchFamily="18" charset="0"/>
              </a:rPr>
              <a:pPr eaLnBrk="1" hangingPunct="1">
                <a:spcBef>
                  <a:spcPct val="0"/>
                </a:spcBef>
              </a:pPr>
              <a:t>6</a:t>
            </a:fld>
            <a:endParaRPr lang="en-US" altLang="de-DE" sz="1300">
              <a:cs typeface="Times New Roman" panose="02020603050405020304" pitchFamily="18" charset="0"/>
            </a:endParaRPr>
          </a:p>
        </p:txBody>
      </p:sp>
      <p:sp>
        <p:nvSpPr>
          <p:cNvPr id="151555" name="Rectangle 2"/>
          <p:cNvSpPr>
            <a:spLocks noGrp="1" noRot="1" noChangeAspect="1" noChangeArrowheads="1" noTextEdit="1"/>
          </p:cNvSpPr>
          <p:nvPr>
            <p:ph type="sldImg"/>
          </p:nvPr>
        </p:nvSpPr>
        <p:spPr>
          <a:xfrm>
            <a:off x="138113" y="768350"/>
            <a:ext cx="6823075" cy="3836988"/>
          </a:xfrm>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737082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8802E31-0243-47CE-8A87-5FBD7EED25B8}" type="slidenum">
              <a:rPr lang="en-US" altLang="de-DE" sz="1300">
                <a:cs typeface="Times New Roman" panose="02020603050405020304" pitchFamily="18" charset="0"/>
              </a:rPr>
              <a:pPr eaLnBrk="1" hangingPunct="1">
                <a:spcBef>
                  <a:spcPct val="0"/>
                </a:spcBef>
              </a:pPr>
              <a:t>7</a:t>
            </a:fld>
            <a:endParaRPr lang="en-US" altLang="de-DE" sz="1300">
              <a:cs typeface="Times New Roman" panose="02020603050405020304" pitchFamily="18" charset="0"/>
            </a:endParaRPr>
          </a:p>
        </p:txBody>
      </p:sp>
      <p:sp>
        <p:nvSpPr>
          <p:cNvPr id="151555" name="Rectangle 2"/>
          <p:cNvSpPr>
            <a:spLocks noGrp="1" noRot="1" noChangeAspect="1" noChangeArrowheads="1" noTextEdit="1"/>
          </p:cNvSpPr>
          <p:nvPr>
            <p:ph type="sldImg"/>
          </p:nvPr>
        </p:nvSpPr>
        <p:spPr>
          <a:xfrm>
            <a:off x="138113" y="768350"/>
            <a:ext cx="6823075" cy="3836988"/>
          </a:xfrm>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737082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8802E31-0243-47CE-8A87-5FBD7EED25B8}" type="slidenum">
              <a:rPr lang="en-US" altLang="de-DE" sz="1300">
                <a:cs typeface="Times New Roman" panose="02020603050405020304" pitchFamily="18" charset="0"/>
              </a:rPr>
              <a:pPr eaLnBrk="1" hangingPunct="1">
                <a:spcBef>
                  <a:spcPct val="0"/>
                </a:spcBef>
              </a:pPr>
              <a:t>8</a:t>
            </a:fld>
            <a:endParaRPr lang="en-US" altLang="de-DE" sz="1300">
              <a:cs typeface="Times New Roman" panose="02020603050405020304" pitchFamily="18" charset="0"/>
            </a:endParaRPr>
          </a:p>
        </p:txBody>
      </p:sp>
      <p:sp>
        <p:nvSpPr>
          <p:cNvPr id="151555" name="Rectangle 2"/>
          <p:cNvSpPr>
            <a:spLocks noGrp="1" noRot="1" noChangeAspect="1" noChangeArrowheads="1" noTextEdit="1"/>
          </p:cNvSpPr>
          <p:nvPr>
            <p:ph type="sldImg"/>
          </p:nvPr>
        </p:nvSpPr>
        <p:spPr>
          <a:xfrm>
            <a:off x="138113" y="768350"/>
            <a:ext cx="6823075" cy="3836988"/>
          </a:xfrm>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737082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8802E31-0243-47CE-8A87-5FBD7EED25B8}" type="slidenum">
              <a:rPr lang="en-US" altLang="de-DE" sz="1300">
                <a:cs typeface="Times New Roman" panose="02020603050405020304" pitchFamily="18" charset="0"/>
              </a:rPr>
              <a:pPr eaLnBrk="1" hangingPunct="1">
                <a:spcBef>
                  <a:spcPct val="0"/>
                </a:spcBef>
              </a:pPr>
              <a:t>9</a:t>
            </a:fld>
            <a:endParaRPr lang="en-US" altLang="de-DE" sz="1300">
              <a:cs typeface="Times New Roman" panose="02020603050405020304" pitchFamily="18" charset="0"/>
            </a:endParaRPr>
          </a:p>
        </p:txBody>
      </p:sp>
      <p:sp>
        <p:nvSpPr>
          <p:cNvPr id="151555" name="Rectangle 2"/>
          <p:cNvSpPr>
            <a:spLocks noGrp="1" noRot="1" noChangeAspect="1" noChangeArrowheads="1" noTextEdit="1"/>
          </p:cNvSpPr>
          <p:nvPr>
            <p:ph type="sldImg"/>
          </p:nvPr>
        </p:nvSpPr>
        <p:spPr>
          <a:xfrm>
            <a:off x="138113" y="768350"/>
            <a:ext cx="6823075" cy="3836988"/>
          </a:xfrm>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737082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E293820B-7553-43C7-96D0-02FE184427F3}" type="slidenum">
              <a:rPr lang="en-US" altLang="de-DE" sz="1300">
                <a:cs typeface="Times New Roman" panose="02020603050405020304" pitchFamily="18" charset="0"/>
              </a:rPr>
              <a:pPr eaLnBrk="1" hangingPunct="1">
                <a:spcBef>
                  <a:spcPct val="0"/>
                </a:spcBef>
              </a:pPr>
              <a:t>10</a:t>
            </a:fld>
            <a:endParaRPr lang="en-US" altLang="de-DE" sz="1300">
              <a:cs typeface="Times New Roman" panose="02020603050405020304" pitchFamily="18" charset="0"/>
            </a:endParaRPr>
          </a:p>
        </p:txBody>
      </p:sp>
      <p:sp>
        <p:nvSpPr>
          <p:cNvPr id="153603" name="Rectangle 2"/>
          <p:cNvSpPr>
            <a:spLocks noGrp="1" noRot="1" noChangeAspect="1" noChangeArrowheads="1" noTextEdit="1"/>
          </p:cNvSpPr>
          <p:nvPr>
            <p:ph type="sldImg"/>
          </p:nvPr>
        </p:nvSpPr>
        <p:spPr>
          <a:xfrm>
            <a:off x="138113" y="768350"/>
            <a:ext cx="6823075" cy="3836988"/>
          </a:xfrm>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791895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E293820B-7553-43C7-96D0-02FE184427F3}" type="slidenum">
              <a:rPr lang="en-US" altLang="de-DE" sz="1300">
                <a:cs typeface="Times New Roman" panose="02020603050405020304" pitchFamily="18" charset="0"/>
              </a:rPr>
              <a:pPr eaLnBrk="1" hangingPunct="1">
                <a:spcBef>
                  <a:spcPct val="0"/>
                </a:spcBef>
              </a:pPr>
              <a:t>11</a:t>
            </a:fld>
            <a:endParaRPr lang="en-US" altLang="de-DE" sz="1300">
              <a:cs typeface="Times New Roman" panose="02020603050405020304" pitchFamily="18" charset="0"/>
            </a:endParaRPr>
          </a:p>
        </p:txBody>
      </p:sp>
      <p:sp>
        <p:nvSpPr>
          <p:cNvPr id="153603" name="Rectangle 2"/>
          <p:cNvSpPr>
            <a:spLocks noGrp="1" noRot="1" noChangeAspect="1" noChangeArrowheads="1" noTextEdit="1"/>
          </p:cNvSpPr>
          <p:nvPr>
            <p:ph type="sldImg"/>
          </p:nvPr>
        </p:nvSpPr>
        <p:spPr>
          <a:xfrm>
            <a:off x="138113" y="768350"/>
            <a:ext cx="6823075" cy="3836988"/>
          </a:xfrm>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791895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729B7143-AE2E-401F-A2D2-1917A157D43F}" type="slidenum">
              <a:rPr lang="en-US" altLang="de-DE" sz="1300">
                <a:cs typeface="Times New Roman" panose="02020603050405020304" pitchFamily="18" charset="0"/>
              </a:rPr>
              <a:pPr eaLnBrk="1" hangingPunct="1">
                <a:spcBef>
                  <a:spcPct val="0"/>
                </a:spcBef>
              </a:pPr>
              <a:t>12</a:t>
            </a:fld>
            <a:endParaRPr lang="en-US" altLang="de-DE" sz="1300">
              <a:cs typeface="Times New Roman" panose="02020603050405020304" pitchFamily="18" charset="0"/>
            </a:endParaRPr>
          </a:p>
        </p:txBody>
      </p:sp>
      <p:sp>
        <p:nvSpPr>
          <p:cNvPr id="154627" name="Rectangle 2"/>
          <p:cNvSpPr>
            <a:spLocks noGrp="1" noRot="1" noChangeAspect="1" noChangeArrowheads="1" noTextEdit="1"/>
          </p:cNvSpPr>
          <p:nvPr>
            <p:ph type="sldImg"/>
          </p:nvPr>
        </p:nvSpPr>
        <p:spPr>
          <a:xfrm>
            <a:off x="139700" y="768350"/>
            <a:ext cx="6821488" cy="3836988"/>
          </a:xfrm>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568574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1B22E67-BB29-4FE7-BEB7-0A33C2E1E5BD}" type="slidenum">
              <a:rPr lang="en-US" altLang="de-DE" sz="1300">
                <a:cs typeface="Times New Roman" panose="02020603050405020304" pitchFamily="18" charset="0"/>
              </a:rPr>
              <a:pPr eaLnBrk="1" hangingPunct="1">
                <a:spcBef>
                  <a:spcPct val="0"/>
                </a:spcBef>
              </a:pPr>
              <a:t>13</a:t>
            </a:fld>
            <a:endParaRPr lang="en-US" altLang="de-DE" sz="1300">
              <a:cs typeface="Times New Roman" panose="02020603050405020304" pitchFamily="18" charset="0"/>
            </a:endParaRPr>
          </a:p>
        </p:txBody>
      </p:sp>
      <p:sp>
        <p:nvSpPr>
          <p:cNvPr id="155651" name="Rectangle 2"/>
          <p:cNvSpPr>
            <a:spLocks noGrp="1" noRot="1" noChangeAspect="1" noChangeArrowheads="1" noTextEdit="1"/>
          </p:cNvSpPr>
          <p:nvPr>
            <p:ph type="sldImg"/>
          </p:nvPr>
        </p:nvSpPr>
        <p:spPr>
          <a:xfrm>
            <a:off x="138113" y="768350"/>
            <a:ext cx="6823075" cy="3836988"/>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616160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316FCB1B-05E3-47B9-85DB-5C134CEDCA85}" type="slidenum">
              <a:rPr lang="en-US" altLang="de-DE" sz="1300">
                <a:cs typeface="Times New Roman" panose="02020603050405020304" pitchFamily="18" charset="0"/>
              </a:rPr>
              <a:pPr eaLnBrk="1" hangingPunct="1">
                <a:spcBef>
                  <a:spcPct val="0"/>
                </a:spcBef>
              </a:pPr>
              <a:t>14</a:t>
            </a:fld>
            <a:endParaRPr lang="en-US" altLang="de-DE" sz="1300">
              <a:cs typeface="Times New Roman" panose="02020603050405020304" pitchFamily="18" charset="0"/>
            </a:endParaRPr>
          </a:p>
        </p:txBody>
      </p:sp>
      <p:sp>
        <p:nvSpPr>
          <p:cNvPr id="156675" name="Rectangle 2"/>
          <p:cNvSpPr>
            <a:spLocks noGrp="1" noRot="1" noChangeAspect="1" noChangeArrowheads="1" noTextEdit="1"/>
          </p:cNvSpPr>
          <p:nvPr>
            <p:ph type="sldImg"/>
          </p:nvPr>
        </p:nvSpPr>
        <p:spPr>
          <a:xfrm>
            <a:off x="138113" y="768350"/>
            <a:ext cx="6823075" cy="3836988"/>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680085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84C8191-EC42-41F7-A626-C99A4804FC13}" type="slidenum">
              <a:rPr lang="en-US" altLang="de-DE" sz="1300">
                <a:cs typeface="Times New Roman" panose="02020603050405020304" pitchFamily="18" charset="0"/>
              </a:rPr>
              <a:pPr eaLnBrk="1" hangingPunct="1">
                <a:spcBef>
                  <a:spcPct val="0"/>
                </a:spcBef>
              </a:pPr>
              <a:t>15</a:t>
            </a:fld>
            <a:endParaRPr lang="en-US" altLang="de-DE" sz="1300">
              <a:cs typeface="Times New Roman" panose="02020603050405020304" pitchFamily="18" charset="0"/>
            </a:endParaRPr>
          </a:p>
        </p:txBody>
      </p:sp>
      <p:sp>
        <p:nvSpPr>
          <p:cNvPr id="157699" name="Rectangle 2"/>
          <p:cNvSpPr>
            <a:spLocks noGrp="1" noRot="1" noChangeAspect="1" noChangeArrowheads="1" noTextEdit="1"/>
          </p:cNvSpPr>
          <p:nvPr>
            <p:ph type="sldImg"/>
          </p:nvPr>
        </p:nvSpPr>
        <p:spPr>
          <a:xfrm>
            <a:off x="138113" y="768350"/>
            <a:ext cx="6823075" cy="3836988"/>
          </a:xfrm>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622562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B1B93543-9C5C-4908-9AF5-B3658BDB650B}" type="slidenum">
              <a:rPr lang="en-US" altLang="de-DE" sz="1300">
                <a:cs typeface="Times New Roman" panose="02020603050405020304" pitchFamily="18" charset="0"/>
              </a:rPr>
              <a:pPr eaLnBrk="1" hangingPunct="1">
                <a:spcBef>
                  <a:spcPct val="0"/>
                </a:spcBef>
              </a:pPr>
              <a:t>16</a:t>
            </a:fld>
            <a:endParaRPr lang="en-US" altLang="de-DE" sz="1300">
              <a:cs typeface="Times New Roman" panose="02020603050405020304" pitchFamily="18" charset="0"/>
            </a:endParaRPr>
          </a:p>
        </p:txBody>
      </p:sp>
      <p:sp>
        <p:nvSpPr>
          <p:cNvPr id="158723" name="Rectangle 2"/>
          <p:cNvSpPr>
            <a:spLocks noGrp="1" noRot="1" noChangeAspect="1" noChangeArrowheads="1" noTextEdit="1"/>
          </p:cNvSpPr>
          <p:nvPr>
            <p:ph type="sldImg"/>
          </p:nvPr>
        </p:nvSpPr>
        <p:spPr>
          <a:xfrm>
            <a:off x="138113" y="768350"/>
            <a:ext cx="6823075" cy="3836988"/>
          </a:xfrm>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530139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0F2F9BF-664F-4786-ACFB-03C694E7B294}" type="slidenum">
              <a:rPr lang="en-US" altLang="de-DE" sz="1300">
                <a:cs typeface="Times New Roman" panose="02020603050405020304" pitchFamily="18" charset="0"/>
              </a:rPr>
              <a:pPr eaLnBrk="1" hangingPunct="1">
                <a:spcBef>
                  <a:spcPct val="0"/>
                </a:spcBef>
              </a:pPr>
              <a:t>17</a:t>
            </a:fld>
            <a:endParaRPr lang="en-US" altLang="de-DE" sz="1300">
              <a:cs typeface="Times New Roman" panose="02020603050405020304" pitchFamily="18" charset="0"/>
            </a:endParaRPr>
          </a:p>
        </p:txBody>
      </p:sp>
      <p:sp>
        <p:nvSpPr>
          <p:cNvPr id="159747" name="Rectangle 2"/>
          <p:cNvSpPr>
            <a:spLocks noGrp="1" noRot="1" noChangeAspect="1" noChangeArrowheads="1" noTextEdit="1"/>
          </p:cNvSpPr>
          <p:nvPr>
            <p:ph type="sldImg"/>
          </p:nvPr>
        </p:nvSpPr>
        <p:spPr>
          <a:xfrm>
            <a:off x="138113" y="768350"/>
            <a:ext cx="6823075" cy="3836988"/>
          </a:xfrm>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916694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D330E1E0-59D2-48DA-833D-F454F59E0083}" type="slidenum">
              <a:rPr lang="en-US" altLang="de-DE" sz="1300">
                <a:cs typeface="Times New Roman" panose="02020603050405020304" pitchFamily="18" charset="0"/>
              </a:rPr>
              <a:pPr eaLnBrk="1" hangingPunct="1">
                <a:spcBef>
                  <a:spcPct val="0"/>
                </a:spcBef>
              </a:pPr>
              <a:t>18</a:t>
            </a:fld>
            <a:endParaRPr lang="en-US" altLang="de-DE" sz="1300">
              <a:cs typeface="Times New Roman" panose="02020603050405020304" pitchFamily="18" charset="0"/>
            </a:endParaRPr>
          </a:p>
        </p:txBody>
      </p:sp>
      <p:sp>
        <p:nvSpPr>
          <p:cNvPr id="16077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077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174984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D330E1E0-59D2-48DA-833D-F454F59E0083}" type="slidenum">
              <a:rPr lang="en-US" altLang="de-DE" sz="1300">
                <a:cs typeface="Times New Roman" panose="02020603050405020304" pitchFamily="18" charset="0"/>
              </a:rPr>
              <a:pPr eaLnBrk="1" hangingPunct="1">
                <a:spcBef>
                  <a:spcPct val="0"/>
                </a:spcBef>
              </a:pPr>
              <a:t>19</a:t>
            </a:fld>
            <a:endParaRPr lang="en-US" altLang="de-DE" sz="1300">
              <a:cs typeface="Times New Roman" panose="02020603050405020304" pitchFamily="18" charset="0"/>
            </a:endParaRPr>
          </a:p>
        </p:txBody>
      </p:sp>
      <p:sp>
        <p:nvSpPr>
          <p:cNvPr id="16077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077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174984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FEB20735-BB33-4654-83F4-9E1DADAA7C38}" type="slidenum">
              <a:rPr lang="en-US" altLang="de-DE" sz="1300">
                <a:cs typeface="Times New Roman" panose="02020603050405020304" pitchFamily="18" charset="0"/>
              </a:rPr>
              <a:pPr eaLnBrk="1" hangingPunct="1">
                <a:spcBef>
                  <a:spcPct val="0"/>
                </a:spcBef>
              </a:pPr>
              <a:t>20</a:t>
            </a:fld>
            <a:endParaRPr lang="en-US" altLang="de-DE" sz="1300">
              <a:cs typeface="Times New Roman" panose="02020603050405020304" pitchFamily="18" charset="0"/>
            </a:endParaRPr>
          </a:p>
        </p:txBody>
      </p:sp>
      <p:sp>
        <p:nvSpPr>
          <p:cNvPr id="162819" name="Rectangle 2"/>
          <p:cNvSpPr>
            <a:spLocks noGrp="1" noRot="1" noChangeAspect="1" noChangeArrowheads="1" noTextEdit="1"/>
          </p:cNvSpPr>
          <p:nvPr>
            <p:ph type="sldImg"/>
          </p:nvPr>
        </p:nvSpPr>
        <p:spPr>
          <a:xfrm>
            <a:off x="138113" y="768350"/>
            <a:ext cx="6823075" cy="3836988"/>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6148114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7567032-B653-45FD-B41D-EC84EFF0D8A2}" type="slidenum">
              <a:rPr lang="en-US" altLang="de-DE" sz="1300">
                <a:cs typeface="Times New Roman" panose="02020603050405020304" pitchFamily="18" charset="0"/>
              </a:rPr>
              <a:pPr eaLnBrk="1" hangingPunct="1">
                <a:spcBef>
                  <a:spcPct val="0"/>
                </a:spcBef>
              </a:pPr>
              <a:t>21</a:t>
            </a:fld>
            <a:endParaRPr lang="en-US" altLang="de-DE" sz="1300">
              <a:cs typeface="Times New Roman" panose="02020603050405020304" pitchFamily="18" charset="0"/>
            </a:endParaRPr>
          </a:p>
        </p:txBody>
      </p:sp>
      <p:sp>
        <p:nvSpPr>
          <p:cNvPr id="163843" name="Rectangle 2"/>
          <p:cNvSpPr>
            <a:spLocks noGrp="1" noRot="1" noChangeAspect="1" noChangeArrowheads="1" noTextEdit="1"/>
          </p:cNvSpPr>
          <p:nvPr>
            <p:ph type="sldImg"/>
          </p:nvPr>
        </p:nvSpPr>
        <p:spPr>
          <a:xfrm>
            <a:off x="138113" y="768350"/>
            <a:ext cx="6823075" cy="3836988"/>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4387518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4BF13E3-B8C5-48B3-A58A-3EDAFF7935E3}" type="slidenum">
              <a:rPr lang="en-US" altLang="de-DE" sz="1300">
                <a:cs typeface="Times New Roman" panose="02020603050405020304" pitchFamily="18" charset="0"/>
              </a:rPr>
              <a:pPr eaLnBrk="1" hangingPunct="1">
                <a:spcBef>
                  <a:spcPct val="0"/>
                </a:spcBef>
              </a:pPr>
              <a:t>22</a:t>
            </a:fld>
            <a:endParaRPr lang="en-US" altLang="de-DE" sz="1300">
              <a:cs typeface="Times New Roman" panose="02020603050405020304" pitchFamily="18" charset="0"/>
            </a:endParaRPr>
          </a:p>
        </p:txBody>
      </p:sp>
      <p:sp>
        <p:nvSpPr>
          <p:cNvPr id="167939" name="Rectangle 2"/>
          <p:cNvSpPr>
            <a:spLocks noGrp="1" noRot="1" noChangeAspect="1" noChangeArrowheads="1" noTextEdit="1"/>
          </p:cNvSpPr>
          <p:nvPr>
            <p:ph type="sldImg"/>
          </p:nvPr>
        </p:nvSpPr>
        <p:spPr>
          <a:xfrm>
            <a:off x="138113" y="768350"/>
            <a:ext cx="6823075" cy="3836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1363297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4BF13E3-B8C5-48B3-A58A-3EDAFF7935E3}" type="slidenum">
              <a:rPr lang="en-US" altLang="de-DE" sz="1300">
                <a:cs typeface="Times New Roman" panose="02020603050405020304" pitchFamily="18" charset="0"/>
              </a:rPr>
              <a:pPr eaLnBrk="1" hangingPunct="1">
                <a:spcBef>
                  <a:spcPct val="0"/>
                </a:spcBef>
              </a:pPr>
              <a:t>23</a:t>
            </a:fld>
            <a:endParaRPr lang="en-US" altLang="de-DE" sz="1300">
              <a:cs typeface="Times New Roman" panose="02020603050405020304" pitchFamily="18" charset="0"/>
            </a:endParaRPr>
          </a:p>
        </p:txBody>
      </p:sp>
      <p:sp>
        <p:nvSpPr>
          <p:cNvPr id="167939" name="Rectangle 2"/>
          <p:cNvSpPr>
            <a:spLocks noGrp="1" noRot="1" noChangeAspect="1" noChangeArrowheads="1" noTextEdit="1"/>
          </p:cNvSpPr>
          <p:nvPr>
            <p:ph type="sldImg"/>
          </p:nvPr>
        </p:nvSpPr>
        <p:spPr>
          <a:xfrm>
            <a:off x="138113" y="768350"/>
            <a:ext cx="6823075" cy="3836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136329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4BF13E3-B8C5-48B3-A58A-3EDAFF7935E3}" type="slidenum">
              <a:rPr lang="en-US" altLang="de-DE" sz="1300">
                <a:cs typeface="Times New Roman" panose="02020603050405020304" pitchFamily="18" charset="0"/>
              </a:rPr>
              <a:pPr eaLnBrk="1" hangingPunct="1">
                <a:spcBef>
                  <a:spcPct val="0"/>
                </a:spcBef>
              </a:pPr>
              <a:t>24</a:t>
            </a:fld>
            <a:endParaRPr lang="en-US" altLang="de-DE" sz="1300">
              <a:cs typeface="Times New Roman" panose="02020603050405020304" pitchFamily="18" charset="0"/>
            </a:endParaRPr>
          </a:p>
        </p:txBody>
      </p:sp>
      <p:sp>
        <p:nvSpPr>
          <p:cNvPr id="167939" name="Rectangle 2"/>
          <p:cNvSpPr>
            <a:spLocks noGrp="1" noRot="1" noChangeAspect="1" noChangeArrowheads="1" noTextEdit="1"/>
          </p:cNvSpPr>
          <p:nvPr>
            <p:ph type="sldImg"/>
          </p:nvPr>
        </p:nvSpPr>
        <p:spPr>
          <a:xfrm>
            <a:off x="138113" y="768350"/>
            <a:ext cx="6823075" cy="3836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1363297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4BF13E3-B8C5-48B3-A58A-3EDAFF7935E3}" type="slidenum">
              <a:rPr lang="en-US" altLang="de-DE" sz="1300">
                <a:cs typeface="Times New Roman" panose="02020603050405020304" pitchFamily="18" charset="0"/>
              </a:rPr>
              <a:pPr eaLnBrk="1" hangingPunct="1">
                <a:spcBef>
                  <a:spcPct val="0"/>
                </a:spcBef>
              </a:pPr>
              <a:t>25</a:t>
            </a:fld>
            <a:endParaRPr lang="en-US" altLang="de-DE" sz="1300">
              <a:cs typeface="Times New Roman" panose="02020603050405020304" pitchFamily="18" charset="0"/>
            </a:endParaRPr>
          </a:p>
        </p:txBody>
      </p:sp>
      <p:sp>
        <p:nvSpPr>
          <p:cNvPr id="167939" name="Rectangle 2"/>
          <p:cNvSpPr>
            <a:spLocks noGrp="1" noRot="1" noChangeAspect="1" noChangeArrowheads="1" noTextEdit="1"/>
          </p:cNvSpPr>
          <p:nvPr>
            <p:ph type="sldImg"/>
          </p:nvPr>
        </p:nvSpPr>
        <p:spPr>
          <a:xfrm>
            <a:off x="138113" y="768350"/>
            <a:ext cx="6823075" cy="3836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1363297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DAECFE23-F93C-4242-9A13-22B0755FA0B4}" type="slidenum">
              <a:rPr lang="en-US" altLang="de-DE" sz="1300">
                <a:cs typeface="Times New Roman" panose="02020603050405020304" pitchFamily="18" charset="0"/>
              </a:rPr>
              <a:pPr eaLnBrk="1" hangingPunct="1">
                <a:spcBef>
                  <a:spcPct val="0"/>
                </a:spcBef>
              </a:pPr>
              <a:t>26</a:t>
            </a:fld>
            <a:endParaRPr lang="en-US" altLang="de-DE" sz="1300">
              <a:cs typeface="Times New Roman" panose="02020603050405020304" pitchFamily="18" charset="0"/>
            </a:endParaRPr>
          </a:p>
        </p:txBody>
      </p:sp>
      <p:sp>
        <p:nvSpPr>
          <p:cNvPr id="168963" name="Rectangle 2"/>
          <p:cNvSpPr>
            <a:spLocks noGrp="1" noRot="1" noChangeAspect="1" noChangeArrowheads="1" noTextEdit="1"/>
          </p:cNvSpPr>
          <p:nvPr>
            <p:ph type="sldImg"/>
          </p:nvPr>
        </p:nvSpPr>
        <p:spPr>
          <a:xfrm>
            <a:off x="138113" y="768350"/>
            <a:ext cx="6823075" cy="3836988"/>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3336815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74836EE7-E798-406B-9305-A61DC6362E00}" type="slidenum">
              <a:rPr lang="en-US" altLang="de-DE" sz="1300">
                <a:cs typeface="Times New Roman" panose="02020603050405020304" pitchFamily="18" charset="0"/>
              </a:rPr>
              <a:pPr eaLnBrk="1" hangingPunct="1">
                <a:spcBef>
                  <a:spcPct val="0"/>
                </a:spcBef>
              </a:pPr>
              <a:t>27</a:t>
            </a:fld>
            <a:endParaRPr lang="en-US" altLang="de-DE" sz="1300">
              <a:cs typeface="Times New Roman" panose="02020603050405020304" pitchFamily="18" charset="0"/>
            </a:endParaRPr>
          </a:p>
        </p:txBody>
      </p:sp>
      <p:sp>
        <p:nvSpPr>
          <p:cNvPr id="169987" name="Rectangle 2"/>
          <p:cNvSpPr>
            <a:spLocks noGrp="1" noRot="1" noChangeAspect="1" noChangeArrowheads="1" noTextEdit="1"/>
          </p:cNvSpPr>
          <p:nvPr>
            <p:ph type="sldImg"/>
          </p:nvPr>
        </p:nvSpPr>
        <p:spPr>
          <a:xfrm>
            <a:off x="138113" y="768350"/>
            <a:ext cx="6823075" cy="3836988"/>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3289394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A6FCA4AE-EFE0-4DA9-B2A2-D730D4AE3B37}" type="slidenum">
              <a:rPr lang="en-US" altLang="de-DE" sz="1300">
                <a:cs typeface="Times New Roman" panose="02020603050405020304" pitchFamily="18" charset="0"/>
              </a:rPr>
              <a:pPr eaLnBrk="1" hangingPunct="1">
                <a:spcBef>
                  <a:spcPct val="0"/>
                </a:spcBef>
              </a:pPr>
              <a:t>28</a:t>
            </a:fld>
            <a:endParaRPr lang="en-US" altLang="de-DE" sz="1300">
              <a:cs typeface="Times New Roman" panose="02020603050405020304" pitchFamily="18" charset="0"/>
            </a:endParaRPr>
          </a:p>
        </p:txBody>
      </p:sp>
      <p:sp>
        <p:nvSpPr>
          <p:cNvPr id="171011" name="Rectangle 2"/>
          <p:cNvSpPr>
            <a:spLocks noGrp="1" noRot="1" noChangeAspect="1" noChangeArrowheads="1" noTextEdit="1"/>
          </p:cNvSpPr>
          <p:nvPr>
            <p:ph type="sldImg"/>
          </p:nvPr>
        </p:nvSpPr>
        <p:spPr>
          <a:xfrm>
            <a:off x="138113" y="768350"/>
            <a:ext cx="6823075" cy="3836988"/>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0780656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50F611A-30D3-4310-B390-E39642471E74}" type="slidenum">
              <a:rPr lang="en-US" altLang="de-DE" sz="1300">
                <a:cs typeface="Times New Roman" panose="02020603050405020304" pitchFamily="18" charset="0"/>
              </a:rPr>
              <a:pPr eaLnBrk="1" hangingPunct="1">
                <a:spcBef>
                  <a:spcPct val="0"/>
                </a:spcBef>
              </a:pPr>
              <a:t>29</a:t>
            </a:fld>
            <a:endParaRPr lang="en-US" altLang="de-DE" sz="1300">
              <a:cs typeface="Times New Roman" panose="02020603050405020304" pitchFamily="18" charset="0"/>
            </a:endParaRPr>
          </a:p>
        </p:txBody>
      </p:sp>
      <p:sp>
        <p:nvSpPr>
          <p:cNvPr id="172035" name="Rectangle 2"/>
          <p:cNvSpPr>
            <a:spLocks noGrp="1" noRot="1" noChangeAspect="1" noChangeArrowheads="1" noTextEdit="1"/>
          </p:cNvSpPr>
          <p:nvPr>
            <p:ph type="sldImg"/>
          </p:nvPr>
        </p:nvSpPr>
        <p:spPr>
          <a:xfrm>
            <a:off x="138113" y="768350"/>
            <a:ext cx="6823075" cy="3836988"/>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8611764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ECF54D3-5F42-4224-B0A0-7EE34CB4DFE9}" type="slidenum">
              <a:rPr lang="en-US" altLang="de-DE" sz="1300">
                <a:cs typeface="Times New Roman" panose="02020603050405020304" pitchFamily="18" charset="0"/>
              </a:rPr>
              <a:pPr eaLnBrk="1" hangingPunct="1">
                <a:spcBef>
                  <a:spcPct val="0"/>
                </a:spcBef>
              </a:pPr>
              <a:t>30</a:t>
            </a:fld>
            <a:endParaRPr lang="en-US" altLang="de-DE" sz="1300">
              <a:cs typeface="Times New Roman" panose="02020603050405020304" pitchFamily="18" charset="0"/>
            </a:endParaRPr>
          </a:p>
        </p:txBody>
      </p:sp>
      <p:sp>
        <p:nvSpPr>
          <p:cNvPr id="173059" name="Rectangle 2"/>
          <p:cNvSpPr>
            <a:spLocks noGrp="1" noRot="1" noChangeAspect="1" noChangeArrowheads="1" noTextEdit="1"/>
          </p:cNvSpPr>
          <p:nvPr>
            <p:ph type="sldImg"/>
          </p:nvPr>
        </p:nvSpPr>
        <p:spPr>
          <a:xfrm>
            <a:off x="138113" y="768350"/>
            <a:ext cx="6823075" cy="3836988"/>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2462596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A27BD0CA-1EC2-4117-AA8F-BE1DA21D06BD}" type="slidenum">
              <a:rPr lang="en-US" altLang="de-DE" sz="1300">
                <a:cs typeface="Times New Roman" panose="02020603050405020304" pitchFamily="18" charset="0"/>
              </a:rPr>
              <a:pPr eaLnBrk="1" hangingPunct="1">
                <a:spcBef>
                  <a:spcPct val="0"/>
                </a:spcBef>
              </a:pPr>
              <a:t>31</a:t>
            </a:fld>
            <a:endParaRPr lang="en-US" altLang="de-DE" sz="1300">
              <a:cs typeface="Times New Roman" panose="02020603050405020304" pitchFamily="18" charset="0"/>
            </a:endParaRPr>
          </a:p>
        </p:txBody>
      </p:sp>
      <p:sp>
        <p:nvSpPr>
          <p:cNvPr id="174083"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C48F005F-6E1C-4FFB-96F5-B01AD601A792}" type="slidenum">
              <a:rPr lang="en-US" altLang="de-DE" sz="1300">
                <a:cs typeface="Times New Roman" panose="02020603050405020304" pitchFamily="18" charset="0"/>
              </a:rPr>
              <a:pPr algn="r" eaLnBrk="1" hangingPunct="1">
                <a:spcBef>
                  <a:spcPct val="0"/>
                </a:spcBef>
              </a:pPr>
              <a:t>31</a:t>
            </a:fld>
            <a:endParaRPr lang="en-US" altLang="de-DE" sz="1300">
              <a:cs typeface="Times New Roman" panose="02020603050405020304" pitchFamily="18" charset="0"/>
            </a:endParaRPr>
          </a:p>
        </p:txBody>
      </p:sp>
      <p:sp>
        <p:nvSpPr>
          <p:cNvPr id="174084" name="Rectangle 2"/>
          <p:cNvSpPr>
            <a:spLocks noGrp="1" noRot="1" noChangeAspect="1" noChangeArrowheads="1" noTextEdit="1"/>
          </p:cNvSpPr>
          <p:nvPr>
            <p:ph type="sldImg"/>
          </p:nvPr>
        </p:nvSpPr>
        <p:spPr>
          <a:xfrm>
            <a:off x="138113" y="768350"/>
            <a:ext cx="6823075" cy="3836988"/>
          </a:xfrm>
          <a:ln/>
        </p:spPr>
      </p:sp>
      <p:sp>
        <p:nvSpPr>
          <p:cNvPr id="17408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6474574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37ABD127-436A-4F64-94C0-931583FD5995}" type="slidenum">
              <a:rPr lang="en-US" altLang="de-DE" sz="1300">
                <a:cs typeface="Times New Roman" panose="02020603050405020304" pitchFamily="18" charset="0"/>
              </a:rPr>
              <a:pPr eaLnBrk="1" hangingPunct="1">
                <a:spcBef>
                  <a:spcPct val="0"/>
                </a:spcBef>
              </a:pPr>
              <a:t>32</a:t>
            </a:fld>
            <a:endParaRPr lang="en-US" altLang="de-DE" sz="1300">
              <a:cs typeface="Times New Roman" panose="02020603050405020304" pitchFamily="18" charset="0"/>
            </a:endParaRPr>
          </a:p>
        </p:txBody>
      </p:sp>
      <p:sp>
        <p:nvSpPr>
          <p:cNvPr id="175107"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E26AAACE-D8C4-487D-966E-77EB7B983A6F}" type="slidenum">
              <a:rPr lang="en-US" altLang="de-DE" sz="1300">
                <a:cs typeface="Times New Roman" panose="02020603050405020304" pitchFamily="18" charset="0"/>
              </a:rPr>
              <a:pPr algn="r" eaLnBrk="1" hangingPunct="1">
                <a:spcBef>
                  <a:spcPct val="0"/>
                </a:spcBef>
              </a:pPr>
              <a:t>32</a:t>
            </a:fld>
            <a:endParaRPr lang="en-US" altLang="de-DE" sz="1300">
              <a:cs typeface="Times New Roman" panose="02020603050405020304" pitchFamily="18" charset="0"/>
            </a:endParaRPr>
          </a:p>
        </p:txBody>
      </p:sp>
      <p:sp>
        <p:nvSpPr>
          <p:cNvPr id="175108" name="Rectangle 2"/>
          <p:cNvSpPr>
            <a:spLocks noGrp="1" noRot="1" noChangeAspect="1" noChangeArrowheads="1" noTextEdit="1"/>
          </p:cNvSpPr>
          <p:nvPr>
            <p:ph type="sldImg"/>
          </p:nvPr>
        </p:nvSpPr>
        <p:spPr>
          <a:xfrm>
            <a:off x="138113" y="768350"/>
            <a:ext cx="6823075" cy="3836988"/>
          </a:xfrm>
          <a:ln/>
        </p:spPr>
      </p:sp>
      <p:sp>
        <p:nvSpPr>
          <p:cNvPr id="17510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0139697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631C764-06F6-4510-BDC0-92F42FFB1A2B}" type="slidenum">
              <a:rPr lang="en-US" altLang="de-DE" sz="1300">
                <a:cs typeface="Times New Roman" panose="02020603050405020304" pitchFamily="18" charset="0"/>
              </a:rPr>
              <a:pPr eaLnBrk="1" hangingPunct="1">
                <a:spcBef>
                  <a:spcPct val="0"/>
                </a:spcBef>
              </a:pPr>
              <a:t>33</a:t>
            </a:fld>
            <a:endParaRPr lang="en-US" altLang="de-DE" sz="1300">
              <a:cs typeface="Times New Roman" panose="02020603050405020304" pitchFamily="18" charset="0"/>
            </a:endParaRPr>
          </a:p>
        </p:txBody>
      </p:sp>
      <p:sp>
        <p:nvSpPr>
          <p:cNvPr id="176131" name="Rectangle 2"/>
          <p:cNvSpPr>
            <a:spLocks noGrp="1" noRot="1" noChangeAspect="1" noChangeArrowheads="1" noTextEdit="1"/>
          </p:cNvSpPr>
          <p:nvPr>
            <p:ph type="sldImg"/>
          </p:nvPr>
        </p:nvSpPr>
        <p:spPr>
          <a:xfrm>
            <a:off x="138113" y="768350"/>
            <a:ext cx="6823075" cy="3836988"/>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0571774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038B593-E54C-4546-B172-BE93EBEBBACA}" type="slidenum">
              <a:rPr lang="en-US" altLang="de-DE" sz="1300">
                <a:cs typeface="Times New Roman" panose="02020603050405020304" pitchFamily="18" charset="0"/>
              </a:rPr>
              <a:pPr eaLnBrk="1" hangingPunct="1">
                <a:spcBef>
                  <a:spcPct val="0"/>
                </a:spcBef>
              </a:pPr>
              <a:t>34</a:t>
            </a:fld>
            <a:endParaRPr lang="en-US" altLang="de-DE" sz="1300">
              <a:cs typeface="Times New Roman" panose="02020603050405020304" pitchFamily="18" charset="0"/>
            </a:endParaRPr>
          </a:p>
        </p:txBody>
      </p:sp>
      <p:sp>
        <p:nvSpPr>
          <p:cNvPr id="177155" name="Rectangle 2"/>
          <p:cNvSpPr>
            <a:spLocks noGrp="1" noRot="1" noChangeAspect="1" noChangeArrowheads="1" noTextEdit="1"/>
          </p:cNvSpPr>
          <p:nvPr>
            <p:ph type="sldImg"/>
          </p:nvPr>
        </p:nvSpPr>
        <p:spPr>
          <a:xfrm>
            <a:off x="138113" y="768350"/>
            <a:ext cx="6823075" cy="3836988"/>
          </a:xfrm>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1451526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067D8484-2441-464F-A86B-A2DD9F63046F}" type="slidenum">
              <a:rPr lang="en-US" altLang="de-DE" sz="1300">
                <a:cs typeface="Times New Roman" panose="02020603050405020304" pitchFamily="18" charset="0"/>
              </a:rPr>
              <a:pPr eaLnBrk="1" hangingPunct="1">
                <a:spcBef>
                  <a:spcPct val="0"/>
                </a:spcBef>
              </a:pPr>
              <a:t>35</a:t>
            </a:fld>
            <a:endParaRPr lang="en-US" altLang="de-DE" sz="1300">
              <a:cs typeface="Times New Roman" panose="02020603050405020304" pitchFamily="18" charset="0"/>
            </a:endParaRPr>
          </a:p>
        </p:txBody>
      </p:sp>
      <p:sp>
        <p:nvSpPr>
          <p:cNvPr id="178179" name="Rectangle 2"/>
          <p:cNvSpPr>
            <a:spLocks noGrp="1" noRot="1" noChangeAspect="1" noChangeArrowheads="1" noTextEdit="1"/>
          </p:cNvSpPr>
          <p:nvPr>
            <p:ph type="sldImg"/>
          </p:nvPr>
        </p:nvSpPr>
        <p:spPr>
          <a:xfrm>
            <a:off x="138113" y="768350"/>
            <a:ext cx="6823075" cy="3836988"/>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1133486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3549F10F-987E-4236-8038-CE5155152B6C}" type="slidenum">
              <a:rPr lang="en-US" altLang="de-DE" sz="1300">
                <a:cs typeface="Times New Roman" panose="02020603050405020304" pitchFamily="18" charset="0"/>
              </a:rPr>
              <a:pPr eaLnBrk="1" hangingPunct="1">
                <a:spcBef>
                  <a:spcPct val="0"/>
                </a:spcBef>
              </a:pPr>
              <a:t>36</a:t>
            </a:fld>
            <a:endParaRPr lang="en-US" altLang="de-DE" sz="1300">
              <a:cs typeface="Times New Roman" panose="02020603050405020304" pitchFamily="18" charset="0"/>
            </a:endParaRPr>
          </a:p>
        </p:txBody>
      </p:sp>
      <p:sp>
        <p:nvSpPr>
          <p:cNvPr id="179203" name="Rectangle 2"/>
          <p:cNvSpPr>
            <a:spLocks noGrp="1" noRot="1" noChangeAspect="1" noChangeArrowheads="1" noTextEdit="1"/>
          </p:cNvSpPr>
          <p:nvPr>
            <p:ph type="sldImg"/>
          </p:nvPr>
        </p:nvSpPr>
        <p:spPr>
          <a:xfrm>
            <a:off x="138113" y="768350"/>
            <a:ext cx="6823075" cy="3836988"/>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3489476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37</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E3E6CEA0-011D-4E97-86B8-643684F0909E}" type="slidenum">
              <a:rPr lang="en-US" altLang="de-DE" sz="1300">
                <a:cs typeface="Times New Roman" panose="02020603050405020304" pitchFamily="18" charset="0"/>
              </a:rPr>
              <a:pPr eaLnBrk="1" hangingPunct="1">
                <a:spcBef>
                  <a:spcPct val="0"/>
                </a:spcBef>
              </a:pPr>
              <a:t>38</a:t>
            </a:fld>
            <a:endParaRPr lang="en-US" altLang="de-DE" sz="1300">
              <a:cs typeface="Times New Roman" panose="02020603050405020304" pitchFamily="18" charset="0"/>
            </a:endParaRPr>
          </a:p>
        </p:txBody>
      </p:sp>
      <p:sp>
        <p:nvSpPr>
          <p:cNvPr id="180227" name="Rectangle 2"/>
          <p:cNvSpPr>
            <a:spLocks noGrp="1" noRot="1" noChangeAspect="1" noChangeArrowheads="1" noTextEdit="1"/>
          </p:cNvSpPr>
          <p:nvPr>
            <p:ph type="sldImg"/>
          </p:nvPr>
        </p:nvSpPr>
        <p:spPr>
          <a:xfrm>
            <a:off x="138113" y="768350"/>
            <a:ext cx="6823075" cy="3836988"/>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174564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544A943-F860-4E87-95C9-82FE4D75A1E9}" type="slidenum">
              <a:rPr lang="en-US" altLang="de-DE" sz="1300">
                <a:cs typeface="Times New Roman" panose="02020603050405020304" pitchFamily="18" charset="0"/>
              </a:rPr>
              <a:pPr eaLnBrk="1" hangingPunct="1">
                <a:spcBef>
                  <a:spcPct val="0"/>
                </a:spcBef>
              </a:pPr>
              <a:t>39</a:t>
            </a:fld>
            <a:endParaRPr lang="en-US" altLang="de-DE" sz="1300">
              <a:cs typeface="Times New Roman" panose="02020603050405020304" pitchFamily="18" charset="0"/>
            </a:endParaRPr>
          </a:p>
        </p:txBody>
      </p:sp>
      <p:sp>
        <p:nvSpPr>
          <p:cNvPr id="181251" name="Rectangle 2"/>
          <p:cNvSpPr>
            <a:spLocks noGrp="1" noRot="1" noChangeAspect="1" noChangeArrowheads="1" noTextEdit="1"/>
          </p:cNvSpPr>
          <p:nvPr>
            <p:ph type="sldImg"/>
          </p:nvPr>
        </p:nvSpPr>
        <p:spPr>
          <a:xfrm>
            <a:off x="138113" y="768350"/>
            <a:ext cx="6823075" cy="3836988"/>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6268398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BB8DE750-E5FF-4AA3-B2DD-8E7155D66F55}" type="slidenum">
              <a:rPr lang="en-US" altLang="de-DE" sz="1300">
                <a:cs typeface="Times New Roman" panose="02020603050405020304" pitchFamily="18" charset="0"/>
              </a:rPr>
              <a:pPr eaLnBrk="1" hangingPunct="1">
                <a:spcBef>
                  <a:spcPct val="0"/>
                </a:spcBef>
              </a:pPr>
              <a:t>40</a:t>
            </a:fld>
            <a:endParaRPr lang="en-US" altLang="de-DE" sz="1300">
              <a:cs typeface="Times New Roman" panose="02020603050405020304" pitchFamily="18" charset="0"/>
            </a:endParaRPr>
          </a:p>
        </p:txBody>
      </p:sp>
      <p:sp>
        <p:nvSpPr>
          <p:cNvPr id="182275" name="Rectangle 2"/>
          <p:cNvSpPr>
            <a:spLocks noGrp="1" noRot="1" noChangeAspect="1" noChangeArrowheads="1" noTextEdit="1"/>
          </p:cNvSpPr>
          <p:nvPr>
            <p:ph type="sldImg"/>
          </p:nvPr>
        </p:nvSpPr>
        <p:spPr>
          <a:xfrm>
            <a:off x="138113" y="768350"/>
            <a:ext cx="6823075" cy="3836988"/>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9031491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0240944-03E0-4608-8A7F-00D54C69D34F}" type="slidenum">
              <a:rPr lang="en-US" altLang="de-DE" sz="1300">
                <a:cs typeface="Times New Roman" panose="02020603050405020304" pitchFamily="18" charset="0"/>
              </a:rPr>
              <a:pPr eaLnBrk="1" hangingPunct="1">
                <a:spcBef>
                  <a:spcPct val="0"/>
                </a:spcBef>
              </a:pPr>
              <a:t>41</a:t>
            </a:fld>
            <a:endParaRPr lang="en-US" altLang="de-DE" sz="1300">
              <a:cs typeface="Times New Roman" panose="02020603050405020304" pitchFamily="18" charset="0"/>
            </a:endParaRPr>
          </a:p>
        </p:txBody>
      </p:sp>
      <p:sp>
        <p:nvSpPr>
          <p:cNvPr id="183299" name="Rectangle 2"/>
          <p:cNvSpPr>
            <a:spLocks noGrp="1" noRot="1" noChangeAspect="1" noChangeArrowheads="1" noTextEdit="1"/>
          </p:cNvSpPr>
          <p:nvPr>
            <p:ph type="sldImg"/>
          </p:nvPr>
        </p:nvSpPr>
        <p:spPr>
          <a:xfrm>
            <a:off x="138113" y="768350"/>
            <a:ext cx="6823075" cy="3836988"/>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4197293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8AE1657-BBD1-4FE0-A333-8CB2A1F133FE}" type="slidenum">
              <a:rPr lang="en-US" altLang="de-DE" sz="1300">
                <a:cs typeface="Times New Roman" panose="02020603050405020304" pitchFamily="18" charset="0"/>
              </a:rPr>
              <a:pPr eaLnBrk="1" hangingPunct="1">
                <a:spcBef>
                  <a:spcPct val="0"/>
                </a:spcBef>
              </a:pPr>
              <a:t>42</a:t>
            </a:fld>
            <a:endParaRPr lang="en-US" altLang="de-DE" sz="1300">
              <a:cs typeface="Times New Roman" panose="02020603050405020304" pitchFamily="18" charset="0"/>
            </a:endParaRPr>
          </a:p>
        </p:txBody>
      </p:sp>
      <p:sp>
        <p:nvSpPr>
          <p:cNvPr id="184323" name="Rectangle 2"/>
          <p:cNvSpPr>
            <a:spLocks noGrp="1" noRot="1" noChangeAspect="1" noChangeArrowheads="1" noTextEdit="1"/>
          </p:cNvSpPr>
          <p:nvPr>
            <p:ph type="sldImg"/>
          </p:nvPr>
        </p:nvSpPr>
        <p:spPr>
          <a:xfrm>
            <a:off x="138113" y="768350"/>
            <a:ext cx="6823075" cy="3836988"/>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1204876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3EE147B-6A3C-42C8-B451-CE354BA0F48A}" type="slidenum">
              <a:rPr lang="en-US" altLang="de-DE" sz="1300">
                <a:cs typeface="Times New Roman" panose="02020603050405020304" pitchFamily="18" charset="0"/>
              </a:rPr>
              <a:pPr eaLnBrk="1" hangingPunct="1">
                <a:spcBef>
                  <a:spcPct val="0"/>
                </a:spcBef>
              </a:pPr>
              <a:t>43</a:t>
            </a:fld>
            <a:endParaRPr lang="en-US" altLang="de-DE" sz="1300">
              <a:cs typeface="Times New Roman" panose="02020603050405020304" pitchFamily="18" charset="0"/>
            </a:endParaRPr>
          </a:p>
        </p:txBody>
      </p:sp>
      <p:sp>
        <p:nvSpPr>
          <p:cNvPr id="185347" name="Rectangle 2"/>
          <p:cNvSpPr>
            <a:spLocks noGrp="1" noRot="1" noChangeAspect="1" noChangeArrowheads="1" noTextEdit="1"/>
          </p:cNvSpPr>
          <p:nvPr>
            <p:ph type="sldImg"/>
          </p:nvPr>
        </p:nvSpPr>
        <p:spPr>
          <a:xfrm>
            <a:off x="138113" y="768350"/>
            <a:ext cx="6823075" cy="3836988"/>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1928392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A35B509C-98F9-4C0C-9E4F-4C83B6708E6A}" type="slidenum">
              <a:rPr lang="en-US" altLang="de-DE" sz="1300">
                <a:cs typeface="Times New Roman" panose="02020603050405020304" pitchFamily="18" charset="0"/>
              </a:rPr>
              <a:pPr eaLnBrk="1" hangingPunct="1">
                <a:spcBef>
                  <a:spcPct val="0"/>
                </a:spcBef>
              </a:pPr>
              <a:t>44</a:t>
            </a:fld>
            <a:endParaRPr lang="en-US" altLang="de-DE" sz="1300">
              <a:cs typeface="Times New Roman" panose="02020603050405020304" pitchFamily="18" charset="0"/>
            </a:endParaRPr>
          </a:p>
        </p:txBody>
      </p:sp>
      <p:sp>
        <p:nvSpPr>
          <p:cNvPr id="186371" name="Rectangle 2"/>
          <p:cNvSpPr>
            <a:spLocks noGrp="1" noRot="1" noChangeAspect="1" noChangeArrowheads="1" noTextEdit="1"/>
          </p:cNvSpPr>
          <p:nvPr>
            <p:ph type="sldImg"/>
          </p:nvPr>
        </p:nvSpPr>
        <p:spPr>
          <a:xfrm>
            <a:off x="138113" y="768350"/>
            <a:ext cx="6823075" cy="3836988"/>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3367859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A179C7B4-5EBE-4673-80B4-93C87B48CD5F}" type="slidenum">
              <a:rPr lang="en-US" altLang="de-DE" sz="1300">
                <a:cs typeface="Times New Roman" panose="02020603050405020304" pitchFamily="18" charset="0"/>
              </a:rPr>
              <a:pPr eaLnBrk="1" hangingPunct="1">
                <a:spcBef>
                  <a:spcPct val="0"/>
                </a:spcBef>
              </a:pPr>
              <a:t>45</a:t>
            </a:fld>
            <a:endParaRPr lang="en-US" altLang="de-DE" sz="1300">
              <a:cs typeface="Times New Roman" panose="02020603050405020304" pitchFamily="18" charset="0"/>
            </a:endParaRPr>
          </a:p>
        </p:txBody>
      </p:sp>
      <p:sp>
        <p:nvSpPr>
          <p:cNvPr id="187395" name="Rectangle 2"/>
          <p:cNvSpPr>
            <a:spLocks noGrp="1" noRot="1" noChangeAspect="1" noChangeArrowheads="1" noTextEdit="1"/>
          </p:cNvSpPr>
          <p:nvPr>
            <p:ph type="sldImg"/>
          </p:nvPr>
        </p:nvSpPr>
        <p:spPr>
          <a:xfrm>
            <a:off x="138113" y="768350"/>
            <a:ext cx="6823075" cy="3836988"/>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2728506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BB06E9E-7B72-45C1-8015-AE7B65FFCDAF}" type="slidenum">
              <a:rPr lang="en-US" altLang="de-DE" sz="1300">
                <a:cs typeface="Times New Roman" panose="02020603050405020304" pitchFamily="18" charset="0"/>
              </a:rPr>
              <a:pPr eaLnBrk="1" hangingPunct="1">
                <a:spcBef>
                  <a:spcPct val="0"/>
                </a:spcBef>
              </a:pPr>
              <a:t>46</a:t>
            </a:fld>
            <a:endParaRPr lang="en-US" altLang="de-DE" sz="1300">
              <a:cs typeface="Times New Roman" panose="02020603050405020304" pitchFamily="18" charset="0"/>
            </a:endParaRPr>
          </a:p>
        </p:txBody>
      </p:sp>
      <p:sp>
        <p:nvSpPr>
          <p:cNvPr id="188419" name="Rectangle 2"/>
          <p:cNvSpPr>
            <a:spLocks noGrp="1" noRot="1" noChangeAspect="1" noChangeArrowheads="1" noTextEdit="1"/>
          </p:cNvSpPr>
          <p:nvPr>
            <p:ph type="sldImg"/>
          </p:nvPr>
        </p:nvSpPr>
        <p:spPr>
          <a:xfrm>
            <a:off x="138113" y="768350"/>
            <a:ext cx="6823075" cy="3836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7079832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31CE656D-6102-470A-ADDD-7FB04B9723C7}" type="slidenum">
              <a:rPr lang="en-US" altLang="de-DE" sz="1300">
                <a:cs typeface="Times New Roman" panose="02020603050405020304" pitchFamily="18" charset="0"/>
              </a:rPr>
              <a:pPr eaLnBrk="1" hangingPunct="1">
                <a:spcBef>
                  <a:spcPct val="0"/>
                </a:spcBef>
              </a:pPr>
              <a:t>47</a:t>
            </a:fld>
            <a:endParaRPr lang="en-US" altLang="de-DE" sz="1300">
              <a:cs typeface="Times New Roman" panose="02020603050405020304" pitchFamily="18" charset="0"/>
            </a:endParaRPr>
          </a:p>
        </p:txBody>
      </p:sp>
      <p:sp>
        <p:nvSpPr>
          <p:cNvPr id="189443" name="Rectangle 2"/>
          <p:cNvSpPr>
            <a:spLocks noGrp="1" noRot="1" noChangeAspect="1" noChangeArrowheads="1" noTextEdit="1"/>
          </p:cNvSpPr>
          <p:nvPr>
            <p:ph type="sldImg"/>
          </p:nvPr>
        </p:nvSpPr>
        <p:spPr>
          <a:xfrm>
            <a:off x="138113" y="768350"/>
            <a:ext cx="6823075" cy="3836988"/>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6181144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D5D298E-38C4-4143-AE3F-52FDEB4D53C0}" type="slidenum">
              <a:rPr lang="en-US" altLang="de-DE" sz="1300">
                <a:cs typeface="Times New Roman" panose="02020603050405020304" pitchFamily="18" charset="0"/>
              </a:rPr>
              <a:pPr eaLnBrk="1" hangingPunct="1">
                <a:spcBef>
                  <a:spcPct val="0"/>
                </a:spcBef>
              </a:pPr>
              <a:t>48</a:t>
            </a:fld>
            <a:endParaRPr lang="en-US" altLang="de-DE" sz="1300">
              <a:cs typeface="Times New Roman" panose="02020603050405020304" pitchFamily="18" charset="0"/>
            </a:endParaRPr>
          </a:p>
        </p:txBody>
      </p:sp>
      <p:sp>
        <p:nvSpPr>
          <p:cNvPr id="19046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9046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2292911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D5D298E-38C4-4143-AE3F-52FDEB4D53C0}" type="slidenum">
              <a:rPr lang="en-US" altLang="de-DE" sz="1300">
                <a:cs typeface="Times New Roman" panose="02020603050405020304" pitchFamily="18" charset="0"/>
              </a:rPr>
              <a:pPr eaLnBrk="1" hangingPunct="1">
                <a:spcBef>
                  <a:spcPct val="0"/>
                </a:spcBef>
              </a:pPr>
              <a:t>49</a:t>
            </a:fld>
            <a:endParaRPr lang="en-US" altLang="de-DE" sz="1300">
              <a:cs typeface="Times New Roman" panose="02020603050405020304" pitchFamily="18" charset="0"/>
            </a:endParaRPr>
          </a:p>
        </p:txBody>
      </p:sp>
      <p:sp>
        <p:nvSpPr>
          <p:cNvPr id="19046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9046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2292911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D8A48FA7-CA1E-4321-BD37-E6B86398E43C}" type="slidenum">
              <a:rPr lang="en-US" altLang="de-DE" sz="1300">
                <a:cs typeface="Times New Roman" panose="02020603050405020304" pitchFamily="18" charset="0"/>
              </a:rPr>
              <a:pPr eaLnBrk="1" hangingPunct="1">
                <a:spcBef>
                  <a:spcPct val="0"/>
                </a:spcBef>
              </a:pPr>
              <a:t>50</a:t>
            </a:fld>
            <a:endParaRPr lang="en-US" altLang="de-DE" sz="1300">
              <a:cs typeface="Times New Roman" panose="02020603050405020304" pitchFamily="18" charset="0"/>
            </a:endParaRPr>
          </a:p>
        </p:txBody>
      </p:sp>
      <p:sp>
        <p:nvSpPr>
          <p:cNvPr id="194563" name="Rectangle 2"/>
          <p:cNvSpPr>
            <a:spLocks noGrp="1" noRot="1" noChangeAspect="1" noChangeArrowheads="1" noTextEdit="1"/>
          </p:cNvSpPr>
          <p:nvPr>
            <p:ph type="sldImg"/>
          </p:nvPr>
        </p:nvSpPr>
        <p:spPr>
          <a:xfrm>
            <a:off x="138113" y="768350"/>
            <a:ext cx="6823075" cy="3836988"/>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0943242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D8A48FA7-CA1E-4321-BD37-E6B86398E43C}" type="slidenum">
              <a:rPr lang="en-US" altLang="de-DE" sz="1300">
                <a:cs typeface="Times New Roman" panose="02020603050405020304" pitchFamily="18" charset="0"/>
              </a:rPr>
              <a:pPr eaLnBrk="1" hangingPunct="1">
                <a:spcBef>
                  <a:spcPct val="0"/>
                </a:spcBef>
              </a:pPr>
              <a:t>51</a:t>
            </a:fld>
            <a:endParaRPr lang="en-US" altLang="de-DE" sz="1300">
              <a:cs typeface="Times New Roman" panose="02020603050405020304" pitchFamily="18" charset="0"/>
            </a:endParaRPr>
          </a:p>
        </p:txBody>
      </p:sp>
      <p:sp>
        <p:nvSpPr>
          <p:cNvPr id="194563" name="Rectangle 2"/>
          <p:cNvSpPr>
            <a:spLocks noGrp="1" noRot="1" noChangeAspect="1" noChangeArrowheads="1" noTextEdit="1"/>
          </p:cNvSpPr>
          <p:nvPr>
            <p:ph type="sldImg"/>
          </p:nvPr>
        </p:nvSpPr>
        <p:spPr>
          <a:xfrm>
            <a:off x="138113" y="768350"/>
            <a:ext cx="6823075" cy="3836988"/>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0943242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D8A48FA7-CA1E-4321-BD37-E6B86398E43C}" type="slidenum">
              <a:rPr lang="en-US" altLang="de-DE" sz="1300">
                <a:cs typeface="Times New Roman" panose="02020603050405020304" pitchFamily="18" charset="0"/>
              </a:rPr>
              <a:pPr eaLnBrk="1" hangingPunct="1">
                <a:spcBef>
                  <a:spcPct val="0"/>
                </a:spcBef>
              </a:pPr>
              <a:t>52</a:t>
            </a:fld>
            <a:endParaRPr lang="en-US" altLang="de-DE" sz="1300">
              <a:cs typeface="Times New Roman" panose="02020603050405020304" pitchFamily="18" charset="0"/>
            </a:endParaRPr>
          </a:p>
        </p:txBody>
      </p:sp>
      <p:sp>
        <p:nvSpPr>
          <p:cNvPr id="194563" name="Rectangle 2"/>
          <p:cNvSpPr>
            <a:spLocks noGrp="1" noRot="1" noChangeAspect="1" noChangeArrowheads="1" noTextEdit="1"/>
          </p:cNvSpPr>
          <p:nvPr>
            <p:ph type="sldImg"/>
          </p:nvPr>
        </p:nvSpPr>
        <p:spPr>
          <a:xfrm>
            <a:off x="138113" y="768350"/>
            <a:ext cx="6823075" cy="3836988"/>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0943242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AD2DE43E-089A-49C6-9E1A-68B144CE679F}" type="slidenum">
              <a:rPr lang="en-US" altLang="de-DE" sz="1300">
                <a:cs typeface="Times New Roman" panose="02020603050405020304" pitchFamily="18" charset="0"/>
              </a:rPr>
              <a:pPr eaLnBrk="1" hangingPunct="1">
                <a:spcBef>
                  <a:spcPct val="0"/>
                </a:spcBef>
              </a:pPr>
              <a:t>53</a:t>
            </a:fld>
            <a:endParaRPr lang="en-US" altLang="de-DE" sz="1300">
              <a:cs typeface="Times New Roman" panose="02020603050405020304" pitchFamily="18" charset="0"/>
            </a:endParaRPr>
          </a:p>
        </p:txBody>
      </p:sp>
      <p:sp>
        <p:nvSpPr>
          <p:cNvPr id="195587" name="Rectangle 2"/>
          <p:cNvSpPr>
            <a:spLocks noGrp="1" noRot="1" noChangeAspect="1" noChangeArrowheads="1" noTextEdit="1"/>
          </p:cNvSpPr>
          <p:nvPr>
            <p:ph type="sldImg"/>
          </p:nvPr>
        </p:nvSpPr>
        <p:spPr>
          <a:xfrm>
            <a:off x="138113" y="768350"/>
            <a:ext cx="6823075" cy="3836988"/>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6195819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2A14E9C-019E-4B63-AE46-448075F0A9CE}" type="slidenum">
              <a:rPr lang="en-US" altLang="de-DE" sz="1300">
                <a:cs typeface="Times New Roman" panose="02020603050405020304" pitchFamily="18" charset="0"/>
              </a:rPr>
              <a:pPr eaLnBrk="1" hangingPunct="1">
                <a:spcBef>
                  <a:spcPct val="0"/>
                </a:spcBef>
              </a:pPr>
              <a:t>54</a:t>
            </a:fld>
            <a:endParaRPr lang="en-US" altLang="de-DE" sz="1300">
              <a:cs typeface="Times New Roman" panose="02020603050405020304" pitchFamily="18" charset="0"/>
            </a:endParaRPr>
          </a:p>
        </p:txBody>
      </p:sp>
      <p:sp>
        <p:nvSpPr>
          <p:cNvPr id="196611" name="Rectangle 2"/>
          <p:cNvSpPr>
            <a:spLocks noGrp="1" noRot="1" noChangeAspect="1" noChangeArrowheads="1" noTextEdit="1"/>
          </p:cNvSpPr>
          <p:nvPr>
            <p:ph type="sldImg"/>
          </p:nvPr>
        </p:nvSpPr>
        <p:spPr>
          <a:xfrm>
            <a:off x="138113" y="768350"/>
            <a:ext cx="6823075" cy="3836988"/>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7380649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670D5D6-DD49-4472-8FA6-1FE8FEE885C8}" type="slidenum">
              <a:rPr lang="en-US" altLang="de-DE" sz="1300">
                <a:cs typeface="Times New Roman" panose="02020603050405020304" pitchFamily="18" charset="0"/>
              </a:rPr>
              <a:pPr eaLnBrk="1" hangingPunct="1">
                <a:spcBef>
                  <a:spcPct val="0"/>
                </a:spcBef>
              </a:pPr>
              <a:t>55</a:t>
            </a:fld>
            <a:endParaRPr lang="en-US" altLang="de-DE" sz="1300">
              <a:cs typeface="Times New Roman" panose="02020603050405020304" pitchFamily="18" charset="0"/>
            </a:endParaRPr>
          </a:p>
        </p:txBody>
      </p:sp>
      <p:sp>
        <p:nvSpPr>
          <p:cNvPr id="197635" name="Rectangle 2"/>
          <p:cNvSpPr>
            <a:spLocks noGrp="1" noRot="1" noChangeAspect="1" noChangeArrowheads="1" noTextEdit="1"/>
          </p:cNvSpPr>
          <p:nvPr>
            <p:ph type="sldImg"/>
          </p:nvPr>
        </p:nvSpPr>
        <p:spPr>
          <a:xfrm>
            <a:off x="138113" y="768350"/>
            <a:ext cx="6823075" cy="3836988"/>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6563765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D9F74DD8-DE07-4BAE-9280-62188C212073}" type="slidenum">
              <a:rPr lang="en-US" altLang="de-DE" sz="1300">
                <a:cs typeface="Times New Roman" panose="02020603050405020304" pitchFamily="18" charset="0"/>
              </a:rPr>
              <a:pPr eaLnBrk="1" hangingPunct="1">
                <a:spcBef>
                  <a:spcPct val="0"/>
                </a:spcBef>
              </a:pPr>
              <a:t>56</a:t>
            </a:fld>
            <a:endParaRPr lang="en-US" altLang="de-DE" sz="1300">
              <a:cs typeface="Times New Roman" panose="02020603050405020304" pitchFamily="18" charset="0"/>
            </a:endParaRPr>
          </a:p>
        </p:txBody>
      </p:sp>
      <p:sp>
        <p:nvSpPr>
          <p:cNvPr id="198659" name="Rectangle 2"/>
          <p:cNvSpPr>
            <a:spLocks noGrp="1" noRot="1" noChangeAspect="1" noChangeArrowheads="1" noTextEdit="1"/>
          </p:cNvSpPr>
          <p:nvPr>
            <p:ph type="sldImg"/>
          </p:nvPr>
        </p:nvSpPr>
        <p:spPr>
          <a:xfrm>
            <a:off x="138113" y="768350"/>
            <a:ext cx="6823075" cy="3836988"/>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4137461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A6CA905A-C394-4C1F-9868-89285B760C0E}" type="slidenum">
              <a:rPr lang="en-US" altLang="de-DE" sz="1300">
                <a:cs typeface="Times New Roman" panose="02020603050405020304" pitchFamily="18" charset="0"/>
              </a:rPr>
              <a:pPr eaLnBrk="1" hangingPunct="1">
                <a:spcBef>
                  <a:spcPct val="0"/>
                </a:spcBef>
              </a:pPr>
              <a:t>57</a:t>
            </a:fld>
            <a:endParaRPr lang="en-US" altLang="de-DE" sz="1300">
              <a:cs typeface="Times New Roman" panose="02020603050405020304" pitchFamily="18" charset="0"/>
            </a:endParaRPr>
          </a:p>
        </p:txBody>
      </p:sp>
      <p:sp>
        <p:nvSpPr>
          <p:cNvPr id="199683" name="Rectangle 2"/>
          <p:cNvSpPr>
            <a:spLocks noGrp="1" noRot="1" noChangeAspect="1" noChangeArrowheads="1" noTextEdit="1"/>
          </p:cNvSpPr>
          <p:nvPr>
            <p:ph type="sldImg"/>
          </p:nvPr>
        </p:nvSpPr>
        <p:spPr>
          <a:xfrm>
            <a:off x="138113" y="768350"/>
            <a:ext cx="6823075" cy="3836988"/>
          </a:xfrm>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3412775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3B94E690-B83B-4FAA-BB13-CFAEEA32658E}" type="slidenum">
              <a:rPr lang="en-US" altLang="de-DE" sz="1300">
                <a:cs typeface="Times New Roman" panose="02020603050405020304" pitchFamily="18" charset="0"/>
              </a:rPr>
              <a:pPr eaLnBrk="1" hangingPunct="1">
                <a:spcBef>
                  <a:spcPct val="0"/>
                </a:spcBef>
              </a:pPr>
              <a:t>58</a:t>
            </a:fld>
            <a:endParaRPr lang="en-US" altLang="de-DE" sz="1300">
              <a:cs typeface="Times New Roman" panose="02020603050405020304" pitchFamily="18" charset="0"/>
            </a:endParaRPr>
          </a:p>
        </p:txBody>
      </p:sp>
      <p:sp>
        <p:nvSpPr>
          <p:cNvPr id="200707" name="Rectangle 2"/>
          <p:cNvSpPr>
            <a:spLocks noGrp="1" noRot="1" noChangeAspect="1" noChangeArrowheads="1" noTextEdit="1"/>
          </p:cNvSpPr>
          <p:nvPr>
            <p:ph type="sldImg"/>
          </p:nvPr>
        </p:nvSpPr>
        <p:spPr>
          <a:xfrm>
            <a:off x="138113" y="768350"/>
            <a:ext cx="6823075" cy="3836988"/>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2467770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E5E81F62-4AA1-4840-A6B3-BADDC6881503}" type="slidenum">
              <a:rPr lang="en-US" altLang="de-DE" sz="1300">
                <a:cs typeface="Times New Roman" panose="02020603050405020304" pitchFamily="18" charset="0"/>
              </a:rPr>
              <a:pPr eaLnBrk="1" hangingPunct="1">
                <a:spcBef>
                  <a:spcPct val="0"/>
                </a:spcBef>
              </a:pPr>
              <a:t>59</a:t>
            </a:fld>
            <a:endParaRPr lang="en-US" altLang="de-DE" sz="1300">
              <a:cs typeface="Times New Roman" panose="02020603050405020304" pitchFamily="18" charset="0"/>
            </a:endParaRPr>
          </a:p>
        </p:txBody>
      </p:sp>
      <p:sp>
        <p:nvSpPr>
          <p:cNvPr id="201731" name="Rectangle 2"/>
          <p:cNvSpPr>
            <a:spLocks noGrp="1" noRot="1" noChangeAspect="1" noChangeArrowheads="1" noTextEdit="1"/>
          </p:cNvSpPr>
          <p:nvPr>
            <p:ph type="sldImg"/>
          </p:nvPr>
        </p:nvSpPr>
        <p:spPr>
          <a:xfrm>
            <a:off x="138113" y="768350"/>
            <a:ext cx="6823075" cy="3836988"/>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188946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AA29CA96-C4E9-4C69-86B8-4EFD9F3DDE6F}" type="slidenum">
              <a:rPr lang="en-US" altLang="de-DE" sz="1300">
                <a:cs typeface="Times New Roman" panose="02020603050405020304" pitchFamily="18" charset="0"/>
              </a:rPr>
              <a:pPr eaLnBrk="1" hangingPunct="1">
                <a:spcBef>
                  <a:spcPct val="0"/>
                </a:spcBef>
              </a:pPr>
              <a:t>60</a:t>
            </a:fld>
            <a:endParaRPr lang="en-US" altLang="de-DE" sz="1300">
              <a:cs typeface="Times New Roman" panose="02020603050405020304" pitchFamily="18" charset="0"/>
            </a:endParaRPr>
          </a:p>
        </p:txBody>
      </p:sp>
      <p:sp>
        <p:nvSpPr>
          <p:cNvPr id="202755" name="Rectangle 2"/>
          <p:cNvSpPr>
            <a:spLocks noGrp="1" noRot="1" noChangeAspect="1" noChangeArrowheads="1" noTextEdit="1"/>
          </p:cNvSpPr>
          <p:nvPr>
            <p:ph type="sldImg"/>
          </p:nvPr>
        </p:nvSpPr>
        <p:spPr>
          <a:xfrm>
            <a:off x="138113" y="768350"/>
            <a:ext cx="6823075" cy="3836988"/>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4132797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89E8F7D-5E1C-4310-83D4-C5FD8B1AAB7C}" type="slidenum">
              <a:rPr lang="en-US" altLang="de-DE" sz="1300">
                <a:cs typeface="Times New Roman" panose="02020603050405020304" pitchFamily="18" charset="0"/>
              </a:rPr>
              <a:pPr eaLnBrk="1" hangingPunct="1">
                <a:spcBef>
                  <a:spcPct val="0"/>
                </a:spcBef>
              </a:pPr>
              <a:t>61</a:t>
            </a:fld>
            <a:endParaRPr lang="en-US" altLang="de-DE" sz="1300">
              <a:cs typeface="Times New Roman" panose="02020603050405020304" pitchFamily="18" charset="0"/>
            </a:endParaRPr>
          </a:p>
        </p:txBody>
      </p:sp>
      <p:sp>
        <p:nvSpPr>
          <p:cNvPr id="203779" name="Rectangle 2"/>
          <p:cNvSpPr>
            <a:spLocks noGrp="1" noRot="1" noChangeAspect="1" noChangeArrowheads="1" noTextEdit="1"/>
          </p:cNvSpPr>
          <p:nvPr>
            <p:ph type="sldImg"/>
          </p:nvPr>
        </p:nvSpPr>
        <p:spPr>
          <a:xfrm>
            <a:off x="138113" y="768350"/>
            <a:ext cx="6823075" cy="3836988"/>
          </a:xfrm>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8594097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4067D57-1F85-4520-A040-A67D620BC5A0}" type="slidenum">
              <a:rPr lang="en-US" altLang="de-DE" sz="1300">
                <a:cs typeface="Times New Roman" panose="02020603050405020304" pitchFamily="18" charset="0"/>
              </a:rPr>
              <a:pPr eaLnBrk="1" hangingPunct="1">
                <a:spcBef>
                  <a:spcPct val="0"/>
                </a:spcBef>
              </a:pPr>
              <a:t>62</a:t>
            </a:fld>
            <a:endParaRPr lang="en-US" altLang="de-DE" sz="1300">
              <a:cs typeface="Times New Roman" panose="02020603050405020304" pitchFamily="18" charset="0"/>
            </a:endParaRPr>
          </a:p>
        </p:txBody>
      </p:sp>
      <p:sp>
        <p:nvSpPr>
          <p:cNvPr id="204803" name="Rectangle 2"/>
          <p:cNvSpPr>
            <a:spLocks noGrp="1" noRot="1" noChangeAspect="1" noChangeArrowheads="1" noTextEdit="1"/>
          </p:cNvSpPr>
          <p:nvPr>
            <p:ph type="sldImg"/>
          </p:nvPr>
        </p:nvSpPr>
        <p:spPr>
          <a:xfrm>
            <a:off x="138113" y="768350"/>
            <a:ext cx="6823075" cy="3836988"/>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7051166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79B69788-75D0-42C1-8A2F-CDD2D8FB13B4}" type="slidenum">
              <a:rPr lang="en-US" altLang="de-DE" sz="1300">
                <a:cs typeface="Times New Roman" panose="02020603050405020304" pitchFamily="18" charset="0"/>
              </a:rPr>
              <a:pPr eaLnBrk="1" hangingPunct="1">
                <a:spcBef>
                  <a:spcPct val="0"/>
                </a:spcBef>
              </a:pPr>
              <a:t>63</a:t>
            </a:fld>
            <a:endParaRPr lang="en-US" altLang="de-DE" sz="1300">
              <a:cs typeface="Times New Roman" panose="02020603050405020304" pitchFamily="18" charset="0"/>
            </a:endParaRPr>
          </a:p>
        </p:txBody>
      </p:sp>
      <p:sp>
        <p:nvSpPr>
          <p:cNvPr id="205827" name="Rectangle 2"/>
          <p:cNvSpPr>
            <a:spLocks noGrp="1" noRot="1" noChangeAspect="1" noChangeArrowheads="1" noTextEdit="1"/>
          </p:cNvSpPr>
          <p:nvPr>
            <p:ph type="sldImg"/>
          </p:nvPr>
        </p:nvSpPr>
        <p:spPr>
          <a:xfrm>
            <a:off x="138113" y="768350"/>
            <a:ext cx="6823075" cy="3836988"/>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5384621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B90E2BD-F6F2-46CE-A593-C27AEE7495AB}" type="slidenum">
              <a:rPr lang="en-US" altLang="de-DE" sz="1300">
                <a:cs typeface="Times New Roman" panose="02020603050405020304" pitchFamily="18" charset="0"/>
              </a:rPr>
              <a:pPr eaLnBrk="1" hangingPunct="1">
                <a:spcBef>
                  <a:spcPct val="0"/>
                </a:spcBef>
              </a:pPr>
              <a:t>64</a:t>
            </a:fld>
            <a:endParaRPr lang="en-US" altLang="de-DE" sz="1300">
              <a:cs typeface="Times New Roman" panose="02020603050405020304" pitchFamily="18" charset="0"/>
            </a:endParaRPr>
          </a:p>
        </p:txBody>
      </p:sp>
      <p:sp>
        <p:nvSpPr>
          <p:cNvPr id="206851" name="Rectangle 2"/>
          <p:cNvSpPr>
            <a:spLocks noGrp="1" noRot="1" noChangeAspect="1" noChangeArrowheads="1" noTextEdit="1"/>
          </p:cNvSpPr>
          <p:nvPr>
            <p:ph type="sldImg"/>
          </p:nvPr>
        </p:nvSpPr>
        <p:spPr>
          <a:xfrm>
            <a:off x="138113" y="768350"/>
            <a:ext cx="6823075" cy="3836988"/>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8975453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EA7F49B-1B88-45C8-8A3A-E9B90E4FAE45}" type="slidenum">
              <a:rPr lang="en-US" altLang="de-DE" sz="1300">
                <a:cs typeface="Times New Roman" panose="02020603050405020304" pitchFamily="18" charset="0"/>
              </a:rPr>
              <a:pPr eaLnBrk="1" hangingPunct="1">
                <a:spcBef>
                  <a:spcPct val="0"/>
                </a:spcBef>
              </a:pPr>
              <a:t>65</a:t>
            </a:fld>
            <a:endParaRPr lang="en-US" altLang="de-DE" sz="1300">
              <a:cs typeface="Times New Roman" panose="02020603050405020304" pitchFamily="18" charset="0"/>
            </a:endParaRPr>
          </a:p>
        </p:txBody>
      </p:sp>
      <p:sp>
        <p:nvSpPr>
          <p:cNvPr id="207875" name="Rectangle 2"/>
          <p:cNvSpPr>
            <a:spLocks noGrp="1" noRot="1" noChangeAspect="1" noChangeArrowheads="1" noTextEdit="1"/>
          </p:cNvSpPr>
          <p:nvPr>
            <p:ph type="sldImg"/>
          </p:nvPr>
        </p:nvSpPr>
        <p:spPr>
          <a:xfrm>
            <a:off x="138113" y="768350"/>
            <a:ext cx="6823075" cy="3836988"/>
          </a:xfrm>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6462804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DE14A04-D987-4684-AFB0-54A3FF3E2BCA}" type="slidenum">
              <a:rPr lang="en-US" altLang="de-DE" sz="1300">
                <a:cs typeface="Times New Roman" panose="02020603050405020304" pitchFamily="18" charset="0"/>
              </a:rPr>
              <a:pPr eaLnBrk="1" hangingPunct="1">
                <a:spcBef>
                  <a:spcPct val="0"/>
                </a:spcBef>
              </a:pPr>
              <a:t>66</a:t>
            </a:fld>
            <a:endParaRPr lang="en-US" altLang="de-DE" sz="1300">
              <a:cs typeface="Times New Roman" panose="02020603050405020304" pitchFamily="18" charset="0"/>
            </a:endParaRPr>
          </a:p>
        </p:txBody>
      </p:sp>
      <p:sp>
        <p:nvSpPr>
          <p:cNvPr id="208899" name="Rectangle 2"/>
          <p:cNvSpPr>
            <a:spLocks noGrp="1" noRot="1" noChangeAspect="1" noChangeArrowheads="1" noTextEdit="1"/>
          </p:cNvSpPr>
          <p:nvPr>
            <p:ph type="sldImg"/>
          </p:nvPr>
        </p:nvSpPr>
        <p:spPr>
          <a:xfrm>
            <a:off x="138113" y="768350"/>
            <a:ext cx="6823075" cy="3836988"/>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2910770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5E860C7-2600-4E06-881A-512DA385E8AC}" type="slidenum">
              <a:rPr lang="en-US" altLang="de-DE" sz="1300">
                <a:cs typeface="Times New Roman" panose="02020603050405020304" pitchFamily="18" charset="0"/>
              </a:rPr>
              <a:pPr eaLnBrk="1" hangingPunct="1">
                <a:spcBef>
                  <a:spcPct val="0"/>
                </a:spcBef>
              </a:pPr>
              <a:t>67</a:t>
            </a:fld>
            <a:endParaRPr lang="en-US" altLang="de-DE" sz="1300">
              <a:cs typeface="Times New Roman" panose="02020603050405020304" pitchFamily="18" charset="0"/>
            </a:endParaRPr>
          </a:p>
        </p:txBody>
      </p:sp>
      <p:sp>
        <p:nvSpPr>
          <p:cNvPr id="209923" name="Rectangle 2"/>
          <p:cNvSpPr>
            <a:spLocks noGrp="1" noRot="1" noChangeAspect="1" noChangeArrowheads="1" noTextEdit="1"/>
          </p:cNvSpPr>
          <p:nvPr>
            <p:ph type="sldImg"/>
          </p:nvPr>
        </p:nvSpPr>
        <p:spPr>
          <a:xfrm>
            <a:off x="138113" y="768350"/>
            <a:ext cx="6823075" cy="3836988"/>
          </a:xfrm>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9939953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83C48FE-D50B-4EBD-92BA-7B5300B99AAE}" type="slidenum">
              <a:rPr lang="en-US" altLang="de-DE" sz="1300">
                <a:cs typeface="Times New Roman" panose="02020603050405020304" pitchFamily="18" charset="0"/>
              </a:rPr>
              <a:pPr eaLnBrk="1" hangingPunct="1">
                <a:spcBef>
                  <a:spcPct val="0"/>
                </a:spcBef>
              </a:pPr>
              <a:t>68</a:t>
            </a:fld>
            <a:endParaRPr lang="en-US" altLang="de-DE" sz="1300">
              <a:cs typeface="Times New Roman" panose="02020603050405020304" pitchFamily="18" charset="0"/>
            </a:endParaRPr>
          </a:p>
        </p:txBody>
      </p:sp>
      <p:sp>
        <p:nvSpPr>
          <p:cNvPr id="210947" name="Rectangle 2"/>
          <p:cNvSpPr>
            <a:spLocks noGrp="1" noRot="1" noChangeAspect="1" noChangeArrowheads="1" noTextEdit="1"/>
          </p:cNvSpPr>
          <p:nvPr>
            <p:ph type="sldImg"/>
          </p:nvPr>
        </p:nvSpPr>
        <p:spPr>
          <a:xfrm>
            <a:off x="138113" y="768350"/>
            <a:ext cx="6823075" cy="3836988"/>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1116423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E74771D-5948-472C-B180-9745A091074A}" type="slidenum">
              <a:rPr lang="en-US" altLang="de-DE" sz="1300">
                <a:cs typeface="Times New Roman" panose="02020603050405020304" pitchFamily="18" charset="0"/>
              </a:rPr>
              <a:pPr eaLnBrk="1" hangingPunct="1">
                <a:spcBef>
                  <a:spcPct val="0"/>
                </a:spcBef>
              </a:pPr>
              <a:t>69</a:t>
            </a:fld>
            <a:endParaRPr lang="en-US" altLang="de-DE" sz="1300">
              <a:cs typeface="Times New Roman" panose="02020603050405020304" pitchFamily="18" charset="0"/>
            </a:endParaRPr>
          </a:p>
        </p:txBody>
      </p:sp>
      <p:sp>
        <p:nvSpPr>
          <p:cNvPr id="211971" name="Rectangle 2"/>
          <p:cNvSpPr>
            <a:spLocks noGrp="1" noRot="1" noChangeAspect="1" noChangeArrowheads="1" noTextEdit="1"/>
          </p:cNvSpPr>
          <p:nvPr>
            <p:ph type="sldImg"/>
          </p:nvPr>
        </p:nvSpPr>
        <p:spPr>
          <a:xfrm>
            <a:off x="138113" y="768350"/>
            <a:ext cx="6823075" cy="3836988"/>
          </a:xfrm>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4141563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AF9D3CBF-3997-44C4-9498-744E485EB4D3}" type="slidenum">
              <a:rPr lang="en-US" altLang="de-DE" sz="1300">
                <a:cs typeface="Times New Roman" panose="02020603050405020304" pitchFamily="18" charset="0"/>
              </a:rPr>
              <a:pPr eaLnBrk="1" hangingPunct="1">
                <a:spcBef>
                  <a:spcPct val="0"/>
                </a:spcBef>
              </a:pPr>
              <a:t>70</a:t>
            </a:fld>
            <a:endParaRPr lang="en-US" altLang="de-DE" sz="1300">
              <a:cs typeface="Times New Roman" panose="02020603050405020304" pitchFamily="18" charset="0"/>
            </a:endParaRPr>
          </a:p>
        </p:txBody>
      </p:sp>
      <p:sp>
        <p:nvSpPr>
          <p:cNvPr id="212995" name="Rectangle 2"/>
          <p:cNvSpPr>
            <a:spLocks noGrp="1" noRot="1" noChangeAspect="1" noChangeArrowheads="1" noTextEdit="1"/>
          </p:cNvSpPr>
          <p:nvPr>
            <p:ph type="sldImg"/>
          </p:nvPr>
        </p:nvSpPr>
        <p:spPr>
          <a:xfrm>
            <a:off x="138113" y="768350"/>
            <a:ext cx="6823075" cy="3836988"/>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972342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C6720959-5E45-485A-AE69-525565DD40F9}" type="slidenum">
              <a:rPr lang="en-US" altLang="de-DE" sz="1300">
                <a:cs typeface="Times New Roman" panose="02020603050405020304" pitchFamily="18" charset="0"/>
              </a:rPr>
              <a:pPr eaLnBrk="1" hangingPunct="1">
                <a:spcBef>
                  <a:spcPct val="0"/>
                </a:spcBef>
              </a:pPr>
              <a:t>71</a:t>
            </a:fld>
            <a:endParaRPr lang="en-US" altLang="de-DE" sz="1300">
              <a:cs typeface="Times New Roman" panose="02020603050405020304" pitchFamily="18" charset="0"/>
            </a:endParaRPr>
          </a:p>
        </p:txBody>
      </p:sp>
      <p:sp>
        <p:nvSpPr>
          <p:cNvPr id="214019" name="Rectangle 2"/>
          <p:cNvSpPr>
            <a:spLocks noGrp="1" noRot="1" noChangeAspect="1" noChangeArrowheads="1" noTextEdit="1"/>
          </p:cNvSpPr>
          <p:nvPr>
            <p:ph type="sldImg"/>
          </p:nvPr>
        </p:nvSpPr>
        <p:spPr>
          <a:xfrm>
            <a:off x="138113" y="768350"/>
            <a:ext cx="6823075" cy="3836988"/>
          </a:xfrm>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6575950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195100F-0970-4EA0-AA12-304BC16C3F60}" type="slidenum">
              <a:rPr lang="en-US" altLang="de-DE" sz="1300">
                <a:cs typeface="Times New Roman" panose="02020603050405020304" pitchFamily="18" charset="0"/>
              </a:rPr>
              <a:pPr eaLnBrk="1" hangingPunct="1">
                <a:spcBef>
                  <a:spcPct val="0"/>
                </a:spcBef>
              </a:pPr>
              <a:t>72</a:t>
            </a:fld>
            <a:endParaRPr lang="en-US" altLang="de-DE" sz="1300">
              <a:cs typeface="Times New Roman" panose="02020603050405020304" pitchFamily="18" charset="0"/>
            </a:endParaRPr>
          </a:p>
        </p:txBody>
      </p:sp>
      <p:sp>
        <p:nvSpPr>
          <p:cNvPr id="215043" name="Rectangle 2"/>
          <p:cNvSpPr>
            <a:spLocks noGrp="1" noRot="1" noChangeAspect="1" noChangeArrowheads="1" noTextEdit="1"/>
          </p:cNvSpPr>
          <p:nvPr>
            <p:ph type="sldImg"/>
          </p:nvPr>
        </p:nvSpPr>
        <p:spPr>
          <a:xfrm>
            <a:off x="138113" y="768350"/>
            <a:ext cx="6823075" cy="3836988"/>
          </a:xfrm>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1222576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76671FF-F8D8-49D1-B6B2-D1831DFE7A80}" type="slidenum">
              <a:rPr lang="en-US" altLang="de-DE" sz="1300">
                <a:cs typeface="Times New Roman" panose="02020603050405020304" pitchFamily="18" charset="0"/>
              </a:rPr>
              <a:pPr eaLnBrk="1" hangingPunct="1">
                <a:spcBef>
                  <a:spcPct val="0"/>
                </a:spcBef>
              </a:pPr>
              <a:t>73</a:t>
            </a:fld>
            <a:endParaRPr lang="en-US" altLang="de-DE" sz="1300">
              <a:cs typeface="Times New Roman" panose="02020603050405020304" pitchFamily="18" charset="0"/>
            </a:endParaRPr>
          </a:p>
        </p:txBody>
      </p:sp>
      <p:sp>
        <p:nvSpPr>
          <p:cNvPr id="216067" name="Rectangle 2"/>
          <p:cNvSpPr>
            <a:spLocks noGrp="1" noRot="1" noChangeAspect="1" noChangeArrowheads="1" noTextEdit="1"/>
          </p:cNvSpPr>
          <p:nvPr>
            <p:ph type="sldImg"/>
          </p:nvPr>
        </p:nvSpPr>
        <p:spPr>
          <a:xfrm>
            <a:off x="138113" y="768350"/>
            <a:ext cx="6823075" cy="3836988"/>
          </a:xfrm>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5433728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DFBF4FA5-96D0-40AD-9349-413F663BFF70}" type="slidenum">
              <a:rPr lang="en-US" altLang="de-DE" sz="1300">
                <a:cs typeface="Times New Roman" panose="02020603050405020304" pitchFamily="18" charset="0"/>
              </a:rPr>
              <a:pPr eaLnBrk="1" hangingPunct="1">
                <a:spcBef>
                  <a:spcPct val="0"/>
                </a:spcBef>
              </a:pPr>
              <a:t>74</a:t>
            </a:fld>
            <a:endParaRPr lang="en-US" altLang="de-DE" sz="1300">
              <a:cs typeface="Times New Roman" panose="02020603050405020304" pitchFamily="18" charset="0"/>
            </a:endParaRPr>
          </a:p>
        </p:txBody>
      </p:sp>
      <p:sp>
        <p:nvSpPr>
          <p:cNvPr id="217091" name="Rectangle 2"/>
          <p:cNvSpPr>
            <a:spLocks noGrp="1" noRot="1" noChangeAspect="1" noChangeArrowheads="1" noTextEdit="1"/>
          </p:cNvSpPr>
          <p:nvPr>
            <p:ph type="sldImg"/>
          </p:nvPr>
        </p:nvSpPr>
        <p:spPr>
          <a:xfrm>
            <a:off x="138113" y="768350"/>
            <a:ext cx="6823075" cy="3836988"/>
          </a:xfrm>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8073508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F45E298-8710-4CF2-BEDD-635430935E99}" type="slidenum">
              <a:rPr lang="en-US" altLang="de-DE" sz="1300">
                <a:cs typeface="Times New Roman" panose="02020603050405020304" pitchFamily="18" charset="0"/>
              </a:rPr>
              <a:pPr eaLnBrk="1" hangingPunct="1">
                <a:spcBef>
                  <a:spcPct val="0"/>
                </a:spcBef>
              </a:pPr>
              <a:t>75</a:t>
            </a:fld>
            <a:endParaRPr lang="en-US" altLang="de-DE" sz="1300">
              <a:cs typeface="Times New Roman" panose="02020603050405020304" pitchFamily="18" charset="0"/>
            </a:endParaRPr>
          </a:p>
        </p:txBody>
      </p:sp>
      <p:sp>
        <p:nvSpPr>
          <p:cNvPr id="218115" name="Rectangle 2"/>
          <p:cNvSpPr>
            <a:spLocks noGrp="1" noRot="1" noChangeAspect="1" noChangeArrowheads="1" noTextEdit="1"/>
          </p:cNvSpPr>
          <p:nvPr>
            <p:ph type="sldImg"/>
          </p:nvPr>
        </p:nvSpPr>
        <p:spPr>
          <a:xfrm>
            <a:off x="138113" y="768350"/>
            <a:ext cx="6823075" cy="3836988"/>
          </a:xfrm>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8927084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5A13D55-C8B5-4A7E-A604-8DCB2AFB226F}" type="slidenum">
              <a:rPr lang="en-US" altLang="de-DE" sz="1300">
                <a:cs typeface="Times New Roman" panose="02020603050405020304" pitchFamily="18" charset="0"/>
              </a:rPr>
              <a:pPr eaLnBrk="1" hangingPunct="1">
                <a:spcBef>
                  <a:spcPct val="0"/>
                </a:spcBef>
              </a:pPr>
              <a:t>76</a:t>
            </a:fld>
            <a:endParaRPr lang="en-US" altLang="de-DE" sz="1300">
              <a:cs typeface="Times New Roman" panose="02020603050405020304" pitchFamily="18" charset="0"/>
            </a:endParaRPr>
          </a:p>
        </p:txBody>
      </p:sp>
      <p:sp>
        <p:nvSpPr>
          <p:cNvPr id="219139" name="Rectangle 2"/>
          <p:cNvSpPr>
            <a:spLocks noGrp="1" noRot="1" noChangeAspect="1" noChangeArrowheads="1" noTextEdit="1"/>
          </p:cNvSpPr>
          <p:nvPr>
            <p:ph type="sldImg"/>
          </p:nvPr>
        </p:nvSpPr>
        <p:spPr>
          <a:xfrm>
            <a:off x="138113" y="768350"/>
            <a:ext cx="6823075" cy="3836988"/>
          </a:xfrm>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6623361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8088B35-4C27-4D8B-B7C1-41014C33C983}" type="slidenum">
              <a:rPr lang="en-US" altLang="de-DE" sz="1300">
                <a:cs typeface="Times New Roman" panose="02020603050405020304" pitchFamily="18" charset="0"/>
              </a:rPr>
              <a:pPr eaLnBrk="1" hangingPunct="1">
                <a:spcBef>
                  <a:spcPct val="0"/>
                </a:spcBef>
              </a:pPr>
              <a:t>77</a:t>
            </a:fld>
            <a:endParaRPr lang="en-US" altLang="de-DE" sz="1300">
              <a:cs typeface="Times New Roman" panose="02020603050405020304" pitchFamily="18" charset="0"/>
            </a:endParaRPr>
          </a:p>
        </p:txBody>
      </p:sp>
      <p:sp>
        <p:nvSpPr>
          <p:cNvPr id="220163" name="Rectangle 2"/>
          <p:cNvSpPr>
            <a:spLocks noGrp="1" noRot="1" noChangeAspect="1" noChangeArrowheads="1" noTextEdit="1"/>
          </p:cNvSpPr>
          <p:nvPr>
            <p:ph type="sldImg"/>
          </p:nvPr>
        </p:nvSpPr>
        <p:spPr>
          <a:xfrm>
            <a:off x="138113" y="768350"/>
            <a:ext cx="6823075" cy="3836988"/>
          </a:xfrm>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242636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07ABF1B2-C92E-4283-9C3F-19DCEA44966B}" type="slidenum">
              <a:rPr lang="en-US" altLang="de-DE" sz="1300">
                <a:cs typeface="Times New Roman" panose="02020603050405020304" pitchFamily="18" charset="0"/>
              </a:rPr>
              <a:pPr eaLnBrk="1" hangingPunct="1">
                <a:spcBef>
                  <a:spcPct val="0"/>
                </a:spcBef>
              </a:pPr>
              <a:t>78</a:t>
            </a:fld>
            <a:endParaRPr lang="en-US" altLang="de-DE" sz="1300">
              <a:cs typeface="Times New Roman" panose="02020603050405020304" pitchFamily="18" charset="0"/>
            </a:endParaRPr>
          </a:p>
        </p:txBody>
      </p:sp>
      <p:sp>
        <p:nvSpPr>
          <p:cNvPr id="221187" name="Rectangle 1026"/>
          <p:cNvSpPr>
            <a:spLocks noGrp="1" noRot="1" noChangeAspect="1" noChangeArrowheads="1" noTextEdit="1"/>
          </p:cNvSpPr>
          <p:nvPr>
            <p:ph type="sldImg"/>
          </p:nvPr>
        </p:nvSpPr>
        <p:spPr>
          <a:xfrm>
            <a:off x="138113" y="768350"/>
            <a:ext cx="6823075" cy="3836988"/>
          </a:xfrm>
          <a:ln/>
        </p:spPr>
      </p:sp>
      <p:sp>
        <p:nvSpPr>
          <p:cNvPr id="22118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45182033"/>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C63A87E4-CE4D-479C-BBF0-8030629DAC6E}" type="slidenum">
              <a:rPr lang="en-US" altLang="de-DE" sz="1300">
                <a:cs typeface="Times New Roman" panose="02020603050405020304" pitchFamily="18" charset="0"/>
              </a:rPr>
              <a:pPr eaLnBrk="1" hangingPunct="1">
                <a:spcBef>
                  <a:spcPct val="0"/>
                </a:spcBef>
              </a:pPr>
              <a:t>79</a:t>
            </a:fld>
            <a:endParaRPr lang="en-US" altLang="de-DE" sz="1300">
              <a:cs typeface="Times New Roman" panose="02020603050405020304" pitchFamily="18" charset="0"/>
            </a:endParaRPr>
          </a:p>
        </p:txBody>
      </p:sp>
      <p:sp>
        <p:nvSpPr>
          <p:cNvPr id="222211" name="Rectangle 1026"/>
          <p:cNvSpPr>
            <a:spLocks noGrp="1" noRot="1" noChangeAspect="1" noChangeArrowheads="1" noTextEdit="1"/>
          </p:cNvSpPr>
          <p:nvPr>
            <p:ph type="sldImg"/>
          </p:nvPr>
        </p:nvSpPr>
        <p:spPr>
          <a:xfrm>
            <a:off x="138113" y="768350"/>
            <a:ext cx="6823075" cy="3836988"/>
          </a:xfrm>
          <a:ln/>
        </p:spPr>
      </p:sp>
      <p:sp>
        <p:nvSpPr>
          <p:cNvPr id="22221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60435527"/>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FC19A30-04E4-4E30-A962-EDFA23CD5C33}" type="slidenum">
              <a:rPr lang="en-US" altLang="de-DE" sz="1300">
                <a:cs typeface="Times New Roman" panose="02020603050405020304" pitchFamily="18" charset="0"/>
              </a:rPr>
              <a:pPr eaLnBrk="1" hangingPunct="1">
                <a:spcBef>
                  <a:spcPct val="0"/>
                </a:spcBef>
              </a:pPr>
              <a:t>80</a:t>
            </a:fld>
            <a:endParaRPr lang="en-US" altLang="de-DE" sz="1300">
              <a:cs typeface="Times New Roman" panose="02020603050405020304" pitchFamily="18" charset="0"/>
            </a:endParaRPr>
          </a:p>
        </p:txBody>
      </p:sp>
      <p:sp>
        <p:nvSpPr>
          <p:cNvPr id="223235" name="Rectangle 1026"/>
          <p:cNvSpPr>
            <a:spLocks noGrp="1" noRot="1" noChangeAspect="1" noChangeArrowheads="1" noTextEdit="1"/>
          </p:cNvSpPr>
          <p:nvPr>
            <p:ph type="sldImg"/>
          </p:nvPr>
        </p:nvSpPr>
        <p:spPr>
          <a:xfrm>
            <a:off x="138113" y="768350"/>
            <a:ext cx="6823075" cy="3836988"/>
          </a:xfrm>
          <a:ln/>
        </p:spPr>
      </p:sp>
      <p:sp>
        <p:nvSpPr>
          <p:cNvPr id="22323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84885326"/>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3895A288-163F-4FBB-898D-692B348DA417}" type="slidenum">
              <a:rPr lang="en-US" altLang="de-DE" sz="1300">
                <a:cs typeface="Times New Roman" panose="02020603050405020304" pitchFamily="18" charset="0"/>
              </a:rPr>
              <a:pPr eaLnBrk="1" hangingPunct="1">
                <a:spcBef>
                  <a:spcPct val="0"/>
                </a:spcBef>
              </a:pPr>
              <a:t>81</a:t>
            </a:fld>
            <a:endParaRPr lang="en-US" altLang="de-DE" sz="1300">
              <a:cs typeface="Times New Roman" panose="02020603050405020304" pitchFamily="18" charset="0"/>
            </a:endParaRPr>
          </a:p>
        </p:txBody>
      </p:sp>
      <p:sp>
        <p:nvSpPr>
          <p:cNvPr id="224259" name="Rectangle 1026"/>
          <p:cNvSpPr>
            <a:spLocks noGrp="1" noRot="1" noChangeAspect="1" noChangeArrowheads="1" noTextEdit="1"/>
          </p:cNvSpPr>
          <p:nvPr>
            <p:ph type="sldImg"/>
          </p:nvPr>
        </p:nvSpPr>
        <p:spPr>
          <a:xfrm>
            <a:off x="138113" y="768350"/>
            <a:ext cx="6823075" cy="3836988"/>
          </a:xfrm>
          <a:ln/>
        </p:spPr>
      </p:sp>
      <p:sp>
        <p:nvSpPr>
          <p:cNvPr id="22426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7287060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A04FE0D-9546-4E3F-8B37-534E12FF1B8C}" type="slidenum">
              <a:rPr lang="en-US" altLang="de-DE" sz="1300">
                <a:cs typeface="Times New Roman" panose="02020603050405020304" pitchFamily="18" charset="0"/>
              </a:rPr>
              <a:pPr eaLnBrk="1" hangingPunct="1">
                <a:spcBef>
                  <a:spcPct val="0"/>
                </a:spcBef>
              </a:pPr>
              <a:t>82</a:t>
            </a:fld>
            <a:endParaRPr lang="en-US" altLang="de-DE" sz="1300">
              <a:cs typeface="Times New Roman" panose="02020603050405020304" pitchFamily="18" charset="0"/>
            </a:endParaRPr>
          </a:p>
        </p:txBody>
      </p:sp>
      <p:sp>
        <p:nvSpPr>
          <p:cNvPr id="225283" name="Rectangle 2"/>
          <p:cNvSpPr>
            <a:spLocks noGrp="1" noRot="1" noChangeAspect="1" noChangeArrowheads="1" noTextEdit="1"/>
          </p:cNvSpPr>
          <p:nvPr>
            <p:ph type="sldImg"/>
          </p:nvPr>
        </p:nvSpPr>
        <p:spPr>
          <a:xfrm>
            <a:off x="138113" y="768350"/>
            <a:ext cx="6823075" cy="3836988"/>
          </a:xfrm>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8805900"/>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F9D7C739-5A49-4795-AEFF-EF3B31C00463}" type="slidenum">
              <a:rPr lang="en-US" altLang="de-DE" sz="1300">
                <a:cs typeface="Times New Roman" panose="02020603050405020304" pitchFamily="18" charset="0"/>
              </a:rPr>
              <a:pPr eaLnBrk="1" hangingPunct="1">
                <a:spcBef>
                  <a:spcPct val="0"/>
                </a:spcBef>
              </a:pPr>
              <a:t>83</a:t>
            </a:fld>
            <a:endParaRPr lang="en-US" altLang="de-DE" sz="1300">
              <a:cs typeface="Times New Roman" panose="02020603050405020304" pitchFamily="18" charset="0"/>
            </a:endParaRPr>
          </a:p>
        </p:txBody>
      </p:sp>
      <p:sp>
        <p:nvSpPr>
          <p:cNvPr id="226307" name="Rectangle 2"/>
          <p:cNvSpPr>
            <a:spLocks noGrp="1" noRot="1" noChangeAspect="1" noChangeArrowheads="1" noTextEdit="1"/>
          </p:cNvSpPr>
          <p:nvPr>
            <p:ph type="sldImg"/>
          </p:nvPr>
        </p:nvSpPr>
        <p:spPr>
          <a:xfrm>
            <a:off x="138113" y="768350"/>
            <a:ext cx="6823075" cy="3836988"/>
          </a:xfrm>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3137475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5D9B9DC-D92C-488B-A19D-4075C7CC0350}" type="slidenum">
              <a:rPr lang="en-US" altLang="de-DE" sz="1300">
                <a:cs typeface="Times New Roman" panose="02020603050405020304" pitchFamily="18" charset="0"/>
              </a:rPr>
              <a:pPr eaLnBrk="1" hangingPunct="1">
                <a:spcBef>
                  <a:spcPct val="0"/>
                </a:spcBef>
              </a:pPr>
              <a:t>84</a:t>
            </a:fld>
            <a:endParaRPr lang="en-US" altLang="de-DE" sz="1300">
              <a:cs typeface="Times New Roman" panose="02020603050405020304" pitchFamily="18" charset="0"/>
            </a:endParaRPr>
          </a:p>
        </p:txBody>
      </p:sp>
      <p:sp>
        <p:nvSpPr>
          <p:cNvPr id="227331" name="Rectangle 2"/>
          <p:cNvSpPr>
            <a:spLocks noGrp="1" noRot="1" noChangeAspect="1" noChangeArrowheads="1" noTextEdit="1"/>
          </p:cNvSpPr>
          <p:nvPr>
            <p:ph type="sldImg"/>
          </p:nvPr>
        </p:nvSpPr>
        <p:spPr>
          <a:xfrm>
            <a:off x="138113" y="768350"/>
            <a:ext cx="6823075" cy="3836988"/>
          </a:xfrm>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22906306"/>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01FA3C64-25B4-4903-B704-19A7505C9593}" type="slidenum">
              <a:rPr lang="en-US" altLang="de-DE" sz="1300">
                <a:cs typeface="Times New Roman" panose="02020603050405020304" pitchFamily="18" charset="0"/>
              </a:rPr>
              <a:pPr eaLnBrk="1" hangingPunct="1">
                <a:spcBef>
                  <a:spcPct val="0"/>
                </a:spcBef>
              </a:pPr>
              <a:t>85</a:t>
            </a:fld>
            <a:endParaRPr lang="en-US" altLang="de-DE" sz="1300">
              <a:cs typeface="Times New Roman" panose="02020603050405020304" pitchFamily="18" charset="0"/>
            </a:endParaRPr>
          </a:p>
        </p:txBody>
      </p:sp>
      <p:sp>
        <p:nvSpPr>
          <p:cNvPr id="228355" name="Rectangle 2"/>
          <p:cNvSpPr>
            <a:spLocks noGrp="1" noRot="1" noChangeAspect="1" noChangeArrowheads="1" noTextEdit="1"/>
          </p:cNvSpPr>
          <p:nvPr>
            <p:ph type="sldImg"/>
          </p:nvPr>
        </p:nvSpPr>
        <p:spPr>
          <a:xfrm>
            <a:off x="138113" y="768350"/>
            <a:ext cx="6823075" cy="3836988"/>
          </a:xfrm>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13087422"/>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02A43DD-BA69-433F-9A69-51E7FB2EA513}" type="slidenum">
              <a:rPr lang="en-US" altLang="de-DE" sz="1300">
                <a:cs typeface="Times New Roman" panose="02020603050405020304" pitchFamily="18" charset="0"/>
              </a:rPr>
              <a:pPr eaLnBrk="1" hangingPunct="1">
                <a:spcBef>
                  <a:spcPct val="0"/>
                </a:spcBef>
              </a:pPr>
              <a:t>86</a:t>
            </a:fld>
            <a:endParaRPr lang="en-US" altLang="de-DE" sz="1300">
              <a:cs typeface="Times New Roman" panose="02020603050405020304" pitchFamily="18" charset="0"/>
            </a:endParaRPr>
          </a:p>
        </p:txBody>
      </p:sp>
      <p:sp>
        <p:nvSpPr>
          <p:cNvPr id="229379" name="Rectangle 2"/>
          <p:cNvSpPr>
            <a:spLocks noGrp="1" noRot="1" noChangeAspect="1" noChangeArrowheads="1" noTextEdit="1"/>
          </p:cNvSpPr>
          <p:nvPr>
            <p:ph type="sldImg"/>
          </p:nvPr>
        </p:nvSpPr>
        <p:spPr>
          <a:xfrm>
            <a:off x="138113" y="768350"/>
            <a:ext cx="6823075" cy="3836988"/>
          </a:xfrm>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6171564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E18F08C4-783A-446B-A66A-7F645F8F12CC}" type="slidenum">
              <a:rPr lang="en-US" altLang="de-DE" sz="1300">
                <a:cs typeface="Times New Roman" panose="02020603050405020304" pitchFamily="18" charset="0"/>
              </a:rPr>
              <a:pPr eaLnBrk="1" hangingPunct="1">
                <a:spcBef>
                  <a:spcPct val="0"/>
                </a:spcBef>
              </a:pPr>
              <a:t>87</a:t>
            </a:fld>
            <a:endParaRPr lang="en-US" altLang="de-DE" sz="1300">
              <a:cs typeface="Times New Roman" panose="02020603050405020304" pitchFamily="18" charset="0"/>
            </a:endParaRPr>
          </a:p>
        </p:txBody>
      </p:sp>
      <p:sp>
        <p:nvSpPr>
          <p:cNvPr id="230403" name="Rectangle 2"/>
          <p:cNvSpPr>
            <a:spLocks noGrp="1" noRot="1" noChangeAspect="1" noChangeArrowheads="1" noTextEdit="1"/>
          </p:cNvSpPr>
          <p:nvPr>
            <p:ph type="sldImg"/>
          </p:nvPr>
        </p:nvSpPr>
        <p:spPr>
          <a:xfrm>
            <a:off x="138113" y="768350"/>
            <a:ext cx="6823075" cy="3836988"/>
          </a:xfrm>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90903618"/>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C56F8E64-D599-4F54-992E-BFDADD771BA9}" type="slidenum">
              <a:rPr lang="en-US" altLang="de-DE" sz="1300">
                <a:cs typeface="Times New Roman" panose="02020603050405020304" pitchFamily="18" charset="0"/>
              </a:rPr>
              <a:pPr eaLnBrk="1" hangingPunct="1">
                <a:spcBef>
                  <a:spcPct val="0"/>
                </a:spcBef>
              </a:pPr>
              <a:t>88</a:t>
            </a:fld>
            <a:endParaRPr lang="en-US" altLang="de-DE" sz="1300">
              <a:cs typeface="Times New Roman" panose="02020603050405020304" pitchFamily="18" charset="0"/>
            </a:endParaRPr>
          </a:p>
        </p:txBody>
      </p:sp>
      <p:sp>
        <p:nvSpPr>
          <p:cNvPr id="231427" name="Rectangle 2"/>
          <p:cNvSpPr>
            <a:spLocks noGrp="1" noRot="1" noChangeAspect="1" noChangeArrowheads="1" noTextEdit="1"/>
          </p:cNvSpPr>
          <p:nvPr>
            <p:ph type="sldImg"/>
          </p:nvPr>
        </p:nvSpPr>
        <p:spPr>
          <a:xfrm>
            <a:off x="138113" y="768350"/>
            <a:ext cx="6823075" cy="3836988"/>
          </a:xfrm>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51116826"/>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098F1901-92A4-463F-BDEA-00B02EC2397E}" type="slidenum">
              <a:rPr lang="en-US" altLang="de-DE" sz="1300">
                <a:cs typeface="Times New Roman" panose="02020603050405020304" pitchFamily="18" charset="0"/>
              </a:rPr>
              <a:pPr eaLnBrk="1" hangingPunct="1">
                <a:spcBef>
                  <a:spcPct val="0"/>
                </a:spcBef>
              </a:pPr>
              <a:t>89</a:t>
            </a:fld>
            <a:endParaRPr lang="en-US" altLang="de-DE" sz="1300">
              <a:cs typeface="Times New Roman" panose="02020603050405020304" pitchFamily="18" charset="0"/>
            </a:endParaRPr>
          </a:p>
        </p:txBody>
      </p:sp>
      <p:sp>
        <p:nvSpPr>
          <p:cNvPr id="232451" name="Rectangle 2"/>
          <p:cNvSpPr>
            <a:spLocks noGrp="1" noRot="1" noChangeAspect="1" noChangeArrowheads="1" noTextEdit="1"/>
          </p:cNvSpPr>
          <p:nvPr>
            <p:ph type="sldImg"/>
          </p:nvPr>
        </p:nvSpPr>
        <p:spPr>
          <a:xfrm>
            <a:off x="138113" y="768350"/>
            <a:ext cx="6823075" cy="3836988"/>
          </a:xfrm>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2121296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5ACDA44-FD8E-4C5C-AA5E-06A20CD5B15D}" type="slidenum">
              <a:rPr lang="en-US" altLang="de-DE" sz="1300">
                <a:cs typeface="Times New Roman" panose="02020603050405020304" pitchFamily="18" charset="0"/>
              </a:rPr>
              <a:pPr eaLnBrk="1" hangingPunct="1">
                <a:spcBef>
                  <a:spcPct val="0"/>
                </a:spcBef>
              </a:pPr>
              <a:t>90</a:t>
            </a:fld>
            <a:endParaRPr lang="en-US" altLang="de-DE" sz="1300">
              <a:cs typeface="Times New Roman" panose="02020603050405020304" pitchFamily="18" charset="0"/>
            </a:endParaRPr>
          </a:p>
        </p:txBody>
      </p:sp>
      <p:sp>
        <p:nvSpPr>
          <p:cNvPr id="233475" name="Rectangle 2"/>
          <p:cNvSpPr>
            <a:spLocks noGrp="1" noRot="1" noChangeAspect="1" noChangeArrowheads="1" noTextEdit="1"/>
          </p:cNvSpPr>
          <p:nvPr>
            <p:ph type="sldImg"/>
          </p:nvPr>
        </p:nvSpPr>
        <p:spPr>
          <a:xfrm>
            <a:off x="138113" y="768350"/>
            <a:ext cx="6823075" cy="3836988"/>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156129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F82E218-43F7-49CE-88B0-279D1DA9B3C1}" type="slidenum">
              <a:rPr lang="en-US" altLang="de-DE" sz="1300">
                <a:cs typeface="Times New Roman" panose="02020603050405020304" pitchFamily="18" charset="0"/>
              </a:rPr>
              <a:pPr eaLnBrk="1" hangingPunct="1">
                <a:spcBef>
                  <a:spcPct val="0"/>
                </a:spcBef>
              </a:pPr>
              <a:t>91</a:t>
            </a:fld>
            <a:endParaRPr lang="en-US" altLang="de-DE" sz="1300">
              <a:cs typeface="Times New Roman" panose="02020603050405020304" pitchFamily="18" charset="0"/>
            </a:endParaRPr>
          </a:p>
        </p:txBody>
      </p:sp>
      <p:sp>
        <p:nvSpPr>
          <p:cNvPr id="234499" name="Rectangle 2"/>
          <p:cNvSpPr>
            <a:spLocks noGrp="1" noRot="1" noChangeAspect="1" noChangeArrowheads="1" noTextEdit="1"/>
          </p:cNvSpPr>
          <p:nvPr>
            <p:ph type="sldImg"/>
          </p:nvPr>
        </p:nvSpPr>
        <p:spPr>
          <a:xfrm>
            <a:off x="138113" y="768350"/>
            <a:ext cx="6823075" cy="3836988"/>
          </a:xfrm>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53704932"/>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EBC25DB-24FC-45F2-AA53-72B7E2CBC0B6}" type="slidenum">
              <a:rPr lang="en-US" altLang="de-DE" sz="1300">
                <a:cs typeface="Times New Roman" panose="02020603050405020304" pitchFamily="18" charset="0"/>
              </a:rPr>
              <a:pPr eaLnBrk="1" hangingPunct="1">
                <a:spcBef>
                  <a:spcPct val="0"/>
                </a:spcBef>
              </a:pPr>
              <a:t>92</a:t>
            </a:fld>
            <a:endParaRPr lang="en-US" altLang="de-DE" sz="1300">
              <a:cs typeface="Times New Roman" panose="02020603050405020304" pitchFamily="18" charset="0"/>
            </a:endParaRPr>
          </a:p>
        </p:txBody>
      </p:sp>
      <p:sp>
        <p:nvSpPr>
          <p:cNvPr id="235523" name="Rectangle 2"/>
          <p:cNvSpPr>
            <a:spLocks noGrp="1" noRot="1" noChangeAspect="1" noChangeArrowheads="1" noTextEdit="1"/>
          </p:cNvSpPr>
          <p:nvPr>
            <p:ph type="sldImg"/>
          </p:nvPr>
        </p:nvSpPr>
        <p:spPr>
          <a:xfrm>
            <a:off x="138113" y="768350"/>
            <a:ext cx="6823075" cy="3836988"/>
          </a:xfrm>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5266209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30831B5B-8073-4CA2-B240-5D25CBF2E306}" type="slidenum">
              <a:rPr lang="en-US" altLang="de-DE" sz="1300">
                <a:cs typeface="Times New Roman" panose="02020603050405020304" pitchFamily="18" charset="0"/>
              </a:rPr>
              <a:pPr eaLnBrk="1" hangingPunct="1">
                <a:spcBef>
                  <a:spcPct val="0"/>
                </a:spcBef>
              </a:pPr>
              <a:t>93</a:t>
            </a:fld>
            <a:endParaRPr lang="en-US" altLang="de-DE" sz="1300">
              <a:cs typeface="Times New Roman" panose="02020603050405020304" pitchFamily="18" charset="0"/>
            </a:endParaRPr>
          </a:p>
        </p:txBody>
      </p:sp>
      <p:sp>
        <p:nvSpPr>
          <p:cNvPr id="236547" name="Rectangle 2"/>
          <p:cNvSpPr>
            <a:spLocks noGrp="1" noRot="1" noChangeAspect="1" noChangeArrowheads="1" noTextEdit="1"/>
          </p:cNvSpPr>
          <p:nvPr>
            <p:ph type="sldImg"/>
          </p:nvPr>
        </p:nvSpPr>
        <p:spPr>
          <a:xfrm>
            <a:off x="138113" y="768350"/>
            <a:ext cx="6823075" cy="3836988"/>
          </a:xfrm>
          <a:ln/>
        </p:spPr>
      </p:sp>
      <p:sp>
        <p:nvSpPr>
          <p:cNvPr id="236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16593998"/>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34B7D59-3B01-4A9A-8419-5749762AA06B}" type="slidenum">
              <a:rPr lang="en-US" altLang="de-DE" sz="1300">
                <a:cs typeface="Times New Roman" panose="02020603050405020304" pitchFamily="18" charset="0"/>
              </a:rPr>
              <a:pPr eaLnBrk="1" hangingPunct="1">
                <a:spcBef>
                  <a:spcPct val="0"/>
                </a:spcBef>
              </a:pPr>
              <a:t>94</a:t>
            </a:fld>
            <a:endParaRPr lang="en-US" altLang="de-DE" sz="1300">
              <a:cs typeface="Times New Roman" panose="02020603050405020304" pitchFamily="18" charset="0"/>
            </a:endParaRPr>
          </a:p>
        </p:txBody>
      </p:sp>
      <p:sp>
        <p:nvSpPr>
          <p:cNvPr id="239619" name="Rectangle 2"/>
          <p:cNvSpPr>
            <a:spLocks noGrp="1" noRot="1" noChangeAspect="1" noChangeArrowheads="1" noTextEdit="1"/>
          </p:cNvSpPr>
          <p:nvPr>
            <p:ph type="sldImg"/>
          </p:nvPr>
        </p:nvSpPr>
        <p:spPr>
          <a:xfrm>
            <a:off x="138113" y="768350"/>
            <a:ext cx="6823075" cy="3836988"/>
          </a:xfrm>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58892877"/>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34B7D59-3B01-4A9A-8419-5749762AA06B}" type="slidenum">
              <a:rPr lang="en-US" altLang="de-DE" sz="1300">
                <a:cs typeface="Times New Roman" panose="02020603050405020304" pitchFamily="18" charset="0"/>
              </a:rPr>
              <a:pPr eaLnBrk="1" hangingPunct="1">
                <a:spcBef>
                  <a:spcPct val="0"/>
                </a:spcBef>
              </a:pPr>
              <a:t>95</a:t>
            </a:fld>
            <a:endParaRPr lang="en-US" altLang="de-DE" sz="1300">
              <a:cs typeface="Times New Roman" panose="02020603050405020304" pitchFamily="18" charset="0"/>
            </a:endParaRPr>
          </a:p>
        </p:txBody>
      </p:sp>
      <p:sp>
        <p:nvSpPr>
          <p:cNvPr id="239619" name="Rectangle 2"/>
          <p:cNvSpPr>
            <a:spLocks noGrp="1" noRot="1" noChangeAspect="1" noChangeArrowheads="1" noTextEdit="1"/>
          </p:cNvSpPr>
          <p:nvPr>
            <p:ph type="sldImg"/>
          </p:nvPr>
        </p:nvSpPr>
        <p:spPr>
          <a:xfrm>
            <a:off x="138113" y="768350"/>
            <a:ext cx="6823075" cy="3836988"/>
          </a:xfrm>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58892877"/>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34B7D59-3B01-4A9A-8419-5749762AA06B}" type="slidenum">
              <a:rPr lang="en-US" altLang="de-DE" sz="1300">
                <a:cs typeface="Times New Roman" panose="02020603050405020304" pitchFamily="18" charset="0"/>
              </a:rPr>
              <a:pPr eaLnBrk="1" hangingPunct="1">
                <a:spcBef>
                  <a:spcPct val="0"/>
                </a:spcBef>
              </a:pPr>
              <a:t>96</a:t>
            </a:fld>
            <a:endParaRPr lang="en-US" altLang="de-DE" sz="1300">
              <a:cs typeface="Times New Roman" panose="02020603050405020304" pitchFamily="18" charset="0"/>
            </a:endParaRPr>
          </a:p>
        </p:txBody>
      </p:sp>
      <p:sp>
        <p:nvSpPr>
          <p:cNvPr id="239619" name="Rectangle 2"/>
          <p:cNvSpPr>
            <a:spLocks noGrp="1" noRot="1" noChangeAspect="1" noChangeArrowheads="1" noTextEdit="1"/>
          </p:cNvSpPr>
          <p:nvPr>
            <p:ph type="sldImg"/>
          </p:nvPr>
        </p:nvSpPr>
        <p:spPr>
          <a:xfrm>
            <a:off x="138113" y="768350"/>
            <a:ext cx="6823075" cy="3836988"/>
          </a:xfrm>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58892877"/>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C732A5C-04EE-4D3E-964B-8D92A5D2A1C0}" type="slidenum">
              <a:rPr lang="en-US" altLang="de-DE" sz="1300">
                <a:cs typeface="Times New Roman" panose="02020603050405020304" pitchFamily="18" charset="0"/>
              </a:rPr>
              <a:pPr eaLnBrk="1" hangingPunct="1">
                <a:spcBef>
                  <a:spcPct val="0"/>
                </a:spcBef>
              </a:pPr>
              <a:t>97</a:t>
            </a:fld>
            <a:endParaRPr lang="en-US" altLang="de-DE" sz="1300">
              <a:cs typeface="Times New Roman" panose="02020603050405020304" pitchFamily="18" charset="0"/>
            </a:endParaRPr>
          </a:p>
        </p:txBody>
      </p:sp>
      <p:sp>
        <p:nvSpPr>
          <p:cNvPr id="240643" name="Rectangle 2"/>
          <p:cNvSpPr>
            <a:spLocks noGrp="1" noRot="1" noChangeAspect="1" noChangeArrowheads="1" noTextEdit="1"/>
          </p:cNvSpPr>
          <p:nvPr>
            <p:ph type="sldImg"/>
          </p:nvPr>
        </p:nvSpPr>
        <p:spPr>
          <a:xfrm>
            <a:off x="138113" y="768350"/>
            <a:ext cx="6823075" cy="3836988"/>
          </a:xfrm>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37711580"/>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D31700F-E671-48D6-95A2-280ED733F005}" type="slidenum">
              <a:rPr lang="en-US" altLang="de-DE" sz="1300">
                <a:cs typeface="Times New Roman" panose="02020603050405020304" pitchFamily="18" charset="0"/>
              </a:rPr>
              <a:pPr eaLnBrk="1" hangingPunct="1">
                <a:spcBef>
                  <a:spcPct val="0"/>
                </a:spcBef>
              </a:pPr>
              <a:t>98</a:t>
            </a:fld>
            <a:endParaRPr lang="en-US" altLang="de-DE" sz="1300">
              <a:cs typeface="Times New Roman" panose="02020603050405020304" pitchFamily="18" charset="0"/>
            </a:endParaRPr>
          </a:p>
        </p:txBody>
      </p:sp>
      <p:sp>
        <p:nvSpPr>
          <p:cNvPr id="241667" name="Rectangle 2"/>
          <p:cNvSpPr>
            <a:spLocks noGrp="1" noRot="1" noChangeAspect="1" noChangeArrowheads="1" noTextEdit="1"/>
          </p:cNvSpPr>
          <p:nvPr>
            <p:ph type="sldImg"/>
          </p:nvPr>
        </p:nvSpPr>
        <p:spPr>
          <a:xfrm>
            <a:off x="138113" y="768350"/>
            <a:ext cx="6823075" cy="3836988"/>
          </a:xfrm>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23254955"/>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D6C87AED-DCB2-4980-8D4B-7B662BA654C7}" type="slidenum">
              <a:rPr lang="en-US" altLang="de-DE" sz="1300">
                <a:cs typeface="Times New Roman" panose="02020603050405020304" pitchFamily="18" charset="0"/>
              </a:rPr>
              <a:pPr eaLnBrk="1" hangingPunct="1">
                <a:spcBef>
                  <a:spcPct val="0"/>
                </a:spcBef>
              </a:pPr>
              <a:t>99</a:t>
            </a:fld>
            <a:endParaRPr lang="en-US" altLang="de-DE" sz="1300">
              <a:cs typeface="Times New Roman" panose="02020603050405020304" pitchFamily="18" charset="0"/>
            </a:endParaRPr>
          </a:p>
        </p:txBody>
      </p:sp>
      <p:sp>
        <p:nvSpPr>
          <p:cNvPr id="242691" name="Rectangle 2"/>
          <p:cNvSpPr>
            <a:spLocks noGrp="1" noRot="1" noChangeAspect="1" noChangeArrowheads="1" noTextEdit="1"/>
          </p:cNvSpPr>
          <p:nvPr>
            <p:ph type="sldImg"/>
          </p:nvPr>
        </p:nvSpPr>
        <p:spPr>
          <a:xfrm>
            <a:off x="138113" y="768350"/>
            <a:ext cx="6823075" cy="3836988"/>
          </a:xfrm>
          <a:ln/>
        </p:spPr>
      </p:sp>
      <p:sp>
        <p:nvSpPr>
          <p:cNvPr id="242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02812405"/>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F5838052-2559-443C-9C1D-F1466BA19306}" type="slidenum">
              <a:rPr lang="en-US" altLang="de-DE" sz="1300">
                <a:cs typeface="Times New Roman" panose="02020603050405020304" pitchFamily="18" charset="0"/>
              </a:rPr>
              <a:pPr eaLnBrk="1" hangingPunct="1">
                <a:spcBef>
                  <a:spcPct val="0"/>
                </a:spcBef>
              </a:pPr>
              <a:t>100</a:t>
            </a:fld>
            <a:endParaRPr lang="en-US" altLang="de-DE" sz="1300">
              <a:cs typeface="Times New Roman" panose="02020603050405020304" pitchFamily="18" charset="0"/>
            </a:endParaRPr>
          </a:p>
        </p:txBody>
      </p:sp>
      <p:sp>
        <p:nvSpPr>
          <p:cNvPr id="243715" name="Rectangle 2"/>
          <p:cNvSpPr>
            <a:spLocks noGrp="1" noRot="1" noChangeAspect="1" noChangeArrowheads="1" noTextEdit="1"/>
          </p:cNvSpPr>
          <p:nvPr>
            <p:ph type="sldImg"/>
          </p:nvPr>
        </p:nvSpPr>
        <p:spPr>
          <a:xfrm>
            <a:off x="138113" y="768350"/>
            <a:ext cx="6823075" cy="3836988"/>
          </a:xfrm>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91591386"/>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84A1308-CF9C-4CA7-8F36-569BAD0FD723}" type="slidenum">
              <a:rPr lang="en-US" altLang="de-DE" sz="1300">
                <a:cs typeface="Times New Roman" panose="02020603050405020304" pitchFamily="18" charset="0"/>
              </a:rPr>
              <a:pPr eaLnBrk="1" hangingPunct="1">
                <a:spcBef>
                  <a:spcPct val="0"/>
                </a:spcBef>
              </a:pPr>
              <a:t>101</a:t>
            </a:fld>
            <a:endParaRPr lang="en-US" altLang="de-DE" sz="1300">
              <a:cs typeface="Times New Roman" panose="02020603050405020304" pitchFamily="18" charset="0"/>
            </a:endParaRPr>
          </a:p>
        </p:txBody>
      </p:sp>
      <p:sp>
        <p:nvSpPr>
          <p:cNvPr id="244739" name="Rectangle 2"/>
          <p:cNvSpPr>
            <a:spLocks noGrp="1" noRot="1" noChangeAspect="1" noChangeArrowheads="1" noTextEdit="1"/>
          </p:cNvSpPr>
          <p:nvPr>
            <p:ph type="sldImg"/>
          </p:nvPr>
        </p:nvSpPr>
        <p:spPr>
          <a:xfrm>
            <a:off x="138113" y="768350"/>
            <a:ext cx="6823075" cy="3836988"/>
          </a:xfrm>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94194729"/>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D8A4134E-30EF-4E13-A1FD-9A041A971B1D}" type="slidenum">
              <a:rPr lang="en-US" altLang="de-DE" sz="1300">
                <a:cs typeface="Times New Roman" panose="02020603050405020304" pitchFamily="18" charset="0"/>
              </a:rPr>
              <a:pPr eaLnBrk="1" hangingPunct="1">
                <a:spcBef>
                  <a:spcPct val="0"/>
                </a:spcBef>
              </a:pPr>
              <a:t>102</a:t>
            </a:fld>
            <a:endParaRPr lang="en-US" altLang="de-DE" sz="1300">
              <a:cs typeface="Times New Roman" panose="02020603050405020304" pitchFamily="18" charset="0"/>
            </a:endParaRPr>
          </a:p>
        </p:txBody>
      </p:sp>
      <p:sp>
        <p:nvSpPr>
          <p:cNvPr id="245763" name="Rectangle 2"/>
          <p:cNvSpPr>
            <a:spLocks noGrp="1" noRot="1" noChangeAspect="1" noChangeArrowheads="1" noTextEdit="1"/>
          </p:cNvSpPr>
          <p:nvPr>
            <p:ph type="sldImg"/>
          </p:nvPr>
        </p:nvSpPr>
        <p:spPr>
          <a:xfrm>
            <a:off x="138113" y="768350"/>
            <a:ext cx="6823075" cy="3836988"/>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50017577"/>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9755940-E6D0-4AAE-B3C1-5A3C397B8314}" type="slidenum">
              <a:rPr lang="en-US" altLang="de-DE" sz="1300">
                <a:cs typeface="Times New Roman" panose="02020603050405020304" pitchFamily="18" charset="0"/>
              </a:rPr>
              <a:pPr eaLnBrk="1" hangingPunct="1">
                <a:spcBef>
                  <a:spcPct val="0"/>
                </a:spcBef>
              </a:pPr>
              <a:t>103</a:t>
            </a:fld>
            <a:endParaRPr lang="en-US" altLang="de-DE" sz="1300">
              <a:cs typeface="Times New Roman" panose="02020603050405020304" pitchFamily="18" charset="0"/>
            </a:endParaRPr>
          </a:p>
        </p:txBody>
      </p:sp>
      <p:sp>
        <p:nvSpPr>
          <p:cNvPr id="246787" name="Rectangle 2"/>
          <p:cNvSpPr>
            <a:spLocks noGrp="1" noRot="1" noChangeAspect="1" noChangeArrowheads="1" noTextEdit="1"/>
          </p:cNvSpPr>
          <p:nvPr>
            <p:ph type="sldImg"/>
          </p:nvPr>
        </p:nvSpPr>
        <p:spPr>
          <a:xfrm>
            <a:off x="138113" y="768350"/>
            <a:ext cx="6823075" cy="3836988"/>
          </a:xfrm>
          <a:ln/>
        </p:spPr>
      </p:sp>
      <p:sp>
        <p:nvSpPr>
          <p:cNvPr id="246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62720632"/>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5E5575C-22F2-46C6-9935-A9F525294709}" type="slidenum">
              <a:rPr lang="en-US" altLang="de-DE" sz="1300">
                <a:cs typeface="Times New Roman" panose="02020603050405020304" pitchFamily="18" charset="0"/>
              </a:rPr>
              <a:pPr eaLnBrk="1" hangingPunct="1">
                <a:spcBef>
                  <a:spcPct val="0"/>
                </a:spcBef>
              </a:pPr>
              <a:t>104</a:t>
            </a:fld>
            <a:endParaRPr lang="en-US" altLang="de-DE" sz="1300">
              <a:cs typeface="Times New Roman" panose="02020603050405020304" pitchFamily="18" charset="0"/>
            </a:endParaRPr>
          </a:p>
        </p:txBody>
      </p:sp>
      <p:sp>
        <p:nvSpPr>
          <p:cNvPr id="247811" name="Rectangle 2"/>
          <p:cNvSpPr>
            <a:spLocks noGrp="1" noRot="1" noChangeAspect="1" noChangeArrowheads="1" noTextEdit="1"/>
          </p:cNvSpPr>
          <p:nvPr>
            <p:ph type="sldImg"/>
          </p:nvPr>
        </p:nvSpPr>
        <p:spPr>
          <a:xfrm>
            <a:off x="138113" y="768350"/>
            <a:ext cx="6823075" cy="3836988"/>
          </a:xfrm>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6514585"/>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F39249C2-B1AD-4134-85DB-FC5E0F67CFF3}" type="slidenum">
              <a:rPr lang="en-US" altLang="de-DE" sz="1300">
                <a:cs typeface="Times New Roman" panose="02020603050405020304" pitchFamily="18" charset="0"/>
              </a:rPr>
              <a:pPr eaLnBrk="1" hangingPunct="1">
                <a:spcBef>
                  <a:spcPct val="0"/>
                </a:spcBef>
              </a:pPr>
              <a:t>105</a:t>
            </a:fld>
            <a:endParaRPr lang="en-US" altLang="de-DE" sz="1300">
              <a:cs typeface="Times New Roman" panose="02020603050405020304" pitchFamily="18" charset="0"/>
            </a:endParaRPr>
          </a:p>
        </p:txBody>
      </p:sp>
      <p:sp>
        <p:nvSpPr>
          <p:cNvPr id="248835" name="Rectangle 2"/>
          <p:cNvSpPr>
            <a:spLocks noGrp="1" noRot="1" noChangeAspect="1" noChangeArrowheads="1" noTextEdit="1"/>
          </p:cNvSpPr>
          <p:nvPr>
            <p:ph type="sldImg"/>
          </p:nvPr>
        </p:nvSpPr>
        <p:spPr>
          <a:xfrm>
            <a:off x="138113" y="768350"/>
            <a:ext cx="6823075" cy="3836988"/>
          </a:xfrm>
          <a:ln/>
        </p:spPr>
      </p:sp>
      <p:sp>
        <p:nvSpPr>
          <p:cNvPr id="248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6521234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39710AE8-F418-4C8D-928F-7125E20CC167}" type="slidenum">
              <a:rPr lang="en-US" altLang="de-DE" sz="1300">
                <a:cs typeface="Times New Roman" panose="02020603050405020304" pitchFamily="18" charset="0"/>
              </a:rPr>
              <a:pPr eaLnBrk="1" hangingPunct="1">
                <a:spcBef>
                  <a:spcPct val="0"/>
                </a:spcBef>
              </a:pPr>
              <a:t>106</a:t>
            </a:fld>
            <a:endParaRPr lang="en-US" altLang="de-DE" sz="1300">
              <a:cs typeface="Times New Roman" panose="02020603050405020304" pitchFamily="18" charset="0"/>
            </a:endParaRPr>
          </a:p>
        </p:txBody>
      </p:sp>
      <p:sp>
        <p:nvSpPr>
          <p:cNvPr id="249859" name="Rectangle 2"/>
          <p:cNvSpPr>
            <a:spLocks noGrp="1" noRot="1" noChangeAspect="1" noChangeArrowheads="1" noTextEdit="1"/>
          </p:cNvSpPr>
          <p:nvPr>
            <p:ph type="sldImg"/>
          </p:nvPr>
        </p:nvSpPr>
        <p:spPr>
          <a:xfrm>
            <a:off x="138113" y="768350"/>
            <a:ext cx="6823075" cy="3836988"/>
          </a:xfrm>
          <a:ln/>
        </p:spPr>
      </p:sp>
      <p:sp>
        <p:nvSpPr>
          <p:cNvPr id="249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83644735"/>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0AE022F0-97BA-4C89-8F57-0682482F74BC}" type="slidenum">
              <a:rPr lang="en-US" altLang="de-DE" sz="1300">
                <a:cs typeface="Times New Roman" panose="02020603050405020304" pitchFamily="18" charset="0"/>
              </a:rPr>
              <a:pPr eaLnBrk="1" hangingPunct="1">
                <a:spcBef>
                  <a:spcPct val="0"/>
                </a:spcBef>
              </a:pPr>
              <a:t>107</a:t>
            </a:fld>
            <a:endParaRPr lang="en-US" altLang="de-DE" sz="1300">
              <a:cs typeface="Times New Roman" panose="02020603050405020304" pitchFamily="18" charset="0"/>
            </a:endParaRPr>
          </a:p>
        </p:txBody>
      </p:sp>
      <p:sp>
        <p:nvSpPr>
          <p:cNvPr id="250883" name="Rectangle 2"/>
          <p:cNvSpPr>
            <a:spLocks noGrp="1" noRot="1" noChangeAspect="1" noChangeArrowheads="1" noTextEdit="1"/>
          </p:cNvSpPr>
          <p:nvPr>
            <p:ph type="sldImg"/>
          </p:nvPr>
        </p:nvSpPr>
        <p:spPr>
          <a:xfrm>
            <a:off x="138113" y="768350"/>
            <a:ext cx="6823075" cy="3836988"/>
          </a:xfrm>
          <a:ln/>
        </p:spPr>
      </p:sp>
      <p:sp>
        <p:nvSpPr>
          <p:cNvPr id="250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4729196"/>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55CAC5D-3544-47B4-B79A-D62A39ED188C}" type="slidenum">
              <a:rPr lang="en-US" altLang="de-DE" sz="1300">
                <a:cs typeface="Times New Roman" panose="02020603050405020304" pitchFamily="18" charset="0"/>
              </a:rPr>
              <a:pPr eaLnBrk="1" hangingPunct="1">
                <a:spcBef>
                  <a:spcPct val="0"/>
                </a:spcBef>
              </a:pPr>
              <a:t>108</a:t>
            </a:fld>
            <a:endParaRPr lang="en-US" altLang="de-DE" sz="1300">
              <a:cs typeface="Times New Roman" panose="02020603050405020304" pitchFamily="18" charset="0"/>
            </a:endParaRPr>
          </a:p>
        </p:txBody>
      </p:sp>
      <p:sp>
        <p:nvSpPr>
          <p:cNvPr id="251907" name="Rectangle 2"/>
          <p:cNvSpPr>
            <a:spLocks noGrp="1" noRot="1" noChangeAspect="1" noChangeArrowheads="1" noTextEdit="1"/>
          </p:cNvSpPr>
          <p:nvPr>
            <p:ph type="sldImg"/>
          </p:nvPr>
        </p:nvSpPr>
        <p:spPr>
          <a:xfrm>
            <a:off x="138113" y="768350"/>
            <a:ext cx="6823075" cy="3836988"/>
          </a:xfrm>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93096469"/>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9AA2571-E63F-4BAE-9091-C175881F036E}" type="slidenum">
              <a:rPr lang="en-US" altLang="de-DE" sz="1300">
                <a:cs typeface="Times New Roman" panose="02020603050405020304" pitchFamily="18" charset="0"/>
              </a:rPr>
              <a:pPr eaLnBrk="1" hangingPunct="1">
                <a:spcBef>
                  <a:spcPct val="0"/>
                </a:spcBef>
              </a:pPr>
              <a:t>109</a:t>
            </a:fld>
            <a:endParaRPr lang="en-US" altLang="de-DE" sz="1300">
              <a:cs typeface="Times New Roman" panose="02020603050405020304" pitchFamily="18" charset="0"/>
            </a:endParaRPr>
          </a:p>
        </p:txBody>
      </p:sp>
      <p:sp>
        <p:nvSpPr>
          <p:cNvPr id="252931" name="Rectangle 2"/>
          <p:cNvSpPr>
            <a:spLocks noGrp="1" noRot="1" noChangeAspect="1" noChangeArrowheads="1" noTextEdit="1"/>
          </p:cNvSpPr>
          <p:nvPr>
            <p:ph type="sldImg"/>
          </p:nvPr>
        </p:nvSpPr>
        <p:spPr>
          <a:xfrm>
            <a:off x="138113" y="768350"/>
            <a:ext cx="6823075" cy="3836988"/>
          </a:xfrm>
          <a:ln/>
        </p:spPr>
      </p:sp>
      <p:sp>
        <p:nvSpPr>
          <p:cNvPr id="252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20297778"/>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C4A0D56-493C-4FA6-8763-AA459A0F28D8}" type="slidenum">
              <a:rPr lang="en-US" altLang="de-DE" sz="1300">
                <a:cs typeface="Times New Roman" panose="02020603050405020304" pitchFamily="18" charset="0"/>
              </a:rPr>
              <a:pPr eaLnBrk="1" hangingPunct="1">
                <a:spcBef>
                  <a:spcPct val="0"/>
                </a:spcBef>
              </a:pPr>
              <a:t>110</a:t>
            </a:fld>
            <a:endParaRPr lang="en-US" altLang="de-DE" sz="1300">
              <a:cs typeface="Times New Roman" panose="02020603050405020304" pitchFamily="18" charset="0"/>
            </a:endParaRPr>
          </a:p>
        </p:txBody>
      </p:sp>
      <p:sp>
        <p:nvSpPr>
          <p:cNvPr id="253955" name="Rectangle 2"/>
          <p:cNvSpPr>
            <a:spLocks noGrp="1" noRot="1" noChangeAspect="1" noChangeArrowheads="1" noTextEdit="1"/>
          </p:cNvSpPr>
          <p:nvPr>
            <p:ph type="sldImg"/>
          </p:nvPr>
        </p:nvSpPr>
        <p:spPr>
          <a:xfrm>
            <a:off x="138113" y="768350"/>
            <a:ext cx="6823075" cy="3836988"/>
          </a:xfrm>
          <a:ln/>
        </p:spPr>
      </p:sp>
      <p:sp>
        <p:nvSpPr>
          <p:cNvPr id="253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09699969"/>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4B3B089-AB5B-4939-B837-BA46E3C300DA}" type="slidenum">
              <a:rPr lang="en-US" altLang="de-DE" sz="1300">
                <a:cs typeface="Times New Roman" panose="02020603050405020304" pitchFamily="18" charset="0"/>
              </a:rPr>
              <a:pPr eaLnBrk="1" hangingPunct="1">
                <a:spcBef>
                  <a:spcPct val="0"/>
                </a:spcBef>
              </a:pPr>
              <a:t>111</a:t>
            </a:fld>
            <a:endParaRPr lang="en-US" altLang="de-DE" sz="1300">
              <a:cs typeface="Times New Roman" panose="02020603050405020304" pitchFamily="18" charset="0"/>
            </a:endParaRPr>
          </a:p>
        </p:txBody>
      </p:sp>
      <p:sp>
        <p:nvSpPr>
          <p:cNvPr id="254979" name="Rectangle 2"/>
          <p:cNvSpPr>
            <a:spLocks noGrp="1" noRot="1" noChangeAspect="1" noChangeArrowheads="1" noTextEdit="1"/>
          </p:cNvSpPr>
          <p:nvPr>
            <p:ph type="sldImg"/>
          </p:nvPr>
        </p:nvSpPr>
        <p:spPr>
          <a:xfrm>
            <a:off x="138113" y="768350"/>
            <a:ext cx="6823075" cy="3836988"/>
          </a:xfrm>
          <a:ln/>
        </p:spPr>
      </p:sp>
      <p:sp>
        <p:nvSpPr>
          <p:cNvPr id="254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38371137"/>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0BEDEB5A-3C24-4A96-A2B3-33D59E9462DB}" type="slidenum">
              <a:rPr lang="en-US" altLang="de-DE" sz="1300">
                <a:cs typeface="Times New Roman" panose="02020603050405020304" pitchFamily="18" charset="0"/>
              </a:rPr>
              <a:pPr eaLnBrk="1" hangingPunct="1">
                <a:spcBef>
                  <a:spcPct val="0"/>
                </a:spcBef>
              </a:pPr>
              <a:t>112</a:t>
            </a:fld>
            <a:endParaRPr lang="en-US" altLang="de-DE" sz="1300">
              <a:cs typeface="Times New Roman" panose="02020603050405020304" pitchFamily="18" charset="0"/>
            </a:endParaRPr>
          </a:p>
        </p:txBody>
      </p:sp>
      <p:sp>
        <p:nvSpPr>
          <p:cNvPr id="256003" name="Rectangle 2"/>
          <p:cNvSpPr>
            <a:spLocks noGrp="1" noRot="1" noChangeAspect="1" noChangeArrowheads="1" noTextEdit="1"/>
          </p:cNvSpPr>
          <p:nvPr>
            <p:ph type="sldImg"/>
          </p:nvPr>
        </p:nvSpPr>
        <p:spPr>
          <a:xfrm>
            <a:off x="138113" y="768350"/>
            <a:ext cx="6823075" cy="3836988"/>
          </a:xfrm>
          <a:ln/>
        </p:spPr>
      </p:sp>
      <p:sp>
        <p:nvSpPr>
          <p:cNvPr id="256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3179947"/>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B99D1D13-49B7-42FD-A3EA-1426507D192A}" type="slidenum">
              <a:rPr lang="en-US" altLang="de-DE" sz="1300">
                <a:cs typeface="Times New Roman" panose="02020603050405020304" pitchFamily="18" charset="0"/>
              </a:rPr>
              <a:pPr eaLnBrk="1" hangingPunct="1">
                <a:spcBef>
                  <a:spcPct val="0"/>
                </a:spcBef>
              </a:pPr>
              <a:t>113</a:t>
            </a:fld>
            <a:endParaRPr lang="en-US" altLang="de-DE" sz="1300">
              <a:cs typeface="Times New Roman" panose="02020603050405020304" pitchFamily="18" charset="0"/>
            </a:endParaRPr>
          </a:p>
        </p:txBody>
      </p:sp>
      <p:sp>
        <p:nvSpPr>
          <p:cNvPr id="260099" name="Rectangle 2"/>
          <p:cNvSpPr>
            <a:spLocks noGrp="1" noRot="1" noChangeAspect="1" noChangeArrowheads="1" noTextEdit="1"/>
          </p:cNvSpPr>
          <p:nvPr>
            <p:ph type="sldImg"/>
          </p:nvPr>
        </p:nvSpPr>
        <p:spPr>
          <a:xfrm>
            <a:off x="138113" y="768350"/>
            <a:ext cx="6823075" cy="3836988"/>
          </a:xfrm>
          <a:ln/>
        </p:spPr>
      </p:sp>
      <p:sp>
        <p:nvSpPr>
          <p:cNvPr id="260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46197173"/>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B99D1D13-49B7-42FD-A3EA-1426507D192A}" type="slidenum">
              <a:rPr lang="en-US" altLang="de-DE" sz="1300">
                <a:cs typeface="Times New Roman" panose="02020603050405020304" pitchFamily="18" charset="0"/>
              </a:rPr>
              <a:pPr eaLnBrk="1" hangingPunct="1">
                <a:spcBef>
                  <a:spcPct val="0"/>
                </a:spcBef>
              </a:pPr>
              <a:t>114</a:t>
            </a:fld>
            <a:endParaRPr lang="en-US" altLang="de-DE" sz="1300">
              <a:cs typeface="Times New Roman" panose="02020603050405020304" pitchFamily="18" charset="0"/>
            </a:endParaRPr>
          </a:p>
        </p:txBody>
      </p:sp>
      <p:sp>
        <p:nvSpPr>
          <p:cNvPr id="260099" name="Rectangle 2"/>
          <p:cNvSpPr>
            <a:spLocks noGrp="1" noRot="1" noChangeAspect="1" noChangeArrowheads="1" noTextEdit="1"/>
          </p:cNvSpPr>
          <p:nvPr>
            <p:ph type="sldImg"/>
          </p:nvPr>
        </p:nvSpPr>
        <p:spPr>
          <a:xfrm>
            <a:off x="138113" y="768350"/>
            <a:ext cx="6823075" cy="3836988"/>
          </a:xfrm>
          <a:ln/>
        </p:spPr>
      </p:sp>
      <p:sp>
        <p:nvSpPr>
          <p:cNvPr id="260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46197173"/>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B99D1D13-49B7-42FD-A3EA-1426507D192A}" type="slidenum">
              <a:rPr lang="en-US" altLang="de-DE" sz="1300">
                <a:cs typeface="Times New Roman" panose="02020603050405020304" pitchFamily="18" charset="0"/>
              </a:rPr>
              <a:pPr eaLnBrk="1" hangingPunct="1">
                <a:spcBef>
                  <a:spcPct val="0"/>
                </a:spcBef>
              </a:pPr>
              <a:t>115</a:t>
            </a:fld>
            <a:endParaRPr lang="en-US" altLang="de-DE" sz="1300">
              <a:cs typeface="Times New Roman" panose="02020603050405020304" pitchFamily="18" charset="0"/>
            </a:endParaRPr>
          </a:p>
        </p:txBody>
      </p:sp>
      <p:sp>
        <p:nvSpPr>
          <p:cNvPr id="260099" name="Rectangle 2"/>
          <p:cNvSpPr>
            <a:spLocks noGrp="1" noRot="1" noChangeAspect="1" noChangeArrowheads="1" noTextEdit="1"/>
          </p:cNvSpPr>
          <p:nvPr>
            <p:ph type="sldImg"/>
          </p:nvPr>
        </p:nvSpPr>
        <p:spPr>
          <a:xfrm>
            <a:off x="138113" y="768350"/>
            <a:ext cx="6823075" cy="3836988"/>
          </a:xfrm>
          <a:ln/>
        </p:spPr>
      </p:sp>
      <p:sp>
        <p:nvSpPr>
          <p:cNvPr id="260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46197173"/>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B99D1D13-49B7-42FD-A3EA-1426507D192A}" type="slidenum">
              <a:rPr lang="en-US" altLang="de-DE" sz="1300">
                <a:cs typeface="Times New Roman" panose="02020603050405020304" pitchFamily="18" charset="0"/>
              </a:rPr>
              <a:pPr eaLnBrk="1" hangingPunct="1">
                <a:spcBef>
                  <a:spcPct val="0"/>
                </a:spcBef>
              </a:pPr>
              <a:t>116</a:t>
            </a:fld>
            <a:endParaRPr lang="en-US" altLang="de-DE" sz="1300">
              <a:cs typeface="Times New Roman" panose="02020603050405020304" pitchFamily="18" charset="0"/>
            </a:endParaRPr>
          </a:p>
        </p:txBody>
      </p:sp>
      <p:sp>
        <p:nvSpPr>
          <p:cNvPr id="260099" name="Rectangle 2"/>
          <p:cNvSpPr>
            <a:spLocks noGrp="1" noRot="1" noChangeAspect="1" noChangeArrowheads="1" noTextEdit="1"/>
          </p:cNvSpPr>
          <p:nvPr>
            <p:ph type="sldImg"/>
          </p:nvPr>
        </p:nvSpPr>
        <p:spPr>
          <a:xfrm>
            <a:off x="138113" y="768350"/>
            <a:ext cx="6823075" cy="3836988"/>
          </a:xfrm>
          <a:ln/>
        </p:spPr>
      </p:sp>
      <p:sp>
        <p:nvSpPr>
          <p:cNvPr id="260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46197173"/>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EC8956C-9A8B-4C63-8965-5BBEC4BAD53C}" type="slidenum">
              <a:rPr lang="en-US" altLang="de-DE" sz="1300">
                <a:cs typeface="Times New Roman" panose="02020603050405020304" pitchFamily="18" charset="0"/>
              </a:rPr>
              <a:pPr eaLnBrk="1" hangingPunct="1">
                <a:spcBef>
                  <a:spcPct val="0"/>
                </a:spcBef>
              </a:pPr>
              <a:t>117</a:t>
            </a:fld>
            <a:endParaRPr lang="en-US" altLang="de-DE" sz="1300">
              <a:cs typeface="Times New Roman" panose="02020603050405020304" pitchFamily="18" charset="0"/>
            </a:endParaRPr>
          </a:p>
        </p:txBody>
      </p:sp>
      <p:sp>
        <p:nvSpPr>
          <p:cNvPr id="263171" name="Rectangle 2"/>
          <p:cNvSpPr>
            <a:spLocks noGrp="1" noRot="1" noChangeAspect="1" noChangeArrowheads="1" noTextEdit="1"/>
          </p:cNvSpPr>
          <p:nvPr>
            <p:ph type="sldImg"/>
          </p:nvPr>
        </p:nvSpPr>
        <p:spPr>
          <a:xfrm>
            <a:off x="138113" y="768350"/>
            <a:ext cx="6823075" cy="3836988"/>
          </a:xfrm>
          <a:ln/>
        </p:spPr>
      </p:sp>
      <p:sp>
        <p:nvSpPr>
          <p:cNvPr id="263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29020343"/>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EC8956C-9A8B-4C63-8965-5BBEC4BAD53C}" type="slidenum">
              <a:rPr lang="en-US" altLang="de-DE" sz="1300">
                <a:cs typeface="Times New Roman" panose="02020603050405020304" pitchFamily="18" charset="0"/>
              </a:rPr>
              <a:pPr eaLnBrk="1" hangingPunct="1">
                <a:spcBef>
                  <a:spcPct val="0"/>
                </a:spcBef>
              </a:pPr>
              <a:t>118</a:t>
            </a:fld>
            <a:endParaRPr lang="en-US" altLang="de-DE" sz="1300">
              <a:cs typeface="Times New Roman" panose="02020603050405020304" pitchFamily="18" charset="0"/>
            </a:endParaRPr>
          </a:p>
        </p:txBody>
      </p:sp>
      <p:sp>
        <p:nvSpPr>
          <p:cNvPr id="263171" name="Rectangle 2"/>
          <p:cNvSpPr>
            <a:spLocks noGrp="1" noRot="1" noChangeAspect="1" noChangeArrowheads="1" noTextEdit="1"/>
          </p:cNvSpPr>
          <p:nvPr>
            <p:ph type="sldImg"/>
          </p:nvPr>
        </p:nvSpPr>
        <p:spPr>
          <a:xfrm>
            <a:off x="138113" y="768350"/>
            <a:ext cx="6823075" cy="3836988"/>
          </a:xfrm>
          <a:ln/>
        </p:spPr>
      </p:sp>
      <p:sp>
        <p:nvSpPr>
          <p:cNvPr id="263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29020343"/>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EC8956C-9A8B-4C63-8965-5BBEC4BAD53C}" type="slidenum">
              <a:rPr lang="en-US" altLang="de-DE" sz="1300">
                <a:cs typeface="Times New Roman" panose="02020603050405020304" pitchFamily="18" charset="0"/>
              </a:rPr>
              <a:pPr eaLnBrk="1" hangingPunct="1">
                <a:spcBef>
                  <a:spcPct val="0"/>
                </a:spcBef>
              </a:pPr>
              <a:t>119</a:t>
            </a:fld>
            <a:endParaRPr lang="en-US" altLang="de-DE" sz="1300">
              <a:cs typeface="Times New Roman" panose="02020603050405020304" pitchFamily="18" charset="0"/>
            </a:endParaRPr>
          </a:p>
        </p:txBody>
      </p:sp>
      <p:sp>
        <p:nvSpPr>
          <p:cNvPr id="263171" name="Rectangle 2"/>
          <p:cNvSpPr>
            <a:spLocks noGrp="1" noRot="1" noChangeAspect="1" noChangeArrowheads="1" noTextEdit="1"/>
          </p:cNvSpPr>
          <p:nvPr>
            <p:ph type="sldImg"/>
          </p:nvPr>
        </p:nvSpPr>
        <p:spPr>
          <a:xfrm>
            <a:off x="138113" y="768350"/>
            <a:ext cx="6823075" cy="3836988"/>
          </a:xfrm>
          <a:ln/>
        </p:spPr>
      </p:sp>
      <p:sp>
        <p:nvSpPr>
          <p:cNvPr id="263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29020343"/>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120</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B9D469D0-35D9-488D-A6D6-BB3A5D2BA255}" type="slidenum">
              <a:rPr lang="en-US" altLang="de-DE" sz="1300">
                <a:cs typeface="Times New Roman" panose="02020603050405020304" pitchFamily="18" charset="0"/>
              </a:rPr>
              <a:pPr eaLnBrk="1" hangingPunct="1">
                <a:spcBef>
                  <a:spcPct val="0"/>
                </a:spcBef>
              </a:pPr>
              <a:t>121</a:t>
            </a:fld>
            <a:endParaRPr lang="en-US" altLang="de-DE" sz="1300">
              <a:cs typeface="Times New Roman" panose="02020603050405020304" pitchFamily="18" charset="0"/>
            </a:endParaRPr>
          </a:p>
        </p:txBody>
      </p:sp>
      <p:sp>
        <p:nvSpPr>
          <p:cNvPr id="265219" name="Rectangle 2"/>
          <p:cNvSpPr>
            <a:spLocks noGrp="1" noRot="1" noChangeAspect="1" noChangeArrowheads="1" noTextEdit="1"/>
          </p:cNvSpPr>
          <p:nvPr>
            <p:ph type="sldImg"/>
          </p:nvPr>
        </p:nvSpPr>
        <p:spPr>
          <a:xfrm>
            <a:off x="138113" y="768350"/>
            <a:ext cx="6823075" cy="3836988"/>
          </a:xfrm>
          <a:ln/>
        </p:spPr>
      </p:sp>
      <p:sp>
        <p:nvSpPr>
          <p:cNvPr id="265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47536138"/>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30DB245D-A876-4809-A303-FE144C070F64}" type="slidenum">
              <a:rPr lang="en-US" altLang="de-DE" sz="1300">
                <a:cs typeface="Times New Roman" panose="02020603050405020304" pitchFamily="18" charset="0"/>
              </a:rPr>
              <a:pPr eaLnBrk="1" hangingPunct="1">
                <a:spcBef>
                  <a:spcPct val="0"/>
                </a:spcBef>
              </a:pPr>
              <a:t>122</a:t>
            </a:fld>
            <a:endParaRPr lang="en-US" altLang="de-DE" sz="1300">
              <a:cs typeface="Times New Roman" panose="02020603050405020304" pitchFamily="18" charset="0"/>
            </a:endParaRPr>
          </a:p>
        </p:txBody>
      </p:sp>
      <p:sp>
        <p:nvSpPr>
          <p:cNvPr id="266243" name="Rectangle 2"/>
          <p:cNvSpPr>
            <a:spLocks noGrp="1" noRot="1" noChangeAspect="1" noChangeArrowheads="1" noTextEdit="1"/>
          </p:cNvSpPr>
          <p:nvPr>
            <p:ph type="sldImg"/>
          </p:nvPr>
        </p:nvSpPr>
        <p:spPr>
          <a:xfrm>
            <a:off x="138113" y="768350"/>
            <a:ext cx="6823075" cy="3836988"/>
          </a:xfrm>
          <a:ln/>
        </p:spPr>
      </p:sp>
      <p:sp>
        <p:nvSpPr>
          <p:cNvPr id="266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94647622"/>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B397F478-984E-4B60-9209-4788D27FF11C}" type="slidenum">
              <a:rPr lang="en-US" altLang="de-DE" sz="1300">
                <a:cs typeface="Times New Roman" panose="02020603050405020304" pitchFamily="18" charset="0"/>
              </a:rPr>
              <a:pPr eaLnBrk="1" hangingPunct="1">
                <a:spcBef>
                  <a:spcPct val="0"/>
                </a:spcBef>
              </a:pPr>
              <a:t>123</a:t>
            </a:fld>
            <a:endParaRPr lang="en-US" altLang="de-DE" sz="1300">
              <a:cs typeface="Times New Roman" panose="02020603050405020304" pitchFamily="18" charset="0"/>
            </a:endParaRPr>
          </a:p>
        </p:txBody>
      </p:sp>
      <p:sp>
        <p:nvSpPr>
          <p:cNvPr id="267267" name="Rectangle 2"/>
          <p:cNvSpPr>
            <a:spLocks noGrp="1" noRot="1" noChangeAspect="1" noChangeArrowheads="1" noTextEdit="1"/>
          </p:cNvSpPr>
          <p:nvPr>
            <p:ph type="sldImg"/>
          </p:nvPr>
        </p:nvSpPr>
        <p:spPr>
          <a:xfrm>
            <a:off x="138113" y="768350"/>
            <a:ext cx="6823075" cy="3836988"/>
          </a:xfrm>
          <a:ln/>
        </p:spPr>
      </p:sp>
      <p:sp>
        <p:nvSpPr>
          <p:cNvPr id="267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7387472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2.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3.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3.xml"/><Relationship Id="rId4" Type="http://schemas.openxmlformats.org/officeDocument/2006/relationships/image" Target="../media/image8.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Entrenamiento Metacognitivo (EMC)</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s-ES" altLang="de-DE" sz="1000" dirty="0">
                <a:latin typeface="+mj-lt"/>
              </a:rPr>
              <a:t>El uso de imágenes en éste módulo ha sido posible con el cordial permiso de los propietarios de derecho de autor/imágenes, y los artistas </a:t>
            </a:r>
            <a:r>
              <a:rPr lang="es-ES" altLang="de-DE" sz="1000" dirty="0" err="1">
                <a:latin typeface="+mj-lt"/>
              </a:rPr>
              <a:t>orginales</a:t>
            </a:r>
            <a:r>
              <a:rPr lang="es-ES" altLang="de-DE" sz="1000" dirty="0">
                <a:latin typeface="+mj-lt"/>
              </a:rPr>
              <a:t>. Para más detalles (artista, título), por favor referirse a la última diapositiva.</a:t>
            </a:r>
          </a:p>
        </p:txBody>
      </p:sp>
      <p:pic>
        <p:nvPicPr>
          <p:cNvPr id="11"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Entrenamiento Metacognitivo 4 - Empatizar, Primera Parte</a:t>
            </a:r>
          </a:p>
        </p:txBody>
      </p:sp>
      <p:sp>
        <p:nvSpPr>
          <p:cNvPr id="4" name="Slide Number Placeholder 3"/>
          <p:cNvSpPr>
            <a:spLocks noGrp="1"/>
          </p:cNvSpPr>
          <p:nvPr>
            <p:ph type="sldNum" sz="quarter" idx="12"/>
          </p:nvPr>
        </p:nvSpPr>
        <p:spPr bwMode="gray"/>
        <p:txBody>
          <a:bodyPr/>
          <a:lstStyle/>
          <a:p>
            <a:fld id="{B6BCD41C-81CA-4817-83D8-EFF29AD0D4B6}"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t>Entrenamiento Metacognitivo 4 - Empatizar, Primera Parte</a:t>
            </a:r>
          </a:p>
        </p:txBody>
      </p:sp>
      <p:sp>
        <p:nvSpPr>
          <p:cNvPr id="6" name="Slide Number Placeholder 5"/>
          <p:cNvSpPr>
            <a:spLocks noGrp="1"/>
          </p:cNvSpPr>
          <p:nvPr>
            <p:ph type="sldNum" sz="quarter" idx="12"/>
          </p:nvPr>
        </p:nvSpPr>
        <p:spPr bwMode="gray"/>
        <p:txBody>
          <a:bodyPr>
            <a:noAutofit/>
          </a:bodyPr>
          <a:lstStyle/>
          <a:p>
            <a:fld id="{B6BCD41C-81CA-4817-83D8-EFF29AD0D4B6}"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Entrenamiento Metacognitivo 4 - Empatizar, Primera Parte</a:t>
            </a:r>
          </a:p>
        </p:txBody>
      </p:sp>
      <p:sp>
        <p:nvSpPr>
          <p:cNvPr id="7" name="Slide Number Placeholder 6"/>
          <p:cNvSpPr>
            <a:spLocks noGrp="1"/>
          </p:cNvSpPr>
          <p:nvPr>
            <p:ph type="sldNum" sz="quarter" idx="12"/>
          </p:nvPr>
        </p:nvSpPr>
        <p:spPr bwMode="gray"/>
        <p:txBody>
          <a:bodyPr/>
          <a:lstStyle/>
          <a:p>
            <a:fld id="{B6BCD41C-81CA-4817-83D8-EFF29AD0D4B6}"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Entrenamiento Metacognitivo 4 - Empatizar, Primera Parte</a:t>
            </a:r>
          </a:p>
        </p:txBody>
      </p:sp>
      <p:sp>
        <p:nvSpPr>
          <p:cNvPr id="7" name="Slide Number Placeholder 6"/>
          <p:cNvSpPr>
            <a:spLocks noGrp="1"/>
          </p:cNvSpPr>
          <p:nvPr>
            <p:ph type="sldNum" sz="quarter" idx="12"/>
          </p:nvPr>
        </p:nvSpPr>
        <p:spPr bwMode="gray"/>
        <p:txBody>
          <a:bodyPr/>
          <a:lstStyle/>
          <a:p>
            <a:fld id="{B6BCD41C-81CA-4817-83D8-EFF29AD0D4B6}"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t>Entrenamiento Metacognitivo 4 - Empatizar, Primera Parte</a:t>
            </a:r>
          </a:p>
        </p:txBody>
      </p:sp>
      <p:sp>
        <p:nvSpPr>
          <p:cNvPr id="7" name="Slide Number Placeholder 6"/>
          <p:cNvSpPr>
            <a:spLocks noGrp="1"/>
          </p:cNvSpPr>
          <p:nvPr>
            <p:ph type="sldNum" sz="quarter" idx="12"/>
          </p:nvPr>
        </p:nvSpPr>
        <p:spPr bwMode="gray"/>
        <p:txBody>
          <a:bodyPr/>
          <a:lstStyle/>
          <a:p>
            <a:fld id="{B6BCD41C-81CA-4817-83D8-EFF29AD0D4B6}"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t>Entrenamiento Metacognitivo 4 - Empatizar, Primera Parte</a:t>
            </a:r>
          </a:p>
        </p:txBody>
      </p:sp>
      <p:sp>
        <p:nvSpPr>
          <p:cNvPr id="5" name="Slide Number Placeholder 4"/>
          <p:cNvSpPr>
            <a:spLocks noGrp="1"/>
          </p:cNvSpPr>
          <p:nvPr>
            <p:ph type="sldNum" sz="quarter" idx="12"/>
          </p:nvPr>
        </p:nvSpPr>
        <p:spPr bwMode="gray"/>
        <p:txBody>
          <a:bodyPr/>
          <a:lstStyle/>
          <a:p>
            <a:fld id="{B6BCD41C-81CA-4817-83D8-EFF29AD0D4B6}"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Entrenamiento Metacognitivo 4 - Empatizar, Primera Parte</a:t>
            </a:r>
          </a:p>
        </p:txBody>
      </p:sp>
      <p:sp>
        <p:nvSpPr>
          <p:cNvPr id="4" name="Slide Number Placeholder 3"/>
          <p:cNvSpPr>
            <a:spLocks noGrp="1"/>
          </p:cNvSpPr>
          <p:nvPr>
            <p:ph type="sldNum" sz="quarter" idx="12"/>
          </p:nvPr>
        </p:nvSpPr>
        <p:spPr bwMode="gray"/>
        <p:txBody>
          <a:bodyPr/>
          <a:lstStyle/>
          <a:p>
            <a:fld id="{B6BCD41C-81CA-4817-83D8-EFF29AD0D4B6}"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3" y="8"/>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8"/>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373579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7" y="9"/>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84823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Entrenamiento Metacognitivo (EMC)</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sz="4000" dirty="0" err="1">
              <a:solidFill>
                <a:srgbClr val="333333"/>
              </a:solidFill>
              <a:latin typeface="Calibri Ligh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es-ES" altLang="de-DE" sz="1000" dirty="0">
                <a:solidFill>
                  <a:srgbClr val="333333"/>
                </a:solidFill>
                <a:latin typeface="Calibri Light"/>
                <a:ea typeface="ＭＳ Ｐゴシック" panose="020B0600070205080204" pitchFamily="34" charset="-128"/>
              </a:rPr>
              <a:t>El uso de imágenes en éste módulo ha sido posible con el cordial permiso de los propietarios de derecho de autor/imágenes, y los artistas </a:t>
            </a:r>
            <a:r>
              <a:rPr lang="es-ES" altLang="de-DE" sz="1000" dirty="0" err="1">
                <a:solidFill>
                  <a:srgbClr val="333333"/>
                </a:solidFill>
                <a:latin typeface="Calibri Light"/>
                <a:ea typeface="ＭＳ Ｐゴシック" panose="020B0600070205080204" pitchFamily="34" charset="-128"/>
              </a:rPr>
              <a:t>orginales</a:t>
            </a:r>
            <a:r>
              <a:rPr lang="es-ES" altLang="de-DE" sz="1000" dirty="0">
                <a:solidFill>
                  <a:srgbClr val="333333"/>
                </a:solidFill>
                <a:latin typeface="Calibri Light"/>
                <a:ea typeface="ＭＳ Ｐゴシック" panose="020B0600070205080204" pitchFamily="34" charset="-128"/>
              </a:rPr>
              <a:t>. Para más detalles (artista, título), por favor referirse a la última diapositiva.</a:t>
            </a: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27566253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Entrenamiento Metacognitivo 4 - Empatizar, Primera Parte</a:t>
            </a: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2295895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Entrenamiento Metacognitivo 4 - Empatizar, Primera Parte</a:t>
            </a: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9873951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19" name="Bildplatzhalter 4"/>
          <p:cNvSpPr>
            <a:spLocks noGrp="1"/>
          </p:cNvSpPr>
          <p:nvPr>
            <p:ph type="pic" sz="quarter" idx="13" hasCustomPrompt="1"/>
          </p:nvPr>
        </p:nvSpPr>
        <p:spPr bwMode="gray">
          <a:xfrm>
            <a:off x="7" y="9"/>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Tree>
    <p:extLst>
      <p:ext uri="{BB962C8B-B14F-4D97-AF65-F5344CB8AC3E}">
        <p14:creationId xmlns:p14="http://schemas.microsoft.com/office/powerpoint/2010/main" val="16457079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9"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Entrenamiento Metacognitivo 4 - Empatizar, Primera Parte</a:t>
            </a: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15836234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1"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Entrenamiento Metacognitivo 4 - Empatizar, Primera Parte</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770126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Entrenamiento Metacognitivo 4 - Empatizar, Primera Parte</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3476630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Entrenamiento Metacognitivo 4 - Empatizar, Primera Parte</a:t>
            </a: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22556379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Entrenamiento Metacognitivo 4 - Empatizar, Primera Parte</a:t>
            </a: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44477488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1"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9"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971584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4" y="10"/>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0"/>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66933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9" y="1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940863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Entrenamiento Metacognitivo (EMC)</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dirty="0" err="1">
              <a:solidFill>
                <a:srgbClr val="333333"/>
              </a:solidFill>
              <a:latin typeface="Calibri Ligh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es-ES" altLang="de-DE" sz="1000" dirty="0">
                <a:solidFill>
                  <a:srgbClr val="333333"/>
                </a:solidFill>
                <a:latin typeface="Calibri Light"/>
                <a:ea typeface="ＭＳ Ｐゴシック" panose="020B0600070205080204" pitchFamily="34" charset="-128"/>
              </a:rPr>
              <a:t>El uso de imágenes en éste módulo ha sido posible con el cordial permiso de los propietarios de derecho de autor/imágenes, y los artistas </a:t>
            </a:r>
            <a:r>
              <a:rPr lang="es-ES" altLang="de-DE" sz="1000" dirty="0" err="1">
                <a:solidFill>
                  <a:srgbClr val="333333"/>
                </a:solidFill>
                <a:latin typeface="Calibri Light"/>
                <a:ea typeface="ＭＳ Ｐゴシック" panose="020B0600070205080204" pitchFamily="34" charset="-128"/>
              </a:rPr>
              <a:t>orginales</a:t>
            </a:r>
            <a:r>
              <a:rPr lang="es-ES" altLang="de-DE" sz="1000" dirty="0">
                <a:solidFill>
                  <a:srgbClr val="333333"/>
                </a:solidFill>
                <a:latin typeface="Calibri Light"/>
                <a:ea typeface="ＭＳ Ｐゴシック" panose="020B0600070205080204" pitchFamily="34" charset="-128"/>
              </a:rPr>
              <a:t>. Para más detalles (artista, título), por favor referirse a la última diapositiva.</a:t>
            </a:r>
          </a:p>
        </p:txBody>
      </p:sp>
      <p:pic>
        <p:nvPicPr>
          <p:cNvPr id="13"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14802303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Entrenamiento Metacognitivo 4 - Empatizar, Primera Parte</a:t>
            </a:r>
          </a:p>
        </p:txBody>
      </p:sp>
      <p:sp>
        <p:nvSpPr>
          <p:cNvPr id="4" name="Slide Number Placeholder 3"/>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144303219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Entrenamiento Metacognitivo 4 - Empatizar, Primera Parte</a:t>
            </a:r>
          </a:p>
        </p:txBody>
      </p:sp>
      <p:sp>
        <p:nvSpPr>
          <p:cNvPr id="6" name="Slide Number Placeholder 5"/>
          <p:cNvSpPr>
            <a:spLocks noGrp="1"/>
          </p:cNvSpPr>
          <p:nvPr>
            <p:ph type="sldNum" sz="quarter" idx="12"/>
          </p:nvPr>
        </p:nvSpPr>
        <p:spPr bwMode="gray"/>
        <p:txBody>
          <a:bodyPr>
            <a:noAutofit/>
          </a:bodyPr>
          <a:lstStyle/>
          <a:p>
            <a:pPr>
              <a:defRPr/>
            </a:pPr>
            <a:fld id="{4756E90D-4414-46EA-B5FA-B43E5B25DFBA}"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186792534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9" y="1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Tree>
    <p:extLst>
      <p:ext uri="{BB962C8B-B14F-4D97-AF65-F5344CB8AC3E}">
        <p14:creationId xmlns:p14="http://schemas.microsoft.com/office/powerpoint/2010/main" val="219305706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10"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Entrenamiento Metacognitivo 4 - Empatizar, Primera Parte</a:t>
            </a:r>
          </a:p>
        </p:txBody>
      </p:sp>
      <p:sp>
        <p:nvSpPr>
          <p:cNvPr id="7" name="Slide Number Placeholder 6"/>
          <p:cNvSpPr>
            <a:spLocks noGrp="1"/>
          </p:cNvSpPr>
          <p:nvPr>
            <p:ph type="sldNum" sz="quarter" idx="12"/>
          </p:nvPr>
        </p:nvSpPr>
        <p:spPr bwMode="gray"/>
        <p:txBody>
          <a:bodyPr/>
          <a:lstStyle/>
          <a:p>
            <a:pPr>
              <a:defRPr/>
            </a:pPr>
            <a:fld id="{EB357CE6-EF3B-45CD-BB0A-6C826D86FBEB}"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182665887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2"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Entrenamiento Metacognitivo 4 - Empatizar, Primera Parte</a:t>
            </a: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48813339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Entrenamiento Metacognitivo 4 - Empatizar, Primera Parte</a:t>
            </a: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86865560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Entrenamiento Metacognitivo 4 - Empatizar, Primera Parte</a:t>
            </a:r>
          </a:p>
        </p:txBody>
      </p:sp>
      <p:sp>
        <p:nvSpPr>
          <p:cNvPr id="5" name="Slide Number Placeholder 4"/>
          <p:cNvSpPr>
            <a:spLocks noGrp="1"/>
          </p:cNvSpPr>
          <p:nvPr>
            <p:ph type="sldNum" sz="quarter" idx="12"/>
          </p:nvPr>
        </p:nvSpPr>
        <p:spPr bwMode="gray"/>
        <p:txBody>
          <a:bodyPr/>
          <a:lstStyle/>
          <a:p>
            <a:pPr>
              <a:defRPr/>
            </a:pPr>
            <a:fld id="{D884FB46-303A-487B-91F1-9056311C33C7}"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359465167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Entrenamiento Metacognitivo 4 - Empatizar, Primera Parte</a:t>
            </a:r>
          </a:p>
        </p:txBody>
      </p:sp>
      <p:sp>
        <p:nvSpPr>
          <p:cNvPr id="4" name="Slide Number Placeholder 3"/>
          <p:cNvSpPr>
            <a:spLocks noGrp="1"/>
          </p:cNvSpPr>
          <p:nvPr>
            <p:ph type="sldNum" sz="quarter" idx="12"/>
          </p:nvPr>
        </p:nvSpPr>
        <p:spPr bwMode="gray"/>
        <p:txBody>
          <a:bodyPr/>
          <a:lstStyle/>
          <a:p>
            <a:pPr>
              <a:defRPr/>
            </a:pPr>
            <a:fld id="{7D87BED7-89D5-4B9E-88E9-6849BAADF227}"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66480238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2"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10"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050068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2.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a:defRPr/>
            </a:pPr>
            <a:r>
              <a:rPr lang="de-DE"/>
              <a:t>Entrenamiento Metacognitivo 4 - Empatizar, Primera Parte</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fld id="{B6BCD41C-81CA-4817-83D8-EFF29AD0D4B6}"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65" r:id="rId1"/>
    <p:sldLayoutId id="2147483766" r:id="rId2"/>
    <p:sldLayoutId id="2147483767" r:id="rId3"/>
    <p:sldLayoutId id="2147483768" r:id="rId4"/>
    <p:sldLayoutId id="2147483769" r:id="rId5"/>
    <p:sldLayoutId id="2147483770" r:id="rId6"/>
    <p:sldLayoutId id="2147483771" r:id="rId7"/>
    <p:sldLayoutId id="2147483772" r:id="rId8"/>
    <p:sldLayoutId id="2147483773" r:id="rId9"/>
    <p:sldLayoutId id="2147483774" r:id="rId10"/>
    <p:sldLayoutId id="2147483775" r:id="rId11"/>
    <p:sldLayoutId id="2147483776"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de-DE">
                <a:solidFill>
                  <a:srgbClr val="333333"/>
                </a:solidFill>
                <a:ea typeface="ＭＳ Ｐゴシック" panose="020B0600070205080204" pitchFamily="34" charset="-128"/>
              </a:rPr>
              <a:t>Entrenamiento Metacognitivo 4 - Empatizar, Primera Parte</a:t>
            </a:r>
            <a:endParaRPr lang="de-DE" dirty="0">
              <a:solidFill>
                <a:srgbClr val="333333"/>
              </a:solidFill>
              <a:ea typeface="ＭＳ Ｐゴシック" panose="020B0600070205080204" pitchFamily="34" charset="-128"/>
            </a:endParaRP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0C71D7B0-72CC-43FA-9C95-59D12C3FBF7C}" type="slidenum">
              <a:rPr lang="de-DE" alt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‹Nr.›</a:t>
            </a:fld>
            <a:endParaRPr lang="de-DE" alt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1"/>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4132879398"/>
      </p:ext>
    </p:extLst>
  </p:cSld>
  <p:clrMap bg1="lt1" tx1="dk1" bg2="lt2" tx2="dk2" accent1="accent1" accent2="accent2" accent3="accent3" accent4="accent4" accent5="accent5" accent6="accent6" hlink="hlink" folHlink="folHlink"/>
  <p:sldLayoutIdLst>
    <p:sldLayoutId id="2147483783" r:id="rId1"/>
    <p:sldLayoutId id="2147483784" r:id="rId2"/>
    <p:sldLayoutId id="2147483785" r:id="rId3"/>
    <p:sldLayoutId id="2147483786" r:id="rId4"/>
    <p:sldLayoutId id="2147483787" r:id="rId5"/>
    <p:sldLayoutId id="2147483788" r:id="rId6"/>
    <p:sldLayoutId id="2147483789" r:id="rId7"/>
    <p:sldLayoutId id="2147483790" r:id="rId8"/>
    <p:sldLayoutId id="2147483791" r:id="rId9"/>
    <p:sldLayoutId id="2147483792" r:id="rId10"/>
    <p:sldLayoutId id="2147483793" r:id="rId11"/>
    <p:sldLayoutId id="2147483794"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de-DE">
                <a:solidFill>
                  <a:srgbClr val="333333"/>
                </a:solidFill>
                <a:ea typeface="ＭＳ Ｐゴシック" panose="020B0600070205080204" pitchFamily="34" charset="-128"/>
              </a:rPr>
              <a:t>Entrenamiento Metacognitivo 4 - Empatizar, Primera Parte</a:t>
            </a:r>
            <a:endParaRPr lang="de-DE" dirty="0">
              <a:solidFill>
                <a:srgbClr val="333333"/>
              </a:solidFill>
              <a:ea typeface="ＭＳ Ｐゴシック" panose="020B0600070205080204" pitchFamily="34" charset="-128"/>
            </a:endParaRP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64A9821B-060D-4E5C-B2E0-355E33A2AD6E}" type="slidenum">
              <a:rPr 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‹Nr.›</a:t>
            </a:fld>
            <a:endParaRPr 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3"/>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536665666"/>
      </p:ext>
    </p:extLst>
  </p:cSld>
  <p:clrMap bg1="lt1" tx1="dk1" bg2="lt2" tx2="dk2" accent1="accent1" accent2="accent2" accent3="accent3" accent4="accent4" accent5="accent5" accent6="accent6" hlink="hlink" folHlink="folHlink"/>
  <p:sldLayoutIdLst>
    <p:sldLayoutId id="2147483796" r:id="rId1"/>
    <p:sldLayoutId id="2147483797" r:id="rId2"/>
    <p:sldLayoutId id="2147483798" r:id="rId3"/>
    <p:sldLayoutId id="2147483799" r:id="rId4"/>
    <p:sldLayoutId id="2147483800" r:id="rId5"/>
    <p:sldLayoutId id="2147483801" r:id="rId6"/>
    <p:sldLayoutId id="2147483802" r:id="rId7"/>
    <p:sldLayoutId id="2147483803" r:id="rId8"/>
    <p:sldLayoutId id="2147483804" r:id="rId9"/>
    <p:sldLayoutId id="2147483805" r:id="rId10"/>
    <p:sldLayoutId id="2147483806" r:id="rId11"/>
    <p:sldLayoutId id="2147483807"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7.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notesSlide" Target="../notesSlides/notesSlide17.xml"/><Relationship Id="rId1" Type="http://schemas.openxmlformats.org/officeDocument/2006/relationships/slideLayout" Target="../slideLayouts/slideLayout10.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0.xml"/><Relationship Id="rId1" Type="http://schemas.openxmlformats.org/officeDocument/2006/relationships/slideLayout" Target="../slideLayouts/slideLayout5.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1.xml"/><Relationship Id="rId1" Type="http://schemas.openxmlformats.org/officeDocument/2006/relationships/slideLayout" Target="../slideLayouts/slideLayout5.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2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2.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3.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2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4.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2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5.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9.xml"/><Relationship Id="rId1" Type="http://schemas.openxmlformats.org/officeDocument/2006/relationships/slideLayout" Target="../slideLayouts/slideLayout11.xml"/><Relationship Id="rId5" Type="http://schemas.openxmlformats.org/officeDocument/2006/relationships/image" Target="../media/image46.jpeg"/><Relationship Id="rId4" Type="http://schemas.openxmlformats.org/officeDocument/2006/relationships/image" Target="../media/image45.jpe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54.xml"/><Relationship Id="rId1" Type="http://schemas.openxmlformats.org/officeDocument/2006/relationships/slideLayout" Target="../slideLayouts/slideLayout10.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s>
</file>

<file path=ppt/slides/_rels/slide55.xml.rels><?xml version="1.0" encoding="UTF-8" standalone="yes"?>
<Relationships xmlns="http://schemas.openxmlformats.org/package/2006/relationships"><Relationship Id="rId3" Type="http://schemas.openxmlformats.org/officeDocument/2006/relationships/image" Target="../media/image51.jpeg"/><Relationship Id="rId7" Type="http://schemas.openxmlformats.org/officeDocument/2006/relationships/image" Target="../media/image50.jpeg"/><Relationship Id="rId2" Type="http://schemas.openxmlformats.org/officeDocument/2006/relationships/notesSlide" Target="../notesSlides/notesSlide55.xml"/><Relationship Id="rId1" Type="http://schemas.openxmlformats.org/officeDocument/2006/relationships/slideLayout" Target="../slideLayouts/slideLayout10.xml"/><Relationship Id="rId6" Type="http://schemas.openxmlformats.org/officeDocument/2006/relationships/image" Target="../media/image49.jpeg"/><Relationship Id="rId5" Type="http://schemas.openxmlformats.org/officeDocument/2006/relationships/image" Target="../media/image48.jpeg"/><Relationship Id="rId4" Type="http://schemas.openxmlformats.org/officeDocument/2006/relationships/image" Target="../media/image47.jpeg"/></Relationships>
</file>

<file path=ppt/slides/_rels/slide56.xml.rels><?xml version="1.0" encoding="UTF-8" standalone="yes"?>
<Relationships xmlns="http://schemas.openxmlformats.org/package/2006/relationships"><Relationship Id="rId8" Type="http://schemas.openxmlformats.org/officeDocument/2006/relationships/image" Target="../media/image50.jpeg"/><Relationship Id="rId3" Type="http://schemas.openxmlformats.org/officeDocument/2006/relationships/image" Target="../media/image52.jpeg"/><Relationship Id="rId7" Type="http://schemas.openxmlformats.org/officeDocument/2006/relationships/image" Target="../media/image49.jpeg"/><Relationship Id="rId2" Type="http://schemas.openxmlformats.org/officeDocument/2006/relationships/notesSlide" Target="../notesSlides/notesSlide56.xml"/><Relationship Id="rId1" Type="http://schemas.openxmlformats.org/officeDocument/2006/relationships/slideLayout" Target="../slideLayouts/slideLayout10.xml"/><Relationship Id="rId6" Type="http://schemas.openxmlformats.org/officeDocument/2006/relationships/image" Target="../media/image48.jpeg"/><Relationship Id="rId5" Type="http://schemas.openxmlformats.org/officeDocument/2006/relationships/image" Target="../media/image47.jpeg"/><Relationship Id="rId4" Type="http://schemas.openxmlformats.org/officeDocument/2006/relationships/image" Target="../media/image51.jpeg"/></Relationships>
</file>

<file path=ppt/slides/_rels/slide57.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7.xml"/><Relationship Id="rId1" Type="http://schemas.openxmlformats.org/officeDocument/2006/relationships/slideLayout" Target="../slideLayouts/slideLayout10.xml"/><Relationship Id="rId6" Type="http://schemas.openxmlformats.org/officeDocument/2006/relationships/image" Target="../media/image50.jpeg"/><Relationship Id="rId5" Type="http://schemas.openxmlformats.org/officeDocument/2006/relationships/image" Target="../media/image48.jpeg"/><Relationship Id="rId4" Type="http://schemas.openxmlformats.org/officeDocument/2006/relationships/image" Target="../media/image51.jpeg"/></Relationships>
</file>

<file path=ppt/slides/_rels/slide58.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8.xml"/><Relationship Id="rId1" Type="http://schemas.openxmlformats.org/officeDocument/2006/relationships/slideLayout" Target="../slideLayouts/slideLayout10.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4.jpeg"/></Relationships>
</file>

<file path=ppt/slides/_rels/slide59.xml.rels><?xml version="1.0" encoding="UTF-8" standalone="yes"?>
<Relationships xmlns="http://schemas.openxmlformats.org/package/2006/relationships"><Relationship Id="rId3" Type="http://schemas.openxmlformats.org/officeDocument/2006/relationships/image" Target="../media/image53.jpeg"/><Relationship Id="rId7" Type="http://schemas.openxmlformats.org/officeDocument/2006/relationships/image" Target="../media/image57.jpeg"/><Relationship Id="rId2" Type="http://schemas.openxmlformats.org/officeDocument/2006/relationships/notesSlide" Target="../notesSlides/notesSlide59.xml"/><Relationship Id="rId1" Type="http://schemas.openxmlformats.org/officeDocument/2006/relationships/slideLayout" Target="../slideLayouts/slideLayout10.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4.jpeg"/></Relationships>
</file>

<file path=ppt/slides/_rels/slide60.xml.rels><?xml version="1.0" encoding="UTF-8" standalone="yes"?>
<Relationships xmlns="http://schemas.openxmlformats.org/package/2006/relationships"><Relationship Id="rId8" Type="http://schemas.openxmlformats.org/officeDocument/2006/relationships/image" Target="../media/image57.jpeg"/><Relationship Id="rId3" Type="http://schemas.openxmlformats.org/officeDocument/2006/relationships/image" Target="../media/image53.jpeg"/><Relationship Id="rId7" Type="http://schemas.openxmlformats.org/officeDocument/2006/relationships/image" Target="../media/image58.jpeg"/><Relationship Id="rId2" Type="http://schemas.openxmlformats.org/officeDocument/2006/relationships/notesSlide" Target="../notesSlides/notesSlide60.xml"/><Relationship Id="rId1" Type="http://schemas.openxmlformats.org/officeDocument/2006/relationships/slideLayout" Target="../slideLayouts/slideLayout10.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4.jpeg"/></Relationships>
</file>

<file path=ppt/slides/_rels/slide61.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61.xml"/><Relationship Id="rId1" Type="http://schemas.openxmlformats.org/officeDocument/2006/relationships/slideLayout" Target="../slideLayouts/slideLayout10.xml"/><Relationship Id="rId6" Type="http://schemas.openxmlformats.org/officeDocument/2006/relationships/image" Target="../media/image57.jpeg"/><Relationship Id="rId5" Type="http://schemas.openxmlformats.org/officeDocument/2006/relationships/image" Target="../media/image58.jpeg"/><Relationship Id="rId4" Type="http://schemas.openxmlformats.org/officeDocument/2006/relationships/image" Target="../media/image54.jpeg"/></Relationships>
</file>

<file path=ppt/slides/_rels/slide62.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62.xml"/><Relationship Id="rId1" Type="http://schemas.openxmlformats.org/officeDocument/2006/relationships/slideLayout" Target="../slideLayouts/slideLayout10.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s>
</file>

<file path=ppt/slides/_rels/slide63.xml.rels><?xml version="1.0" encoding="UTF-8" standalone="yes"?>
<Relationships xmlns="http://schemas.openxmlformats.org/package/2006/relationships"><Relationship Id="rId3" Type="http://schemas.openxmlformats.org/officeDocument/2006/relationships/image" Target="../media/image63.jpeg"/><Relationship Id="rId7" Type="http://schemas.openxmlformats.org/officeDocument/2006/relationships/image" Target="../media/image62.jpeg"/><Relationship Id="rId2" Type="http://schemas.openxmlformats.org/officeDocument/2006/relationships/notesSlide" Target="../notesSlides/notesSlide63.xml"/><Relationship Id="rId1" Type="http://schemas.openxmlformats.org/officeDocument/2006/relationships/slideLayout" Target="../slideLayouts/slideLayout10.xml"/><Relationship Id="rId6" Type="http://schemas.openxmlformats.org/officeDocument/2006/relationships/image" Target="../media/image61.jpeg"/><Relationship Id="rId5" Type="http://schemas.openxmlformats.org/officeDocument/2006/relationships/image" Target="../media/image60.jpeg"/><Relationship Id="rId4" Type="http://schemas.openxmlformats.org/officeDocument/2006/relationships/image" Target="../media/image59.jpeg"/></Relationships>
</file>

<file path=ppt/slides/_rels/slide64.xml.rels><?xml version="1.0" encoding="UTF-8" standalone="yes"?>
<Relationships xmlns="http://schemas.openxmlformats.org/package/2006/relationships"><Relationship Id="rId8" Type="http://schemas.openxmlformats.org/officeDocument/2006/relationships/image" Target="../media/image62.jpeg"/><Relationship Id="rId3" Type="http://schemas.openxmlformats.org/officeDocument/2006/relationships/image" Target="../media/image64.jpeg"/><Relationship Id="rId7" Type="http://schemas.openxmlformats.org/officeDocument/2006/relationships/image" Target="../media/image61.jpeg"/><Relationship Id="rId2" Type="http://schemas.openxmlformats.org/officeDocument/2006/relationships/notesSlide" Target="../notesSlides/notesSlide64.xml"/><Relationship Id="rId1" Type="http://schemas.openxmlformats.org/officeDocument/2006/relationships/slideLayout" Target="../slideLayouts/slideLayout10.xml"/><Relationship Id="rId6" Type="http://schemas.openxmlformats.org/officeDocument/2006/relationships/image" Target="../media/image60.jpeg"/><Relationship Id="rId5" Type="http://schemas.openxmlformats.org/officeDocument/2006/relationships/image" Target="../media/image59.jpeg"/><Relationship Id="rId4" Type="http://schemas.openxmlformats.org/officeDocument/2006/relationships/image" Target="../media/image63.jpeg"/></Relationships>
</file>

<file path=ppt/slides/_rels/slide65.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5.xml"/><Relationship Id="rId1" Type="http://schemas.openxmlformats.org/officeDocument/2006/relationships/slideLayout" Target="../slideLayouts/slideLayout10.xml"/><Relationship Id="rId6" Type="http://schemas.openxmlformats.org/officeDocument/2006/relationships/image" Target="../media/image61.jpeg"/><Relationship Id="rId5" Type="http://schemas.openxmlformats.org/officeDocument/2006/relationships/image" Target="../media/image59.jpeg"/><Relationship Id="rId4" Type="http://schemas.openxmlformats.org/officeDocument/2006/relationships/image" Target="../media/image63.jpeg"/></Relationships>
</file>

<file path=ppt/slides/_rels/slide66.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6.xml"/><Relationship Id="rId1" Type="http://schemas.openxmlformats.org/officeDocument/2006/relationships/slideLayout" Target="../slideLayouts/slideLayout10.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66.jpeg"/></Relationships>
</file>

<file path=ppt/slides/_rels/slide67.xml.rels><?xml version="1.0" encoding="UTF-8" standalone="yes"?>
<Relationships xmlns="http://schemas.openxmlformats.org/package/2006/relationships"><Relationship Id="rId3" Type="http://schemas.openxmlformats.org/officeDocument/2006/relationships/image" Target="../media/image69.jpeg"/><Relationship Id="rId7" Type="http://schemas.openxmlformats.org/officeDocument/2006/relationships/image" Target="../media/image68.jpeg"/><Relationship Id="rId2" Type="http://schemas.openxmlformats.org/officeDocument/2006/relationships/notesSlide" Target="../notesSlides/notesSlide67.xml"/><Relationship Id="rId1" Type="http://schemas.openxmlformats.org/officeDocument/2006/relationships/slideLayout" Target="../slideLayouts/slideLayout10.xml"/><Relationship Id="rId6" Type="http://schemas.openxmlformats.org/officeDocument/2006/relationships/image" Target="../media/image67.jpeg"/><Relationship Id="rId5" Type="http://schemas.openxmlformats.org/officeDocument/2006/relationships/image" Target="../media/image66.jpeg"/><Relationship Id="rId4" Type="http://schemas.openxmlformats.org/officeDocument/2006/relationships/image" Target="../media/image65.jpeg"/></Relationships>
</file>

<file path=ppt/slides/_rels/slide68.xml.rels><?xml version="1.0" encoding="UTF-8" standalone="yes"?>
<Relationships xmlns="http://schemas.openxmlformats.org/package/2006/relationships"><Relationship Id="rId8" Type="http://schemas.openxmlformats.org/officeDocument/2006/relationships/image" Target="../media/image68.jpeg"/><Relationship Id="rId3" Type="http://schemas.openxmlformats.org/officeDocument/2006/relationships/image" Target="../media/image70.jpeg"/><Relationship Id="rId7" Type="http://schemas.openxmlformats.org/officeDocument/2006/relationships/image" Target="../media/image67.jpeg"/><Relationship Id="rId2" Type="http://schemas.openxmlformats.org/officeDocument/2006/relationships/notesSlide" Target="../notesSlides/notesSlide68.xml"/><Relationship Id="rId1" Type="http://schemas.openxmlformats.org/officeDocument/2006/relationships/slideLayout" Target="../slideLayouts/slideLayout10.xml"/><Relationship Id="rId6" Type="http://schemas.openxmlformats.org/officeDocument/2006/relationships/image" Target="../media/image66.jpeg"/><Relationship Id="rId5" Type="http://schemas.openxmlformats.org/officeDocument/2006/relationships/image" Target="../media/image65.jpeg"/><Relationship Id="rId4" Type="http://schemas.openxmlformats.org/officeDocument/2006/relationships/image" Target="../media/image69.jpeg"/></Relationships>
</file>

<file path=ppt/slides/_rels/slide69.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9.xml"/><Relationship Id="rId1" Type="http://schemas.openxmlformats.org/officeDocument/2006/relationships/slideLayout" Target="../slideLayouts/slideLayout10.xml"/><Relationship Id="rId6" Type="http://schemas.openxmlformats.org/officeDocument/2006/relationships/image" Target="../media/image66.jpeg"/><Relationship Id="rId5" Type="http://schemas.openxmlformats.org/officeDocument/2006/relationships/image" Target="../media/image65.jpeg"/><Relationship Id="rId4" Type="http://schemas.openxmlformats.org/officeDocument/2006/relationships/image" Target="../media/image69.jpeg"/></Relationships>
</file>

<file path=ppt/slides/_rels/slide70.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70.xml"/><Relationship Id="rId1" Type="http://schemas.openxmlformats.org/officeDocument/2006/relationships/slideLayout" Target="../slideLayouts/slideLayout10.xml"/><Relationship Id="rId6" Type="http://schemas.openxmlformats.org/officeDocument/2006/relationships/image" Target="../media/image74.jpeg"/><Relationship Id="rId5" Type="http://schemas.openxmlformats.org/officeDocument/2006/relationships/image" Target="../media/image73.jpeg"/><Relationship Id="rId4" Type="http://schemas.openxmlformats.org/officeDocument/2006/relationships/image" Target="../media/image72.jpeg"/></Relationships>
</file>

<file path=ppt/slides/_rels/slide71.xml.rels><?xml version="1.0" encoding="UTF-8" standalone="yes"?>
<Relationships xmlns="http://schemas.openxmlformats.org/package/2006/relationships"><Relationship Id="rId3" Type="http://schemas.openxmlformats.org/officeDocument/2006/relationships/image" Target="../media/image75.jpeg"/><Relationship Id="rId7" Type="http://schemas.openxmlformats.org/officeDocument/2006/relationships/image" Target="../media/image74.jpeg"/><Relationship Id="rId2" Type="http://schemas.openxmlformats.org/officeDocument/2006/relationships/notesSlide" Target="../notesSlides/notesSlide71.xml"/><Relationship Id="rId1" Type="http://schemas.openxmlformats.org/officeDocument/2006/relationships/slideLayout" Target="../slideLayouts/slideLayout10.xml"/><Relationship Id="rId6" Type="http://schemas.openxmlformats.org/officeDocument/2006/relationships/image" Target="../media/image73.jpeg"/><Relationship Id="rId5" Type="http://schemas.openxmlformats.org/officeDocument/2006/relationships/image" Target="../media/image72.jpeg"/><Relationship Id="rId4" Type="http://schemas.openxmlformats.org/officeDocument/2006/relationships/image" Target="../media/image71.jpeg"/></Relationships>
</file>

<file path=ppt/slides/_rels/slide72.xml.rels><?xml version="1.0" encoding="UTF-8" standalone="yes"?>
<Relationships xmlns="http://schemas.openxmlformats.org/package/2006/relationships"><Relationship Id="rId8" Type="http://schemas.openxmlformats.org/officeDocument/2006/relationships/image" Target="../media/image74.jpeg"/><Relationship Id="rId3" Type="http://schemas.openxmlformats.org/officeDocument/2006/relationships/image" Target="../media/image76.jpeg"/><Relationship Id="rId7" Type="http://schemas.openxmlformats.org/officeDocument/2006/relationships/image" Target="../media/image73.jpeg"/><Relationship Id="rId2" Type="http://schemas.openxmlformats.org/officeDocument/2006/relationships/notesSlide" Target="../notesSlides/notesSlide72.xml"/><Relationship Id="rId1" Type="http://schemas.openxmlformats.org/officeDocument/2006/relationships/slideLayout" Target="../slideLayouts/slideLayout10.xml"/><Relationship Id="rId6" Type="http://schemas.openxmlformats.org/officeDocument/2006/relationships/image" Target="../media/image72.jpeg"/><Relationship Id="rId5" Type="http://schemas.openxmlformats.org/officeDocument/2006/relationships/image" Target="../media/image71.jpeg"/><Relationship Id="rId4" Type="http://schemas.openxmlformats.org/officeDocument/2006/relationships/image" Target="../media/image75.jpeg"/></Relationships>
</file>

<file path=ppt/slides/_rels/slide73.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3.xml"/><Relationship Id="rId1" Type="http://schemas.openxmlformats.org/officeDocument/2006/relationships/slideLayout" Target="../slideLayouts/slideLayout10.xml"/><Relationship Id="rId6" Type="http://schemas.openxmlformats.org/officeDocument/2006/relationships/image" Target="../media/image71.jpeg"/><Relationship Id="rId5" Type="http://schemas.openxmlformats.org/officeDocument/2006/relationships/image" Target="../media/image75.jpeg"/><Relationship Id="rId4" Type="http://schemas.openxmlformats.org/officeDocument/2006/relationships/image" Target="../media/image76.jpeg"/></Relationships>
</file>

<file path=ppt/slides/_rels/slide74.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4.xml"/><Relationship Id="rId1" Type="http://schemas.openxmlformats.org/officeDocument/2006/relationships/slideLayout" Target="../slideLayouts/slideLayout10.xm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78.jpeg"/></Relationships>
</file>

<file path=ppt/slides/_rels/slide75.xml.rels><?xml version="1.0" encoding="UTF-8" standalone="yes"?>
<Relationships xmlns="http://schemas.openxmlformats.org/package/2006/relationships"><Relationship Id="rId3" Type="http://schemas.openxmlformats.org/officeDocument/2006/relationships/image" Target="../media/image81.jpeg"/><Relationship Id="rId7" Type="http://schemas.openxmlformats.org/officeDocument/2006/relationships/image" Target="../media/image80.jpeg"/><Relationship Id="rId2" Type="http://schemas.openxmlformats.org/officeDocument/2006/relationships/notesSlide" Target="../notesSlides/notesSlide75.xml"/><Relationship Id="rId1" Type="http://schemas.openxmlformats.org/officeDocument/2006/relationships/slideLayout" Target="../slideLayouts/slideLayout10.xml"/><Relationship Id="rId6" Type="http://schemas.openxmlformats.org/officeDocument/2006/relationships/image" Target="../media/image79.jpeg"/><Relationship Id="rId5" Type="http://schemas.openxmlformats.org/officeDocument/2006/relationships/image" Target="../media/image78.jpeg"/><Relationship Id="rId4" Type="http://schemas.openxmlformats.org/officeDocument/2006/relationships/image" Target="../media/image77.jpeg"/></Relationships>
</file>

<file path=ppt/slides/_rels/slide76.xml.rels><?xml version="1.0" encoding="UTF-8" standalone="yes"?>
<Relationships xmlns="http://schemas.openxmlformats.org/package/2006/relationships"><Relationship Id="rId8" Type="http://schemas.openxmlformats.org/officeDocument/2006/relationships/image" Target="../media/image80.jpeg"/><Relationship Id="rId3" Type="http://schemas.openxmlformats.org/officeDocument/2006/relationships/image" Target="../media/image82.jpeg"/><Relationship Id="rId7" Type="http://schemas.openxmlformats.org/officeDocument/2006/relationships/image" Target="../media/image79.jpeg"/><Relationship Id="rId2" Type="http://schemas.openxmlformats.org/officeDocument/2006/relationships/notesSlide" Target="../notesSlides/notesSlide76.xml"/><Relationship Id="rId1" Type="http://schemas.openxmlformats.org/officeDocument/2006/relationships/slideLayout" Target="../slideLayouts/slideLayout10.xml"/><Relationship Id="rId6" Type="http://schemas.openxmlformats.org/officeDocument/2006/relationships/image" Target="../media/image78.jpeg"/><Relationship Id="rId5" Type="http://schemas.openxmlformats.org/officeDocument/2006/relationships/image" Target="../media/image77.jpeg"/><Relationship Id="rId4" Type="http://schemas.openxmlformats.org/officeDocument/2006/relationships/image" Target="../media/image81.jpeg"/></Relationships>
</file>

<file path=ppt/slides/_rels/slide77.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7.xml"/><Relationship Id="rId1" Type="http://schemas.openxmlformats.org/officeDocument/2006/relationships/slideLayout" Target="../slideLayouts/slideLayout10.xml"/><Relationship Id="rId6" Type="http://schemas.openxmlformats.org/officeDocument/2006/relationships/image" Target="../media/image77.jpeg"/><Relationship Id="rId5" Type="http://schemas.openxmlformats.org/officeDocument/2006/relationships/image" Target="../media/image81.jpeg"/><Relationship Id="rId4" Type="http://schemas.openxmlformats.org/officeDocument/2006/relationships/image" Target="../media/image82.jpeg"/></Relationships>
</file>

<file path=ppt/slides/_rels/slide78.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8.xml"/><Relationship Id="rId1" Type="http://schemas.openxmlformats.org/officeDocument/2006/relationships/slideLayout" Target="../slideLayouts/slideLayout10.xml"/><Relationship Id="rId6" Type="http://schemas.openxmlformats.org/officeDocument/2006/relationships/image" Target="../media/image86.jpeg"/><Relationship Id="rId5" Type="http://schemas.openxmlformats.org/officeDocument/2006/relationships/image" Target="../media/image85.jpeg"/><Relationship Id="rId4" Type="http://schemas.openxmlformats.org/officeDocument/2006/relationships/image" Target="../media/image84.jpeg"/></Relationships>
</file>

<file path=ppt/slides/_rels/slide79.xml.rels><?xml version="1.0" encoding="UTF-8" standalone="yes"?>
<Relationships xmlns="http://schemas.openxmlformats.org/package/2006/relationships"><Relationship Id="rId3" Type="http://schemas.openxmlformats.org/officeDocument/2006/relationships/image" Target="../media/image87.jpeg"/><Relationship Id="rId7" Type="http://schemas.openxmlformats.org/officeDocument/2006/relationships/image" Target="../media/image85.jpeg"/><Relationship Id="rId2" Type="http://schemas.openxmlformats.org/officeDocument/2006/relationships/notesSlide" Target="../notesSlides/notesSlide79.xml"/><Relationship Id="rId1" Type="http://schemas.openxmlformats.org/officeDocument/2006/relationships/slideLayout" Target="../slideLayouts/slideLayout10.xml"/><Relationship Id="rId6" Type="http://schemas.openxmlformats.org/officeDocument/2006/relationships/image" Target="../media/image84.jpeg"/><Relationship Id="rId5" Type="http://schemas.openxmlformats.org/officeDocument/2006/relationships/image" Target="../media/image83.jpeg"/><Relationship Id="rId4" Type="http://schemas.openxmlformats.org/officeDocument/2006/relationships/image" Target="../media/image86.jpeg"/></Relationships>
</file>

<file path=ppt/slides/_rels/slide80.xml.rels><?xml version="1.0" encoding="UTF-8" standalone="yes"?>
<Relationships xmlns="http://schemas.openxmlformats.org/package/2006/relationships"><Relationship Id="rId8" Type="http://schemas.openxmlformats.org/officeDocument/2006/relationships/image" Target="../media/image85.jpeg"/><Relationship Id="rId3" Type="http://schemas.openxmlformats.org/officeDocument/2006/relationships/image" Target="../media/image88.jpeg"/><Relationship Id="rId7" Type="http://schemas.openxmlformats.org/officeDocument/2006/relationships/image" Target="../media/image84.jpeg"/><Relationship Id="rId2" Type="http://schemas.openxmlformats.org/officeDocument/2006/relationships/notesSlide" Target="../notesSlides/notesSlide80.xml"/><Relationship Id="rId1" Type="http://schemas.openxmlformats.org/officeDocument/2006/relationships/slideLayout" Target="../slideLayouts/slideLayout10.xml"/><Relationship Id="rId6" Type="http://schemas.openxmlformats.org/officeDocument/2006/relationships/image" Target="../media/image83.jpeg"/><Relationship Id="rId5" Type="http://schemas.openxmlformats.org/officeDocument/2006/relationships/image" Target="../media/image86.jpeg"/><Relationship Id="rId4" Type="http://schemas.openxmlformats.org/officeDocument/2006/relationships/image" Target="../media/image87.jpeg"/></Relationships>
</file>

<file path=ppt/slides/_rels/slide81.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81.xml"/><Relationship Id="rId1" Type="http://schemas.openxmlformats.org/officeDocument/2006/relationships/slideLayout" Target="../slideLayouts/slideLayout10.xml"/><Relationship Id="rId6" Type="http://schemas.openxmlformats.org/officeDocument/2006/relationships/image" Target="../media/image86.jpeg"/><Relationship Id="rId5" Type="http://schemas.openxmlformats.org/officeDocument/2006/relationships/image" Target="../media/image87.jpeg"/><Relationship Id="rId4" Type="http://schemas.openxmlformats.org/officeDocument/2006/relationships/image" Target="../media/image88.jpeg"/></Relationships>
</file>

<file path=ppt/slides/_rels/slide82.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2.xml"/><Relationship Id="rId1" Type="http://schemas.openxmlformats.org/officeDocument/2006/relationships/slideLayout" Target="../slideLayouts/slideLayout10.xml"/><Relationship Id="rId6" Type="http://schemas.openxmlformats.org/officeDocument/2006/relationships/image" Target="../media/image92.jpeg"/><Relationship Id="rId5" Type="http://schemas.openxmlformats.org/officeDocument/2006/relationships/image" Target="../media/image91.jpeg"/><Relationship Id="rId4" Type="http://schemas.openxmlformats.org/officeDocument/2006/relationships/image" Target="../media/image90.jpeg"/></Relationships>
</file>

<file path=ppt/slides/_rels/slide83.xml.rels><?xml version="1.0" encoding="UTF-8" standalone="yes"?>
<Relationships xmlns="http://schemas.openxmlformats.org/package/2006/relationships"><Relationship Id="rId3" Type="http://schemas.openxmlformats.org/officeDocument/2006/relationships/image" Target="../media/image93.jpeg"/><Relationship Id="rId7" Type="http://schemas.openxmlformats.org/officeDocument/2006/relationships/image" Target="../media/image92.jpeg"/><Relationship Id="rId2" Type="http://schemas.openxmlformats.org/officeDocument/2006/relationships/notesSlide" Target="../notesSlides/notesSlide83.xml"/><Relationship Id="rId1" Type="http://schemas.openxmlformats.org/officeDocument/2006/relationships/slideLayout" Target="../slideLayouts/slideLayout10.xml"/><Relationship Id="rId6" Type="http://schemas.openxmlformats.org/officeDocument/2006/relationships/image" Target="../media/image91.jpeg"/><Relationship Id="rId5" Type="http://schemas.openxmlformats.org/officeDocument/2006/relationships/image" Target="../media/image90.jpeg"/><Relationship Id="rId4" Type="http://schemas.openxmlformats.org/officeDocument/2006/relationships/image" Target="../media/image89.jpeg"/></Relationships>
</file>

<file path=ppt/slides/_rels/slide84.xml.rels><?xml version="1.0" encoding="UTF-8" standalone="yes"?>
<Relationships xmlns="http://schemas.openxmlformats.org/package/2006/relationships"><Relationship Id="rId8" Type="http://schemas.openxmlformats.org/officeDocument/2006/relationships/image" Target="../media/image92.jpeg"/><Relationship Id="rId3" Type="http://schemas.openxmlformats.org/officeDocument/2006/relationships/image" Target="../media/image94.jpeg"/><Relationship Id="rId7" Type="http://schemas.openxmlformats.org/officeDocument/2006/relationships/image" Target="../media/image91.jpeg"/><Relationship Id="rId2" Type="http://schemas.openxmlformats.org/officeDocument/2006/relationships/notesSlide" Target="../notesSlides/notesSlide84.xml"/><Relationship Id="rId1" Type="http://schemas.openxmlformats.org/officeDocument/2006/relationships/slideLayout" Target="../slideLayouts/slideLayout10.xml"/><Relationship Id="rId6" Type="http://schemas.openxmlformats.org/officeDocument/2006/relationships/image" Target="../media/image90.jpeg"/><Relationship Id="rId5" Type="http://schemas.openxmlformats.org/officeDocument/2006/relationships/image" Target="../media/image89.jpeg"/><Relationship Id="rId4" Type="http://schemas.openxmlformats.org/officeDocument/2006/relationships/image" Target="../media/image93.jpeg"/></Relationships>
</file>

<file path=ppt/slides/_rels/slide85.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5.xml"/><Relationship Id="rId1" Type="http://schemas.openxmlformats.org/officeDocument/2006/relationships/slideLayout" Target="../slideLayouts/slideLayout10.xml"/><Relationship Id="rId6" Type="http://schemas.openxmlformats.org/officeDocument/2006/relationships/image" Target="../media/image89.jpeg"/><Relationship Id="rId5" Type="http://schemas.openxmlformats.org/officeDocument/2006/relationships/image" Target="../media/image93.jpeg"/><Relationship Id="rId4" Type="http://schemas.openxmlformats.org/officeDocument/2006/relationships/image" Target="../media/image94.jpeg"/></Relationships>
</file>

<file path=ppt/slides/_rels/slide86.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86.xml"/><Relationship Id="rId1" Type="http://schemas.openxmlformats.org/officeDocument/2006/relationships/slideLayout" Target="../slideLayouts/slideLayout10.xml"/><Relationship Id="rId6" Type="http://schemas.openxmlformats.org/officeDocument/2006/relationships/image" Target="../media/image98.jpeg"/><Relationship Id="rId5" Type="http://schemas.openxmlformats.org/officeDocument/2006/relationships/image" Target="../media/image97.jpeg"/><Relationship Id="rId4" Type="http://schemas.openxmlformats.org/officeDocument/2006/relationships/image" Target="../media/image96.jpeg"/></Relationships>
</file>

<file path=ppt/slides/_rels/slide87.xml.rels><?xml version="1.0" encoding="UTF-8" standalone="yes"?>
<Relationships xmlns="http://schemas.openxmlformats.org/package/2006/relationships"><Relationship Id="rId3" Type="http://schemas.openxmlformats.org/officeDocument/2006/relationships/image" Target="../media/image99.jpeg"/><Relationship Id="rId7" Type="http://schemas.openxmlformats.org/officeDocument/2006/relationships/image" Target="../media/image98.jpeg"/><Relationship Id="rId2" Type="http://schemas.openxmlformats.org/officeDocument/2006/relationships/notesSlide" Target="../notesSlides/notesSlide87.xml"/><Relationship Id="rId1" Type="http://schemas.openxmlformats.org/officeDocument/2006/relationships/slideLayout" Target="../slideLayouts/slideLayout10.xml"/><Relationship Id="rId6" Type="http://schemas.openxmlformats.org/officeDocument/2006/relationships/image" Target="../media/image97.jpeg"/><Relationship Id="rId5" Type="http://schemas.openxmlformats.org/officeDocument/2006/relationships/image" Target="../media/image96.jpeg"/><Relationship Id="rId4" Type="http://schemas.openxmlformats.org/officeDocument/2006/relationships/image" Target="../media/image95.jpeg"/></Relationships>
</file>

<file path=ppt/slides/_rels/slide88.xml.rels><?xml version="1.0" encoding="UTF-8" standalone="yes"?>
<Relationships xmlns="http://schemas.openxmlformats.org/package/2006/relationships"><Relationship Id="rId8" Type="http://schemas.openxmlformats.org/officeDocument/2006/relationships/image" Target="../media/image98.jpeg"/><Relationship Id="rId3" Type="http://schemas.openxmlformats.org/officeDocument/2006/relationships/image" Target="../media/image100.jpeg"/><Relationship Id="rId7" Type="http://schemas.openxmlformats.org/officeDocument/2006/relationships/image" Target="../media/image97.jpeg"/><Relationship Id="rId2" Type="http://schemas.openxmlformats.org/officeDocument/2006/relationships/notesSlide" Target="../notesSlides/notesSlide88.xml"/><Relationship Id="rId1" Type="http://schemas.openxmlformats.org/officeDocument/2006/relationships/slideLayout" Target="../slideLayouts/slideLayout10.xml"/><Relationship Id="rId6" Type="http://schemas.openxmlformats.org/officeDocument/2006/relationships/image" Target="../media/image96.jpeg"/><Relationship Id="rId5" Type="http://schemas.openxmlformats.org/officeDocument/2006/relationships/image" Target="../media/image95.jpeg"/><Relationship Id="rId4" Type="http://schemas.openxmlformats.org/officeDocument/2006/relationships/image" Target="../media/image99.jpeg"/></Relationships>
</file>

<file path=ppt/slides/_rels/slide89.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89.xml"/><Relationship Id="rId1" Type="http://schemas.openxmlformats.org/officeDocument/2006/relationships/slideLayout" Target="../slideLayouts/slideLayout10.xml"/><Relationship Id="rId6" Type="http://schemas.openxmlformats.org/officeDocument/2006/relationships/image" Target="../media/image95.jpeg"/><Relationship Id="rId5" Type="http://schemas.openxmlformats.org/officeDocument/2006/relationships/image" Target="../media/image99.jpeg"/><Relationship Id="rId4" Type="http://schemas.openxmlformats.org/officeDocument/2006/relationships/image" Target="../media/image100.jpeg"/></Relationships>
</file>

<file path=ppt/slides/_rels/slide90.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0.xml"/><Relationship Id="rId1" Type="http://schemas.openxmlformats.org/officeDocument/2006/relationships/slideLayout" Target="../slideLayouts/slideLayout10.xml"/><Relationship Id="rId6" Type="http://schemas.openxmlformats.org/officeDocument/2006/relationships/image" Target="../media/image104.jpeg"/><Relationship Id="rId5" Type="http://schemas.openxmlformats.org/officeDocument/2006/relationships/image" Target="../media/image103.jpeg"/><Relationship Id="rId4" Type="http://schemas.openxmlformats.org/officeDocument/2006/relationships/image" Target="../media/image102.jpeg"/></Relationships>
</file>

<file path=ppt/slides/_rels/slide91.xml.rels><?xml version="1.0" encoding="UTF-8" standalone="yes"?>
<Relationships xmlns="http://schemas.openxmlformats.org/package/2006/relationships"><Relationship Id="rId3" Type="http://schemas.openxmlformats.org/officeDocument/2006/relationships/image" Target="../media/image105.jpeg"/><Relationship Id="rId7" Type="http://schemas.openxmlformats.org/officeDocument/2006/relationships/image" Target="../media/image104.jpeg"/><Relationship Id="rId2" Type="http://schemas.openxmlformats.org/officeDocument/2006/relationships/notesSlide" Target="../notesSlides/notesSlide91.xml"/><Relationship Id="rId1" Type="http://schemas.openxmlformats.org/officeDocument/2006/relationships/slideLayout" Target="../slideLayouts/slideLayout10.xml"/><Relationship Id="rId6" Type="http://schemas.openxmlformats.org/officeDocument/2006/relationships/image" Target="../media/image103.jpeg"/><Relationship Id="rId5" Type="http://schemas.openxmlformats.org/officeDocument/2006/relationships/image" Target="../media/image102.jpeg"/><Relationship Id="rId4" Type="http://schemas.openxmlformats.org/officeDocument/2006/relationships/image" Target="../media/image101.jpeg"/></Relationships>
</file>

<file path=ppt/slides/_rels/slide92.xml.rels><?xml version="1.0" encoding="UTF-8" standalone="yes"?>
<Relationships xmlns="http://schemas.openxmlformats.org/package/2006/relationships"><Relationship Id="rId8" Type="http://schemas.openxmlformats.org/officeDocument/2006/relationships/image" Target="../media/image104.jpeg"/><Relationship Id="rId3" Type="http://schemas.openxmlformats.org/officeDocument/2006/relationships/image" Target="../media/image106.jpeg"/><Relationship Id="rId7" Type="http://schemas.openxmlformats.org/officeDocument/2006/relationships/image" Target="../media/image103.jpeg"/><Relationship Id="rId2" Type="http://schemas.openxmlformats.org/officeDocument/2006/relationships/notesSlide" Target="../notesSlides/notesSlide92.xml"/><Relationship Id="rId1" Type="http://schemas.openxmlformats.org/officeDocument/2006/relationships/slideLayout" Target="../slideLayouts/slideLayout10.xml"/><Relationship Id="rId6" Type="http://schemas.openxmlformats.org/officeDocument/2006/relationships/image" Target="../media/image102.jpeg"/><Relationship Id="rId5" Type="http://schemas.openxmlformats.org/officeDocument/2006/relationships/image" Target="../media/image101.jpeg"/><Relationship Id="rId4" Type="http://schemas.openxmlformats.org/officeDocument/2006/relationships/image" Target="../media/image105.jpeg"/></Relationships>
</file>

<file path=ppt/slides/_rels/slide93.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93.xml"/><Relationship Id="rId1" Type="http://schemas.openxmlformats.org/officeDocument/2006/relationships/slideLayout" Target="../slideLayouts/slideLayout10.xml"/><Relationship Id="rId6" Type="http://schemas.openxmlformats.org/officeDocument/2006/relationships/image" Target="../media/image101.jpeg"/><Relationship Id="rId5" Type="http://schemas.openxmlformats.org/officeDocument/2006/relationships/image" Target="../media/image105.jpeg"/><Relationship Id="rId4" Type="http://schemas.openxmlformats.org/officeDocument/2006/relationships/image" Target="../media/image106.jpeg"/></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5.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5.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5.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5.xml"/></Relationships>
</file>

<file path=ppt/slides/_rels/slide98.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99.xml"/><Relationship Id="rId1" Type="http://schemas.openxmlformats.org/officeDocument/2006/relationships/slideLayout" Target="../slideLayouts/slideLayout10.xml"/><Relationship Id="rId4" Type="http://schemas.openxmlformats.org/officeDocument/2006/relationships/image" Target="../media/image109.jpeg"/></Relationships>
</file>

<file path=ppt/slides/_rels/slide100.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0.xml"/><Relationship Id="rId1" Type="http://schemas.openxmlformats.org/officeDocument/2006/relationships/slideLayout" Target="../slideLayouts/slideLayout10.xml"/><Relationship Id="rId5" Type="http://schemas.openxmlformats.org/officeDocument/2006/relationships/image" Target="../media/image109.jpeg"/><Relationship Id="rId4" Type="http://schemas.openxmlformats.org/officeDocument/2006/relationships/image" Target="../media/image110.jpeg"/></Relationships>
</file>

<file path=ppt/slides/_rels/slide101.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1.xml"/><Relationship Id="rId1" Type="http://schemas.openxmlformats.org/officeDocument/2006/relationships/slideLayout" Target="../slideLayouts/slideLayout10.xml"/><Relationship Id="rId6" Type="http://schemas.openxmlformats.org/officeDocument/2006/relationships/image" Target="../media/image111.jpeg"/><Relationship Id="rId5" Type="http://schemas.openxmlformats.org/officeDocument/2006/relationships/image" Target="../media/image109.jpeg"/><Relationship Id="rId4" Type="http://schemas.openxmlformats.org/officeDocument/2006/relationships/image" Target="../media/image110.jpeg"/></Relationships>
</file>

<file path=ppt/slides/_rels/slide102.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02.xml"/><Relationship Id="rId1" Type="http://schemas.openxmlformats.org/officeDocument/2006/relationships/slideLayout" Target="../slideLayouts/slideLayout10.xml"/><Relationship Id="rId6" Type="http://schemas.openxmlformats.org/officeDocument/2006/relationships/image" Target="../media/image111.jpeg"/><Relationship Id="rId5" Type="http://schemas.openxmlformats.org/officeDocument/2006/relationships/image" Target="../media/image110.jpeg"/><Relationship Id="rId4" Type="http://schemas.openxmlformats.org/officeDocument/2006/relationships/image" Target="../media/image108.jpeg"/></Relationships>
</file>

<file path=ppt/slides/_rels/slide103.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4.xml"/><Relationship Id="rId1" Type="http://schemas.openxmlformats.org/officeDocument/2006/relationships/slideLayout" Target="../slideLayouts/slideLayout10.xml"/><Relationship Id="rId4" Type="http://schemas.openxmlformats.org/officeDocument/2006/relationships/image" Target="../media/image112.jpeg"/></Relationships>
</file>

<file path=ppt/slides/_rels/slide105.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5.xml"/><Relationship Id="rId1" Type="http://schemas.openxmlformats.org/officeDocument/2006/relationships/slideLayout" Target="../slideLayouts/slideLayout10.xml"/><Relationship Id="rId5" Type="http://schemas.openxmlformats.org/officeDocument/2006/relationships/image" Target="../media/image113.jpeg"/><Relationship Id="rId4" Type="http://schemas.openxmlformats.org/officeDocument/2006/relationships/image" Target="../media/image114.jpeg"/></Relationships>
</file>

<file path=ppt/slides/_rels/slide106.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6.xml"/><Relationship Id="rId1" Type="http://schemas.openxmlformats.org/officeDocument/2006/relationships/slideLayout" Target="../slideLayouts/slideLayout10.xml"/><Relationship Id="rId6" Type="http://schemas.openxmlformats.org/officeDocument/2006/relationships/image" Target="../media/image115.jpeg"/><Relationship Id="rId5" Type="http://schemas.openxmlformats.org/officeDocument/2006/relationships/image" Target="../media/image114.jpeg"/><Relationship Id="rId4" Type="http://schemas.openxmlformats.org/officeDocument/2006/relationships/image" Target="../media/image113.jpeg"/></Relationships>
</file>

<file path=ppt/slides/_rels/slide107.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7.xml"/><Relationship Id="rId1" Type="http://schemas.openxmlformats.org/officeDocument/2006/relationships/slideLayout" Target="../slideLayouts/slideLayout10.xml"/><Relationship Id="rId6" Type="http://schemas.openxmlformats.org/officeDocument/2006/relationships/image" Target="../media/image115.jpeg"/><Relationship Id="rId5" Type="http://schemas.openxmlformats.org/officeDocument/2006/relationships/image" Target="../media/image114.jpeg"/><Relationship Id="rId4" Type="http://schemas.openxmlformats.org/officeDocument/2006/relationships/image" Target="../media/image113.jpeg"/></Relationships>
</file>

<file path=ppt/slides/_rels/slide108.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08.xml"/><Relationship Id="rId1" Type="http://schemas.openxmlformats.org/officeDocument/2006/relationships/slideLayout" Target="../slideLayouts/slideLayout10.xml"/></Relationships>
</file>

<file path=ppt/slides/_rels/slide109.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09.xml"/><Relationship Id="rId1" Type="http://schemas.openxmlformats.org/officeDocument/2006/relationships/slideLayout" Target="../slideLayouts/slideLayout10.xml"/><Relationship Id="rId4" Type="http://schemas.openxmlformats.org/officeDocument/2006/relationships/image" Target="../media/image117.jpeg"/></Relationships>
</file>

<file path=ppt/slides/_rels/slide110.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10.xml"/><Relationship Id="rId1" Type="http://schemas.openxmlformats.org/officeDocument/2006/relationships/slideLayout" Target="../slideLayouts/slideLayout10.xml"/><Relationship Id="rId5" Type="http://schemas.openxmlformats.org/officeDocument/2006/relationships/image" Target="../media/image118.jpeg"/><Relationship Id="rId4" Type="http://schemas.openxmlformats.org/officeDocument/2006/relationships/image" Target="../media/image117.jpeg"/></Relationships>
</file>

<file path=ppt/slides/_rels/slide111.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11.xml"/><Relationship Id="rId1" Type="http://schemas.openxmlformats.org/officeDocument/2006/relationships/slideLayout" Target="../slideLayouts/slideLayout10.xml"/><Relationship Id="rId6" Type="http://schemas.openxmlformats.org/officeDocument/2006/relationships/image" Target="../media/image120.jpeg"/><Relationship Id="rId5" Type="http://schemas.openxmlformats.org/officeDocument/2006/relationships/image" Target="../media/image119.jpeg"/><Relationship Id="rId4" Type="http://schemas.openxmlformats.org/officeDocument/2006/relationships/image" Target="../media/image117.jpeg"/></Relationships>
</file>

<file path=ppt/slides/_rels/slide112.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12.xml"/><Relationship Id="rId1" Type="http://schemas.openxmlformats.org/officeDocument/2006/relationships/slideLayout" Target="../slideLayouts/slideLayout10.xml"/><Relationship Id="rId6" Type="http://schemas.openxmlformats.org/officeDocument/2006/relationships/image" Target="../media/image120.jpeg"/><Relationship Id="rId5" Type="http://schemas.openxmlformats.org/officeDocument/2006/relationships/image" Target="../media/image119.jpeg"/><Relationship Id="rId4" Type="http://schemas.openxmlformats.org/officeDocument/2006/relationships/image" Target="../media/image117.jpeg"/></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5.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5.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5.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5.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5.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5.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5.xml"/></Relationships>
</file>

<file path=ppt/slides/_rels/slide120.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120.xml"/><Relationship Id="rId1" Type="http://schemas.openxmlformats.org/officeDocument/2006/relationships/slideLayout" Target="../slideLayouts/slideLayout5.xml"/><Relationship Id="rId4" Type="http://schemas.openxmlformats.org/officeDocument/2006/relationships/image" Target="../media/image122.png"/></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10.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10.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EMC 4 A – Empatizar, Primera Parte</a:t>
            </a:r>
            <a:endParaRPr lang="en-US" dirty="0"/>
          </a:p>
        </p:txBody>
      </p:sp>
      <p:sp>
        <p:nvSpPr>
          <p:cNvPr id="3" name="Text Placeholder 2"/>
          <p:cNvSpPr>
            <a:spLocks noGrp="1"/>
          </p:cNvSpPr>
          <p:nvPr>
            <p:ph type="body" sz="quarter" idx="13"/>
          </p:nvPr>
        </p:nvSpPr>
        <p:spPr/>
        <p:txBody>
          <a:bodyPr/>
          <a:lstStyle/>
          <a:p>
            <a:endParaRPr lang="en-US"/>
          </a:p>
        </p:txBody>
      </p:sp>
      <p:sp>
        <p:nvSpPr>
          <p:cNvPr id="5" name="Textplatzhalter 7"/>
          <p:cNvSpPr txBox="1">
            <a:spLocks/>
          </p:cNvSpPr>
          <p:nvPr/>
        </p:nvSpPr>
        <p:spPr bwMode="gray">
          <a:xfrm>
            <a:off x="408955" y="5538136"/>
            <a:ext cx="8431832" cy="647923"/>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r>
              <a:rPr lang="de-DE" sz="1800" dirty="0">
                <a:latin typeface="+mj-lt"/>
              </a:rPr>
              <a:t>© Moritz, Woodward, </a:t>
            </a:r>
            <a:r>
              <a:rPr lang="de-DE" sz="1800" dirty="0" err="1">
                <a:latin typeface="+mj-lt"/>
              </a:rPr>
              <a:t>Arzola</a:t>
            </a:r>
            <a:r>
              <a:rPr lang="de-DE" sz="1800" dirty="0">
                <a:latin typeface="+mj-lt"/>
              </a:rPr>
              <a:t> &amp; </a:t>
            </a:r>
            <a:r>
              <a:rPr lang="de-DE" sz="1800" dirty="0" err="1">
                <a:latin typeface="+mj-lt"/>
              </a:rPr>
              <a:t>Barrignón</a:t>
            </a:r>
            <a:r>
              <a:rPr lang="de-DE" sz="1800">
                <a:latin typeface="+mj-lt"/>
              </a:rPr>
              <a:t>, 1</a:t>
            </a:r>
            <a:r>
              <a:rPr lang="de-DE" sz="1800" dirty="0">
                <a:latin typeface="+mj-lt"/>
              </a:rPr>
              <a:t>2</a:t>
            </a:r>
            <a:r>
              <a:rPr lang="de-DE" sz="1800">
                <a:latin typeface="+mj-lt"/>
              </a:rPr>
              <a:t>|22</a:t>
            </a:r>
            <a:br>
              <a:rPr lang="de-DE" sz="1800" dirty="0">
                <a:latin typeface="+mj-lt"/>
              </a:rPr>
            </a:br>
            <a:r>
              <a:rPr lang="pt-BR" sz="1800" dirty="0">
                <a:solidFill>
                  <a:srgbClr val="004992"/>
                </a:solidFill>
                <a:latin typeface="+mj-lt"/>
              </a:rPr>
              <a:t>www.uke.de/mct</a:t>
            </a:r>
          </a:p>
        </p:txBody>
      </p:sp>
    </p:spTree>
    <p:extLst>
      <p:ext uri="{BB962C8B-B14F-4D97-AF65-F5344CB8AC3E}">
        <p14:creationId xmlns:p14="http://schemas.microsoft.com/office/powerpoint/2010/main" val="39396591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z="3600" dirty="0"/>
              <a:t>¿Cómo puede empatizar con otra persona?</a:t>
            </a:r>
            <a:endParaRPr lang="en-US" sz="3600" dirty="0"/>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3" name="Content Placeholder 2"/>
          <p:cNvSpPr>
            <a:spLocks noGrp="1"/>
          </p:cNvSpPr>
          <p:nvPr>
            <p:ph idx="1"/>
          </p:nvPr>
        </p:nvSpPr>
        <p:spPr/>
        <p:txBody>
          <a:bodyPr/>
          <a:lstStyle/>
          <a:p>
            <a:pPr lvl="0" defTabSz="914400" fontAlgn="base">
              <a:lnSpc>
                <a:spcPct val="100000"/>
              </a:lnSpc>
              <a:spcBef>
                <a:spcPts val="1200"/>
              </a:spcBef>
              <a:defRPr/>
            </a:pPr>
            <a:r>
              <a:rPr lang="en-US" sz="2400" dirty="0">
                <a:solidFill>
                  <a:srgbClr val="333333"/>
                </a:solidFill>
                <a:latin typeface="Calibri Light"/>
                <a:ea typeface="ＭＳ Ｐゴシック" pitchFamily="34" charset="-128"/>
              </a:rPr>
              <a:t>???</a:t>
            </a:r>
            <a:endParaRPr lang="de-DE" sz="2400" b="1" dirty="0">
              <a:solidFill>
                <a:srgbClr val="333333"/>
              </a:solidFill>
              <a:latin typeface="Calibri Light"/>
              <a:ea typeface="ＭＳ Ｐゴシック" pitchFamily="34" charset="-128"/>
            </a:endParaRPr>
          </a:p>
        </p:txBody>
      </p:sp>
      <p:sp>
        <p:nvSpPr>
          <p:cNvPr id="4" name="Slide Number Placeholder 3"/>
          <p:cNvSpPr>
            <a:spLocks noGrp="1"/>
          </p:cNvSpPr>
          <p:nvPr>
            <p:ph type="sldNum" sz="quarter" idx="12"/>
          </p:nvPr>
        </p:nvSpPr>
        <p:spPr/>
        <p:txBody>
          <a:bodyPr/>
          <a:lstStyle/>
          <a:p>
            <a:fld id="{B6BCD41C-81CA-4817-83D8-EFF29AD0D4B6}" type="slidenum">
              <a:rPr lang="de-DE" altLang="de-DE" smtClean="0"/>
              <a:pPr/>
              <a:t>2</a:t>
            </a:fld>
            <a:endParaRPr lang="de-DE" altLang="de-DE"/>
          </a:p>
        </p:txBody>
      </p:sp>
    </p:spTree>
    <p:extLst>
      <p:ext uri="{BB962C8B-B14F-4D97-AF65-F5344CB8AC3E}">
        <p14:creationId xmlns:p14="http://schemas.microsoft.com/office/powerpoint/2010/main" val="36727056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z="3600" dirty="0"/>
              <a:t>¿Cómo puede empatizar con otra persona?</a:t>
            </a:r>
            <a:endParaRPr lang="en-US" sz="3600" dirty="0"/>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3" name="Content Placeholder 2"/>
          <p:cNvSpPr>
            <a:spLocks noGrp="1"/>
          </p:cNvSpPr>
          <p:nvPr>
            <p:ph idx="1"/>
          </p:nvPr>
        </p:nvSpPr>
        <p:spPr/>
        <p:txBody>
          <a:bodyPr/>
          <a:lstStyle/>
          <a:p>
            <a:pPr lvl="0" defTabSz="914400" fontAlgn="base">
              <a:lnSpc>
                <a:spcPct val="100000"/>
              </a:lnSpc>
              <a:spcBef>
                <a:spcPts val="1200"/>
              </a:spcBef>
              <a:defRPr/>
            </a:pPr>
            <a:r>
              <a:rPr lang="es-ES" sz="2400" dirty="0">
                <a:solidFill>
                  <a:srgbClr val="333333"/>
                </a:solidFill>
                <a:latin typeface="Calibri Light"/>
                <a:ea typeface="ＭＳ Ｐゴシック" pitchFamily="34" charset="-128"/>
              </a:rPr>
              <a:t>Ejemplo: Una persona se toca la cabeza con la mano.</a:t>
            </a:r>
            <a:endParaRPr lang="de-DE" sz="2400" dirty="0">
              <a:solidFill>
                <a:srgbClr val="333333"/>
              </a:solidFill>
              <a:latin typeface="Calibri Light"/>
              <a:ea typeface="ＭＳ Ｐゴシック" pitchFamily="34" charset="-128"/>
            </a:endParaRPr>
          </a:p>
          <a:p>
            <a:pPr lvl="0" defTabSz="914400" fontAlgn="base">
              <a:lnSpc>
                <a:spcPct val="100000"/>
              </a:lnSpc>
              <a:spcBef>
                <a:spcPts val="1200"/>
              </a:spcBef>
              <a:defRPr/>
            </a:pPr>
            <a:r>
              <a:rPr lang="de-DE" sz="2400" i="1" dirty="0">
                <a:solidFill>
                  <a:srgbClr val="004992"/>
                </a:solidFill>
                <a:latin typeface="Calibri Light"/>
                <a:ea typeface="ＭＳ Ｐゴシック" pitchFamily="34" charset="-128"/>
              </a:rPr>
              <a:t>¿Qué significa? </a:t>
            </a:r>
            <a:endParaRPr lang="de-DE" sz="2400" b="1" dirty="0">
              <a:solidFill>
                <a:srgbClr val="333333"/>
              </a:solidFill>
              <a:latin typeface="Calibri Light"/>
              <a:ea typeface="ＭＳ Ｐゴシック" pitchFamily="34" charset="-128"/>
            </a:endParaRPr>
          </a:p>
        </p:txBody>
      </p:sp>
      <p:pic>
        <p:nvPicPr>
          <p:cNvPr id="8" name="Picture 7"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lide Number Placeholder 3"/>
          <p:cNvSpPr>
            <a:spLocks noGrp="1"/>
          </p:cNvSpPr>
          <p:nvPr>
            <p:ph type="sldNum" sz="quarter" idx="12"/>
          </p:nvPr>
        </p:nvSpPr>
        <p:spPr/>
        <p:txBody>
          <a:bodyPr/>
          <a:lstStyle/>
          <a:p>
            <a:fld id="{B6BCD41C-81CA-4817-83D8-EFF29AD0D4B6}" type="slidenum">
              <a:rPr lang="de-DE" altLang="de-DE" smtClean="0"/>
              <a:pPr/>
              <a:t>3</a:t>
            </a:fld>
            <a:endParaRPr lang="de-DE" altLang="de-DE"/>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z="3600" dirty="0"/>
              <a:t>¿Cómo puede empatizar con otra persona?</a:t>
            </a:r>
            <a:endParaRPr lang="en-US" sz="3600" dirty="0"/>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3" name="Content Placeholder 2"/>
          <p:cNvSpPr>
            <a:spLocks noGrp="1"/>
          </p:cNvSpPr>
          <p:nvPr>
            <p:ph idx="1"/>
          </p:nvPr>
        </p:nvSpPr>
        <p:spPr/>
        <p:txBody>
          <a:bodyPr/>
          <a:lstStyle/>
          <a:p>
            <a:pPr lvl="0" defTabSz="914400" fontAlgn="base">
              <a:lnSpc>
                <a:spcPct val="100000"/>
              </a:lnSpc>
              <a:spcBef>
                <a:spcPts val="1200"/>
              </a:spcBef>
              <a:defRPr/>
            </a:pPr>
            <a:r>
              <a:rPr lang="es-ES" sz="2400" dirty="0">
                <a:solidFill>
                  <a:srgbClr val="333333"/>
                </a:solidFill>
                <a:latin typeface="Calibri Light"/>
                <a:ea typeface="ＭＳ Ｐゴシック" pitchFamily="34" charset="-128"/>
              </a:rPr>
              <a:t>Ejemplo: Una persona se toca la cabeza con la mano.</a:t>
            </a:r>
            <a:endParaRPr lang="de-DE" sz="2400" dirty="0">
              <a:solidFill>
                <a:srgbClr val="333333"/>
              </a:solidFill>
              <a:latin typeface="Calibri Light"/>
              <a:ea typeface="ＭＳ Ｐゴシック" pitchFamily="34" charset="-128"/>
            </a:endParaRPr>
          </a:p>
          <a:p>
            <a:pPr lvl="0" defTabSz="914400" fontAlgn="base">
              <a:lnSpc>
                <a:spcPct val="100000"/>
              </a:lnSpc>
              <a:spcBef>
                <a:spcPts val="1200"/>
              </a:spcBef>
              <a:defRPr/>
            </a:pPr>
            <a:r>
              <a:rPr lang="de-DE" sz="2400" i="1" dirty="0">
                <a:solidFill>
                  <a:srgbClr val="004992"/>
                </a:solidFill>
                <a:latin typeface="Calibri Light"/>
                <a:ea typeface="ＭＳ Ｐゴシック" pitchFamily="34" charset="-128"/>
              </a:rPr>
              <a:t>¿Qué significa? </a:t>
            </a:r>
            <a:r>
              <a:rPr lang="de-DE" sz="2400" dirty="0">
                <a:solidFill>
                  <a:srgbClr val="333333"/>
                </a:solidFill>
                <a:latin typeface="Calibri Light"/>
                <a:ea typeface="ＭＳ Ｐゴシック" pitchFamily="34" charset="-128"/>
              </a:rPr>
              <a:t>Está cansada, se está concentrando, tiene dolor de cabeza…</a:t>
            </a:r>
          </a:p>
        </p:txBody>
      </p:sp>
      <p:pic>
        <p:nvPicPr>
          <p:cNvPr id="8" name="Picture 7"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lide Number Placeholder 3"/>
          <p:cNvSpPr>
            <a:spLocks noGrp="1"/>
          </p:cNvSpPr>
          <p:nvPr>
            <p:ph type="sldNum" sz="quarter" idx="12"/>
          </p:nvPr>
        </p:nvSpPr>
        <p:spPr/>
        <p:txBody>
          <a:bodyPr/>
          <a:lstStyle/>
          <a:p>
            <a:fld id="{B6BCD41C-81CA-4817-83D8-EFF29AD0D4B6}" type="slidenum">
              <a:rPr lang="de-DE" altLang="de-DE" smtClean="0"/>
              <a:pPr/>
              <a:t>4</a:t>
            </a:fld>
            <a:endParaRPr lang="de-DE" altLang="de-DE"/>
          </a:p>
        </p:txBody>
      </p:sp>
    </p:spTree>
    <p:extLst>
      <p:ext uri="{BB962C8B-B14F-4D97-AF65-F5344CB8AC3E}">
        <p14:creationId xmlns:p14="http://schemas.microsoft.com/office/powerpoint/2010/main" val="6367543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z="3600" dirty="0"/>
              <a:t>¿Cómo puede empatizar con otra persona?</a:t>
            </a:r>
            <a:endParaRPr lang="en-US" sz="3600" dirty="0"/>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3" name="Content Placeholder 2"/>
          <p:cNvSpPr>
            <a:spLocks noGrp="1"/>
          </p:cNvSpPr>
          <p:nvPr>
            <p:ph idx="1"/>
          </p:nvPr>
        </p:nvSpPr>
        <p:spPr/>
        <p:txBody>
          <a:bodyPr/>
          <a:lstStyle/>
          <a:p>
            <a:pPr lvl="0" defTabSz="914400" fontAlgn="base">
              <a:lnSpc>
                <a:spcPct val="100000"/>
              </a:lnSpc>
              <a:spcBef>
                <a:spcPts val="1200"/>
              </a:spcBef>
              <a:defRPr/>
            </a:pPr>
            <a:r>
              <a:rPr lang="es-ES" sz="2400" dirty="0">
                <a:solidFill>
                  <a:srgbClr val="333333"/>
                </a:solidFill>
                <a:latin typeface="Calibri Light"/>
                <a:ea typeface="ＭＳ Ｐゴシック" pitchFamily="34" charset="-128"/>
              </a:rPr>
              <a:t>Ejemplo: Una persona se toca la cabeza con la mano.</a:t>
            </a:r>
            <a:endParaRPr lang="de-DE" sz="2400" dirty="0">
              <a:solidFill>
                <a:srgbClr val="333333"/>
              </a:solidFill>
              <a:latin typeface="Calibri Light"/>
              <a:ea typeface="ＭＳ Ｐゴシック" pitchFamily="34" charset="-128"/>
            </a:endParaRPr>
          </a:p>
          <a:p>
            <a:pPr lvl="0" defTabSz="914400" fontAlgn="base">
              <a:lnSpc>
                <a:spcPct val="100000"/>
              </a:lnSpc>
              <a:spcBef>
                <a:spcPts val="1200"/>
              </a:spcBef>
              <a:defRPr/>
            </a:pPr>
            <a:r>
              <a:rPr lang="de-DE" sz="2400" i="1" dirty="0">
                <a:solidFill>
                  <a:srgbClr val="004992"/>
                </a:solidFill>
                <a:latin typeface="Calibri Light"/>
                <a:ea typeface="ＭＳ Ｐゴシック" pitchFamily="34" charset="-128"/>
              </a:rPr>
              <a:t>¿Qué significa? </a:t>
            </a:r>
            <a:r>
              <a:rPr lang="de-DE" sz="2400" dirty="0">
                <a:solidFill>
                  <a:srgbClr val="333333"/>
                </a:solidFill>
                <a:latin typeface="Calibri Light"/>
                <a:ea typeface="ＭＳ Ｐゴシック" pitchFamily="34" charset="-128"/>
              </a:rPr>
              <a:t>Está cansada, se está concentrando, tiene dolor de cabeza…</a:t>
            </a:r>
          </a:p>
          <a:p>
            <a:pPr lvl="0" algn="ctr" defTabSz="914400" fontAlgn="base">
              <a:lnSpc>
                <a:spcPct val="100000"/>
              </a:lnSpc>
              <a:spcBef>
                <a:spcPts val="1200"/>
              </a:spcBef>
              <a:defRPr/>
            </a:pPr>
            <a:r>
              <a:rPr lang="de-DE" sz="2400" b="1" dirty="0">
                <a:solidFill>
                  <a:srgbClr val="333333"/>
                </a:solidFill>
                <a:latin typeface="Calibri Light"/>
                <a:ea typeface="ＭＳ Ｐゴシック" pitchFamily="34" charset="-128"/>
              </a:rPr>
              <a:t>¿Cómo podemos contestar esta pregunta?</a:t>
            </a:r>
          </a:p>
        </p:txBody>
      </p:sp>
      <p:pic>
        <p:nvPicPr>
          <p:cNvPr id="8" name="Picture 7"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lide Number Placeholder 3"/>
          <p:cNvSpPr>
            <a:spLocks noGrp="1"/>
          </p:cNvSpPr>
          <p:nvPr>
            <p:ph type="sldNum" sz="quarter" idx="12"/>
          </p:nvPr>
        </p:nvSpPr>
        <p:spPr/>
        <p:txBody>
          <a:bodyPr/>
          <a:lstStyle/>
          <a:p>
            <a:fld id="{B6BCD41C-81CA-4817-83D8-EFF29AD0D4B6}" type="slidenum">
              <a:rPr lang="de-DE" altLang="de-DE" smtClean="0"/>
              <a:pPr/>
              <a:t>5</a:t>
            </a:fld>
            <a:endParaRPr lang="de-DE" altLang="de-DE"/>
          </a:p>
        </p:txBody>
      </p:sp>
    </p:spTree>
    <p:extLst>
      <p:ext uri="{BB962C8B-B14F-4D97-AF65-F5344CB8AC3E}">
        <p14:creationId xmlns:p14="http://schemas.microsoft.com/office/powerpoint/2010/main" val="39226734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z="3600" dirty="0"/>
              <a:t>¿Cómo puede empatizar con otra persona?</a:t>
            </a:r>
            <a:endParaRPr lang="en-US" sz="3600" dirty="0"/>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3" name="Content Placeholder 2"/>
          <p:cNvSpPr>
            <a:spLocks noGrp="1"/>
          </p:cNvSpPr>
          <p:nvPr>
            <p:ph idx="1"/>
          </p:nvPr>
        </p:nvSpPr>
        <p:spPr/>
        <p:txBody>
          <a:bodyPr/>
          <a:lstStyle/>
          <a:p>
            <a:pPr lvl="0" defTabSz="914400" fontAlgn="base">
              <a:lnSpc>
                <a:spcPct val="100000"/>
              </a:lnSpc>
              <a:spcBef>
                <a:spcPts val="1200"/>
              </a:spcBef>
              <a:defRPr/>
            </a:pPr>
            <a:r>
              <a:rPr lang="es-ES" sz="2400" dirty="0">
                <a:solidFill>
                  <a:srgbClr val="333333"/>
                </a:solidFill>
                <a:latin typeface="Calibri Light"/>
                <a:ea typeface="ＭＳ Ｐゴシック" pitchFamily="34" charset="-128"/>
              </a:rPr>
              <a:t>Ejemplo: Una persona se toca la cabeza con la mano.</a:t>
            </a:r>
            <a:endParaRPr lang="de-DE" sz="2400" dirty="0">
              <a:solidFill>
                <a:srgbClr val="333333"/>
              </a:solidFill>
              <a:latin typeface="Calibri Light"/>
              <a:ea typeface="ＭＳ Ｐゴシック" pitchFamily="34" charset="-128"/>
            </a:endParaRPr>
          </a:p>
          <a:p>
            <a:pPr lvl="0" defTabSz="914400" fontAlgn="base">
              <a:lnSpc>
                <a:spcPct val="100000"/>
              </a:lnSpc>
              <a:spcBef>
                <a:spcPts val="1200"/>
              </a:spcBef>
              <a:defRPr/>
            </a:pPr>
            <a:r>
              <a:rPr lang="de-DE" sz="2400" i="1" dirty="0">
                <a:solidFill>
                  <a:srgbClr val="004992"/>
                </a:solidFill>
                <a:latin typeface="Calibri Light"/>
                <a:ea typeface="ＭＳ Ｐゴシック" pitchFamily="34" charset="-128"/>
              </a:rPr>
              <a:t>¿Qué significa? </a:t>
            </a:r>
            <a:r>
              <a:rPr lang="de-DE" sz="2400" dirty="0">
                <a:solidFill>
                  <a:srgbClr val="333333"/>
                </a:solidFill>
                <a:latin typeface="Calibri Light"/>
                <a:ea typeface="ＭＳ Ｐゴシック" pitchFamily="34" charset="-128"/>
              </a:rPr>
              <a:t>Está cansada, se está concentrando, tiene dolor de cabeza…</a:t>
            </a:r>
          </a:p>
          <a:p>
            <a:pPr lvl="0" algn="ctr" defTabSz="914400" fontAlgn="base">
              <a:lnSpc>
                <a:spcPct val="100000"/>
              </a:lnSpc>
              <a:spcBef>
                <a:spcPts val="1200"/>
              </a:spcBef>
              <a:defRPr/>
            </a:pPr>
            <a:r>
              <a:rPr lang="de-DE" sz="2400" b="1" dirty="0">
                <a:solidFill>
                  <a:srgbClr val="333333"/>
                </a:solidFill>
                <a:latin typeface="Calibri Light"/>
                <a:ea typeface="ＭＳ Ｐゴシック" pitchFamily="34" charset="-128"/>
              </a:rPr>
              <a:t>¿Cómo podemos contestar esta pregunta?</a:t>
            </a:r>
          </a:p>
          <a:p>
            <a:pPr marL="342900" lvl="0" indent="-342900" defTabSz="914400" fontAlgn="base">
              <a:lnSpc>
                <a:spcPct val="100000"/>
              </a:lnSpc>
              <a:spcBef>
                <a:spcPts val="1200"/>
              </a:spcBef>
              <a:buClr>
                <a:srgbClr val="333333"/>
              </a:buClr>
              <a:buFont typeface="WingDings"/>
              <a:buChar char=""/>
              <a:defRPr/>
            </a:pPr>
            <a:r>
              <a:rPr lang="de-DE" sz="2400" dirty="0">
                <a:solidFill>
                  <a:srgbClr val="004992"/>
                </a:solidFill>
                <a:latin typeface="Calibri Light"/>
                <a:ea typeface="ＭＳ Ｐゴシック" pitchFamily="34" charset="-128"/>
              </a:rPr>
              <a:t>Conocimiento de la </a:t>
            </a:r>
            <a:r>
              <a:rPr lang="de-DE" sz="2400">
                <a:solidFill>
                  <a:srgbClr val="004992"/>
                </a:solidFill>
                <a:latin typeface="Calibri Light"/>
                <a:ea typeface="ＭＳ Ｐゴシック" pitchFamily="34" charset="-128"/>
              </a:rPr>
              <a:t>persona</a:t>
            </a:r>
            <a:r>
              <a:rPr lang="de-DE" sz="2400" b="1">
                <a:solidFill>
                  <a:srgbClr val="004992"/>
                </a:solidFill>
                <a:latin typeface="Calibri Light"/>
                <a:ea typeface="ＭＳ Ｐゴシック" pitchFamily="34" charset="-128"/>
              </a:rPr>
              <a:t> </a:t>
            </a:r>
            <a:r>
              <a:rPr lang="de-DE" sz="2400">
                <a:solidFill>
                  <a:srgbClr val="333333"/>
                </a:solidFill>
                <a:latin typeface="Times New Roman"/>
                <a:ea typeface="ＭＳ Ｐゴシック" pitchFamily="34" charset="-128"/>
                <a:sym typeface="Wingdings" pitchFamily="2" charset="2"/>
              </a:rPr>
              <a:t>→</a:t>
            </a:r>
            <a:r>
              <a:rPr lang="de-DE" sz="2400">
                <a:solidFill>
                  <a:srgbClr val="333333"/>
                </a:solidFill>
                <a:latin typeface="Calibri Light"/>
                <a:ea typeface="ＭＳ Ｐゴシック" pitchFamily="34" charset="-128"/>
              </a:rPr>
              <a:t> </a:t>
            </a:r>
            <a:r>
              <a:rPr lang="de-DE" sz="2400" dirty="0">
                <a:solidFill>
                  <a:srgbClr val="333333"/>
                </a:solidFill>
                <a:latin typeface="Calibri Light"/>
                <a:ea typeface="ＭＳ Ｐゴシック" pitchFamily="34" charset="-128"/>
              </a:rPr>
              <a:t>Sufre migrañas…</a:t>
            </a:r>
          </a:p>
        </p:txBody>
      </p:sp>
      <p:sp>
        <p:nvSpPr>
          <p:cNvPr id="4" name="Slide Number Placeholder 3"/>
          <p:cNvSpPr>
            <a:spLocks noGrp="1"/>
          </p:cNvSpPr>
          <p:nvPr>
            <p:ph type="sldNum" sz="quarter" idx="12"/>
          </p:nvPr>
        </p:nvSpPr>
        <p:spPr/>
        <p:txBody>
          <a:bodyPr/>
          <a:lstStyle/>
          <a:p>
            <a:fld id="{B6BCD41C-81CA-4817-83D8-EFF29AD0D4B6}" type="slidenum">
              <a:rPr lang="de-DE" altLang="de-DE" smtClean="0"/>
              <a:pPr/>
              <a:t>6</a:t>
            </a:fld>
            <a:endParaRPr lang="de-DE" altLang="de-DE"/>
          </a:p>
        </p:txBody>
      </p:sp>
    </p:spTree>
    <p:extLst>
      <p:ext uri="{BB962C8B-B14F-4D97-AF65-F5344CB8AC3E}">
        <p14:creationId xmlns:p14="http://schemas.microsoft.com/office/powerpoint/2010/main" val="15171430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z="3600" dirty="0"/>
              <a:t>¿Cómo puede empatizar con otra persona?</a:t>
            </a:r>
            <a:endParaRPr lang="en-US" sz="3600" dirty="0"/>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3" name="Content Placeholder 2"/>
          <p:cNvSpPr>
            <a:spLocks noGrp="1"/>
          </p:cNvSpPr>
          <p:nvPr>
            <p:ph idx="1"/>
          </p:nvPr>
        </p:nvSpPr>
        <p:spPr/>
        <p:txBody>
          <a:bodyPr/>
          <a:lstStyle/>
          <a:p>
            <a:pPr lvl="0" defTabSz="914400" fontAlgn="base">
              <a:lnSpc>
                <a:spcPct val="100000"/>
              </a:lnSpc>
              <a:spcBef>
                <a:spcPts val="1200"/>
              </a:spcBef>
              <a:defRPr/>
            </a:pPr>
            <a:r>
              <a:rPr lang="es-ES" sz="2400" dirty="0">
                <a:solidFill>
                  <a:srgbClr val="333333"/>
                </a:solidFill>
                <a:latin typeface="Calibri Light"/>
                <a:ea typeface="ＭＳ Ｐゴシック" pitchFamily="34" charset="-128"/>
              </a:rPr>
              <a:t>Ejemplo: Una persona se toca la cabeza con la mano.</a:t>
            </a:r>
            <a:endParaRPr lang="de-DE" sz="2400" dirty="0">
              <a:solidFill>
                <a:srgbClr val="333333"/>
              </a:solidFill>
              <a:latin typeface="Calibri Light"/>
              <a:ea typeface="ＭＳ Ｐゴシック" pitchFamily="34" charset="-128"/>
            </a:endParaRPr>
          </a:p>
          <a:p>
            <a:pPr lvl="0" defTabSz="914400" fontAlgn="base">
              <a:lnSpc>
                <a:spcPct val="100000"/>
              </a:lnSpc>
              <a:spcBef>
                <a:spcPts val="1200"/>
              </a:spcBef>
              <a:defRPr/>
            </a:pPr>
            <a:r>
              <a:rPr lang="de-DE" sz="2400" i="1" dirty="0">
                <a:solidFill>
                  <a:srgbClr val="004992"/>
                </a:solidFill>
                <a:latin typeface="Calibri Light"/>
                <a:ea typeface="ＭＳ Ｐゴシック" pitchFamily="34" charset="-128"/>
              </a:rPr>
              <a:t>¿Qué significa? </a:t>
            </a:r>
            <a:r>
              <a:rPr lang="de-DE" sz="2400" dirty="0">
                <a:solidFill>
                  <a:srgbClr val="333333"/>
                </a:solidFill>
                <a:latin typeface="Calibri Light"/>
                <a:ea typeface="ＭＳ Ｐゴシック" pitchFamily="34" charset="-128"/>
              </a:rPr>
              <a:t>Está cansada, se está concentrando, tiene dolor de cabeza…</a:t>
            </a:r>
          </a:p>
          <a:p>
            <a:pPr lvl="0" algn="ctr" defTabSz="914400" fontAlgn="base">
              <a:lnSpc>
                <a:spcPct val="100000"/>
              </a:lnSpc>
              <a:spcBef>
                <a:spcPts val="1200"/>
              </a:spcBef>
              <a:defRPr/>
            </a:pPr>
            <a:r>
              <a:rPr lang="de-DE" sz="2400" b="1" dirty="0">
                <a:solidFill>
                  <a:srgbClr val="333333"/>
                </a:solidFill>
                <a:latin typeface="Calibri Light"/>
                <a:ea typeface="ＭＳ Ｐゴシック" pitchFamily="34" charset="-128"/>
              </a:rPr>
              <a:t>¿Cómo podemos contestar esta pregunta?</a:t>
            </a:r>
          </a:p>
          <a:p>
            <a:pPr marL="342900" lvl="0" indent="-342900" defTabSz="914400" fontAlgn="base">
              <a:lnSpc>
                <a:spcPct val="100000"/>
              </a:lnSpc>
              <a:spcBef>
                <a:spcPts val="1200"/>
              </a:spcBef>
              <a:buClr>
                <a:srgbClr val="333333"/>
              </a:buClr>
              <a:buFont typeface="WingDings"/>
              <a:buChar char=""/>
              <a:defRPr/>
            </a:pPr>
            <a:r>
              <a:rPr lang="de-DE" sz="2400" dirty="0">
                <a:solidFill>
                  <a:srgbClr val="004992"/>
                </a:solidFill>
                <a:latin typeface="Calibri Light"/>
                <a:ea typeface="ＭＳ Ｐゴシック" pitchFamily="34" charset="-128"/>
              </a:rPr>
              <a:t>Conocimiento de la </a:t>
            </a:r>
            <a:r>
              <a:rPr lang="de-DE" sz="2400">
                <a:solidFill>
                  <a:srgbClr val="004992"/>
                </a:solidFill>
                <a:latin typeface="Calibri Light"/>
                <a:ea typeface="ＭＳ Ｐゴシック" pitchFamily="34" charset="-128"/>
              </a:rPr>
              <a:t>persona</a:t>
            </a:r>
            <a:r>
              <a:rPr lang="de-DE" sz="2400" b="1">
                <a:solidFill>
                  <a:srgbClr val="004992"/>
                </a:solidFill>
                <a:latin typeface="Calibri Light"/>
                <a:ea typeface="ＭＳ Ｐゴシック" pitchFamily="34" charset="-128"/>
              </a:rPr>
              <a:t> </a:t>
            </a:r>
            <a:r>
              <a:rPr lang="de-DE" sz="2400">
                <a:solidFill>
                  <a:srgbClr val="333333"/>
                </a:solidFill>
                <a:latin typeface="Times New Roman"/>
                <a:ea typeface="ＭＳ Ｐゴシック" pitchFamily="34" charset="-128"/>
                <a:sym typeface="Wingdings" pitchFamily="2" charset="2"/>
              </a:rPr>
              <a:t>→</a:t>
            </a:r>
            <a:r>
              <a:rPr lang="de-DE" sz="2400">
                <a:solidFill>
                  <a:srgbClr val="333333"/>
                </a:solidFill>
                <a:latin typeface="Calibri Light"/>
                <a:ea typeface="ＭＳ Ｐゴシック" pitchFamily="34" charset="-128"/>
              </a:rPr>
              <a:t> </a:t>
            </a:r>
            <a:r>
              <a:rPr lang="de-DE" sz="2400" dirty="0">
                <a:solidFill>
                  <a:srgbClr val="333333"/>
                </a:solidFill>
                <a:latin typeface="Calibri Light"/>
                <a:ea typeface="ＭＳ Ｐゴシック" pitchFamily="34" charset="-128"/>
              </a:rPr>
              <a:t>Sufre migrañas…</a:t>
            </a:r>
          </a:p>
          <a:p>
            <a:pPr marL="342900" lvl="0" indent="-342900" defTabSz="914400" fontAlgn="base">
              <a:lnSpc>
                <a:spcPct val="100000"/>
              </a:lnSpc>
              <a:spcBef>
                <a:spcPts val="1200"/>
              </a:spcBef>
              <a:buClr>
                <a:srgbClr val="333333"/>
              </a:buClr>
              <a:buFont typeface="WingDings"/>
              <a:buChar char=""/>
              <a:defRPr/>
            </a:pPr>
            <a:r>
              <a:rPr lang="en-US" sz="2400" err="1">
                <a:solidFill>
                  <a:srgbClr val="004992"/>
                </a:solidFill>
                <a:latin typeface="Calibri Light"/>
                <a:ea typeface="ＭＳ Ｐゴシック" pitchFamily="34" charset="-128"/>
              </a:rPr>
              <a:t>Ambiente</a:t>
            </a:r>
            <a:r>
              <a:rPr lang="en-US" sz="2400">
                <a:solidFill>
                  <a:srgbClr val="004992"/>
                </a:solidFill>
                <a:latin typeface="Calibri Light"/>
                <a:ea typeface="ＭＳ Ｐゴシック" pitchFamily="34" charset="-128"/>
              </a:rPr>
              <a:t>/</a:t>
            </a:r>
            <a:r>
              <a:rPr lang="en-US" sz="2400" err="1">
                <a:solidFill>
                  <a:srgbClr val="004992"/>
                </a:solidFill>
                <a:latin typeface="Calibri Light"/>
                <a:ea typeface="ＭＳ Ｐゴシック" pitchFamily="34" charset="-128"/>
              </a:rPr>
              <a:t>situación</a:t>
            </a:r>
            <a:r>
              <a:rPr lang="en-US" sz="2400">
                <a:solidFill>
                  <a:srgbClr val="004992"/>
                </a:solidFill>
                <a:latin typeface="Calibri Light"/>
                <a:ea typeface="ＭＳ Ｐゴシック" pitchFamily="34" charset="-128"/>
              </a:rPr>
              <a:t> </a:t>
            </a:r>
            <a:r>
              <a:rPr lang="de-DE" sz="2400">
                <a:solidFill>
                  <a:srgbClr val="333333"/>
                </a:solidFill>
                <a:latin typeface="Times New Roman"/>
                <a:ea typeface="ＭＳ Ｐゴシック" pitchFamily="34" charset="-128"/>
                <a:sym typeface="Wingdings" pitchFamily="2" charset="2"/>
              </a:rPr>
              <a:t>→</a:t>
            </a:r>
            <a:r>
              <a:rPr lang="de-DE" sz="2400">
                <a:solidFill>
                  <a:srgbClr val="333333"/>
                </a:solidFill>
                <a:latin typeface="Calibri Light"/>
                <a:ea typeface="ＭＳ Ｐゴシック" pitchFamily="34" charset="-128"/>
              </a:rPr>
              <a:t> </a:t>
            </a:r>
            <a:r>
              <a:rPr lang="de-DE" sz="2400" dirty="0">
                <a:solidFill>
                  <a:srgbClr val="333333"/>
                </a:solidFill>
                <a:latin typeface="Calibri Light"/>
                <a:ea typeface="ＭＳ Ｐゴシック" pitchFamily="34" charset="-128"/>
              </a:rPr>
              <a:t>Trabajó toda la noche…</a:t>
            </a:r>
          </a:p>
        </p:txBody>
      </p:sp>
      <p:sp>
        <p:nvSpPr>
          <p:cNvPr id="4" name="Slide Number Placeholder 3"/>
          <p:cNvSpPr>
            <a:spLocks noGrp="1"/>
          </p:cNvSpPr>
          <p:nvPr>
            <p:ph type="sldNum" sz="quarter" idx="12"/>
          </p:nvPr>
        </p:nvSpPr>
        <p:spPr/>
        <p:txBody>
          <a:bodyPr/>
          <a:lstStyle/>
          <a:p>
            <a:fld id="{B6BCD41C-81CA-4817-83D8-EFF29AD0D4B6}" type="slidenum">
              <a:rPr lang="de-DE" altLang="de-DE" smtClean="0"/>
              <a:pPr/>
              <a:t>7</a:t>
            </a:fld>
            <a:endParaRPr lang="de-DE" altLang="de-DE"/>
          </a:p>
        </p:txBody>
      </p:sp>
    </p:spTree>
    <p:extLst>
      <p:ext uri="{BB962C8B-B14F-4D97-AF65-F5344CB8AC3E}">
        <p14:creationId xmlns:p14="http://schemas.microsoft.com/office/powerpoint/2010/main" val="36502126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z="3600" dirty="0"/>
              <a:t>¿Cómo puede empatizar con otra persona?</a:t>
            </a:r>
            <a:endParaRPr lang="en-US" sz="3600" dirty="0"/>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3" name="Content Placeholder 2"/>
          <p:cNvSpPr>
            <a:spLocks noGrp="1"/>
          </p:cNvSpPr>
          <p:nvPr>
            <p:ph idx="1"/>
          </p:nvPr>
        </p:nvSpPr>
        <p:spPr/>
        <p:txBody>
          <a:bodyPr/>
          <a:lstStyle/>
          <a:p>
            <a:pPr lvl="0" defTabSz="914400" fontAlgn="base">
              <a:lnSpc>
                <a:spcPct val="100000"/>
              </a:lnSpc>
              <a:spcBef>
                <a:spcPts val="1200"/>
              </a:spcBef>
              <a:defRPr/>
            </a:pPr>
            <a:r>
              <a:rPr lang="es-ES" sz="2400" dirty="0">
                <a:solidFill>
                  <a:srgbClr val="333333"/>
                </a:solidFill>
                <a:latin typeface="Calibri Light"/>
                <a:ea typeface="ＭＳ Ｐゴシック" pitchFamily="34" charset="-128"/>
              </a:rPr>
              <a:t>Ejemplo: Una persona se toca la cabeza con la mano.</a:t>
            </a:r>
            <a:endParaRPr lang="de-DE" sz="2400" dirty="0">
              <a:solidFill>
                <a:srgbClr val="333333"/>
              </a:solidFill>
              <a:latin typeface="Calibri Light"/>
              <a:ea typeface="ＭＳ Ｐゴシック" pitchFamily="34" charset="-128"/>
            </a:endParaRPr>
          </a:p>
          <a:p>
            <a:pPr lvl="0" defTabSz="914400" fontAlgn="base">
              <a:lnSpc>
                <a:spcPct val="100000"/>
              </a:lnSpc>
              <a:spcBef>
                <a:spcPts val="1200"/>
              </a:spcBef>
              <a:defRPr/>
            </a:pPr>
            <a:r>
              <a:rPr lang="de-DE" sz="2400" i="1" dirty="0">
                <a:solidFill>
                  <a:srgbClr val="004992"/>
                </a:solidFill>
                <a:latin typeface="Calibri Light"/>
                <a:ea typeface="ＭＳ Ｐゴシック" pitchFamily="34" charset="-128"/>
              </a:rPr>
              <a:t>¿Qué significa? </a:t>
            </a:r>
            <a:r>
              <a:rPr lang="de-DE" sz="2400" dirty="0">
                <a:solidFill>
                  <a:srgbClr val="333333"/>
                </a:solidFill>
                <a:latin typeface="Calibri Light"/>
                <a:ea typeface="ＭＳ Ｐゴシック" pitchFamily="34" charset="-128"/>
              </a:rPr>
              <a:t>Está cansada, se está concentrando, tiene dolor de cabeza…</a:t>
            </a:r>
          </a:p>
          <a:p>
            <a:pPr lvl="0" algn="ctr" defTabSz="914400" fontAlgn="base">
              <a:lnSpc>
                <a:spcPct val="100000"/>
              </a:lnSpc>
              <a:spcBef>
                <a:spcPts val="1200"/>
              </a:spcBef>
              <a:defRPr/>
            </a:pPr>
            <a:r>
              <a:rPr lang="de-DE" sz="2400" b="1" dirty="0">
                <a:solidFill>
                  <a:srgbClr val="333333"/>
                </a:solidFill>
                <a:latin typeface="Calibri Light"/>
                <a:ea typeface="ＭＳ Ｐゴシック" pitchFamily="34" charset="-128"/>
              </a:rPr>
              <a:t>¿Cómo podemos contestar esta pregunta?</a:t>
            </a:r>
          </a:p>
          <a:p>
            <a:pPr marL="342900" lvl="0" indent="-342900" defTabSz="914400" fontAlgn="base">
              <a:lnSpc>
                <a:spcPct val="100000"/>
              </a:lnSpc>
              <a:spcBef>
                <a:spcPts val="1200"/>
              </a:spcBef>
              <a:buClr>
                <a:srgbClr val="333333"/>
              </a:buClr>
              <a:buFont typeface="WingDings"/>
              <a:buChar char=""/>
              <a:defRPr/>
            </a:pPr>
            <a:r>
              <a:rPr lang="de-DE" sz="2400" dirty="0">
                <a:solidFill>
                  <a:srgbClr val="004992"/>
                </a:solidFill>
                <a:latin typeface="Calibri Light"/>
                <a:ea typeface="ＭＳ Ｐゴシック" pitchFamily="34" charset="-128"/>
              </a:rPr>
              <a:t>Conocimiento de la </a:t>
            </a:r>
            <a:r>
              <a:rPr lang="de-DE" sz="2400">
                <a:solidFill>
                  <a:srgbClr val="004992"/>
                </a:solidFill>
                <a:latin typeface="Calibri Light"/>
                <a:ea typeface="ＭＳ Ｐゴシック" pitchFamily="34" charset="-128"/>
              </a:rPr>
              <a:t>persona</a:t>
            </a:r>
            <a:r>
              <a:rPr lang="de-DE" sz="2400" b="1">
                <a:solidFill>
                  <a:srgbClr val="004992"/>
                </a:solidFill>
                <a:latin typeface="Calibri Light"/>
                <a:ea typeface="ＭＳ Ｐゴシック" pitchFamily="34" charset="-128"/>
              </a:rPr>
              <a:t> </a:t>
            </a:r>
            <a:r>
              <a:rPr lang="de-DE" sz="2400">
                <a:solidFill>
                  <a:srgbClr val="333333"/>
                </a:solidFill>
                <a:latin typeface="Times New Roman"/>
                <a:ea typeface="ＭＳ Ｐゴシック" pitchFamily="34" charset="-128"/>
                <a:sym typeface="Wingdings" pitchFamily="2" charset="2"/>
              </a:rPr>
              <a:t>→</a:t>
            </a:r>
            <a:r>
              <a:rPr lang="de-DE" sz="2400">
                <a:solidFill>
                  <a:srgbClr val="333333"/>
                </a:solidFill>
                <a:latin typeface="Calibri Light"/>
                <a:ea typeface="ＭＳ Ｐゴシック" pitchFamily="34" charset="-128"/>
              </a:rPr>
              <a:t> </a:t>
            </a:r>
            <a:r>
              <a:rPr lang="de-DE" sz="2400" dirty="0">
                <a:solidFill>
                  <a:srgbClr val="333333"/>
                </a:solidFill>
                <a:latin typeface="Calibri Light"/>
                <a:ea typeface="ＭＳ Ｐゴシック" pitchFamily="34" charset="-128"/>
              </a:rPr>
              <a:t>Sufre migrañas…</a:t>
            </a:r>
          </a:p>
          <a:p>
            <a:pPr marL="342900" lvl="0" indent="-342900" defTabSz="914400" fontAlgn="base">
              <a:lnSpc>
                <a:spcPct val="100000"/>
              </a:lnSpc>
              <a:spcBef>
                <a:spcPts val="1200"/>
              </a:spcBef>
              <a:buClr>
                <a:srgbClr val="333333"/>
              </a:buClr>
              <a:buFont typeface="WingDings"/>
              <a:buChar char=""/>
              <a:defRPr/>
            </a:pPr>
            <a:r>
              <a:rPr lang="en-US" sz="2400" err="1">
                <a:solidFill>
                  <a:srgbClr val="004992"/>
                </a:solidFill>
                <a:latin typeface="Calibri Light"/>
                <a:ea typeface="ＭＳ Ｐゴシック" pitchFamily="34" charset="-128"/>
              </a:rPr>
              <a:t>Ambiente</a:t>
            </a:r>
            <a:r>
              <a:rPr lang="en-US" sz="2400">
                <a:solidFill>
                  <a:srgbClr val="004992"/>
                </a:solidFill>
                <a:latin typeface="Calibri Light"/>
                <a:ea typeface="ＭＳ Ｐゴシック" pitchFamily="34" charset="-128"/>
              </a:rPr>
              <a:t>/</a:t>
            </a:r>
            <a:r>
              <a:rPr lang="en-US" sz="2400" err="1">
                <a:solidFill>
                  <a:srgbClr val="004992"/>
                </a:solidFill>
                <a:latin typeface="Calibri Light"/>
                <a:ea typeface="ＭＳ Ｐゴシック" pitchFamily="34" charset="-128"/>
              </a:rPr>
              <a:t>situación</a:t>
            </a:r>
            <a:r>
              <a:rPr lang="en-US" sz="2400">
                <a:solidFill>
                  <a:srgbClr val="004992"/>
                </a:solidFill>
                <a:latin typeface="Calibri Light"/>
                <a:ea typeface="ＭＳ Ｐゴシック" pitchFamily="34" charset="-128"/>
              </a:rPr>
              <a:t> </a:t>
            </a:r>
            <a:r>
              <a:rPr lang="de-DE" sz="2400">
                <a:solidFill>
                  <a:srgbClr val="333333"/>
                </a:solidFill>
                <a:latin typeface="Times New Roman"/>
                <a:ea typeface="ＭＳ Ｐゴシック" pitchFamily="34" charset="-128"/>
                <a:sym typeface="Wingdings" pitchFamily="2" charset="2"/>
              </a:rPr>
              <a:t>→</a:t>
            </a:r>
            <a:r>
              <a:rPr lang="de-DE" sz="2400">
                <a:solidFill>
                  <a:srgbClr val="333333"/>
                </a:solidFill>
                <a:latin typeface="Calibri Light"/>
                <a:ea typeface="ＭＳ Ｐゴシック" pitchFamily="34" charset="-128"/>
              </a:rPr>
              <a:t> </a:t>
            </a:r>
            <a:r>
              <a:rPr lang="de-DE" sz="2400" dirty="0">
                <a:solidFill>
                  <a:srgbClr val="333333"/>
                </a:solidFill>
                <a:latin typeface="Calibri Light"/>
                <a:ea typeface="ＭＳ Ｐゴシック" pitchFamily="34" charset="-128"/>
              </a:rPr>
              <a:t>Trabajó toda la noche…</a:t>
            </a:r>
          </a:p>
          <a:p>
            <a:pPr marL="342900" lvl="0" indent="-342900" defTabSz="914400" fontAlgn="base">
              <a:lnSpc>
                <a:spcPct val="100000"/>
              </a:lnSpc>
              <a:spcBef>
                <a:spcPts val="1200"/>
              </a:spcBef>
              <a:buClr>
                <a:srgbClr val="333333"/>
              </a:buClr>
              <a:buFont typeface="WingDings"/>
              <a:buChar char=""/>
              <a:defRPr/>
            </a:pPr>
            <a:r>
              <a:rPr lang="en-US" sz="2400">
                <a:solidFill>
                  <a:srgbClr val="004992"/>
                </a:solidFill>
                <a:latin typeface="Calibri Light"/>
                <a:ea typeface="ＭＳ Ｐゴシック" pitchFamily="34" charset="-128"/>
              </a:rPr>
              <a:t>Auto-</a:t>
            </a:r>
            <a:r>
              <a:rPr lang="en-US" sz="2400" err="1">
                <a:solidFill>
                  <a:srgbClr val="004992"/>
                </a:solidFill>
                <a:latin typeface="Calibri Light"/>
                <a:ea typeface="ＭＳ Ｐゴシック" pitchFamily="34" charset="-128"/>
              </a:rPr>
              <a:t>Observación</a:t>
            </a:r>
            <a:r>
              <a:rPr lang="en-US" sz="2400">
                <a:solidFill>
                  <a:srgbClr val="004992"/>
                </a:solidFill>
                <a:latin typeface="Calibri Light"/>
                <a:ea typeface="ＭＳ Ｐゴシック" pitchFamily="34" charset="-128"/>
              </a:rPr>
              <a:t> </a:t>
            </a:r>
            <a:r>
              <a:rPr lang="en-US" sz="2400">
                <a:solidFill>
                  <a:srgbClr val="333333"/>
                </a:solidFill>
                <a:latin typeface="Times New Roman"/>
                <a:ea typeface="ＭＳ Ｐゴシック" pitchFamily="34" charset="-128"/>
                <a:sym typeface="Wingdings" pitchFamily="2" charset="2"/>
              </a:rPr>
              <a:t>→</a:t>
            </a:r>
            <a:r>
              <a:rPr lang="en-US" sz="2400">
                <a:solidFill>
                  <a:srgbClr val="333333"/>
                </a:solidFill>
                <a:latin typeface="Calibri Light"/>
                <a:ea typeface="ＭＳ Ｐゴシック" pitchFamily="34" charset="-128"/>
              </a:rPr>
              <a:t> </a:t>
            </a:r>
            <a:r>
              <a:rPr lang="en-US" sz="2400" dirty="0">
                <a:solidFill>
                  <a:srgbClr val="333333"/>
                </a:solidFill>
                <a:latin typeface="Calibri Light"/>
                <a:ea typeface="ＭＳ Ｐゴシック" pitchFamily="34" charset="-128"/>
              </a:rPr>
              <a:t>¿</a:t>
            </a:r>
            <a:r>
              <a:rPr lang="en-US" sz="2400" dirty="0" err="1">
                <a:solidFill>
                  <a:srgbClr val="333333"/>
                </a:solidFill>
                <a:latin typeface="Calibri Light"/>
                <a:ea typeface="ＭＳ Ｐゴシック" pitchFamily="34" charset="-128"/>
              </a:rPr>
              <a:t>Cuándo</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hago</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yo</a:t>
            </a:r>
            <a:r>
              <a:rPr lang="en-US" sz="2400" dirty="0">
                <a:solidFill>
                  <a:srgbClr val="333333"/>
                </a:solidFill>
                <a:latin typeface="Calibri Light"/>
                <a:ea typeface="ＭＳ Ｐゴシック" pitchFamily="34" charset="-128"/>
              </a:rPr>
              <a:t> lo </a:t>
            </a:r>
            <a:r>
              <a:rPr lang="en-US" sz="2400" dirty="0" err="1">
                <a:solidFill>
                  <a:srgbClr val="333333"/>
                </a:solidFill>
                <a:latin typeface="Calibri Light"/>
                <a:ea typeface="ＭＳ Ｐゴシック" pitchFamily="34" charset="-128"/>
              </a:rPr>
              <a:t>mismo</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Cuidado</a:t>
            </a:r>
            <a:r>
              <a:rPr lang="en-US" sz="2400" dirty="0">
                <a:solidFill>
                  <a:srgbClr val="333333"/>
                </a:solidFill>
                <a:latin typeface="Calibri Light"/>
                <a:ea typeface="ＭＳ Ｐゴシック" pitchFamily="34" charset="-128"/>
              </a:rPr>
              <a:t>! Con </a:t>
            </a:r>
            <a:r>
              <a:rPr lang="en-US" sz="2400" dirty="0" err="1">
                <a:solidFill>
                  <a:srgbClr val="333333"/>
                </a:solidFill>
                <a:latin typeface="Calibri Light"/>
                <a:ea typeface="ＭＳ Ｐゴシック" pitchFamily="34" charset="-128"/>
              </a:rPr>
              <a:t>inferencias</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hechas</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en</a:t>
            </a:r>
            <a:r>
              <a:rPr lang="en-US" sz="2400" dirty="0">
                <a:solidFill>
                  <a:srgbClr val="333333"/>
                </a:solidFill>
                <a:latin typeface="Calibri Light"/>
                <a:ea typeface="ＭＳ Ｐゴシック" pitchFamily="34" charset="-128"/>
              </a:rPr>
              <a:t> base a </a:t>
            </a:r>
            <a:r>
              <a:rPr lang="en-US" sz="2400" dirty="0" err="1">
                <a:solidFill>
                  <a:srgbClr val="333333"/>
                </a:solidFill>
                <a:latin typeface="Calibri Light"/>
                <a:ea typeface="ＭＳ Ｐゴシック" pitchFamily="34" charset="-128"/>
              </a:rPr>
              <a:t>su</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propia</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conducta</a:t>
            </a:r>
            <a:r>
              <a:rPr lang="en-US" sz="2400" dirty="0">
                <a:solidFill>
                  <a:srgbClr val="333333"/>
                </a:solidFill>
                <a:latin typeface="Calibri Light"/>
                <a:ea typeface="ＭＳ Ｐゴシック" pitchFamily="34" charset="-128"/>
              </a:rPr>
              <a:t> – </a:t>
            </a:r>
            <a:r>
              <a:rPr lang="en-US" sz="2400" dirty="0" err="1">
                <a:solidFill>
                  <a:srgbClr val="333333"/>
                </a:solidFill>
                <a:latin typeface="Calibri Light"/>
                <a:ea typeface="ＭＳ Ｐゴシック" pitchFamily="34" charset="-128"/>
              </a:rPr>
              <a:t>estas</a:t>
            </a:r>
            <a:r>
              <a:rPr lang="en-US" sz="2400" dirty="0">
                <a:solidFill>
                  <a:srgbClr val="333333"/>
                </a:solidFill>
                <a:latin typeface="Calibri Light"/>
                <a:ea typeface="ＭＳ Ｐゴシック" pitchFamily="34" charset="-128"/>
              </a:rPr>
              <a:t> no se </a:t>
            </a:r>
            <a:r>
              <a:rPr lang="en-US" sz="2400" dirty="0" err="1">
                <a:solidFill>
                  <a:srgbClr val="333333"/>
                </a:solidFill>
                <a:latin typeface="Calibri Light"/>
                <a:ea typeface="ＭＳ Ｐゴシック" pitchFamily="34" charset="-128"/>
              </a:rPr>
              <a:t>aplican</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necesariamente</a:t>
            </a:r>
            <a:r>
              <a:rPr lang="en-US" sz="2400" dirty="0">
                <a:solidFill>
                  <a:srgbClr val="333333"/>
                </a:solidFill>
                <a:latin typeface="Calibri Light"/>
                <a:ea typeface="ＭＳ Ｐゴシック" pitchFamily="34" charset="-128"/>
              </a:rPr>
              <a:t> a </a:t>
            </a:r>
            <a:r>
              <a:rPr lang="en-US" sz="2400" dirty="0" err="1">
                <a:solidFill>
                  <a:srgbClr val="333333"/>
                </a:solidFill>
                <a:latin typeface="Calibri Light"/>
                <a:ea typeface="ＭＳ Ｐゴシック" pitchFamily="34" charset="-128"/>
              </a:rPr>
              <a:t>otros</a:t>
            </a:r>
            <a:r>
              <a:rPr lang="en-US" sz="2400" dirty="0">
                <a:solidFill>
                  <a:srgbClr val="333333"/>
                </a:solidFill>
                <a:latin typeface="Calibri Light"/>
                <a:ea typeface="ＭＳ Ｐゴシック" pitchFamily="34" charset="-128"/>
              </a:rPr>
              <a:t>)</a:t>
            </a:r>
            <a:endParaRPr lang="de-DE" sz="2400" dirty="0">
              <a:solidFill>
                <a:srgbClr val="333333"/>
              </a:solidFill>
              <a:latin typeface="Calibri Light"/>
              <a:ea typeface="ＭＳ Ｐゴシック" pitchFamily="34" charset="-128"/>
            </a:endParaRPr>
          </a:p>
        </p:txBody>
      </p:sp>
      <p:sp>
        <p:nvSpPr>
          <p:cNvPr id="4" name="Slide Number Placeholder 3"/>
          <p:cNvSpPr>
            <a:spLocks noGrp="1"/>
          </p:cNvSpPr>
          <p:nvPr>
            <p:ph type="sldNum" sz="quarter" idx="12"/>
          </p:nvPr>
        </p:nvSpPr>
        <p:spPr/>
        <p:txBody>
          <a:bodyPr/>
          <a:lstStyle/>
          <a:p>
            <a:fld id="{B6BCD41C-81CA-4817-83D8-EFF29AD0D4B6}" type="slidenum">
              <a:rPr lang="de-DE" altLang="de-DE" smtClean="0"/>
              <a:pPr/>
              <a:t>8</a:t>
            </a:fld>
            <a:endParaRPr lang="de-DE" altLang="de-DE"/>
          </a:p>
        </p:txBody>
      </p:sp>
    </p:spTree>
    <p:extLst>
      <p:ext uri="{BB962C8B-B14F-4D97-AF65-F5344CB8AC3E}">
        <p14:creationId xmlns:p14="http://schemas.microsoft.com/office/powerpoint/2010/main" val="36699462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z="3600" dirty="0"/>
              <a:t>¿Cómo puede empatizar con otra persona?</a:t>
            </a:r>
            <a:endParaRPr lang="en-US" sz="3600" dirty="0"/>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3" name="Content Placeholder 2"/>
          <p:cNvSpPr>
            <a:spLocks noGrp="1"/>
          </p:cNvSpPr>
          <p:nvPr>
            <p:ph idx="1"/>
          </p:nvPr>
        </p:nvSpPr>
        <p:spPr/>
        <p:txBody>
          <a:bodyPr/>
          <a:lstStyle/>
          <a:p>
            <a:pPr lvl="0" defTabSz="914400" fontAlgn="base">
              <a:lnSpc>
                <a:spcPct val="100000"/>
              </a:lnSpc>
              <a:spcBef>
                <a:spcPts val="1200"/>
              </a:spcBef>
              <a:defRPr/>
            </a:pPr>
            <a:r>
              <a:rPr lang="es-ES" sz="2400" dirty="0">
                <a:solidFill>
                  <a:srgbClr val="333333"/>
                </a:solidFill>
                <a:latin typeface="Calibri Light"/>
                <a:ea typeface="ＭＳ Ｐゴシック" pitchFamily="34" charset="-128"/>
              </a:rPr>
              <a:t>Ejemplo: Una persona se toca la cabeza con la mano.</a:t>
            </a:r>
            <a:endParaRPr lang="de-DE" sz="2400" dirty="0">
              <a:solidFill>
                <a:srgbClr val="333333"/>
              </a:solidFill>
              <a:latin typeface="Calibri Light"/>
              <a:ea typeface="ＭＳ Ｐゴシック" pitchFamily="34" charset="-128"/>
            </a:endParaRPr>
          </a:p>
          <a:p>
            <a:pPr lvl="0" defTabSz="914400" fontAlgn="base">
              <a:lnSpc>
                <a:spcPct val="100000"/>
              </a:lnSpc>
              <a:spcBef>
                <a:spcPts val="1200"/>
              </a:spcBef>
              <a:defRPr/>
            </a:pPr>
            <a:r>
              <a:rPr lang="de-DE" sz="2400" i="1" dirty="0">
                <a:solidFill>
                  <a:srgbClr val="004992"/>
                </a:solidFill>
                <a:latin typeface="Calibri Light"/>
                <a:ea typeface="ＭＳ Ｐゴシック" pitchFamily="34" charset="-128"/>
              </a:rPr>
              <a:t>¿Qué significa? </a:t>
            </a:r>
            <a:r>
              <a:rPr lang="de-DE" sz="2400" dirty="0">
                <a:solidFill>
                  <a:srgbClr val="333333"/>
                </a:solidFill>
                <a:latin typeface="Calibri Light"/>
                <a:ea typeface="ＭＳ Ｐゴシック" pitchFamily="34" charset="-128"/>
              </a:rPr>
              <a:t>Está cansada, se está concentrando, tiene dolor de cabeza…</a:t>
            </a:r>
          </a:p>
          <a:p>
            <a:pPr lvl="0" algn="ctr" defTabSz="914400" fontAlgn="base">
              <a:lnSpc>
                <a:spcPct val="100000"/>
              </a:lnSpc>
              <a:spcBef>
                <a:spcPts val="1200"/>
              </a:spcBef>
              <a:defRPr/>
            </a:pPr>
            <a:r>
              <a:rPr lang="de-DE" sz="2400" b="1" dirty="0">
                <a:solidFill>
                  <a:srgbClr val="333333"/>
                </a:solidFill>
                <a:latin typeface="Calibri Light"/>
                <a:ea typeface="ＭＳ Ｐゴシック" pitchFamily="34" charset="-128"/>
              </a:rPr>
              <a:t>¿Cómo podemos contestar esta pregunta?</a:t>
            </a:r>
          </a:p>
          <a:p>
            <a:pPr marL="342900" lvl="0" indent="-342900" defTabSz="914400" fontAlgn="base">
              <a:lnSpc>
                <a:spcPct val="100000"/>
              </a:lnSpc>
              <a:spcBef>
                <a:spcPts val="1200"/>
              </a:spcBef>
              <a:buClr>
                <a:srgbClr val="333333"/>
              </a:buClr>
              <a:buFont typeface="WingDings"/>
              <a:buChar char=""/>
              <a:defRPr/>
            </a:pPr>
            <a:r>
              <a:rPr lang="de-DE" sz="2400" dirty="0">
                <a:solidFill>
                  <a:srgbClr val="004992"/>
                </a:solidFill>
                <a:latin typeface="Calibri Light"/>
                <a:ea typeface="ＭＳ Ｐゴシック" pitchFamily="34" charset="-128"/>
              </a:rPr>
              <a:t>Conocimiento de la </a:t>
            </a:r>
            <a:r>
              <a:rPr lang="de-DE" sz="2400" dirty="0" err="1">
                <a:solidFill>
                  <a:srgbClr val="004992"/>
                </a:solidFill>
                <a:latin typeface="Calibri Light"/>
                <a:ea typeface="ＭＳ Ｐゴシック" pitchFamily="34" charset="-128"/>
              </a:rPr>
              <a:t>persona</a:t>
            </a:r>
            <a:r>
              <a:rPr lang="de-DE" sz="2400" b="1" dirty="0">
                <a:solidFill>
                  <a:srgbClr val="004992"/>
                </a:solidFill>
                <a:latin typeface="Calibri Light"/>
                <a:ea typeface="ＭＳ Ｐゴシック" pitchFamily="34" charset="-128"/>
              </a:rPr>
              <a:t> </a:t>
            </a:r>
            <a:r>
              <a:rPr lang="de-DE" sz="2400" dirty="0">
                <a:solidFill>
                  <a:srgbClr val="333333"/>
                </a:solidFill>
                <a:latin typeface="Times New Roman"/>
                <a:ea typeface="ＭＳ Ｐゴシック" pitchFamily="34" charset="-128"/>
                <a:sym typeface="Wingdings" pitchFamily="2" charset="2"/>
              </a:rPr>
              <a:t>→</a:t>
            </a:r>
            <a:r>
              <a:rPr lang="de-DE" sz="2400" dirty="0">
                <a:solidFill>
                  <a:srgbClr val="333333"/>
                </a:solidFill>
                <a:latin typeface="Calibri Light"/>
                <a:ea typeface="ＭＳ Ｐゴシック" pitchFamily="34" charset="-128"/>
              </a:rPr>
              <a:t> Sufre migrañas…</a:t>
            </a:r>
          </a:p>
          <a:p>
            <a:pPr marL="342900" lvl="0" indent="-342900" defTabSz="914400" fontAlgn="base">
              <a:lnSpc>
                <a:spcPct val="100000"/>
              </a:lnSpc>
              <a:spcBef>
                <a:spcPts val="1200"/>
              </a:spcBef>
              <a:buClr>
                <a:srgbClr val="333333"/>
              </a:buClr>
              <a:buFont typeface="WingDings"/>
              <a:buChar char=""/>
              <a:defRPr/>
            </a:pPr>
            <a:r>
              <a:rPr lang="en-US" sz="2400" dirty="0" err="1">
                <a:solidFill>
                  <a:srgbClr val="004992"/>
                </a:solidFill>
                <a:latin typeface="Calibri Light"/>
                <a:ea typeface="ＭＳ Ｐゴシック" pitchFamily="34" charset="-128"/>
              </a:rPr>
              <a:t>Ambiente</a:t>
            </a:r>
            <a:r>
              <a:rPr lang="en-US" sz="2400" dirty="0">
                <a:solidFill>
                  <a:srgbClr val="004992"/>
                </a:solidFill>
                <a:latin typeface="Calibri Light"/>
                <a:ea typeface="ＭＳ Ｐゴシック" pitchFamily="34" charset="-128"/>
              </a:rPr>
              <a:t>/</a:t>
            </a:r>
            <a:r>
              <a:rPr lang="en-US" sz="2400" dirty="0" err="1">
                <a:solidFill>
                  <a:srgbClr val="004992"/>
                </a:solidFill>
                <a:latin typeface="Calibri Light"/>
                <a:ea typeface="ＭＳ Ｐゴシック" pitchFamily="34" charset="-128"/>
              </a:rPr>
              <a:t>situación</a:t>
            </a:r>
            <a:r>
              <a:rPr lang="en-US" sz="2400" dirty="0">
                <a:solidFill>
                  <a:srgbClr val="004992"/>
                </a:solidFill>
                <a:latin typeface="Calibri Light"/>
                <a:ea typeface="ＭＳ Ｐゴシック" pitchFamily="34" charset="-128"/>
              </a:rPr>
              <a:t> </a:t>
            </a:r>
            <a:r>
              <a:rPr lang="de-DE" sz="2400" dirty="0">
                <a:solidFill>
                  <a:srgbClr val="333333"/>
                </a:solidFill>
                <a:latin typeface="Times New Roman"/>
                <a:ea typeface="ＭＳ Ｐゴシック" pitchFamily="34" charset="-128"/>
                <a:sym typeface="Wingdings" pitchFamily="2" charset="2"/>
              </a:rPr>
              <a:t>→</a:t>
            </a:r>
            <a:r>
              <a:rPr lang="de-DE" sz="2400" dirty="0">
                <a:solidFill>
                  <a:srgbClr val="333333"/>
                </a:solidFill>
                <a:latin typeface="Calibri Light"/>
                <a:ea typeface="ＭＳ Ｐゴシック" pitchFamily="34" charset="-128"/>
              </a:rPr>
              <a:t> Trabajó toda la noche…</a:t>
            </a:r>
          </a:p>
          <a:p>
            <a:pPr marL="342900" lvl="0" indent="-342900" defTabSz="914400" fontAlgn="base">
              <a:lnSpc>
                <a:spcPct val="100000"/>
              </a:lnSpc>
              <a:spcBef>
                <a:spcPts val="1200"/>
              </a:spcBef>
              <a:buClr>
                <a:srgbClr val="333333"/>
              </a:buClr>
              <a:buFont typeface="WingDings"/>
              <a:buChar char=""/>
              <a:defRPr/>
            </a:pPr>
            <a:r>
              <a:rPr lang="en-US" sz="2400" dirty="0">
                <a:solidFill>
                  <a:srgbClr val="004992"/>
                </a:solidFill>
                <a:latin typeface="Calibri Light"/>
                <a:ea typeface="ＭＳ Ｐゴシック" pitchFamily="34" charset="-128"/>
              </a:rPr>
              <a:t>Auto-</a:t>
            </a:r>
            <a:r>
              <a:rPr lang="en-US" sz="2400" dirty="0" err="1">
                <a:solidFill>
                  <a:srgbClr val="004992"/>
                </a:solidFill>
                <a:latin typeface="Calibri Light"/>
                <a:ea typeface="ＭＳ Ｐゴシック" pitchFamily="34" charset="-128"/>
              </a:rPr>
              <a:t>Observación</a:t>
            </a:r>
            <a:r>
              <a:rPr lang="en-US" sz="2400" dirty="0">
                <a:solidFill>
                  <a:srgbClr val="004992"/>
                </a:solidFill>
                <a:latin typeface="Calibri Light"/>
                <a:ea typeface="ＭＳ Ｐゴシック" pitchFamily="34" charset="-128"/>
              </a:rPr>
              <a:t> </a:t>
            </a:r>
            <a:r>
              <a:rPr lang="en-US" sz="2400" dirty="0">
                <a:solidFill>
                  <a:srgbClr val="333333"/>
                </a:solidFill>
                <a:latin typeface="Times New Roman"/>
                <a:ea typeface="ＭＳ Ｐゴシック" pitchFamily="34" charset="-128"/>
                <a:sym typeface="Wingdings" pitchFamily="2" charset="2"/>
              </a:rPr>
              <a:t>→</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Cuándo</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hago</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yo</a:t>
            </a:r>
            <a:r>
              <a:rPr lang="en-US" sz="2400" dirty="0">
                <a:solidFill>
                  <a:srgbClr val="333333"/>
                </a:solidFill>
                <a:latin typeface="Calibri Light"/>
                <a:ea typeface="ＭＳ Ｐゴシック" pitchFamily="34" charset="-128"/>
              </a:rPr>
              <a:t> lo </a:t>
            </a:r>
            <a:r>
              <a:rPr lang="en-US" sz="2400" dirty="0" err="1">
                <a:solidFill>
                  <a:srgbClr val="333333"/>
                </a:solidFill>
                <a:latin typeface="Calibri Light"/>
                <a:ea typeface="ＭＳ Ｐゴシック" pitchFamily="34" charset="-128"/>
              </a:rPr>
              <a:t>mismo</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Cuidado</a:t>
            </a:r>
            <a:r>
              <a:rPr lang="en-US" sz="2400" dirty="0">
                <a:solidFill>
                  <a:srgbClr val="333333"/>
                </a:solidFill>
                <a:latin typeface="Calibri Light"/>
                <a:ea typeface="ＭＳ Ｐゴシック" pitchFamily="34" charset="-128"/>
              </a:rPr>
              <a:t>! Con </a:t>
            </a:r>
            <a:r>
              <a:rPr lang="en-US" sz="2400" dirty="0" err="1">
                <a:solidFill>
                  <a:srgbClr val="333333"/>
                </a:solidFill>
                <a:latin typeface="Calibri Light"/>
                <a:ea typeface="ＭＳ Ｐゴシック" pitchFamily="34" charset="-128"/>
              </a:rPr>
              <a:t>inferencias</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hechas</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en</a:t>
            </a:r>
            <a:r>
              <a:rPr lang="en-US" sz="2400" dirty="0">
                <a:solidFill>
                  <a:srgbClr val="333333"/>
                </a:solidFill>
                <a:latin typeface="Calibri Light"/>
                <a:ea typeface="ＭＳ Ｐゴシック" pitchFamily="34" charset="-128"/>
              </a:rPr>
              <a:t> base a </a:t>
            </a:r>
            <a:r>
              <a:rPr lang="en-US" sz="2400" dirty="0" err="1">
                <a:solidFill>
                  <a:srgbClr val="333333"/>
                </a:solidFill>
                <a:latin typeface="Calibri Light"/>
                <a:ea typeface="ＭＳ Ｐゴシック" pitchFamily="34" charset="-128"/>
              </a:rPr>
              <a:t>su</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propia</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conducta</a:t>
            </a:r>
            <a:r>
              <a:rPr lang="en-US" sz="2400" dirty="0">
                <a:solidFill>
                  <a:srgbClr val="333333"/>
                </a:solidFill>
                <a:latin typeface="Calibri Light"/>
                <a:ea typeface="ＭＳ Ｐゴシック" pitchFamily="34" charset="-128"/>
              </a:rPr>
              <a:t> – </a:t>
            </a:r>
            <a:r>
              <a:rPr lang="en-US" sz="2400" dirty="0" err="1">
                <a:solidFill>
                  <a:srgbClr val="333333"/>
                </a:solidFill>
                <a:latin typeface="Calibri Light"/>
                <a:ea typeface="ＭＳ Ｐゴシック" pitchFamily="34" charset="-128"/>
              </a:rPr>
              <a:t>estas</a:t>
            </a:r>
            <a:r>
              <a:rPr lang="en-US" sz="2400" dirty="0">
                <a:solidFill>
                  <a:srgbClr val="333333"/>
                </a:solidFill>
                <a:latin typeface="Calibri Light"/>
                <a:ea typeface="ＭＳ Ｐゴシック" pitchFamily="34" charset="-128"/>
              </a:rPr>
              <a:t> no se </a:t>
            </a:r>
            <a:r>
              <a:rPr lang="en-US" sz="2400" dirty="0" err="1">
                <a:solidFill>
                  <a:srgbClr val="333333"/>
                </a:solidFill>
                <a:latin typeface="Calibri Light"/>
                <a:ea typeface="ＭＳ Ｐゴシック" pitchFamily="34" charset="-128"/>
              </a:rPr>
              <a:t>aplican</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necesariamente</a:t>
            </a:r>
            <a:r>
              <a:rPr lang="en-US" sz="2400" dirty="0">
                <a:solidFill>
                  <a:srgbClr val="333333"/>
                </a:solidFill>
                <a:latin typeface="Calibri Light"/>
                <a:ea typeface="ＭＳ Ｐゴシック" pitchFamily="34" charset="-128"/>
              </a:rPr>
              <a:t> a </a:t>
            </a:r>
            <a:r>
              <a:rPr lang="en-US" sz="2400" dirty="0" err="1">
                <a:solidFill>
                  <a:srgbClr val="333333"/>
                </a:solidFill>
                <a:latin typeface="Calibri Light"/>
                <a:ea typeface="ＭＳ Ｐゴシック" pitchFamily="34" charset="-128"/>
              </a:rPr>
              <a:t>otros</a:t>
            </a:r>
            <a:r>
              <a:rPr lang="en-US" sz="2400" dirty="0">
                <a:solidFill>
                  <a:srgbClr val="333333"/>
                </a:solidFill>
                <a:latin typeface="Calibri Light"/>
                <a:ea typeface="ＭＳ Ｐゴシック" pitchFamily="34" charset="-128"/>
              </a:rPr>
              <a:t>)</a:t>
            </a:r>
            <a:endParaRPr lang="de-DE" sz="2400" dirty="0">
              <a:solidFill>
                <a:srgbClr val="333333"/>
              </a:solidFill>
              <a:latin typeface="Calibri Light"/>
              <a:ea typeface="ＭＳ Ｐゴシック" pitchFamily="34" charset="-128"/>
            </a:endParaRPr>
          </a:p>
          <a:p>
            <a:pPr marL="342900" lvl="0" indent="-342900" defTabSz="914400" fontAlgn="base">
              <a:lnSpc>
                <a:spcPct val="100000"/>
              </a:lnSpc>
              <a:spcBef>
                <a:spcPts val="1200"/>
              </a:spcBef>
              <a:buClr>
                <a:srgbClr val="333333"/>
              </a:buClr>
              <a:buFont typeface="WingDings"/>
              <a:buChar char=""/>
              <a:defRPr/>
            </a:pPr>
            <a:r>
              <a:rPr lang="en-US" sz="2400" dirty="0" err="1">
                <a:solidFill>
                  <a:srgbClr val="004992"/>
                </a:solidFill>
                <a:latin typeface="Calibri Light"/>
                <a:ea typeface="ＭＳ Ｐゴシック" pitchFamily="34" charset="-128"/>
              </a:rPr>
              <a:t>Expresión</a:t>
            </a:r>
            <a:r>
              <a:rPr lang="en-US" sz="2400" dirty="0">
                <a:solidFill>
                  <a:srgbClr val="004992"/>
                </a:solidFill>
                <a:latin typeface="Calibri Light"/>
                <a:ea typeface="ＭＳ Ｐゴシック" pitchFamily="34" charset="-128"/>
              </a:rPr>
              <a:t> facial:</a:t>
            </a:r>
            <a:r>
              <a:rPr lang="en-US" sz="2400" dirty="0">
                <a:solidFill>
                  <a:srgbClr val="333333"/>
                </a:solidFill>
                <a:latin typeface="Calibri Light"/>
                <a:ea typeface="ＭＳ Ｐゴシック" pitchFamily="34" charset="-128"/>
              </a:rPr>
              <a:t> </a:t>
            </a:r>
            <a:r>
              <a:rPr lang="en-US" sz="2400" dirty="0">
                <a:solidFill>
                  <a:srgbClr val="333333"/>
                </a:solidFill>
                <a:latin typeface="Times New Roman"/>
                <a:ea typeface="ＭＳ Ｐゴシック" pitchFamily="34" charset="-128"/>
                <a:sym typeface="Wingdings" pitchFamily="2" charset="2"/>
              </a:rPr>
              <a:t>→</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Preguntarse</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si</a:t>
            </a:r>
            <a:r>
              <a:rPr lang="en-US" sz="2400" dirty="0">
                <a:solidFill>
                  <a:srgbClr val="333333"/>
                </a:solidFill>
                <a:latin typeface="Calibri Light"/>
                <a:ea typeface="ＭＳ Ｐゴシック" pitchFamily="34" charset="-128"/>
              </a:rPr>
              <a:t> la persona </a:t>
            </a:r>
            <a:r>
              <a:rPr lang="en-US" sz="2400" dirty="0" err="1">
                <a:solidFill>
                  <a:srgbClr val="333333"/>
                </a:solidFill>
                <a:latin typeface="Calibri Light"/>
                <a:ea typeface="ＭＳ Ｐゴシック" pitchFamily="34" charset="-128"/>
              </a:rPr>
              <a:t>parece</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cansada</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dolorida</a:t>
            </a:r>
            <a:r>
              <a:rPr lang="en-US" sz="2400" dirty="0">
                <a:solidFill>
                  <a:srgbClr val="333333"/>
                </a:solidFill>
                <a:latin typeface="Calibri Light"/>
                <a:ea typeface="ＭＳ Ｐゴシック" pitchFamily="34" charset="-128"/>
              </a:rPr>
              <a:t> o </a:t>
            </a:r>
            <a:r>
              <a:rPr lang="en-US" sz="2400" dirty="0" err="1">
                <a:solidFill>
                  <a:srgbClr val="333333"/>
                </a:solidFill>
                <a:latin typeface="Calibri Light"/>
                <a:ea typeface="ＭＳ Ｐゴシック" pitchFamily="34" charset="-128"/>
              </a:rPr>
              <a:t>pensativa</a:t>
            </a:r>
            <a:r>
              <a:rPr lang="en-US" sz="2400" dirty="0">
                <a:solidFill>
                  <a:srgbClr val="333333"/>
                </a:solidFill>
                <a:latin typeface="Calibri Light"/>
                <a:ea typeface="ＭＳ Ｐゴシック" pitchFamily="34" charset="-128"/>
              </a:rPr>
              <a:t>.</a:t>
            </a:r>
            <a:endParaRPr lang="en-US" sz="2400" dirty="0">
              <a:solidFill>
                <a:srgbClr val="333333"/>
              </a:solidFill>
              <a:latin typeface="Calibri Light"/>
            </a:endParaRPr>
          </a:p>
        </p:txBody>
      </p:sp>
      <p:sp>
        <p:nvSpPr>
          <p:cNvPr id="4" name="Slide Number Placeholder 3"/>
          <p:cNvSpPr>
            <a:spLocks noGrp="1"/>
          </p:cNvSpPr>
          <p:nvPr>
            <p:ph type="sldNum" sz="quarter" idx="12"/>
          </p:nvPr>
        </p:nvSpPr>
        <p:spPr/>
        <p:txBody>
          <a:bodyPr/>
          <a:lstStyle/>
          <a:p>
            <a:fld id="{B6BCD41C-81CA-4817-83D8-EFF29AD0D4B6}" type="slidenum">
              <a:rPr lang="de-DE" altLang="de-DE" smtClean="0"/>
              <a:pPr/>
              <a:t>9</a:t>
            </a:fld>
            <a:endParaRPr lang="de-DE" altLang="de-DE"/>
          </a:p>
        </p:txBody>
      </p:sp>
    </p:spTree>
    <p:extLst>
      <p:ext uri="{BB962C8B-B14F-4D97-AF65-F5344CB8AC3E}">
        <p14:creationId xmlns:p14="http://schemas.microsoft.com/office/powerpoint/2010/main" val="21002961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8" name="Rectangle 8"/>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¿Qué relevancia tiene ésto?</a:t>
            </a:r>
          </a:p>
        </p:txBody>
      </p:sp>
      <p:sp>
        <p:nvSpPr>
          <p:cNvPr id="4" name="Content Placeholder 3"/>
          <p:cNvSpPr>
            <a:spLocks noGrp="1"/>
          </p:cNvSpPr>
          <p:nvPr>
            <p:ph idx="1"/>
          </p:nvPr>
        </p:nvSpPr>
        <p:spPr/>
        <p:txBody>
          <a:bodyPr/>
          <a:lstStyle/>
          <a:p>
            <a:pPr lvl="0" defTabSz="914400" fontAlgn="base">
              <a:tabLst>
                <a:tab pos="361950" algn="l"/>
              </a:tabLst>
              <a:defRPr/>
            </a:pPr>
            <a:r>
              <a:rPr lang="es-ES" sz="2400" dirty="0">
                <a:solidFill>
                  <a:srgbClr val="333333"/>
                </a:solidFill>
                <a:latin typeface="Calibri Light"/>
                <a:ea typeface="ＭＳ Ｐゴシック" pitchFamily="34" charset="-128"/>
              </a:rPr>
              <a:t>Hay estudios que han demostrado que muchas (¡pero no todas!) de las personas con problemas psiquiátricos (especialmente psicosis) tienen problemas con lo siguiente:</a:t>
            </a:r>
            <a:endParaRPr lang="en-US" sz="2400" dirty="0">
              <a:solidFill>
                <a:srgbClr val="333333"/>
              </a:solidFill>
              <a:latin typeface="Calibri Light"/>
              <a:ea typeface="ＭＳ Ｐゴシック" pitchFamily="34" charset="-128"/>
            </a:endParaRPr>
          </a:p>
          <a:p>
            <a:pPr marL="342900" lvl="0" indent="-342900" defTabSz="914400" fontAlgn="base">
              <a:buClr>
                <a:srgbClr val="333333"/>
              </a:buClr>
              <a:buFont typeface="WingDings"/>
              <a:buChar char=""/>
              <a:tabLst>
                <a:tab pos="361950" algn="l"/>
              </a:tabLst>
              <a:defRPr/>
            </a:pPr>
            <a:r>
              <a:rPr lang="es-ES" sz="2400" dirty="0">
                <a:solidFill>
                  <a:srgbClr val="004992"/>
                </a:solidFill>
                <a:latin typeface="Calibri Light"/>
                <a:ea typeface="ＭＳ Ｐゴシック" pitchFamily="34" charset="-128"/>
              </a:rPr>
              <a:t>Dificultades de detección y evaluación de las expresiones faciales de los demás (por ejemplo: tristeza, felicidad).</a:t>
            </a: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5" name="Slide Number Placeholder 4"/>
          <p:cNvSpPr>
            <a:spLocks noGrp="1"/>
          </p:cNvSpPr>
          <p:nvPr>
            <p:ph type="sldNum" sz="quarter" idx="12"/>
          </p:nvPr>
        </p:nvSpPr>
        <p:spPr/>
        <p:txBody>
          <a:bodyPr/>
          <a:lstStyle/>
          <a:p>
            <a:fld id="{B6BCD41C-81CA-4817-83D8-EFF29AD0D4B6}" type="slidenum">
              <a:rPr lang="de-DE" altLang="de-DE" smtClean="0"/>
              <a:pPr/>
              <a:t>10</a:t>
            </a:fld>
            <a:endParaRPr lang="de-DE" altLang="de-DE"/>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8" name="Rectangle 8"/>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dirty="0">
                <a:latin typeface="Calibri Light"/>
              </a:rPr>
              <a:t>¿</a:t>
            </a:r>
            <a:r>
              <a:rPr lang="de-DE" altLang="de-DE" sz="3600" dirty="0" err="1">
                <a:latin typeface="Calibri Light"/>
              </a:rPr>
              <a:t>Qué</a:t>
            </a:r>
            <a:r>
              <a:rPr lang="de-DE" altLang="de-DE" sz="3600" dirty="0">
                <a:latin typeface="Calibri Light"/>
              </a:rPr>
              <a:t> </a:t>
            </a:r>
            <a:r>
              <a:rPr lang="de-DE" altLang="de-DE" sz="3600" dirty="0" err="1">
                <a:latin typeface="Calibri Light"/>
              </a:rPr>
              <a:t>relevancia</a:t>
            </a:r>
            <a:r>
              <a:rPr lang="de-DE" altLang="de-DE" sz="3600" dirty="0">
                <a:latin typeface="Calibri Light"/>
              </a:rPr>
              <a:t> </a:t>
            </a:r>
            <a:r>
              <a:rPr lang="de-DE" altLang="de-DE" sz="3600" dirty="0" err="1">
                <a:latin typeface="Calibri Light"/>
              </a:rPr>
              <a:t>tiene</a:t>
            </a:r>
            <a:r>
              <a:rPr lang="de-DE" altLang="de-DE" sz="3600" dirty="0">
                <a:latin typeface="Calibri Light"/>
              </a:rPr>
              <a:t> </a:t>
            </a:r>
            <a:r>
              <a:rPr lang="de-DE" altLang="de-DE" sz="3600" dirty="0" err="1">
                <a:latin typeface="Calibri Light"/>
              </a:rPr>
              <a:t>ésto</a:t>
            </a:r>
            <a:r>
              <a:rPr lang="de-DE" altLang="de-DE" sz="3600" dirty="0">
                <a:latin typeface="Calibri Light"/>
              </a:rPr>
              <a:t>?</a:t>
            </a:r>
          </a:p>
        </p:txBody>
      </p:sp>
      <p:sp>
        <p:nvSpPr>
          <p:cNvPr id="4" name="Content Placeholder 3"/>
          <p:cNvSpPr>
            <a:spLocks noGrp="1"/>
          </p:cNvSpPr>
          <p:nvPr>
            <p:ph idx="1"/>
          </p:nvPr>
        </p:nvSpPr>
        <p:spPr/>
        <p:txBody>
          <a:bodyPr/>
          <a:lstStyle/>
          <a:p>
            <a:pPr lvl="0" defTabSz="914400" fontAlgn="base">
              <a:tabLst>
                <a:tab pos="361950" algn="l"/>
              </a:tabLst>
              <a:defRPr/>
            </a:pPr>
            <a:r>
              <a:rPr lang="es-ES" sz="2400" dirty="0">
                <a:solidFill>
                  <a:srgbClr val="333333"/>
                </a:solidFill>
                <a:latin typeface="Calibri Light"/>
                <a:ea typeface="ＭＳ Ｐゴシック" pitchFamily="34" charset="-128"/>
              </a:rPr>
              <a:t>Hay estudios que han demostrado que muchas (¡pero no todas!) de las personas con problemas psiquiátricos (especialmente psicosis) tienen problemas con lo siguiente:</a:t>
            </a:r>
            <a:endParaRPr lang="en-US" sz="2400" dirty="0">
              <a:solidFill>
                <a:srgbClr val="333333"/>
              </a:solidFill>
              <a:latin typeface="Calibri Light"/>
              <a:ea typeface="ＭＳ Ｐゴシック" pitchFamily="34" charset="-128"/>
            </a:endParaRPr>
          </a:p>
          <a:p>
            <a:pPr marL="342900" lvl="0" indent="-342900" defTabSz="914400" fontAlgn="base">
              <a:buClr>
                <a:srgbClr val="333333"/>
              </a:buClr>
              <a:buFont typeface="WingDings"/>
              <a:buChar char=""/>
              <a:tabLst>
                <a:tab pos="361950" algn="l"/>
              </a:tabLst>
              <a:defRPr/>
            </a:pPr>
            <a:r>
              <a:rPr lang="es-ES" sz="2400" dirty="0">
                <a:solidFill>
                  <a:srgbClr val="004992"/>
                </a:solidFill>
                <a:latin typeface="Calibri Light"/>
                <a:ea typeface="ＭＳ Ｐゴシック" pitchFamily="34" charset="-128"/>
              </a:rPr>
              <a:t>Dificultades de detección y evaluación de las expresiones faciales de los demás (por ejemplo: tristeza, felicidad).</a:t>
            </a:r>
          </a:p>
          <a:p>
            <a:pPr marL="342900" lvl="0" indent="-342900" defTabSz="914400" fontAlgn="base">
              <a:buClr>
                <a:srgbClr val="333333"/>
              </a:buClr>
              <a:buFont typeface="WingDings"/>
              <a:buChar char=""/>
              <a:tabLst>
                <a:tab pos="361950" algn="l"/>
              </a:tabLst>
              <a:defRPr/>
            </a:pPr>
            <a:r>
              <a:rPr lang="es-ES" sz="2400" dirty="0">
                <a:solidFill>
                  <a:srgbClr val="004992"/>
                </a:solidFill>
                <a:latin typeface="Calibri Light"/>
                <a:ea typeface="ＭＳ Ｐゴシック" pitchFamily="34" charset="-128"/>
              </a:rPr>
              <a:t>Dificultades para deducir los motivos y las actividades futuras de otras personas a través de su comportamiento actual.</a:t>
            </a:r>
            <a:endParaRPr lang="en-US"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5" name="Slide Number Placeholder 4"/>
          <p:cNvSpPr>
            <a:spLocks noGrp="1"/>
          </p:cNvSpPr>
          <p:nvPr>
            <p:ph type="sldNum" sz="quarter" idx="12"/>
          </p:nvPr>
        </p:nvSpPr>
        <p:spPr/>
        <p:txBody>
          <a:bodyPr/>
          <a:lstStyle/>
          <a:p>
            <a:fld id="{B6BCD41C-81CA-4817-83D8-EFF29AD0D4B6}" type="slidenum">
              <a:rPr lang="de-DE" altLang="de-DE" smtClean="0"/>
              <a:pPr/>
              <a:t>11</a:t>
            </a:fld>
            <a:endParaRPr lang="de-DE" altLang="de-DE"/>
          </a:p>
        </p:txBody>
      </p:sp>
    </p:spTree>
    <p:extLst>
      <p:ext uri="{BB962C8B-B14F-4D97-AF65-F5344CB8AC3E}">
        <p14:creationId xmlns:p14="http://schemas.microsoft.com/office/powerpoint/2010/main" val="41333075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2" name="Rectangle 11"/>
          <p:cNvSpPr>
            <a:spLocks noGrp="1" noChangeArrowheads="1"/>
          </p:cNvSpPr>
          <p:nvPr>
            <p:ph type="title"/>
          </p:nvPr>
        </p:nvSpPr>
        <p:spPr>
          <a:xfrm>
            <a:off x="372955" y="1059997"/>
            <a:ext cx="11376000" cy="1994392"/>
          </a:xfrm>
        </p:spPr>
        <p:txBody>
          <a:bodyPr vert="horz" lIns="0" tIns="0" rIns="0" bIns="0" rtlCol="0" anchor="t">
            <a:spAutoFit/>
          </a:bodyPr>
          <a:lstStyle/>
          <a:p>
            <a:pPr defTabSz="914377">
              <a:spcBef>
                <a:spcPts val="0"/>
              </a:spcBef>
            </a:pPr>
            <a:r>
              <a:rPr lang="es-ES" altLang="de-DE" sz="3600" dirty="0">
                <a:latin typeface="Calibri Light"/>
              </a:rPr>
              <a:t>Cómo los problemas para reconocer las emociones de otros pueden promover la mala interpretación durante la psicosis – ejemplos	</a:t>
            </a:r>
            <a:br>
              <a:rPr lang="es-ES" altLang="de-DE" sz="3600" dirty="0">
                <a:latin typeface="Calibri Light"/>
              </a:rPr>
            </a:br>
            <a:endParaRPr lang="de-DE" altLang="de-DE" sz="3600" dirty="0">
              <a:latin typeface="Calibri Light"/>
            </a:endParaRPr>
          </a:p>
        </p:txBody>
      </p:sp>
      <p:sp>
        <p:nvSpPr>
          <p:cNvPr id="27651" name="Rectangle 7"/>
          <p:cNvSpPr>
            <a:spLocks noGrp="1" noChangeArrowheads="1"/>
          </p:cNvSpPr>
          <p:nvPr>
            <p:ph idx="1"/>
          </p:nvPr>
        </p:nvSpPr>
        <p:spPr>
          <a:xfrm>
            <a:off x="372955" y="2723479"/>
            <a:ext cx="11340000" cy="4248000"/>
          </a:xfrm>
        </p:spPr>
        <p:txBody>
          <a:bodyPr/>
          <a:lstStyle/>
          <a:p>
            <a:r>
              <a:rPr lang="es-ES" altLang="de-DE" sz="2400" dirty="0">
                <a:solidFill>
                  <a:srgbClr val="333333"/>
                </a:solidFill>
                <a:latin typeface="Calibri Light"/>
              </a:rPr>
              <a:t>La sensación de estar continuamente en peligro conduce a la distorsión de la percepción de otras personas:</a:t>
            </a:r>
          </a:p>
          <a:p>
            <a:pPr marL="342900" indent="-342900" eaLnBrk="1" hangingPunct="1">
              <a:buClr>
                <a:srgbClr val="333333"/>
              </a:buClr>
              <a:buFont typeface="WingDings"/>
              <a:buChar char=""/>
            </a:pPr>
            <a:r>
              <a:rPr lang="es-ES" altLang="de-DE" sz="2400" dirty="0">
                <a:solidFill>
                  <a:srgbClr val="333333"/>
                </a:solidFill>
                <a:latin typeface="Calibri Light"/>
              </a:rPr>
              <a:t>Una sonrisa comprensiva del médico se percibe como una burla.</a:t>
            </a:r>
          </a:p>
          <a:p>
            <a:pPr marL="342900" indent="-342900" eaLnBrk="1" hangingPunct="1">
              <a:buClr>
                <a:srgbClr val="333333"/>
              </a:buClr>
              <a:buFont typeface="WingDings"/>
              <a:buChar char=""/>
            </a:pPr>
            <a:r>
              <a:rPr lang="es-ES" altLang="de-DE" sz="2400" dirty="0">
                <a:solidFill>
                  <a:srgbClr val="333333"/>
                </a:solidFill>
                <a:latin typeface="Calibri Light"/>
              </a:rPr>
              <a:t>Un rostro sorprendido es malinterpretado como temeroso.</a:t>
            </a:r>
          </a:p>
          <a:p>
            <a:pPr marL="342900" indent="-342900" eaLnBrk="1" hangingPunct="1">
              <a:buClr>
                <a:srgbClr val="333333"/>
              </a:buClr>
              <a:buFont typeface="WingDings"/>
              <a:buChar char=""/>
            </a:pPr>
            <a:r>
              <a:rPr lang="es-ES" altLang="de-DE" sz="2400" dirty="0">
                <a:solidFill>
                  <a:srgbClr val="333333"/>
                </a:solidFill>
                <a:latin typeface="Calibri Light"/>
              </a:rPr>
              <a:t>La mirada concentrada y pensativa de su terapeuta se malinterpreta como hostil.</a:t>
            </a:r>
            <a:endParaRPr lang="en-US"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27654" name="Rechteck 1"/>
          <p:cNvSpPr>
            <a:spLocks noChangeArrowheads="1"/>
          </p:cNvSpPr>
          <p:nvPr/>
        </p:nvSpPr>
        <p:spPr bwMode="auto">
          <a:xfrm>
            <a:off x="409587" y="5798003"/>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n-US" altLang="de-DE" sz="2400" dirty="0">
                <a:solidFill>
                  <a:srgbClr val="004992"/>
                </a:solidFill>
                <a:latin typeface="Calibri Light"/>
              </a:rPr>
              <a:t>¿</a:t>
            </a:r>
            <a:r>
              <a:rPr lang="en-US" altLang="de-DE" sz="2400" dirty="0" err="1">
                <a:solidFill>
                  <a:srgbClr val="004992"/>
                </a:solidFill>
                <a:latin typeface="Calibri Light"/>
              </a:rPr>
              <a:t>Quiere</a:t>
            </a:r>
            <a:r>
              <a:rPr lang="en-US" altLang="de-DE" sz="2400" dirty="0">
                <a:solidFill>
                  <a:srgbClr val="004992"/>
                </a:solidFill>
                <a:latin typeface="Calibri Light"/>
              </a:rPr>
              <a:t> </a:t>
            </a:r>
            <a:r>
              <a:rPr lang="en-US" altLang="de-DE" sz="2400" dirty="0" err="1">
                <a:solidFill>
                  <a:srgbClr val="004992"/>
                </a:solidFill>
                <a:latin typeface="Calibri Light"/>
              </a:rPr>
              <a:t>contribuir</a:t>
            </a:r>
            <a:r>
              <a:rPr lang="en-US" altLang="de-DE" sz="2400" dirty="0">
                <a:solidFill>
                  <a:srgbClr val="004992"/>
                </a:solidFill>
                <a:latin typeface="Calibri Light"/>
              </a:rPr>
              <a:t> </a:t>
            </a:r>
            <a:r>
              <a:rPr lang="en-US" altLang="de-DE" sz="2400" dirty="0" err="1">
                <a:solidFill>
                  <a:srgbClr val="004992"/>
                </a:solidFill>
                <a:latin typeface="Calibri Light"/>
              </a:rPr>
              <a:t>alguien</a:t>
            </a:r>
            <a:r>
              <a:rPr lang="en-US" altLang="de-DE" sz="2400" dirty="0">
                <a:solidFill>
                  <a:srgbClr val="004992"/>
                </a:solidFill>
                <a:latin typeface="Calibri Light"/>
              </a:rPr>
              <a:t> con </a:t>
            </a:r>
            <a:r>
              <a:rPr lang="en-US" altLang="de-DE" sz="2400" dirty="0" err="1">
                <a:solidFill>
                  <a:srgbClr val="004992"/>
                </a:solidFill>
                <a:latin typeface="Calibri Light"/>
              </a:rPr>
              <a:t>alguna</a:t>
            </a:r>
            <a:r>
              <a:rPr lang="en-US" altLang="de-DE" sz="2400" dirty="0">
                <a:solidFill>
                  <a:srgbClr val="004992"/>
                </a:solidFill>
                <a:latin typeface="Calibri Light"/>
              </a:rPr>
              <a:t> </a:t>
            </a:r>
            <a:r>
              <a:rPr lang="en-US" altLang="de-DE" sz="2400" dirty="0" err="1">
                <a:solidFill>
                  <a:srgbClr val="004992"/>
                </a:solidFill>
                <a:latin typeface="Calibri Light"/>
              </a:rPr>
              <a:t>experiencia</a:t>
            </a:r>
            <a:r>
              <a:rPr lang="en-US" altLang="de-DE" sz="2400" dirty="0">
                <a:solidFill>
                  <a:srgbClr val="004992"/>
                </a:solidFill>
                <a:latin typeface="Calibri Light"/>
              </a:rPr>
              <a:t> personal breve? </a:t>
            </a:r>
            <a:endParaRPr lang="de-DE" altLang="de-DE" sz="2400" dirty="0">
              <a:solidFill>
                <a:srgbClr val="004992"/>
              </a:solidFill>
              <a:latin typeface="Calibri Light"/>
            </a:endParaRPr>
          </a:p>
        </p:txBody>
      </p:sp>
      <p:sp>
        <p:nvSpPr>
          <p:cNvPr id="4" name="Slide Number Placeholder 3"/>
          <p:cNvSpPr>
            <a:spLocks noGrp="1"/>
          </p:cNvSpPr>
          <p:nvPr>
            <p:ph type="sldNum" sz="quarter" idx="12"/>
          </p:nvPr>
        </p:nvSpPr>
        <p:spPr/>
        <p:txBody>
          <a:bodyPr/>
          <a:lstStyle/>
          <a:p>
            <a:fld id="{B6BCD41C-81CA-4817-83D8-EFF29AD0D4B6}" type="slidenum">
              <a:rPr lang="de-DE" altLang="de-DE" smtClean="0"/>
              <a:pPr/>
              <a:t>12</a:t>
            </a:fld>
            <a:endParaRPr lang="de-DE" altLang="de-DE"/>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dirty="0" err="1"/>
              <a:t>Conjunto</a:t>
            </a:r>
            <a:r>
              <a:rPr lang="en-US" sz="3600" dirty="0"/>
              <a:t> de </a:t>
            </a:r>
            <a:r>
              <a:rPr lang="en-US" sz="3600" dirty="0" err="1"/>
              <a:t>Tareas</a:t>
            </a:r>
            <a:r>
              <a:rPr lang="en-US" sz="3600" dirty="0"/>
              <a:t> 1</a:t>
            </a: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3" name="Slide Number Placeholder 2"/>
          <p:cNvSpPr>
            <a:spLocks noGrp="1"/>
          </p:cNvSpPr>
          <p:nvPr>
            <p:ph type="sldNum" sz="quarter" idx="12"/>
          </p:nvPr>
        </p:nvSpPr>
        <p:spPr/>
        <p:txBody>
          <a:bodyPr/>
          <a:lstStyle/>
          <a:p>
            <a:fld id="{B6BCD41C-81CA-4817-83D8-EFF29AD0D4B6}" type="slidenum">
              <a:rPr lang="de-DE" altLang="de-DE" smtClean="0"/>
              <a:pPr/>
              <a:t>13</a:t>
            </a:fld>
            <a:endParaRPr lang="de-DE" altLang="de-DE"/>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Calibri Light"/>
              </a:rPr>
              <a:t>Por favor, nombre algunos sentimientos /emociones humanos</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lnSpc>
                <a:spcPct val="100000"/>
              </a:lnSpc>
              <a:spcBef>
                <a:spcPts val="0"/>
              </a:spcBef>
            </a:pPr>
            <a:r>
              <a:rPr lang="de-DE" altLang="de-DE" sz="2400" dirty="0">
                <a:solidFill>
                  <a:schemeClr val="tx1"/>
                </a:solidFill>
                <a:latin typeface="Calibri Light"/>
                <a:ea typeface="MS PGothic" panose="020B0600070205080204" pitchFamily="34" charset="-128"/>
              </a:rPr>
              <a:t>???</a:t>
            </a:r>
            <a:endParaRPr lang="en-US" sz="2400" dirty="0">
              <a:solidFill>
                <a:schemeClr val="tx1"/>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6" name="Slide Number Placeholder 5"/>
          <p:cNvSpPr>
            <a:spLocks noGrp="1"/>
          </p:cNvSpPr>
          <p:nvPr>
            <p:ph type="sldNum" sz="quarter" idx="12"/>
          </p:nvPr>
        </p:nvSpPr>
        <p:spPr/>
        <p:txBody>
          <a:bodyPr/>
          <a:lstStyle/>
          <a:p>
            <a:fld id="{B6BCD41C-81CA-4817-83D8-EFF29AD0D4B6}" type="slidenum">
              <a:rPr lang="de-DE" altLang="de-DE" smtClean="0"/>
              <a:pPr/>
              <a:t>14</a:t>
            </a:fld>
            <a:endParaRPr lang="de-DE" altLang="de-DE"/>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Por favor, nombre algunos sentimientos /emociones humanos</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a:solidFill>
                  <a:srgbClr val="333333"/>
                </a:solidFill>
                <a:latin typeface="Calibri Light"/>
                <a:ea typeface="MS PGothic" panose="020B0600070205080204" pitchFamily="34" charset="-128"/>
              </a:rPr>
              <a:t>Alegría</a:t>
            </a:r>
          </a:p>
          <a:p>
            <a:pPr marL="342900" lvl="0" indent="-342900" defTabSz="914400" fontAlgn="base">
              <a:buClr>
                <a:srgbClr val="333333"/>
              </a:buClr>
              <a:buFont typeface="WingDings"/>
              <a:buChar char=""/>
            </a:pPr>
            <a:r>
              <a:rPr lang="de-DE" altLang="de-DE" sz="2400" dirty="0">
                <a:solidFill>
                  <a:srgbClr val="333333"/>
                </a:solidFill>
                <a:latin typeface="Calibri Light"/>
                <a:ea typeface="MS PGothic" panose="020B0600070205080204" pitchFamily="34" charset="-128"/>
              </a:rPr>
              <a:t>Sorpresa</a:t>
            </a:r>
          </a:p>
          <a:p>
            <a:pPr marL="342900" lvl="0" indent="-342900" defTabSz="914400" fontAlgn="base">
              <a:buClr>
                <a:srgbClr val="333333"/>
              </a:buClr>
              <a:buFont typeface="WingDings"/>
              <a:buChar char=""/>
            </a:pPr>
            <a:r>
              <a:rPr lang="de-DE" altLang="de-DE" sz="2400" dirty="0">
                <a:solidFill>
                  <a:srgbClr val="333333"/>
                </a:solidFill>
                <a:latin typeface="Calibri Light"/>
                <a:ea typeface="MS PGothic" panose="020B0600070205080204" pitchFamily="34" charset="-128"/>
              </a:rPr>
              <a:t>Temor</a:t>
            </a:r>
          </a:p>
          <a:p>
            <a:pPr marL="342900" lvl="0" indent="-342900" defTabSz="914400" fontAlgn="base">
              <a:buClr>
                <a:srgbClr val="333333"/>
              </a:buClr>
              <a:buFont typeface="WingDings"/>
              <a:buChar char=""/>
            </a:pPr>
            <a:r>
              <a:rPr lang="de-DE" altLang="de-DE" sz="2400" dirty="0">
                <a:solidFill>
                  <a:srgbClr val="333333"/>
                </a:solidFill>
                <a:latin typeface="Calibri Light"/>
                <a:ea typeface="MS PGothic" panose="020B0600070205080204" pitchFamily="34" charset="-128"/>
              </a:rPr>
              <a:t>Tristeza</a:t>
            </a:r>
          </a:p>
          <a:p>
            <a:pPr marL="342900" lvl="0" indent="-342900" defTabSz="914400" fontAlgn="base">
              <a:buClr>
                <a:srgbClr val="333333"/>
              </a:buClr>
              <a:buFont typeface="WingDings"/>
              <a:buChar char=""/>
            </a:pPr>
            <a:r>
              <a:rPr lang="de-DE" altLang="de-DE" sz="2400" dirty="0">
                <a:solidFill>
                  <a:srgbClr val="333333"/>
                </a:solidFill>
                <a:latin typeface="Calibri Light"/>
                <a:ea typeface="MS PGothic" panose="020B0600070205080204" pitchFamily="34" charset="-128"/>
              </a:rPr>
              <a:t>Enfado</a:t>
            </a:r>
          </a:p>
          <a:p>
            <a:pPr marL="342900" lvl="0" indent="-342900" defTabSz="914400" fontAlgn="base">
              <a:buClr>
                <a:srgbClr val="333333"/>
              </a:buClr>
              <a:buFont typeface="WingDings"/>
              <a:buChar char=""/>
            </a:pPr>
            <a:r>
              <a:rPr lang="de-DE" altLang="de-DE" sz="2400" dirty="0">
                <a:solidFill>
                  <a:srgbClr val="333333"/>
                </a:solidFill>
                <a:latin typeface="Calibri Light"/>
                <a:ea typeface="MS PGothic" panose="020B0600070205080204" pitchFamily="34" charset="-128"/>
              </a:rPr>
              <a:t>Asco</a:t>
            </a:r>
          </a:p>
          <a:p>
            <a:pPr marL="342900" lvl="0" indent="-342900" defTabSz="914400" fontAlgn="base">
              <a:buClr>
                <a:srgbClr val="333333"/>
              </a:buClr>
              <a:buFont typeface="WingDings"/>
              <a:buChar char=""/>
            </a:pPr>
            <a:r>
              <a:rPr lang="de-DE" altLang="de-DE" sz="2400" dirty="0">
                <a:solidFill>
                  <a:srgbClr val="333333"/>
                </a:solidFill>
                <a:latin typeface="Calibri Light"/>
                <a:ea typeface="MS PGothic" panose="020B0600070205080204" pitchFamily="34" charset="-128"/>
              </a:rPr>
              <a:t>Dolor</a:t>
            </a:r>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6" name="Slide Number Placeholder 5"/>
          <p:cNvSpPr>
            <a:spLocks noGrp="1"/>
          </p:cNvSpPr>
          <p:nvPr>
            <p:ph type="sldNum" sz="quarter" idx="12"/>
          </p:nvPr>
        </p:nvSpPr>
        <p:spPr/>
        <p:txBody>
          <a:bodyPr/>
          <a:lstStyle/>
          <a:p>
            <a:fld id="{B6BCD41C-81CA-4817-83D8-EFF29AD0D4B6}" type="slidenum">
              <a:rPr lang="de-DE" altLang="de-DE" smtClean="0"/>
              <a:pPr/>
              <a:t>15</a:t>
            </a:fld>
            <a:endParaRPr lang="de-DE" altLang="de-DE"/>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es-ES" sz="3600" dirty="0">
                <a:latin typeface="Calibri Light"/>
              </a:rPr>
              <a:t>Sentimientos/emociones humanos </a:t>
            </a:r>
            <a:br>
              <a:rPr lang="es-ES" sz="3600" dirty="0">
                <a:latin typeface="Calibri Light"/>
              </a:rPr>
            </a:br>
            <a:r>
              <a:rPr lang="es-ES" dirty="0">
                <a:latin typeface="Calibri Light"/>
              </a:rPr>
              <a:t>A veces es fácil entender cómo se siente otra persona ... Especialmente si conoce el contexto ...</a:t>
            </a:r>
            <a:endParaRPr lang="en-US"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23" name="Picture 12" descr="Carol^-^ - flickr - The happy couople "/>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89380" y="2791192"/>
            <a:ext cx="20549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17" descr="Brit - flickr - saying goodbye - cclicense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52391" y="2791192"/>
            <a:ext cx="19601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20" descr="manville - flickr - SURPRISE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846320" y="4978003"/>
            <a:ext cx="24688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21" descr="Dr Phil - flickr - Who's the bully - cclicense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80739" y="2791192"/>
            <a:ext cx="16000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22" descr="Day 64 Rotten potatoes - ben·millet - flickr - cc"/>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12984" y="4978003"/>
            <a:ext cx="2438954"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23" descr="Agony - ecmorgan - flickr - cc"/>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709580" y="4978003"/>
            <a:ext cx="30145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Caption_17"/>
          <p:cNvSpPr txBox="1">
            <a:spLocks noChangeArrowheads="1"/>
          </p:cNvSpPr>
          <p:nvPr/>
        </p:nvSpPr>
        <p:spPr bwMode="auto">
          <a:xfrm>
            <a:off x="8709580" y="4581128"/>
            <a:ext cx="30145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30" name="Caption_20"/>
          <p:cNvSpPr txBox="1">
            <a:spLocks noChangeArrowheads="1"/>
          </p:cNvSpPr>
          <p:nvPr/>
        </p:nvSpPr>
        <p:spPr bwMode="auto">
          <a:xfrm>
            <a:off x="4846319" y="4581128"/>
            <a:ext cx="246888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31" name="Caption_18"/>
          <p:cNvSpPr txBox="1">
            <a:spLocks noChangeArrowheads="1"/>
          </p:cNvSpPr>
          <p:nvPr/>
        </p:nvSpPr>
        <p:spPr bwMode="auto">
          <a:xfrm>
            <a:off x="1012984" y="4581128"/>
            <a:ext cx="2438954"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32" name="Caption_22"/>
          <p:cNvSpPr txBox="1">
            <a:spLocks noChangeArrowheads="1"/>
          </p:cNvSpPr>
          <p:nvPr/>
        </p:nvSpPr>
        <p:spPr bwMode="auto">
          <a:xfrm>
            <a:off x="9189380" y="2394317"/>
            <a:ext cx="20549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33" name="Caption_19"/>
          <p:cNvSpPr txBox="1">
            <a:spLocks noChangeArrowheads="1"/>
          </p:cNvSpPr>
          <p:nvPr/>
        </p:nvSpPr>
        <p:spPr bwMode="auto">
          <a:xfrm>
            <a:off x="5280739" y="2394317"/>
            <a:ext cx="16000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34" name="Caption_21"/>
          <p:cNvSpPr txBox="1">
            <a:spLocks noChangeArrowheads="1"/>
          </p:cNvSpPr>
          <p:nvPr/>
        </p:nvSpPr>
        <p:spPr bwMode="auto">
          <a:xfrm>
            <a:off x="1252391" y="2394317"/>
            <a:ext cx="19601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5" name="Slide Number Placeholder 4"/>
          <p:cNvSpPr>
            <a:spLocks noGrp="1"/>
          </p:cNvSpPr>
          <p:nvPr>
            <p:ph type="sldNum" sz="quarter" idx="12"/>
          </p:nvPr>
        </p:nvSpPr>
        <p:spPr/>
        <p:txBody>
          <a:bodyPr/>
          <a:lstStyle/>
          <a:p>
            <a:fld id="{B6BCD41C-81CA-4817-83D8-EFF29AD0D4B6}" type="slidenum">
              <a:rPr lang="de-DE" altLang="de-DE" smtClean="0"/>
              <a:pPr/>
              <a:t>16</a:t>
            </a:fld>
            <a:endParaRPr lang="de-DE" altLang="de-DE"/>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es-ES" sz="3600">
                <a:latin typeface="Calibri Light"/>
              </a:rPr>
              <a:t>Sentimientos/emociones humanos </a:t>
            </a:r>
            <a:br>
              <a:rPr lang="es-ES" sz="3600">
                <a:latin typeface="Calibri Light"/>
              </a:rPr>
            </a:br>
            <a:r>
              <a:rPr lang="es-ES">
                <a:latin typeface="Calibri Light"/>
              </a:rPr>
              <a:t>A veces es fácil entender cómo se siente otra persona ... Especialmente si conoce el contexto ...</a:t>
            </a:r>
            <a:endParaRPr lang="en-US">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23" name="Picture 12" descr="Carol^-^ - flickr - The happy couople "/>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89380" y="2791192"/>
            <a:ext cx="20549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17" descr="Brit - flickr - saying goodbye - cclicense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52391" y="2791192"/>
            <a:ext cx="19601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20" descr="manville - flickr - SURPRISE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846320" y="4978003"/>
            <a:ext cx="24688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21" descr="Dr Phil - flickr - Who's the bully - cclicense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80739" y="2791192"/>
            <a:ext cx="16000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22" descr="Day 64 Rotten potatoes - ben·millet - flickr - cc"/>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12984" y="4978003"/>
            <a:ext cx="2438954"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23" descr="Agony - ecmorgan - flickr - cc"/>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709580" y="4978003"/>
            <a:ext cx="30145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Caption_17"/>
          <p:cNvSpPr txBox="1">
            <a:spLocks noChangeArrowheads="1"/>
          </p:cNvSpPr>
          <p:nvPr/>
        </p:nvSpPr>
        <p:spPr bwMode="auto">
          <a:xfrm>
            <a:off x="8709580" y="4581128"/>
            <a:ext cx="30145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Dolor</a:t>
            </a:r>
            <a:endParaRPr lang="en-GB" altLang="de-DE" sz="2000" dirty="0">
              <a:solidFill>
                <a:srgbClr val="004992"/>
              </a:solidFill>
              <a:latin typeface="Calibri Light"/>
            </a:endParaRPr>
          </a:p>
        </p:txBody>
      </p:sp>
      <p:sp>
        <p:nvSpPr>
          <p:cNvPr id="30" name="Caption_20"/>
          <p:cNvSpPr txBox="1">
            <a:spLocks noChangeArrowheads="1"/>
          </p:cNvSpPr>
          <p:nvPr/>
        </p:nvSpPr>
        <p:spPr bwMode="auto">
          <a:xfrm>
            <a:off x="4846319" y="4581128"/>
            <a:ext cx="246888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Sorpresa</a:t>
            </a:r>
            <a:endParaRPr lang="en-GB" altLang="de-DE" sz="2000" dirty="0">
              <a:solidFill>
                <a:srgbClr val="004992"/>
              </a:solidFill>
              <a:latin typeface="Calibri Light"/>
            </a:endParaRPr>
          </a:p>
        </p:txBody>
      </p:sp>
      <p:sp>
        <p:nvSpPr>
          <p:cNvPr id="31" name="Caption_18"/>
          <p:cNvSpPr txBox="1">
            <a:spLocks noChangeArrowheads="1"/>
          </p:cNvSpPr>
          <p:nvPr/>
        </p:nvSpPr>
        <p:spPr bwMode="auto">
          <a:xfrm>
            <a:off x="1012984" y="4581128"/>
            <a:ext cx="2438954"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Asco</a:t>
            </a:r>
            <a:endParaRPr lang="en-GB" altLang="de-DE" sz="2000" dirty="0">
              <a:solidFill>
                <a:srgbClr val="004992"/>
              </a:solidFill>
              <a:latin typeface="Calibri Light"/>
            </a:endParaRPr>
          </a:p>
        </p:txBody>
      </p:sp>
      <p:sp>
        <p:nvSpPr>
          <p:cNvPr id="32" name="Caption_22"/>
          <p:cNvSpPr txBox="1">
            <a:spLocks noChangeArrowheads="1"/>
          </p:cNvSpPr>
          <p:nvPr/>
        </p:nvSpPr>
        <p:spPr bwMode="auto">
          <a:xfrm>
            <a:off x="9189380" y="2394317"/>
            <a:ext cx="20549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Alegría</a:t>
            </a:r>
            <a:endParaRPr lang="en-GB" altLang="de-DE" sz="2000" dirty="0">
              <a:solidFill>
                <a:srgbClr val="004992"/>
              </a:solidFill>
              <a:latin typeface="Calibri Light"/>
            </a:endParaRPr>
          </a:p>
        </p:txBody>
      </p:sp>
      <p:sp>
        <p:nvSpPr>
          <p:cNvPr id="33" name="Caption_19"/>
          <p:cNvSpPr txBox="1">
            <a:spLocks noChangeArrowheads="1"/>
          </p:cNvSpPr>
          <p:nvPr/>
        </p:nvSpPr>
        <p:spPr bwMode="auto">
          <a:xfrm>
            <a:off x="5280739" y="2394317"/>
            <a:ext cx="16000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Enfado</a:t>
            </a:r>
            <a:endParaRPr lang="en-GB" altLang="de-DE" sz="2000" dirty="0">
              <a:solidFill>
                <a:srgbClr val="004992"/>
              </a:solidFill>
              <a:latin typeface="Calibri Light"/>
            </a:endParaRPr>
          </a:p>
        </p:txBody>
      </p:sp>
      <p:sp>
        <p:nvSpPr>
          <p:cNvPr id="34" name="Caption_21"/>
          <p:cNvSpPr txBox="1">
            <a:spLocks noChangeArrowheads="1"/>
          </p:cNvSpPr>
          <p:nvPr/>
        </p:nvSpPr>
        <p:spPr bwMode="auto">
          <a:xfrm>
            <a:off x="1252391" y="2394317"/>
            <a:ext cx="19601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     </a:t>
            </a:r>
            <a:r>
              <a:rPr lang="de-DE" altLang="de-DE" sz="2000" dirty="0" err="1">
                <a:solidFill>
                  <a:srgbClr val="004992"/>
                </a:solidFill>
                <a:latin typeface="Calibri Light"/>
              </a:rPr>
              <a:t>Tristeza</a:t>
            </a:r>
            <a:endParaRPr lang="en-GB" altLang="de-DE" sz="2000" dirty="0">
              <a:solidFill>
                <a:srgbClr val="004992"/>
              </a:solidFill>
              <a:latin typeface="Calibri Light"/>
            </a:endParaRPr>
          </a:p>
        </p:txBody>
      </p:sp>
      <p:sp>
        <p:nvSpPr>
          <p:cNvPr id="5" name="Slide Number Placeholder 4"/>
          <p:cNvSpPr>
            <a:spLocks noGrp="1"/>
          </p:cNvSpPr>
          <p:nvPr>
            <p:ph type="sldNum" sz="quarter" idx="12"/>
          </p:nvPr>
        </p:nvSpPr>
        <p:spPr/>
        <p:txBody>
          <a:bodyPr/>
          <a:lstStyle/>
          <a:p>
            <a:fld id="{B6BCD41C-81CA-4817-83D8-EFF29AD0D4B6}" type="slidenum">
              <a:rPr lang="de-DE" altLang="de-DE" smtClean="0"/>
              <a:pPr/>
              <a:t>17</a:t>
            </a:fld>
            <a:endParaRPr lang="de-DE" alt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endParaRPr lang="es-ES" altLang="de-DE" sz="2400" dirty="0">
              <a:solidFill>
                <a:srgbClr val="333333"/>
              </a:solidFill>
              <a:latin typeface="Calibri Light"/>
              <a:ea typeface="MS PGothic" panose="020B0600070205080204" pitchFamily="34" charset="-128"/>
            </a:endParaRPr>
          </a:p>
          <a:p>
            <a:pPr lvl="0" defTabSz="914400" fontAlgn="base"/>
            <a:endParaRPr lang="es-ES" altLang="de-DE" sz="2400" dirty="0">
              <a:solidFill>
                <a:srgbClr val="333333"/>
              </a:solidFill>
              <a:latin typeface="Calibri Light"/>
              <a:ea typeface="MS PGothic" panose="020B0600070205080204" pitchFamily="34" charset="-128"/>
            </a:endParaRPr>
          </a:p>
          <a:p>
            <a:pPr lvl="0" defTabSz="914400" fontAlgn="base"/>
            <a:endParaRPr lang="es-ES" altLang="de-DE" sz="2400" dirty="0">
              <a:solidFill>
                <a:srgbClr val="333333"/>
              </a:solidFill>
              <a:latin typeface="Calibri Light"/>
              <a:ea typeface="MS PGothic" panose="020B0600070205080204" pitchFamily="34" charset="-128"/>
            </a:endParaRPr>
          </a:p>
          <a:p>
            <a:pPr lvl="0" defTabSz="914400" fontAlgn="base"/>
            <a:endParaRPr lang="es-ES" altLang="de-DE" sz="2400" dirty="0">
              <a:solidFill>
                <a:srgbClr val="333333"/>
              </a:solidFill>
              <a:latin typeface="Calibri Light"/>
              <a:ea typeface="MS PGothic" panose="020B0600070205080204" pitchFamily="34" charset="-128"/>
            </a:endParaRPr>
          </a:p>
          <a:p>
            <a:pPr lvl="0" defTabSz="914400" fontAlgn="base">
              <a:lnSpc>
                <a:spcPct val="100000"/>
              </a:lnSpc>
              <a:spcBef>
                <a:spcPts val="1200"/>
              </a:spcBef>
            </a:pPr>
            <a:r>
              <a:rPr lang="es-ES" altLang="de-DE" sz="2400" dirty="0">
                <a:solidFill>
                  <a:srgbClr val="333333"/>
                </a:solidFill>
                <a:latin typeface="Calibri Light"/>
                <a:ea typeface="MS PGothic" panose="020B0600070205080204" pitchFamily="34" charset="-128"/>
              </a:rPr>
              <a:t>Es más difícil cuando no conoce a</a:t>
            </a:r>
            <a:r>
              <a:rPr lang="es-ES" altLang="de-DE" sz="2400" dirty="0">
                <a:solidFill>
                  <a:srgbClr val="FF0066"/>
                </a:solidFill>
                <a:latin typeface="Calibri Light"/>
                <a:ea typeface="MS PGothic" panose="020B0600070205080204" pitchFamily="34" charset="-128"/>
              </a:rPr>
              <a:t> </a:t>
            </a:r>
            <a:r>
              <a:rPr lang="es-ES" altLang="de-DE" sz="2400" dirty="0">
                <a:solidFill>
                  <a:srgbClr val="333333"/>
                </a:solidFill>
                <a:latin typeface="Calibri Light"/>
                <a:ea typeface="MS PGothic" panose="020B0600070205080204" pitchFamily="34" charset="-128"/>
              </a:rPr>
              <a:t>la persona o las circunstancias.</a:t>
            </a:r>
          </a:p>
          <a:p>
            <a:pPr lvl="0" defTabSz="914400" fontAlgn="base">
              <a:lnSpc>
                <a:spcPct val="100000"/>
              </a:lnSpc>
              <a:spcBef>
                <a:spcPts val="1200"/>
              </a:spcBef>
            </a:pPr>
            <a:r>
              <a:rPr lang="es-ES" altLang="de-DE" sz="2400" dirty="0">
                <a:solidFill>
                  <a:srgbClr val="004992"/>
                </a:solidFill>
                <a:latin typeface="Calibri Light"/>
                <a:ea typeface="MS PGothic" panose="020B0600070205080204" pitchFamily="34" charset="-128"/>
              </a:rPr>
              <a:t>Por favor, trate de identificar las expresiones emocionales en las imágenes enumeradas del 1 a 5.</a:t>
            </a:r>
          </a:p>
          <a:p>
            <a:pPr lvl="0" defTabSz="914400" fontAlgn="base">
              <a:lnSpc>
                <a:spcPct val="100000"/>
              </a:lnSpc>
              <a:spcBef>
                <a:spcPts val="1200"/>
              </a:spcBef>
            </a:pPr>
            <a:r>
              <a:rPr lang="es-ES" altLang="de-DE" sz="2400" dirty="0">
                <a:solidFill>
                  <a:srgbClr val="004992"/>
                </a:solidFill>
                <a:latin typeface="Calibri Light"/>
                <a:ea typeface="MS PGothic" panose="020B0600070205080204" pitchFamily="34" charset="-128"/>
              </a:rPr>
              <a:t>¿Cómo está de seguro de sus respuestas?</a:t>
            </a:r>
            <a:endParaRPr lang="en-US" sz="24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16" name="Rectangle 3"/>
          <p:cNvSpPr>
            <a:spLocks noChangeArrowheads="1"/>
          </p:cNvSpPr>
          <p:nvPr/>
        </p:nvSpPr>
        <p:spPr bwMode="auto">
          <a:xfrm>
            <a:off x="3001243"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1.</a:t>
            </a:r>
            <a:endParaRPr lang="en-US" altLang="de-DE" sz="2400" dirty="0">
              <a:solidFill>
                <a:srgbClr val="333333"/>
              </a:solidFill>
              <a:latin typeface="Calibri Light"/>
            </a:endParaRPr>
          </a:p>
        </p:txBody>
      </p:sp>
      <p:sp>
        <p:nvSpPr>
          <p:cNvPr id="17" name="Rectangle 4"/>
          <p:cNvSpPr>
            <a:spLocks noChangeArrowheads="1"/>
          </p:cNvSpPr>
          <p:nvPr/>
        </p:nvSpPr>
        <p:spPr bwMode="auto">
          <a:xfrm>
            <a:off x="4414977"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2.</a:t>
            </a:r>
            <a:endParaRPr lang="en-US" altLang="de-DE" sz="2400" dirty="0">
              <a:solidFill>
                <a:srgbClr val="333333"/>
              </a:solidFill>
              <a:latin typeface="Calibri Light"/>
            </a:endParaRPr>
          </a:p>
        </p:txBody>
      </p:sp>
      <p:sp>
        <p:nvSpPr>
          <p:cNvPr id="18" name="Rectangle 5"/>
          <p:cNvSpPr>
            <a:spLocks noChangeArrowheads="1"/>
          </p:cNvSpPr>
          <p:nvPr/>
        </p:nvSpPr>
        <p:spPr bwMode="auto">
          <a:xfrm>
            <a:off x="5828711"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a:solidFill>
                  <a:srgbClr val="333333"/>
                </a:solidFill>
                <a:latin typeface="Calibri Light"/>
              </a:rPr>
              <a:t>3.</a:t>
            </a:r>
            <a:endParaRPr lang="en-US" altLang="de-DE" sz="2400">
              <a:solidFill>
                <a:srgbClr val="333333"/>
              </a:solidFill>
              <a:latin typeface="Calibri Light"/>
            </a:endParaRPr>
          </a:p>
        </p:txBody>
      </p:sp>
      <p:sp>
        <p:nvSpPr>
          <p:cNvPr id="19" name="Rectangle 6"/>
          <p:cNvSpPr>
            <a:spLocks noChangeArrowheads="1"/>
          </p:cNvSpPr>
          <p:nvPr/>
        </p:nvSpPr>
        <p:spPr bwMode="auto">
          <a:xfrm>
            <a:off x="7242445"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4.</a:t>
            </a:r>
            <a:endParaRPr lang="en-US" altLang="de-DE" sz="2400" dirty="0">
              <a:solidFill>
                <a:srgbClr val="333333"/>
              </a:solidFill>
              <a:latin typeface="Calibri Light"/>
            </a:endParaRPr>
          </a:p>
        </p:txBody>
      </p:sp>
      <p:sp>
        <p:nvSpPr>
          <p:cNvPr id="20" name="Rectangle 7"/>
          <p:cNvSpPr>
            <a:spLocks noChangeArrowheads="1"/>
          </p:cNvSpPr>
          <p:nvPr/>
        </p:nvSpPr>
        <p:spPr bwMode="auto">
          <a:xfrm>
            <a:off x="8656180"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5.</a:t>
            </a:r>
            <a:endParaRPr lang="en-US" altLang="de-DE" sz="2400" dirty="0">
              <a:solidFill>
                <a:srgbClr val="333333"/>
              </a:solidFill>
              <a:latin typeface="Calibri Light"/>
            </a:endParaRPr>
          </a:p>
        </p:txBody>
      </p:sp>
      <p:pic>
        <p:nvPicPr>
          <p:cNvPr id="13" name="Picture 9" descr="stuandgravy_flickr_5 emotions_cclicens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0664" y="2203704"/>
            <a:ext cx="704019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Slide Number Placeholder 5"/>
          <p:cNvSpPr>
            <a:spLocks noGrp="1"/>
          </p:cNvSpPr>
          <p:nvPr>
            <p:ph type="sldNum" sz="quarter" idx="12"/>
          </p:nvPr>
        </p:nvSpPr>
        <p:spPr/>
        <p:txBody>
          <a:bodyPr/>
          <a:lstStyle/>
          <a:p>
            <a:fld id="{B6BCD41C-81CA-4817-83D8-EFF29AD0D4B6}" type="slidenum">
              <a:rPr lang="de-DE" altLang="de-DE" smtClean="0"/>
              <a:pPr/>
              <a:t>18</a:t>
            </a:fld>
            <a:endParaRPr lang="de-DE" alt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endParaRPr lang="es-ES" altLang="de-DE" sz="2400" dirty="0">
              <a:solidFill>
                <a:srgbClr val="333333"/>
              </a:solidFill>
              <a:latin typeface="Calibri Light"/>
              <a:ea typeface="MS PGothic" panose="020B0600070205080204" pitchFamily="34" charset="-128"/>
            </a:endParaRPr>
          </a:p>
          <a:p>
            <a:pPr lvl="0" defTabSz="914400" fontAlgn="base"/>
            <a:endParaRPr lang="es-ES" altLang="de-DE" sz="2400" dirty="0">
              <a:solidFill>
                <a:srgbClr val="333333"/>
              </a:solidFill>
              <a:latin typeface="Calibri Light"/>
              <a:ea typeface="MS PGothic" panose="020B0600070205080204" pitchFamily="34" charset="-128"/>
            </a:endParaRPr>
          </a:p>
          <a:p>
            <a:pPr lvl="0" defTabSz="914400" fontAlgn="base"/>
            <a:endParaRPr lang="es-ES" altLang="de-DE" sz="2400" dirty="0">
              <a:solidFill>
                <a:srgbClr val="333333"/>
              </a:solidFill>
              <a:latin typeface="Calibri Light"/>
              <a:ea typeface="MS PGothic" panose="020B0600070205080204" pitchFamily="34" charset="-128"/>
            </a:endParaRPr>
          </a:p>
          <a:p>
            <a:pPr lvl="0" defTabSz="914400" fontAlgn="base"/>
            <a:endParaRPr lang="es-ES" altLang="de-DE" sz="2400" dirty="0">
              <a:solidFill>
                <a:srgbClr val="333333"/>
              </a:solidFill>
              <a:latin typeface="Calibri Light"/>
              <a:ea typeface="MS PGothic" panose="020B0600070205080204" pitchFamily="34" charset="-128"/>
            </a:endParaRPr>
          </a:p>
          <a:p>
            <a:pPr lvl="0" defTabSz="914400" fontAlgn="base">
              <a:lnSpc>
                <a:spcPct val="100000"/>
              </a:lnSpc>
              <a:spcBef>
                <a:spcPts val="1200"/>
              </a:spcBef>
            </a:pPr>
            <a:r>
              <a:rPr lang="es-ES" altLang="de-DE" sz="2400" dirty="0">
                <a:solidFill>
                  <a:srgbClr val="333333"/>
                </a:solidFill>
                <a:latin typeface="Calibri Light"/>
                <a:ea typeface="MS PGothic" panose="020B0600070205080204" pitchFamily="34" charset="-128"/>
              </a:rPr>
              <a:t>Es más difícil cuando no conoce a</a:t>
            </a:r>
            <a:r>
              <a:rPr lang="es-ES" altLang="de-DE" sz="2400" dirty="0">
                <a:solidFill>
                  <a:srgbClr val="FF0066"/>
                </a:solidFill>
                <a:latin typeface="Calibri Light"/>
                <a:ea typeface="MS PGothic" panose="020B0600070205080204" pitchFamily="34" charset="-128"/>
              </a:rPr>
              <a:t> </a:t>
            </a:r>
            <a:r>
              <a:rPr lang="es-ES" altLang="de-DE" sz="2400" dirty="0">
                <a:solidFill>
                  <a:srgbClr val="333333"/>
                </a:solidFill>
                <a:latin typeface="Calibri Light"/>
                <a:ea typeface="MS PGothic" panose="020B0600070205080204" pitchFamily="34" charset="-128"/>
              </a:rPr>
              <a:t>la persona o las circunstancias.</a:t>
            </a: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16" name="Rectangle 3"/>
          <p:cNvSpPr>
            <a:spLocks noChangeArrowheads="1"/>
          </p:cNvSpPr>
          <p:nvPr/>
        </p:nvSpPr>
        <p:spPr bwMode="auto">
          <a:xfrm>
            <a:off x="3001243"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1.</a:t>
            </a:r>
            <a:endParaRPr lang="en-US" altLang="de-DE" sz="2400" dirty="0">
              <a:solidFill>
                <a:srgbClr val="333333"/>
              </a:solidFill>
              <a:latin typeface="Calibri Light"/>
            </a:endParaRPr>
          </a:p>
        </p:txBody>
      </p:sp>
      <p:sp>
        <p:nvSpPr>
          <p:cNvPr id="17" name="Rectangle 4"/>
          <p:cNvSpPr>
            <a:spLocks noChangeArrowheads="1"/>
          </p:cNvSpPr>
          <p:nvPr/>
        </p:nvSpPr>
        <p:spPr bwMode="auto">
          <a:xfrm>
            <a:off x="4414977"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2.</a:t>
            </a:r>
            <a:endParaRPr lang="en-US" altLang="de-DE" sz="2400" dirty="0">
              <a:solidFill>
                <a:srgbClr val="333333"/>
              </a:solidFill>
              <a:latin typeface="Calibri Light"/>
            </a:endParaRPr>
          </a:p>
        </p:txBody>
      </p:sp>
      <p:sp>
        <p:nvSpPr>
          <p:cNvPr id="18" name="Rectangle 5"/>
          <p:cNvSpPr>
            <a:spLocks noChangeArrowheads="1"/>
          </p:cNvSpPr>
          <p:nvPr/>
        </p:nvSpPr>
        <p:spPr bwMode="auto">
          <a:xfrm>
            <a:off x="5828711"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a:solidFill>
                  <a:srgbClr val="333333"/>
                </a:solidFill>
                <a:latin typeface="Calibri Light"/>
              </a:rPr>
              <a:t>3.</a:t>
            </a:r>
            <a:endParaRPr lang="en-US" altLang="de-DE" sz="2400">
              <a:solidFill>
                <a:srgbClr val="333333"/>
              </a:solidFill>
              <a:latin typeface="Calibri Light"/>
            </a:endParaRPr>
          </a:p>
        </p:txBody>
      </p:sp>
      <p:sp>
        <p:nvSpPr>
          <p:cNvPr id="19" name="Rectangle 6"/>
          <p:cNvSpPr>
            <a:spLocks noChangeArrowheads="1"/>
          </p:cNvSpPr>
          <p:nvPr/>
        </p:nvSpPr>
        <p:spPr bwMode="auto">
          <a:xfrm>
            <a:off x="7242445"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4.</a:t>
            </a:r>
            <a:endParaRPr lang="en-US" altLang="de-DE" sz="2400" dirty="0">
              <a:solidFill>
                <a:srgbClr val="333333"/>
              </a:solidFill>
              <a:latin typeface="Calibri Light"/>
            </a:endParaRPr>
          </a:p>
        </p:txBody>
      </p:sp>
      <p:sp>
        <p:nvSpPr>
          <p:cNvPr id="20" name="Rectangle 7"/>
          <p:cNvSpPr>
            <a:spLocks noChangeArrowheads="1"/>
          </p:cNvSpPr>
          <p:nvPr/>
        </p:nvSpPr>
        <p:spPr bwMode="auto">
          <a:xfrm>
            <a:off x="8656180"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5.</a:t>
            </a:r>
            <a:endParaRPr lang="en-US" altLang="de-DE" sz="2400" dirty="0">
              <a:solidFill>
                <a:srgbClr val="333333"/>
              </a:solidFill>
              <a:latin typeface="Calibri Light"/>
            </a:endParaRPr>
          </a:p>
        </p:txBody>
      </p:sp>
      <p:pic>
        <p:nvPicPr>
          <p:cNvPr id="13" name="Picture 9" descr="stuandgravy_flickr_5 emotions_cclicens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0664" y="2203704"/>
            <a:ext cx="704019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Slide Number Placeholder 5"/>
          <p:cNvSpPr>
            <a:spLocks noGrp="1"/>
          </p:cNvSpPr>
          <p:nvPr>
            <p:ph type="sldNum" sz="quarter" idx="12"/>
          </p:nvPr>
        </p:nvSpPr>
        <p:spPr/>
        <p:txBody>
          <a:bodyPr/>
          <a:lstStyle/>
          <a:p>
            <a:fld id="{B6BCD41C-81CA-4817-83D8-EFF29AD0D4B6}" type="slidenum">
              <a:rPr lang="de-DE" altLang="de-DE" smtClean="0"/>
              <a:pPr/>
              <a:t>19</a:t>
            </a:fld>
            <a:endParaRPr lang="de-DE" altLang="de-DE"/>
          </a:p>
        </p:txBody>
      </p:sp>
      <p:sp>
        <p:nvSpPr>
          <p:cNvPr id="11" name="Caption_13"/>
          <p:cNvSpPr txBox="1">
            <a:spLocks noChangeArrowheads="1"/>
          </p:cNvSpPr>
          <p:nvPr/>
        </p:nvSpPr>
        <p:spPr bwMode="auto">
          <a:xfrm>
            <a:off x="2560664" y="4032504"/>
            <a:ext cx="704019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US" altLang="de-DE" sz="2000" dirty="0">
                <a:latin typeface="Calibri Light"/>
              </a:rPr>
              <a:t>    </a:t>
            </a:r>
            <a:r>
              <a:rPr lang="en-US" altLang="de-DE" sz="2000" dirty="0" err="1">
                <a:latin typeface="Calibri Light"/>
              </a:rPr>
              <a:t>Tristeza</a:t>
            </a:r>
            <a:r>
              <a:rPr lang="en-US" altLang="de-DE" sz="2000" dirty="0">
                <a:latin typeface="Calibri Light"/>
              </a:rPr>
              <a:t>            </a:t>
            </a:r>
            <a:r>
              <a:rPr lang="en-US" altLang="de-DE" sz="2000" dirty="0" err="1">
                <a:latin typeface="Calibri Light"/>
              </a:rPr>
              <a:t>Enfado</a:t>
            </a:r>
            <a:r>
              <a:rPr lang="en-US" altLang="de-DE" sz="2000" dirty="0">
                <a:latin typeface="Calibri Light"/>
              </a:rPr>
              <a:t>           </a:t>
            </a:r>
            <a:r>
              <a:rPr lang="en-US" altLang="de-DE" sz="2000" dirty="0" err="1">
                <a:latin typeface="Calibri Light"/>
              </a:rPr>
              <a:t>Sorpresa</a:t>
            </a:r>
            <a:r>
              <a:rPr lang="en-US" altLang="de-DE" sz="2000" dirty="0">
                <a:latin typeface="Calibri Light"/>
              </a:rPr>
              <a:t>    	</a:t>
            </a:r>
            <a:r>
              <a:rPr lang="en-US" altLang="de-DE" sz="2000" dirty="0" err="1">
                <a:latin typeface="Calibri Light"/>
              </a:rPr>
              <a:t>Temor</a:t>
            </a:r>
            <a:r>
              <a:rPr lang="en-US" altLang="de-DE" sz="2000" dirty="0">
                <a:latin typeface="Calibri Light"/>
              </a:rPr>
              <a:t>	        </a:t>
            </a:r>
            <a:r>
              <a:rPr lang="en-US" altLang="de-DE" sz="2000" dirty="0" err="1">
                <a:latin typeface="Calibri Light"/>
              </a:rPr>
              <a:t>Alegría</a:t>
            </a:r>
            <a:endParaRPr lang="de-DE" altLang="de-DE" sz="2000" dirty="0">
              <a:latin typeface="Calibri Light"/>
            </a:endParaRPr>
          </a:p>
        </p:txBody>
      </p:sp>
    </p:spTree>
    <p:extLst>
      <p:ext uri="{BB962C8B-B14F-4D97-AF65-F5344CB8AC3E}">
        <p14:creationId xmlns:p14="http://schemas.microsoft.com/office/powerpoint/2010/main" val="42283157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defTabSz="914400" fontAlgn="base">
              <a:lnSpc>
                <a:spcPct val="100000"/>
              </a:lnSpc>
              <a:spcBef>
                <a:spcPts val="0"/>
              </a:spcBef>
            </a:pPr>
            <a:r>
              <a:rPr lang="de-DE" altLang="de-DE" sz="3600">
                <a:solidFill>
                  <a:srgbClr val="004992"/>
                </a:solidFill>
                <a:ea typeface="MS PGothic" panose="020B0600070205080204" pitchFamily="34" charset="-128"/>
                <a:cs typeface="+mn-cs"/>
              </a:rPr>
              <a:t>Basándose solo en la apariencia, ¿sería posible inferir cuál es el carácter o la profesión de una persona? </a:t>
            </a:r>
            <a:endParaRPr lang="en-US" sz="4000" dirty="0">
              <a:solidFill>
                <a:srgbClr val="004992"/>
              </a:solidFill>
              <a:latin typeface="Calibri Light"/>
            </a:endParaRPr>
          </a:p>
        </p:txBody>
      </p:sp>
      <p:sp>
        <p:nvSpPr>
          <p:cNvPr id="5" name="Content Placeholder 4"/>
          <p:cNvSpPr>
            <a:spLocks noGrp="1"/>
          </p:cNvSpPr>
          <p:nvPr>
            <p:ph idx="1"/>
          </p:nvPr>
        </p:nvSpPr>
        <p:spPr/>
        <p:txBody>
          <a:bodyPr/>
          <a:lstStyle/>
          <a:p>
            <a:pPr lvl="0" defTabSz="914400" fontAlgn="base"/>
            <a:r>
              <a:rPr lang="de-DE" altLang="de-DE" sz="2400" dirty="0">
                <a:solidFill>
                  <a:srgbClr val="333333"/>
                </a:solidFill>
                <a:latin typeface="Calibri Light"/>
                <a:ea typeface="MS PGothic" panose="020B0600070205080204" pitchFamily="34" charset="-128"/>
              </a:rPr>
              <a:t>¿</a:t>
            </a:r>
            <a:r>
              <a:rPr lang="de-DE" altLang="de-DE" sz="2400" dirty="0" err="1">
                <a:solidFill>
                  <a:srgbClr val="333333"/>
                </a:solidFill>
                <a:latin typeface="Calibri Light"/>
                <a:ea typeface="MS PGothic" panose="020B0600070205080204" pitchFamily="34" charset="-128"/>
              </a:rPr>
              <a:t>Cuál</a:t>
            </a:r>
            <a:r>
              <a:rPr lang="de-DE" altLang="de-DE" sz="2400" dirty="0">
                <a:solidFill>
                  <a:srgbClr val="333333"/>
                </a:solidFill>
                <a:latin typeface="Calibri Light"/>
                <a:ea typeface="MS PGothic" panose="020B0600070205080204" pitchFamily="34" charset="-128"/>
              </a:rPr>
              <a:t> de </a:t>
            </a:r>
            <a:r>
              <a:rPr lang="de-DE" altLang="de-DE" sz="2400" dirty="0" err="1">
                <a:solidFill>
                  <a:srgbClr val="333333"/>
                </a:solidFill>
                <a:latin typeface="Calibri Light"/>
                <a:ea typeface="MS PGothic" panose="020B0600070205080204" pitchFamily="34" charset="-128"/>
              </a:rPr>
              <a:t>estos</a:t>
            </a:r>
            <a:r>
              <a:rPr lang="de-DE" altLang="de-DE" sz="2400" dirty="0">
                <a:solidFill>
                  <a:srgbClr val="333333"/>
                </a:solidFill>
                <a:latin typeface="Calibri Light"/>
                <a:ea typeface="MS PGothic" panose="020B0600070205080204" pitchFamily="34" charset="-128"/>
              </a:rPr>
              <a:t> </a:t>
            </a:r>
            <a:r>
              <a:rPr lang="de-DE" altLang="de-DE" sz="2400" dirty="0" err="1">
                <a:solidFill>
                  <a:srgbClr val="333333"/>
                </a:solidFill>
                <a:latin typeface="Calibri Light"/>
                <a:ea typeface="MS PGothic" panose="020B0600070205080204" pitchFamily="34" charset="-128"/>
              </a:rPr>
              <a:t>cuatro</a:t>
            </a:r>
            <a:r>
              <a:rPr lang="de-DE" altLang="de-DE" sz="2400" dirty="0">
                <a:solidFill>
                  <a:srgbClr val="333333"/>
                </a:solidFill>
                <a:latin typeface="Calibri Light"/>
                <a:ea typeface="MS PGothic" panose="020B0600070205080204" pitchFamily="34" charset="-128"/>
              </a:rPr>
              <a:t> </a:t>
            </a:r>
            <a:r>
              <a:rPr lang="de-DE" altLang="de-DE" sz="2400" dirty="0" err="1">
                <a:solidFill>
                  <a:srgbClr val="333333"/>
                </a:solidFill>
                <a:latin typeface="Calibri Light"/>
                <a:ea typeface="MS PGothic" panose="020B0600070205080204" pitchFamily="34" charset="-128"/>
              </a:rPr>
              <a:t>hombres</a:t>
            </a:r>
            <a:r>
              <a:rPr lang="de-DE" altLang="de-DE" sz="2400" dirty="0">
                <a:solidFill>
                  <a:srgbClr val="333333"/>
                </a:solidFill>
                <a:latin typeface="Calibri Light"/>
                <a:ea typeface="MS PGothic" panose="020B0600070205080204" pitchFamily="34" charset="-128"/>
              </a:rPr>
              <a:t> es </a:t>
            </a:r>
            <a:r>
              <a:rPr lang="de-DE" altLang="de-DE" sz="2400" dirty="0" err="1">
                <a:solidFill>
                  <a:srgbClr val="333333"/>
                </a:solidFill>
                <a:latin typeface="Calibri Light"/>
                <a:ea typeface="MS PGothic" panose="020B0600070205080204" pitchFamily="34" charset="-128"/>
              </a:rPr>
              <a:t>un</a:t>
            </a:r>
            <a:r>
              <a:rPr lang="de-DE" altLang="de-DE" sz="2400" dirty="0">
                <a:solidFill>
                  <a:srgbClr val="333333"/>
                </a:solidFill>
                <a:latin typeface="Calibri Light"/>
                <a:ea typeface="MS PGothic" panose="020B0600070205080204" pitchFamily="34" charset="-128"/>
              </a:rPr>
              <a:t> </a:t>
            </a:r>
            <a:r>
              <a:rPr lang="de-DE" altLang="de-DE" sz="2400" dirty="0" err="1">
                <a:solidFill>
                  <a:srgbClr val="333333"/>
                </a:solidFill>
                <a:latin typeface="Calibri Light"/>
                <a:ea typeface="MS PGothic" panose="020B0600070205080204" pitchFamily="34" charset="-128"/>
              </a:rPr>
              <a:t>actor</a:t>
            </a:r>
            <a:r>
              <a:rPr lang="de-DE" altLang="de-DE" sz="2400" dirty="0">
                <a:solidFill>
                  <a:srgbClr val="333333"/>
                </a:solidFill>
                <a:latin typeface="Calibri Light"/>
                <a:ea typeface="MS PGothic" panose="020B0600070205080204" pitchFamily="34" charset="-128"/>
              </a:rPr>
              <a:t>, </a:t>
            </a:r>
            <a:r>
              <a:rPr lang="de-DE" altLang="de-DE" sz="2400" dirty="0" err="1">
                <a:solidFill>
                  <a:srgbClr val="333333"/>
                </a:solidFill>
                <a:latin typeface="Calibri Light"/>
                <a:ea typeface="MS PGothic" panose="020B0600070205080204" pitchFamily="34" charset="-128"/>
              </a:rPr>
              <a:t>un</a:t>
            </a:r>
            <a:r>
              <a:rPr lang="de-DE" altLang="de-DE" sz="2400" dirty="0">
                <a:solidFill>
                  <a:srgbClr val="333333"/>
                </a:solidFill>
                <a:latin typeface="Calibri Light"/>
                <a:ea typeface="MS PGothic" panose="020B0600070205080204" pitchFamily="34" charset="-128"/>
              </a:rPr>
              <a:t> </a:t>
            </a:r>
            <a:r>
              <a:rPr lang="de-DE" altLang="de-DE" sz="2400" dirty="0" err="1">
                <a:solidFill>
                  <a:srgbClr val="333333"/>
                </a:solidFill>
                <a:latin typeface="Calibri Light"/>
                <a:ea typeface="MS PGothic" panose="020B0600070205080204" pitchFamily="34" charset="-128"/>
              </a:rPr>
              <a:t>atleta</a:t>
            </a:r>
            <a:r>
              <a:rPr lang="de-DE" altLang="de-DE" sz="2400" dirty="0">
                <a:solidFill>
                  <a:srgbClr val="333333"/>
                </a:solidFill>
                <a:latin typeface="Calibri Light"/>
                <a:ea typeface="MS PGothic" panose="020B0600070205080204" pitchFamily="34" charset="-128"/>
              </a:rPr>
              <a:t>, </a:t>
            </a:r>
            <a:r>
              <a:rPr lang="de-DE" altLang="de-DE" sz="2400" dirty="0" err="1">
                <a:solidFill>
                  <a:srgbClr val="333333"/>
                </a:solidFill>
                <a:latin typeface="Calibri Light"/>
                <a:ea typeface="MS PGothic" panose="020B0600070205080204" pitchFamily="34" charset="-128"/>
              </a:rPr>
              <a:t>un</a:t>
            </a:r>
            <a:r>
              <a:rPr lang="de-DE" altLang="de-DE" sz="2400" dirty="0">
                <a:solidFill>
                  <a:srgbClr val="333333"/>
                </a:solidFill>
                <a:latin typeface="Calibri Light"/>
                <a:ea typeface="MS PGothic" panose="020B0600070205080204" pitchFamily="34" charset="-128"/>
              </a:rPr>
              <a:t> </a:t>
            </a:r>
            <a:r>
              <a:rPr lang="es-ES" altLang="de-DE" sz="2400" dirty="0">
                <a:solidFill>
                  <a:srgbClr val="333333"/>
                </a:solidFill>
                <a:latin typeface="Calibri Light"/>
                <a:ea typeface="MS PGothic" panose="020B0600070205080204" pitchFamily="34" charset="-128"/>
              </a:rPr>
              <a:t>p</a:t>
            </a:r>
            <a:r>
              <a:rPr lang="de-DE" altLang="de-DE" sz="2400" dirty="0" err="1">
                <a:solidFill>
                  <a:srgbClr val="333333"/>
                </a:solidFill>
                <a:latin typeface="Calibri Light"/>
                <a:ea typeface="MS PGothic" panose="020B0600070205080204" pitchFamily="34" charset="-128"/>
              </a:rPr>
              <a:t>sicoterapeuta</a:t>
            </a:r>
            <a:r>
              <a:rPr lang="de-DE" altLang="de-DE" sz="2400" dirty="0">
                <a:solidFill>
                  <a:srgbClr val="333333"/>
                </a:solidFill>
                <a:latin typeface="Calibri Light"/>
                <a:ea typeface="MS PGothic" panose="020B0600070205080204" pitchFamily="34" charset="-128"/>
              </a:rPr>
              <a:t>, un asesino en serie? </a:t>
            </a:r>
            <a:r>
              <a:rPr lang="es-ES" altLang="ko-KR" sz="2400" dirty="0">
                <a:solidFill>
                  <a:srgbClr val="333333"/>
                </a:solidFill>
                <a:latin typeface="Calibri Light"/>
                <a:ea typeface="MS PGothic" panose="020B0600070205080204" pitchFamily="34" charset="-128"/>
              </a:rPr>
              <a:t>¿Cómo está de seguro?</a:t>
            </a:r>
            <a:r>
              <a:rPr lang="de-DE" altLang="ko-KR" sz="2400" dirty="0">
                <a:solidFill>
                  <a:srgbClr val="333333"/>
                </a:solidFill>
                <a:latin typeface="Calibri Light"/>
                <a:ea typeface="MS PGothic" panose="020B0600070205080204" pitchFamily="34" charset="-128"/>
              </a:rPr>
              <a:t> </a:t>
            </a:r>
            <a:endParaRPr lang="en-US" sz="2400" dirty="0">
              <a:solidFill>
                <a:srgbClr val="333333"/>
              </a:solidFill>
              <a:latin typeface="Calibri Light"/>
              <a:ea typeface="MS PGothic" panose="020B0600070205080204" pitchFamily="34" charset="-128"/>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18" name="Picture 12" descr="beckSpee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10539" y="3220659"/>
            <a:ext cx="22238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8" descr="madmonk - flickr - Egyptian Actor Khaled Saleh - cclicense"/>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8865" r="17657"/>
          <a:stretch/>
        </p:blipFill>
        <p:spPr bwMode="auto">
          <a:xfrm>
            <a:off x="9134344" y="3220659"/>
            <a:ext cx="261461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20" descr="dahmer von feastoffools flickr attribution nocommerical keine weitergab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8955" y="3220659"/>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3" descr="Babe Ruth from the 1920s from wikipedia fair use photographer unknown module 4 detail 090209_contrast"/>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92779" y="3220659"/>
            <a:ext cx="208318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Slide Number Placeholder 5"/>
          <p:cNvSpPr>
            <a:spLocks noGrp="1"/>
          </p:cNvSpPr>
          <p:nvPr>
            <p:ph type="sldNum" sz="quarter" idx="12"/>
          </p:nvPr>
        </p:nvSpPr>
        <p:spPr/>
        <p:txBody>
          <a:bodyPr/>
          <a:lstStyle/>
          <a:p>
            <a:fld id="{B6BCD41C-81CA-4817-83D8-EFF29AD0D4B6}" type="slidenum">
              <a:rPr lang="de-DE" altLang="de-DE" smtClean="0"/>
              <a:pPr/>
              <a:t>20</a:t>
            </a:fld>
            <a:endParaRPr lang="de-DE" altLang="de-DE"/>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¿Acertaron?</a:t>
            </a:r>
          </a:p>
        </p:txBody>
      </p:sp>
      <p:sp>
        <p:nvSpPr>
          <p:cNvPr id="5" name="Content Placeholder 4"/>
          <p:cNvSpPr>
            <a:spLocks noGrp="1"/>
          </p:cNvSpPr>
          <p:nvPr>
            <p:ph idx="1"/>
          </p:nvPr>
        </p:nvSpPr>
        <p:spPr/>
        <p:txBody>
          <a:bodyPr/>
          <a:lstStyle/>
          <a:p>
            <a:pPr lvl="0" defTabSz="914400" fontAlgn="base"/>
            <a:r>
              <a:rPr lang="de-DE" altLang="de-DE" sz="2400">
                <a:solidFill>
                  <a:srgbClr val="333333"/>
                </a:solidFill>
                <a:latin typeface="Calibri Light"/>
                <a:ea typeface="MS PGothic" panose="020B0600070205080204" pitchFamily="34" charset="-128"/>
              </a:rPr>
              <a:t>Nuestros estereotipos dominan nuestras primeras impresiones con frecuencia. </a:t>
            </a:r>
            <a:r>
              <a:rPr lang="de-DE" altLang="de-DE" sz="2400" dirty="0">
                <a:solidFill>
                  <a:srgbClr val="333333"/>
                </a:solidFill>
                <a:latin typeface="Calibri Light"/>
                <a:ea typeface="MS PGothic" panose="020B0600070205080204" pitchFamily="34" charset="-128"/>
              </a:rPr>
              <a:t>Por ejemplo, ¡no todos los actores son guapos y no todos los asesinos parecen horripilantes!</a:t>
            </a:r>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21" name="Picture 12" descr="beckSpee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10539" y="3220659"/>
            <a:ext cx="22238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1" descr="madmonk - flickr - Egyptian Actor Khaled Saleh - cclicense"/>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8865" r="17657"/>
          <a:stretch/>
        </p:blipFill>
        <p:spPr bwMode="auto">
          <a:xfrm>
            <a:off x="9134344" y="3220659"/>
            <a:ext cx="261461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20" descr="dahmer von feastoffools flickr attribution nocommerical keine weitergab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8955" y="3220659"/>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23" descr="Babe Ruth from the 1920s from wikipedia fair use photographer unknown module 4 detail 090209_contrast"/>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92779" y="3220659"/>
            <a:ext cx="208318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Caption_44038"/>
          <p:cNvSpPr>
            <a:spLocks noChangeArrowheads="1"/>
          </p:cNvSpPr>
          <p:nvPr/>
        </p:nvSpPr>
        <p:spPr bwMode="auto">
          <a:xfrm>
            <a:off x="3710539" y="5963859"/>
            <a:ext cx="222385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de-DE" altLang="de-DE" sz="1800" dirty="0">
                <a:latin typeface="Calibri Light"/>
              </a:rPr>
              <a:t>Aaron Beck:</a:t>
            </a:r>
          </a:p>
          <a:p>
            <a:pPr algn="ctr" eaLnBrk="1" hangingPunct="1">
              <a:spcBef>
                <a:spcPts val="0"/>
              </a:spcBef>
              <a:spcAft>
                <a:spcPts val="0"/>
              </a:spcAft>
              <a:buClrTx/>
              <a:buNone/>
            </a:pPr>
            <a:r>
              <a:rPr lang="de-DE" altLang="de-DE" sz="1800" dirty="0" err="1">
                <a:latin typeface="Calibri Light"/>
              </a:rPr>
              <a:t>Psicoterapeuta</a:t>
            </a:r>
            <a:r>
              <a:rPr lang="de-DE" altLang="de-DE" sz="1800" dirty="0">
                <a:latin typeface="Calibri Light"/>
              </a:rPr>
              <a:t> </a:t>
            </a:r>
            <a:endParaRPr lang="en-GB" altLang="de-DE" sz="1800" dirty="0">
              <a:latin typeface="Calibri Light"/>
            </a:endParaRPr>
          </a:p>
        </p:txBody>
      </p:sp>
      <p:sp>
        <p:nvSpPr>
          <p:cNvPr id="26" name="Caption_44042"/>
          <p:cNvSpPr>
            <a:spLocks noChangeArrowheads="1"/>
          </p:cNvSpPr>
          <p:nvPr/>
        </p:nvSpPr>
        <p:spPr bwMode="auto">
          <a:xfrm>
            <a:off x="408955" y="5963859"/>
            <a:ext cx="27432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es-ES" altLang="de-DE" sz="1800" dirty="0">
                <a:latin typeface="Calibri Light"/>
              </a:rPr>
              <a:t>Jeffrey </a:t>
            </a:r>
            <a:r>
              <a:rPr lang="es-ES" altLang="de-DE" sz="1800" dirty="0" err="1">
                <a:latin typeface="Calibri Light"/>
              </a:rPr>
              <a:t>Dahmer</a:t>
            </a:r>
            <a:r>
              <a:rPr lang="es-ES" altLang="de-DE" sz="1800" dirty="0">
                <a:latin typeface="Calibri Light"/>
              </a:rPr>
              <a:t>:</a:t>
            </a:r>
          </a:p>
          <a:p>
            <a:pPr algn="ctr" eaLnBrk="1" hangingPunct="1">
              <a:spcBef>
                <a:spcPts val="0"/>
              </a:spcBef>
              <a:spcAft>
                <a:spcPts val="0"/>
              </a:spcAft>
              <a:buClrTx/>
              <a:buNone/>
            </a:pPr>
            <a:r>
              <a:rPr lang="es-ES" altLang="de-DE" sz="1800" dirty="0">
                <a:latin typeface="Calibri Light"/>
              </a:rPr>
              <a:t>Asesino en serie</a:t>
            </a:r>
            <a:endParaRPr lang="en-US" altLang="de-DE" sz="1800" dirty="0">
              <a:latin typeface="Calibri Light"/>
            </a:endParaRPr>
          </a:p>
        </p:txBody>
      </p:sp>
      <p:sp>
        <p:nvSpPr>
          <p:cNvPr id="27" name="Caption_44041"/>
          <p:cNvSpPr>
            <a:spLocks noChangeArrowheads="1"/>
          </p:cNvSpPr>
          <p:nvPr/>
        </p:nvSpPr>
        <p:spPr bwMode="auto">
          <a:xfrm>
            <a:off x="9134344" y="5963859"/>
            <a:ext cx="261461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de-DE" altLang="de-DE" sz="1800">
                <a:latin typeface="Calibri Light"/>
              </a:rPr>
              <a:t>Khaled Saleh:</a:t>
            </a:r>
          </a:p>
          <a:p>
            <a:pPr algn="ctr" eaLnBrk="1" hangingPunct="1">
              <a:spcBef>
                <a:spcPts val="0"/>
              </a:spcBef>
              <a:spcAft>
                <a:spcPts val="0"/>
              </a:spcAft>
              <a:buClrTx/>
              <a:buNone/>
            </a:pPr>
            <a:r>
              <a:rPr lang="de-DE" altLang="de-DE" sz="1800">
                <a:latin typeface="Calibri Light"/>
              </a:rPr>
              <a:t>Actor</a:t>
            </a:r>
            <a:endParaRPr lang="en-US" altLang="de-DE" sz="1800" dirty="0">
              <a:latin typeface="Calibri Light"/>
            </a:endParaRPr>
          </a:p>
        </p:txBody>
      </p:sp>
      <p:sp>
        <p:nvSpPr>
          <p:cNvPr id="28" name="Caption_44043"/>
          <p:cNvSpPr>
            <a:spLocks noChangeArrowheads="1"/>
          </p:cNvSpPr>
          <p:nvPr/>
        </p:nvSpPr>
        <p:spPr bwMode="auto">
          <a:xfrm>
            <a:off x="6492779" y="5963859"/>
            <a:ext cx="2083182"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es-ES" altLang="de-DE" sz="1800">
                <a:latin typeface="Calibri Light"/>
              </a:rPr>
              <a:t>Babe Ruth:</a:t>
            </a:r>
          </a:p>
          <a:p>
            <a:pPr algn="ctr" eaLnBrk="1" hangingPunct="1">
              <a:spcBef>
                <a:spcPts val="0"/>
              </a:spcBef>
              <a:spcAft>
                <a:spcPts val="0"/>
              </a:spcAft>
              <a:buClrTx/>
              <a:buNone/>
            </a:pPr>
            <a:r>
              <a:rPr lang="es-ES" altLang="de-DE" sz="1800">
                <a:latin typeface="Calibri Light"/>
              </a:rPr>
              <a:t>Jugador de Béisbol Americano</a:t>
            </a:r>
            <a:endParaRPr lang="en-US" altLang="de-DE" sz="1800" dirty="0">
              <a:latin typeface="Calibri Light"/>
            </a:endParaRPr>
          </a:p>
        </p:txBody>
      </p:sp>
      <p:sp>
        <p:nvSpPr>
          <p:cNvPr id="6" name="Slide Number Placeholder 5"/>
          <p:cNvSpPr>
            <a:spLocks noGrp="1"/>
          </p:cNvSpPr>
          <p:nvPr>
            <p:ph type="sldNum" sz="quarter" idx="12"/>
          </p:nvPr>
        </p:nvSpPr>
        <p:spPr/>
        <p:txBody>
          <a:bodyPr/>
          <a:lstStyle/>
          <a:p>
            <a:fld id="{B6BCD41C-81CA-4817-83D8-EFF29AD0D4B6}" type="slidenum">
              <a:rPr lang="de-DE" altLang="de-DE" smtClean="0"/>
              <a:pPr/>
              <a:t>21</a:t>
            </a:fld>
            <a:endParaRPr lang="de-DE" altLang="de-DE"/>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Group 27"/>
          <p:cNvGraphicFramePr>
            <a:graphicFrameLocks noGrp="1"/>
          </p:cNvGraphicFramePr>
          <p:nvPr>
            <p:extLst>
              <p:ext uri="{D42A27DB-BD31-4B8C-83A1-F6EECF244321}">
                <p14:modId xmlns:p14="http://schemas.microsoft.com/office/powerpoint/2010/main" val="2718768839"/>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cs typeface="Times New Roman" pitchFamily="18" charset="0"/>
                        </a:rPr>
                        <a:t>Gesto/mímica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s-ES" sz="1800" b="0" i="0" u="none" strike="noStrike" cap="none" normalizeH="0" baseline="0" dirty="0">
                          <a:ln>
                            <a:noFill/>
                          </a:ln>
                          <a:solidFill>
                            <a:srgbClr val="000000"/>
                          </a:solidFill>
                          <a:effectLst/>
                          <a:latin typeface="Calibri Light"/>
                          <a:cs typeface="Times New Roman" pitchFamily="18" charset="0"/>
                        </a:rPr>
                        <a:t>¿Cómo se interpreta este gesto aquí vs. otros lugares?</a:t>
                      </a:r>
                      <a:endParaRPr kumimoji="0" lang="de-DE" sz="1800" b="0" i="0" u="none" strike="noStrike" cap="none" normalizeH="0" baseline="0" dirty="0">
                        <a:ln>
                          <a:noFill/>
                        </a:ln>
                        <a:solidFill>
                          <a:srgbClr val="000000"/>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s-ES" sz="1800" b="1" i="0" u="none" strike="noStrike" cap="none" normalizeH="0" baseline="0" dirty="0">
                          <a:ln>
                            <a:noFill/>
                          </a:ln>
                          <a:solidFill>
                            <a:srgbClr val="004992"/>
                          </a:solidFill>
                          <a:effectLst/>
                          <a:latin typeface="Calibri Light"/>
                          <a:cs typeface="Times New Roman" pitchFamily="18" charset="0"/>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s-ES" sz="1800" b="1" i="0" u="none" strike="noStrike" cap="none" normalizeH="0" baseline="0" dirty="0">
                          <a:ln>
                            <a:noFill/>
                          </a:ln>
                          <a:solidFill>
                            <a:srgbClr val="004992"/>
                          </a:solidFill>
                          <a:effectLst/>
                          <a:latin typeface="Calibri Light"/>
                          <a:cs typeface="Times New Roman" pitchFamily="18" charset="0"/>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cs typeface="Times New Roman" pitchFamily="18" charset="0"/>
                        </a:rPr>
                        <a:t>Lenguaje</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s-ES" sz="1800" b="1" i="0" u="none" strike="noStrike" cap="none" normalizeH="0" baseline="0" dirty="0">
                          <a:ln>
                            <a:noFill/>
                          </a:ln>
                          <a:solidFill>
                            <a:srgbClr val="004992"/>
                          </a:solidFill>
                          <a:effectLst/>
                          <a:latin typeface="Calibri Light"/>
                          <a:cs typeface="Times New Roman" pitchFamily="18" charset="0"/>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2" name="Title 1"/>
          <p:cNvSpPr>
            <a:spLocks noGrp="1"/>
          </p:cNvSpPr>
          <p:nvPr>
            <p:ph type="title"/>
          </p:nvPr>
        </p:nvSpPr>
        <p:spPr/>
        <p:txBody>
          <a:bodyPr/>
          <a:lstStyle/>
          <a:p>
            <a:pPr lvl="0" defTabSz="914400" fontAlgn="base">
              <a:lnSpc>
                <a:spcPct val="100000"/>
              </a:lnSpc>
              <a:spcBef>
                <a:spcPts val="0"/>
              </a:spcBef>
            </a:pPr>
            <a:r>
              <a:rPr lang="en-GB" altLang="de-DE" sz="3600" i="1" dirty="0">
                <a:solidFill>
                  <a:srgbClr val="004992"/>
                </a:solidFill>
                <a:ea typeface="MS PGothic" panose="020B0600070205080204" pitchFamily="34" charset="-128"/>
                <a:cs typeface="+mn-cs"/>
              </a:rPr>
              <a:t>A </a:t>
            </a:r>
            <a:r>
              <a:rPr lang="en-GB" altLang="de-DE" sz="3600" i="1" dirty="0" err="1">
                <a:solidFill>
                  <a:srgbClr val="004992"/>
                </a:solidFill>
                <a:ea typeface="MS PGothic" panose="020B0600070205080204" pitchFamily="34" charset="-128"/>
                <a:cs typeface="+mn-cs"/>
              </a:rPr>
              <a:t>donde</a:t>
            </a:r>
            <a:r>
              <a:rPr lang="en-GB" altLang="de-DE" sz="3600" i="1" dirty="0">
                <a:solidFill>
                  <a:srgbClr val="004992"/>
                </a:solidFill>
                <a:ea typeface="MS PGothic" panose="020B0600070205080204" pitchFamily="34" charset="-128"/>
                <a:cs typeface="+mn-cs"/>
              </a:rPr>
              <a:t> </a:t>
            </a:r>
            <a:r>
              <a:rPr lang="en-GB" altLang="de-DE" sz="3600" i="1" dirty="0" err="1">
                <a:solidFill>
                  <a:srgbClr val="004992"/>
                </a:solidFill>
                <a:ea typeface="MS PGothic" panose="020B0600070205080204" pitchFamily="34" charset="-128"/>
                <a:cs typeface="+mn-cs"/>
              </a:rPr>
              <a:t>fueres</a:t>
            </a:r>
            <a:r>
              <a:rPr lang="en-GB" altLang="de-DE" sz="3600" i="1" dirty="0">
                <a:solidFill>
                  <a:srgbClr val="004992"/>
                </a:solidFill>
                <a:ea typeface="MS PGothic" panose="020B0600070205080204" pitchFamily="34" charset="-128"/>
                <a:cs typeface="+mn-cs"/>
              </a:rPr>
              <a:t>, </a:t>
            </a:r>
            <a:r>
              <a:rPr lang="en-GB" altLang="de-DE" sz="3600" i="1" dirty="0" err="1">
                <a:solidFill>
                  <a:srgbClr val="004992"/>
                </a:solidFill>
                <a:ea typeface="MS PGothic" panose="020B0600070205080204" pitchFamily="34" charset="-128"/>
                <a:cs typeface="+mn-cs"/>
              </a:rPr>
              <a:t>haz</a:t>
            </a:r>
            <a:r>
              <a:rPr lang="en-GB" altLang="de-DE" sz="3600" i="1" dirty="0">
                <a:solidFill>
                  <a:srgbClr val="004992"/>
                </a:solidFill>
                <a:ea typeface="MS PGothic" panose="020B0600070205080204" pitchFamily="34" charset="-128"/>
                <a:cs typeface="+mn-cs"/>
              </a:rPr>
              <a:t> lo que </a:t>
            </a:r>
            <a:r>
              <a:rPr lang="en-GB" altLang="de-DE" sz="3600" i="1" dirty="0" err="1">
                <a:solidFill>
                  <a:srgbClr val="004992"/>
                </a:solidFill>
                <a:ea typeface="MS PGothic" panose="020B0600070205080204" pitchFamily="34" charset="-128"/>
                <a:cs typeface="+mn-cs"/>
              </a:rPr>
              <a:t>vieres</a:t>
            </a:r>
            <a:r>
              <a:rPr lang="en-GB" altLang="de-DE" sz="3600" i="1" dirty="0">
                <a:solidFill>
                  <a:srgbClr val="004992"/>
                </a:solidFill>
                <a:ea typeface="MS PGothic" panose="020B0600070205080204" pitchFamily="34" charset="-128"/>
                <a:cs typeface="+mn-cs"/>
              </a:rPr>
              <a:t>…</a:t>
            </a:r>
            <a:br>
              <a:rPr lang="en-GB" altLang="de-DE" sz="3600" i="1" dirty="0">
                <a:solidFill>
                  <a:srgbClr val="004992"/>
                </a:solidFill>
                <a:ea typeface="MS PGothic" panose="020B0600070205080204" pitchFamily="34" charset="-128"/>
                <a:cs typeface="+mn-cs"/>
              </a:rPr>
            </a:br>
            <a:r>
              <a:rPr lang="de-DE" altLang="de-DE" dirty="0">
                <a:solidFill>
                  <a:srgbClr val="004992"/>
                </a:solidFill>
                <a:ea typeface="MS PGothic" panose="020B0600070205080204" pitchFamily="34" charset="-128"/>
                <a:cs typeface="+mn-cs"/>
              </a:rPr>
              <a:t>Malas interpretaciones comunes de gestos</a:t>
            </a:r>
            <a:endParaRPr lang="en-US"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13" name="Picture 2" descr="Generation Gap-xflickrx-flickr-ccc(4aFolie2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5" descr="Thumbs up! von Andreanna (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2"/>
          <p:cNvSpPr>
            <a:spLocks noGrp="1"/>
          </p:cNvSpPr>
          <p:nvPr>
            <p:ph type="sldNum" sz="quarter" idx="12"/>
          </p:nvPr>
        </p:nvSpPr>
        <p:spPr/>
        <p:txBody>
          <a:bodyPr/>
          <a:lstStyle/>
          <a:p>
            <a:fld id="{B6BCD41C-81CA-4817-83D8-EFF29AD0D4B6}" type="slidenum">
              <a:rPr lang="de-DE" altLang="de-DE" smtClean="0"/>
              <a:pPr/>
              <a:t>22</a:t>
            </a:fld>
            <a:endParaRPr lang="de-DE" altLang="de-DE"/>
          </a:p>
        </p:txBody>
      </p:sp>
    </p:spTree>
    <p:extLst>
      <p:ext uri="{BB962C8B-B14F-4D97-AF65-F5344CB8AC3E}">
        <p14:creationId xmlns:p14="http://schemas.microsoft.com/office/powerpoint/2010/main" val="5313229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Group 27"/>
          <p:cNvGraphicFramePr>
            <a:graphicFrameLocks noGrp="1"/>
          </p:cNvGraphicFramePr>
          <p:nvPr>
            <p:extLst>
              <p:ext uri="{D42A27DB-BD31-4B8C-83A1-F6EECF244321}">
                <p14:modId xmlns:p14="http://schemas.microsoft.com/office/powerpoint/2010/main" val="177671499"/>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cs typeface="Times New Roman" pitchFamily="18" charset="0"/>
                        </a:rPr>
                        <a:t>Gesto/mímica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s-ES" sz="1800" b="0" i="0" u="none" strike="noStrike" cap="none" normalizeH="0" baseline="0" dirty="0">
                          <a:ln>
                            <a:noFill/>
                          </a:ln>
                          <a:solidFill>
                            <a:srgbClr val="000000"/>
                          </a:solidFill>
                          <a:effectLst/>
                          <a:latin typeface="Calibri Light"/>
                          <a:cs typeface="Times New Roman" pitchFamily="18" charset="0"/>
                        </a:rPr>
                        <a:t>¿Cómo se interpreta este gesto aquí vs. otros lugares?</a:t>
                      </a:r>
                      <a:endParaRPr kumimoji="0" lang="de-DE" sz="1800" b="0" i="0" u="none" strike="noStrike" cap="none" normalizeH="0" baseline="0" dirty="0">
                        <a:ln>
                          <a:noFill/>
                        </a:ln>
                        <a:solidFill>
                          <a:srgbClr val="000000"/>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s-ES" sz="1800" b="1" i="0" u="none" strike="noStrike" cap="none" normalizeH="0" baseline="0" dirty="0">
                          <a:ln>
                            <a:noFill/>
                          </a:ln>
                          <a:solidFill>
                            <a:srgbClr val="333333"/>
                          </a:solidFill>
                          <a:effectLst/>
                          <a:latin typeface="Calibri Light"/>
                          <a:cs typeface="Times New Roman" pitchFamily="18" charset="0"/>
                        </a:rPr>
                        <a:t>Europa/Norte América: </a:t>
                      </a:r>
                      <a:r>
                        <a:rPr kumimoji="0" lang="es-ES" sz="1800" b="0" i="0" u="none" strike="noStrike" cap="none" normalizeH="0" baseline="0" dirty="0">
                          <a:ln>
                            <a:noFill/>
                          </a:ln>
                          <a:solidFill>
                            <a:srgbClr val="333333"/>
                          </a:solidFill>
                          <a:effectLst/>
                          <a:latin typeface="Calibri Light"/>
                          <a:cs typeface="Times New Roman" pitchFamily="18" charset="0"/>
                        </a:rPr>
                        <a:t>da la impresión de estar relajado; quizás de ser un poco descuidado.</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s-ES" sz="1800" b="0" i="0" u="none" strike="noStrike" cap="none" normalizeH="0" baseline="0" dirty="0">
                          <a:ln>
                            <a:noFill/>
                          </a:ln>
                          <a:solidFill>
                            <a:srgbClr val="333333"/>
                          </a:solidFill>
                          <a:effectLst/>
                          <a:latin typeface="Calibri Light"/>
                          <a:cs typeface="Times New Roman" pitchFamily="18" charset="0"/>
                        </a:rPr>
                        <a:t>En algunas culturas arábicas, la suela está considerada la parte más sucia del cuerpo. Por lo tanto, es un insulto mostrar las suelas de los zapatos a los demás. </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s-ES" sz="1800" b="1" i="0" u="none" strike="noStrike" cap="none" normalizeH="0" baseline="0">
                          <a:ln>
                            <a:noFill/>
                          </a:ln>
                          <a:solidFill>
                            <a:srgbClr val="004992"/>
                          </a:solidFill>
                          <a:effectLst/>
                          <a:latin typeface="Calibri Light"/>
                          <a:cs typeface="Times New Roman" pitchFamily="18" charset="0"/>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cs typeface="Times New Roman" pitchFamily="18" charset="0"/>
                        </a:rPr>
                        <a:t>Lenguaje</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s-ES" sz="1800" b="1" i="0" u="none" strike="noStrike" cap="none" normalizeH="0" baseline="0" dirty="0">
                          <a:ln>
                            <a:noFill/>
                          </a:ln>
                          <a:solidFill>
                            <a:srgbClr val="004992"/>
                          </a:solidFill>
                          <a:effectLst/>
                          <a:latin typeface="Calibri Light"/>
                          <a:cs typeface="Times New Roman" pitchFamily="18" charset="0"/>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2" name="Title 1"/>
          <p:cNvSpPr>
            <a:spLocks noGrp="1"/>
          </p:cNvSpPr>
          <p:nvPr>
            <p:ph type="title"/>
          </p:nvPr>
        </p:nvSpPr>
        <p:spPr/>
        <p:txBody>
          <a:bodyPr/>
          <a:lstStyle/>
          <a:p>
            <a:pPr lvl="0" defTabSz="914400" fontAlgn="base">
              <a:lnSpc>
                <a:spcPct val="100000"/>
              </a:lnSpc>
              <a:spcBef>
                <a:spcPts val="0"/>
              </a:spcBef>
            </a:pPr>
            <a:r>
              <a:rPr lang="en-GB" altLang="de-DE" sz="3600" i="1" dirty="0">
                <a:solidFill>
                  <a:srgbClr val="004992"/>
                </a:solidFill>
                <a:ea typeface="MS PGothic" panose="020B0600070205080204" pitchFamily="34" charset="-128"/>
                <a:cs typeface="+mn-cs"/>
              </a:rPr>
              <a:t>A </a:t>
            </a:r>
            <a:r>
              <a:rPr lang="en-GB" altLang="de-DE" sz="3600" i="1" dirty="0" err="1">
                <a:solidFill>
                  <a:srgbClr val="004992"/>
                </a:solidFill>
                <a:ea typeface="MS PGothic" panose="020B0600070205080204" pitchFamily="34" charset="-128"/>
                <a:cs typeface="+mn-cs"/>
              </a:rPr>
              <a:t>donde</a:t>
            </a:r>
            <a:r>
              <a:rPr lang="en-GB" altLang="de-DE" sz="3600" i="1" dirty="0">
                <a:solidFill>
                  <a:srgbClr val="004992"/>
                </a:solidFill>
                <a:ea typeface="MS PGothic" panose="020B0600070205080204" pitchFamily="34" charset="-128"/>
                <a:cs typeface="+mn-cs"/>
              </a:rPr>
              <a:t> </a:t>
            </a:r>
            <a:r>
              <a:rPr lang="en-GB" altLang="de-DE" sz="3600" i="1" dirty="0" err="1">
                <a:solidFill>
                  <a:srgbClr val="004992"/>
                </a:solidFill>
                <a:ea typeface="MS PGothic" panose="020B0600070205080204" pitchFamily="34" charset="-128"/>
                <a:cs typeface="+mn-cs"/>
              </a:rPr>
              <a:t>fueres</a:t>
            </a:r>
            <a:r>
              <a:rPr lang="en-GB" altLang="de-DE" sz="3600" i="1" dirty="0">
                <a:solidFill>
                  <a:srgbClr val="004992"/>
                </a:solidFill>
                <a:ea typeface="MS PGothic" panose="020B0600070205080204" pitchFamily="34" charset="-128"/>
                <a:cs typeface="+mn-cs"/>
              </a:rPr>
              <a:t>, </a:t>
            </a:r>
            <a:r>
              <a:rPr lang="en-GB" altLang="de-DE" sz="3600" i="1" dirty="0" err="1">
                <a:solidFill>
                  <a:srgbClr val="004992"/>
                </a:solidFill>
                <a:ea typeface="MS PGothic" panose="020B0600070205080204" pitchFamily="34" charset="-128"/>
                <a:cs typeface="+mn-cs"/>
              </a:rPr>
              <a:t>haz</a:t>
            </a:r>
            <a:r>
              <a:rPr lang="en-GB" altLang="de-DE" sz="3600" i="1" dirty="0">
                <a:solidFill>
                  <a:srgbClr val="004992"/>
                </a:solidFill>
                <a:ea typeface="MS PGothic" panose="020B0600070205080204" pitchFamily="34" charset="-128"/>
                <a:cs typeface="+mn-cs"/>
              </a:rPr>
              <a:t> lo que </a:t>
            </a:r>
            <a:r>
              <a:rPr lang="en-GB" altLang="de-DE" sz="3600" i="1" dirty="0" err="1">
                <a:solidFill>
                  <a:srgbClr val="004992"/>
                </a:solidFill>
                <a:ea typeface="MS PGothic" panose="020B0600070205080204" pitchFamily="34" charset="-128"/>
                <a:cs typeface="+mn-cs"/>
              </a:rPr>
              <a:t>vieres</a:t>
            </a:r>
            <a:r>
              <a:rPr lang="en-GB" altLang="de-DE" sz="3600" i="1" dirty="0">
                <a:solidFill>
                  <a:srgbClr val="004992"/>
                </a:solidFill>
                <a:ea typeface="MS PGothic" panose="020B0600070205080204" pitchFamily="34" charset="-128"/>
                <a:cs typeface="+mn-cs"/>
              </a:rPr>
              <a:t>…</a:t>
            </a:r>
            <a:br>
              <a:rPr lang="en-GB" altLang="de-DE" sz="3600" i="1" dirty="0">
                <a:solidFill>
                  <a:srgbClr val="004992"/>
                </a:solidFill>
                <a:ea typeface="MS PGothic" panose="020B0600070205080204" pitchFamily="34" charset="-128"/>
                <a:cs typeface="+mn-cs"/>
              </a:rPr>
            </a:br>
            <a:r>
              <a:rPr lang="de-DE" altLang="de-DE" dirty="0">
                <a:solidFill>
                  <a:srgbClr val="004992"/>
                </a:solidFill>
                <a:ea typeface="MS PGothic" panose="020B0600070205080204" pitchFamily="34" charset="-128"/>
                <a:cs typeface="+mn-cs"/>
              </a:rPr>
              <a:t>Malas interpretaciones comunes de gestos</a:t>
            </a:r>
            <a:endParaRPr lang="en-US"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13" name="Picture 2" descr="Generation Gap-xflickrx-flickr-ccc(4aFolie2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5" descr="Thumbs up! von Andreanna (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lide Number Placeholder 3"/>
          <p:cNvSpPr>
            <a:spLocks noGrp="1"/>
          </p:cNvSpPr>
          <p:nvPr>
            <p:ph type="sldNum" sz="quarter" idx="12"/>
          </p:nvPr>
        </p:nvSpPr>
        <p:spPr/>
        <p:txBody>
          <a:bodyPr/>
          <a:lstStyle/>
          <a:p>
            <a:fld id="{B6BCD41C-81CA-4817-83D8-EFF29AD0D4B6}" type="slidenum">
              <a:rPr lang="de-DE" altLang="de-DE" smtClean="0"/>
              <a:pPr/>
              <a:t>23</a:t>
            </a:fld>
            <a:endParaRPr lang="de-DE" altLang="de-DE"/>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Group 27"/>
          <p:cNvGraphicFramePr>
            <a:graphicFrameLocks noGrp="1"/>
          </p:cNvGraphicFramePr>
          <p:nvPr>
            <p:extLst>
              <p:ext uri="{D42A27DB-BD31-4B8C-83A1-F6EECF244321}">
                <p14:modId xmlns:p14="http://schemas.microsoft.com/office/powerpoint/2010/main" val="3643406590"/>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cs typeface="Times New Roman" pitchFamily="18" charset="0"/>
                        </a:rPr>
                        <a:t>Gesto/mímica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s-ES" sz="1800" b="0" i="0" u="none" strike="noStrike" cap="none" normalizeH="0" baseline="0" dirty="0">
                          <a:ln>
                            <a:noFill/>
                          </a:ln>
                          <a:solidFill>
                            <a:srgbClr val="000000"/>
                          </a:solidFill>
                          <a:effectLst/>
                          <a:latin typeface="Calibri Light"/>
                          <a:cs typeface="Times New Roman" pitchFamily="18" charset="0"/>
                        </a:rPr>
                        <a:t>¿Cómo se interpreta este gesto aquí vs. otros lugares?</a:t>
                      </a:r>
                      <a:endParaRPr kumimoji="0" lang="de-DE" sz="1800" b="0" i="0" u="none" strike="noStrike" cap="none" normalizeH="0" baseline="0" dirty="0">
                        <a:ln>
                          <a:noFill/>
                        </a:ln>
                        <a:solidFill>
                          <a:srgbClr val="000000"/>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s-ES" sz="1800" b="1" i="0" u="none" strike="noStrike" cap="none" normalizeH="0" baseline="0" dirty="0">
                          <a:ln>
                            <a:noFill/>
                          </a:ln>
                          <a:solidFill>
                            <a:srgbClr val="333333"/>
                          </a:solidFill>
                          <a:effectLst/>
                          <a:latin typeface="Calibri Light"/>
                          <a:cs typeface="Times New Roman" pitchFamily="18" charset="0"/>
                        </a:rPr>
                        <a:t>Europa/Norte América: </a:t>
                      </a:r>
                      <a:r>
                        <a:rPr kumimoji="0" lang="es-ES" sz="1800" b="0" i="0" u="none" strike="noStrike" cap="none" normalizeH="0" baseline="0" dirty="0">
                          <a:ln>
                            <a:noFill/>
                          </a:ln>
                          <a:solidFill>
                            <a:srgbClr val="333333"/>
                          </a:solidFill>
                          <a:effectLst/>
                          <a:latin typeface="Calibri Light"/>
                          <a:cs typeface="Times New Roman" pitchFamily="18" charset="0"/>
                        </a:rPr>
                        <a:t>da la impresión de estar relajado; quizás de ser un poco descuidado.</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s-ES" sz="1800" b="0" i="0" u="none" strike="noStrike" cap="none" normalizeH="0" baseline="0" dirty="0">
                          <a:ln>
                            <a:noFill/>
                          </a:ln>
                          <a:solidFill>
                            <a:srgbClr val="333333"/>
                          </a:solidFill>
                          <a:effectLst/>
                          <a:latin typeface="Calibri Light"/>
                          <a:cs typeface="Times New Roman" pitchFamily="18" charset="0"/>
                        </a:rPr>
                        <a:t>En algunas culturas arábicas, la suela está considerada la parte más sucia del cuerpo. Por lo tanto, es un insulto mostrar las suelas de los zapatos a los demás. </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s-ES" sz="1800" b="1" i="0" u="none" strike="noStrike" cap="none" normalizeH="0" baseline="0" dirty="0">
                          <a:ln>
                            <a:noFill/>
                          </a:ln>
                          <a:solidFill>
                            <a:srgbClr val="333333"/>
                          </a:solidFill>
                          <a:effectLst/>
                          <a:latin typeface="Calibri Light"/>
                          <a:cs typeface="Times New Roman" pitchFamily="18" charset="0"/>
                        </a:rPr>
                        <a:t>Muchos países de occidente: </a:t>
                      </a:r>
                      <a:r>
                        <a:rPr kumimoji="0" lang="es-ES" sz="1800" b="0" i="0" u="none" strike="noStrike" cap="none" normalizeH="0" baseline="0" dirty="0">
                          <a:ln>
                            <a:noFill/>
                          </a:ln>
                          <a:solidFill>
                            <a:srgbClr val="333333"/>
                          </a:solidFill>
                          <a:effectLst/>
                          <a:latin typeface="Calibri Light"/>
                          <a:cs typeface="Times New Roman" pitchFamily="18" charset="0"/>
                        </a:rPr>
                        <a:t>“¡Bien hecho!”, “Excelente” </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s-ES" sz="1800" b="1" i="0" u="none" strike="noStrike" cap="none" normalizeH="0" baseline="0" dirty="0">
                          <a:ln>
                            <a:noFill/>
                          </a:ln>
                          <a:solidFill>
                            <a:srgbClr val="333333"/>
                          </a:solidFill>
                          <a:effectLst/>
                          <a:latin typeface="Calibri Light"/>
                          <a:cs typeface="Times New Roman" pitchFamily="18" charset="0"/>
                        </a:rPr>
                        <a:t>En algunos países africanos: </a:t>
                      </a:r>
                      <a:r>
                        <a:rPr kumimoji="0" lang="es-ES" sz="1800" b="0" i="0" u="none" strike="noStrike" cap="none" normalizeH="0" baseline="0" dirty="0">
                          <a:ln>
                            <a:noFill/>
                          </a:ln>
                          <a:solidFill>
                            <a:srgbClr val="333333"/>
                          </a:solidFill>
                          <a:effectLst/>
                          <a:latin typeface="Calibri Light"/>
                          <a:cs typeface="Times New Roman" pitchFamily="18" charset="0"/>
                        </a:rPr>
                        <a:t>“¡váyase!” </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s-ES" sz="1800" b="1" i="0" u="none" strike="noStrike" cap="none" normalizeH="0" baseline="0" dirty="0">
                          <a:ln>
                            <a:noFill/>
                          </a:ln>
                          <a:solidFill>
                            <a:srgbClr val="333333"/>
                          </a:solidFill>
                          <a:effectLst/>
                          <a:latin typeface="Calibri Light"/>
                          <a:cs typeface="Times New Roman" pitchFamily="18" charset="0"/>
                        </a:rPr>
                        <a:t>Muchos países: </a:t>
                      </a:r>
                      <a:r>
                        <a:rPr kumimoji="0" lang="es-ES" sz="1800" b="0" i="0" u="none" strike="noStrike" cap="none" normalizeH="0" baseline="0" dirty="0">
                          <a:ln>
                            <a:noFill/>
                          </a:ln>
                          <a:solidFill>
                            <a:srgbClr val="333333"/>
                          </a:solidFill>
                          <a:effectLst/>
                          <a:latin typeface="Calibri Light"/>
                          <a:cs typeface="Times New Roman" pitchFamily="18" charset="0"/>
                        </a:rPr>
                        <a:t>Señal para hacer auto-stop, pero depende del país (¡ver arriba!).</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cs typeface="Times New Roman" pitchFamily="18" charset="0"/>
                        </a:rPr>
                        <a:t>Lenguaje</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s-ES" sz="1800" b="1" i="0" u="none" strike="noStrike" cap="none" normalizeH="0" baseline="0" dirty="0">
                          <a:ln>
                            <a:noFill/>
                          </a:ln>
                          <a:solidFill>
                            <a:srgbClr val="004992"/>
                          </a:solidFill>
                          <a:effectLst/>
                          <a:latin typeface="Calibri Light"/>
                          <a:cs typeface="Times New Roman" pitchFamily="18" charset="0"/>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2" name="Title 1"/>
          <p:cNvSpPr>
            <a:spLocks noGrp="1"/>
          </p:cNvSpPr>
          <p:nvPr>
            <p:ph type="title"/>
          </p:nvPr>
        </p:nvSpPr>
        <p:spPr/>
        <p:txBody>
          <a:bodyPr/>
          <a:lstStyle/>
          <a:p>
            <a:pPr lvl="0" defTabSz="914400" fontAlgn="base">
              <a:lnSpc>
                <a:spcPct val="100000"/>
              </a:lnSpc>
              <a:spcBef>
                <a:spcPts val="0"/>
              </a:spcBef>
            </a:pPr>
            <a:r>
              <a:rPr lang="en-GB" altLang="de-DE" sz="3600" i="1" dirty="0">
                <a:solidFill>
                  <a:srgbClr val="004992"/>
                </a:solidFill>
                <a:ea typeface="MS PGothic" panose="020B0600070205080204" pitchFamily="34" charset="-128"/>
                <a:cs typeface="+mn-cs"/>
              </a:rPr>
              <a:t>A </a:t>
            </a:r>
            <a:r>
              <a:rPr lang="en-GB" altLang="de-DE" sz="3600" i="1" dirty="0" err="1">
                <a:solidFill>
                  <a:srgbClr val="004992"/>
                </a:solidFill>
                <a:ea typeface="MS PGothic" panose="020B0600070205080204" pitchFamily="34" charset="-128"/>
                <a:cs typeface="+mn-cs"/>
              </a:rPr>
              <a:t>donde</a:t>
            </a:r>
            <a:r>
              <a:rPr lang="en-GB" altLang="de-DE" sz="3600" i="1" dirty="0">
                <a:solidFill>
                  <a:srgbClr val="004992"/>
                </a:solidFill>
                <a:ea typeface="MS PGothic" panose="020B0600070205080204" pitchFamily="34" charset="-128"/>
                <a:cs typeface="+mn-cs"/>
              </a:rPr>
              <a:t> </a:t>
            </a:r>
            <a:r>
              <a:rPr lang="en-GB" altLang="de-DE" sz="3600" i="1" dirty="0" err="1">
                <a:solidFill>
                  <a:srgbClr val="004992"/>
                </a:solidFill>
                <a:ea typeface="MS PGothic" panose="020B0600070205080204" pitchFamily="34" charset="-128"/>
                <a:cs typeface="+mn-cs"/>
              </a:rPr>
              <a:t>fueres</a:t>
            </a:r>
            <a:r>
              <a:rPr lang="en-GB" altLang="de-DE" sz="3600" i="1" dirty="0">
                <a:solidFill>
                  <a:srgbClr val="004992"/>
                </a:solidFill>
                <a:ea typeface="MS PGothic" panose="020B0600070205080204" pitchFamily="34" charset="-128"/>
                <a:cs typeface="+mn-cs"/>
              </a:rPr>
              <a:t>, </a:t>
            </a:r>
            <a:r>
              <a:rPr lang="en-GB" altLang="de-DE" sz="3600" i="1" dirty="0" err="1">
                <a:solidFill>
                  <a:srgbClr val="004992"/>
                </a:solidFill>
                <a:ea typeface="MS PGothic" panose="020B0600070205080204" pitchFamily="34" charset="-128"/>
                <a:cs typeface="+mn-cs"/>
              </a:rPr>
              <a:t>haz</a:t>
            </a:r>
            <a:r>
              <a:rPr lang="en-GB" altLang="de-DE" sz="3600" i="1" dirty="0">
                <a:solidFill>
                  <a:srgbClr val="004992"/>
                </a:solidFill>
                <a:ea typeface="MS PGothic" panose="020B0600070205080204" pitchFamily="34" charset="-128"/>
                <a:cs typeface="+mn-cs"/>
              </a:rPr>
              <a:t> lo que </a:t>
            </a:r>
            <a:r>
              <a:rPr lang="en-GB" altLang="de-DE" sz="3600" i="1" dirty="0" err="1">
                <a:solidFill>
                  <a:srgbClr val="004992"/>
                </a:solidFill>
                <a:ea typeface="MS PGothic" panose="020B0600070205080204" pitchFamily="34" charset="-128"/>
                <a:cs typeface="+mn-cs"/>
              </a:rPr>
              <a:t>vieres</a:t>
            </a:r>
            <a:r>
              <a:rPr lang="en-GB" altLang="de-DE" sz="3600" i="1" dirty="0">
                <a:solidFill>
                  <a:srgbClr val="004992"/>
                </a:solidFill>
                <a:ea typeface="MS PGothic" panose="020B0600070205080204" pitchFamily="34" charset="-128"/>
                <a:cs typeface="+mn-cs"/>
              </a:rPr>
              <a:t>…</a:t>
            </a:r>
            <a:br>
              <a:rPr lang="en-GB" altLang="de-DE" sz="3600" i="1" dirty="0">
                <a:solidFill>
                  <a:srgbClr val="004992"/>
                </a:solidFill>
                <a:ea typeface="MS PGothic" panose="020B0600070205080204" pitchFamily="34" charset="-128"/>
                <a:cs typeface="+mn-cs"/>
              </a:rPr>
            </a:br>
            <a:r>
              <a:rPr lang="de-DE" altLang="de-DE" dirty="0">
                <a:solidFill>
                  <a:srgbClr val="004992"/>
                </a:solidFill>
                <a:ea typeface="MS PGothic" panose="020B0600070205080204" pitchFamily="34" charset="-128"/>
                <a:cs typeface="+mn-cs"/>
              </a:rPr>
              <a:t>Malas interpretaciones comunes de gestos</a:t>
            </a:r>
            <a:endParaRPr lang="en-US"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13" name="Picture 2" descr="Generation Gap-xflickrx-flickr-ccc(4aFolie2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5" descr="Thumbs up! von Andreanna (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2"/>
          <p:cNvSpPr>
            <a:spLocks noGrp="1"/>
          </p:cNvSpPr>
          <p:nvPr>
            <p:ph type="sldNum" sz="quarter" idx="12"/>
          </p:nvPr>
        </p:nvSpPr>
        <p:spPr/>
        <p:txBody>
          <a:bodyPr/>
          <a:lstStyle/>
          <a:p>
            <a:fld id="{B6BCD41C-81CA-4817-83D8-EFF29AD0D4B6}" type="slidenum">
              <a:rPr lang="de-DE" altLang="de-DE" smtClean="0"/>
              <a:pPr/>
              <a:t>24</a:t>
            </a:fld>
            <a:endParaRPr lang="de-DE" altLang="de-DE"/>
          </a:p>
        </p:txBody>
      </p:sp>
    </p:spTree>
    <p:extLst>
      <p:ext uri="{BB962C8B-B14F-4D97-AF65-F5344CB8AC3E}">
        <p14:creationId xmlns:p14="http://schemas.microsoft.com/office/powerpoint/2010/main" val="26947681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Group 27"/>
          <p:cNvGraphicFramePr>
            <a:graphicFrameLocks noGrp="1"/>
          </p:cNvGraphicFramePr>
          <p:nvPr>
            <p:extLst>
              <p:ext uri="{D42A27DB-BD31-4B8C-83A1-F6EECF244321}">
                <p14:modId xmlns:p14="http://schemas.microsoft.com/office/powerpoint/2010/main" val="1082250908"/>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cs typeface="Times New Roman" pitchFamily="18" charset="0"/>
                        </a:rPr>
                        <a:t>Gesto/mímica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s-ES" sz="1800" b="0" i="0" u="none" strike="noStrike" cap="none" normalizeH="0" baseline="0" dirty="0">
                          <a:ln>
                            <a:noFill/>
                          </a:ln>
                          <a:solidFill>
                            <a:srgbClr val="000000"/>
                          </a:solidFill>
                          <a:effectLst/>
                          <a:latin typeface="Calibri Light"/>
                          <a:cs typeface="Times New Roman" pitchFamily="18" charset="0"/>
                        </a:rPr>
                        <a:t>¿Cómo se interpreta este gesto aquí vs. otros lugares?</a:t>
                      </a:r>
                      <a:endParaRPr kumimoji="0" lang="de-DE" sz="1800" b="0" i="0" u="none" strike="noStrike" cap="none" normalizeH="0" baseline="0" dirty="0">
                        <a:ln>
                          <a:noFill/>
                        </a:ln>
                        <a:solidFill>
                          <a:srgbClr val="000000"/>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s-ES" sz="1800" b="1" i="0" u="none" strike="noStrike" cap="none" normalizeH="0" baseline="0" dirty="0">
                          <a:ln>
                            <a:noFill/>
                          </a:ln>
                          <a:solidFill>
                            <a:srgbClr val="333333"/>
                          </a:solidFill>
                          <a:effectLst/>
                          <a:latin typeface="Calibri Light"/>
                          <a:cs typeface="Times New Roman" pitchFamily="18" charset="0"/>
                        </a:rPr>
                        <a:t>Europa/Norte América: </a:t>
                      </a:r>
                      <a:r>
                        <a:rPr kumimoji="0" lang="es-ES" sz="1800" b="0" i="0" u="none" strike="noStrike" cap="none" normalizeH="0" baseline="0" dirty="0">
                          <a:ln>
                            <a:noFill/>
                          </a:ln>
                          <a:solidFill>
                            <a:srgbClr val="333333"/>
                          </a:solidFill>
                          <a:effectLst/>
                          <a:latin typeface="Calibri Light"/>
                          <a:cs typeface="Times New Roman" pitchFamily="18" charset="0"/>
                        </a:rPr>
                        <a:t>da la impresión de estar relajado; quizás de ser un poco descuidado.</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s-ES" sz="1800" b="0" i="0" u="none" strike="noStrike" cap="none" normalizeH="0" baseline="0" dirty="0">
                          <a:ln>
                            <a:noFill/>
                          </a:ln>
                          <a:solidFill>
                            <a:srgbClr val="333333"/>
                          </a:solidFill>
                          <a:effectLst/>
                          <a:latin typeface="Calibri Light"/>
                          <a:cs typeface="Times New Roman" pitchFamily="18" charset="0"/>
                        </a:rPr>
                        <a:t>En algunas culturas arábicas, la suela está considerada la parte más sucia del cuerpo. Por lo tanto, es un insulto mostrar las suelas de los zapatos a los demás. </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s-ES" sz="1800" b="1" i="0" u="none" strike="noStrike" cap="none" normalizeH="0" baseline="0" dirty="0">
                          <a:ln>
                            <a:noFill/>
                          </a:ln>
                          <a:solidFill>
                            <a:srgbClr val="333333"/>
                          </a:solidFill>
                          <a:effectLst/>
                          <a:latin typeface="Calibri Light"/>
                          <a:cs typeface="Times New Roman" pitchFamily="18" charset="0"/>
                        </a:rPr>
                        <a:t>Muchos países de occidente: </a:t>
                      </a:r>
                      <a:r>
                        <a:rPr kumimoji="0" lang="es-ES" sz="1800" b="0" i="0" u="none" strike="noStrike" cap="none" normalizeH="0" baseline="0" dirty="0">
                          <a:ln>
                            <a:noFill/>
                          </a:ln>
                          <a:solidFill>
                            <a:srgbClr val="333333"/>
                          </a:solidFill>
                          <a:effectLst/>
                          <a:latin typeface="Calibri Light"/>
                          <a:cs typeface="Times New Roman" pitchFamily="18" charset="0"/>
                        </a:rPr>
                        <a:t>“¡Bien hecho!”, “Excelente” </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s-ES" sz="1800" b="1" i="0" u="none" strike="noStrike" cap="none" normalizeH="0" baseline="0" dirty="0">
                          <a:ln>
                            <a:noFill/>
                          </a:ln>
                          <a:solidFill>
                            <a:srgbClr val="333333"/>
                          </a:solidFill>
                          <a:effectLst/>
                          <a:latin typeface="Calibri Light"/>
                          <a:cs typeface="Times New Roman" pitchFamily="18" charset="0"/>
                        </a:rPr>
                        <a:t>En algunos países africanos: </a:t>
                      </a:r>
                      <a:r>
                        <a:rPr kumimoji="0" lang="es-ES" sz="1800" b="0" i="0" u="none" strike="noStrike" cap="none" normalizeH="0" baseline="0" dirty="0">
                          <a:ln>
                            <a:noFill/>
                          </a:ln>
                          <a:solidFill>
                            <a:srgbClr val="333333"/>
                          </a:solidFill>
                          <a:effectLst/>
                          <a:latin typeface="Calibri Light"/>
                          <a:cs typeface="Times New Roman" pitchFamily="18" charset="0"/>
                        </a:rPr>
                        <a:t>“¡váyase!” </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s-ES" sz="1800" b="1" i="0" u="none" strike="noStrike" cap="none" normalizeH="0" baseline="0" dirty="0">
                          <a:ln>
                            <a:noFill/>
                          </a:ln>
                          <a:solidFill>
                            <a:srgbClr val="333333"/>
                          </a:solidFill>
                          <a:effectLst/>
                          <a:latin typeface="Calibri Light"/>
                          <a:cs typeface="Times New Roman" pitchFamily="18" charset="0"/>
                        </a:rPr>
                        <a:t>Muchos países: </a:t>
                      </a:r>
                      <a:r>
                        <a:rPr kumimoji="0" lang="es-ES" sz="1800" b="0" i="0" u="none" strike="noStrike" cap="none" normalizeH="0" baseline="0" dirty="0">
                          <a:ln>
                            <a:noFill/>
                          </a:ln>
                          <a:solidFill>
                            <a:srgbClr val="333333"/>
                          </a:solidFill>
                          <a:effectLst/>
                          <a:latin typeface="Calibri Light"/>
                          <a:cs typeface="Times New Roman" pitchFamily="18" charset="0"/>
                        </a:rPr>
                        <a:t>Señal para hacer auto-stop, pero depende del país (¡ver arriba!).</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cs typeface="Times New Roman" pitchFamily="18" charset="0"/>
                        </a:rPr>
                        <a:t>Lenguaje</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s-ES" sz="1800" b="0" i="0" u="none" strike="noStrike" cap="none" normalizeH="0" baseline="0" dirty="0">
                          <a:ln>
                            <a:noFill/>
                          </a:ln>
                          <a:solidFill>
                            <a:srgbClr val="333333"/>
                          </a:solidFill>
                          <a:effectLst/>
                          <a:latin typeface="Calibri Light"/>
                          <a:cs typeface="Times New Roman" pitchFamily="18" charset="0"/>
                        </a:rPr>
                        <a:t>En ciertos círculos sociales, jóvenes fundamentalmente, la gente se puede saludar con palabras consideradas insultos en la mayor parte de los contextos. (Ej. Cabrón)</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2" name="Title 1"/>
          <p:cNvSpPr>
            <a:spLocks noGrp="1"/>
          </p:cNvSpPr>
          <p:nvPr>
            <p:ph type="title"/>
          </p:nvPr>
        </p:nvSpPr>
        <p:spPr/>
        <p:txBody>
          <a:bodyPr/>
          <a:lstStyle/>
          <a:p>
            <a:pPr lvl="0" defTabSz="914400" fontAlgn="base">
              <a:lnSpc>
                <a:spcPct val="100000"/>
              </a:lnSpc>
              <a:spcBef>
                <a:spcPts val="0"/>
              </a:spcBef>
            </a:pPr>
            <a:r>
              <a:rPr lang="en-GB" altLang="de-DE" sz="3600" i="1" dirty="0">
                <a:solidFill>
                  <a:srgbClr val="004992"/>
                </a:solidFill>
                <a:ea typeface="MS PGothic" panose="020B0600070205080204" pitchFamily="34" charset="-128"/>
                <a:cs typeface="+mn-cs"/>
              </a:rPr>
              <a:t>A </a:t>
            </a:r>
            <a:r>
              <a:rPr lang="en-GB" altLang="de-DE" sz="3600" i="1" dirty="0" err="1">
                <a:solidFill>
                  <a:srgbClr val="004992"/>
                </a:solidFill>
                <a:ea typeface="MS PGothic" panose="020B0600070205080204" pitchFamily="34" charset="-128"/>
                <a:cs typeface="+mn-cs"/>
              </a:rPr>
              <a:t>donde</a:t>
            </a:r>
            <a:r>
              <a:rPr lang="en-GB" altLang="de-DE" sz="3600" i="1" dirty="0">
                <a:solidFill>
                  <a:srgbClr val="004992"/>
                </a:solidFill>
                <a:ea typeface="MS PGothic" panose="020B0600070205080204" pitchFamily="34" charset="-128"/>
                <a:cs typeface="+mn-cs"/>
              </a:rPr>
              <a:t> </a:t>
            </a:r>
            <a:r>
              <a:rPr lang="en-GB" altLang="de-DE" sz="3600" i="1" dirty="0" err="1">
                <a:solidFill>
                  <a:srgbClr val="004992"/>
                </a:solidFill>
                <a:ea typeface="MS PGothic" panose="020B0600070205080204" pitchFamily="34" charset="-128"/>
                <a:cs typeface="+mn-cs"/>
              </a:rPr>
              <a:t>fueres</a:t>
            </a:r>
            <a:r>
              <a:rPr lang="en-GB" altLang="de-DE" sz="3600" i="1" dirty="0">
                <a:solidFill>
                  <a:srgbClr val="004992"/>
                </a:solidFill>
                <a:ea typeface="MS PGothic" panose="020B0600070205080204" pitchFamily="34" charset="-128"/>
                <a:cs typeface="+mn-cs"/>
              </a:rPr>
              <a:t>, </a:t>
            </a:r>
            <a:r>
              <a:rPr lang="en-GB" altLang="de-DE" sz="3600" i="1" dirty="0" err="1">
                <a:solidFill>
                  <a:srgbClr val="004992"/>
                </a:solidFill>
                <a:ea typeface="MS PGothic" panose="020B0600070205080204" pitchFamily="34" charset="-128"/>
                <a:cs typeface="+mn-cs"/>
              </a:rPr>
              <a:t>haz</a:t>
            </a:r>
            <a:r>
              <a:rPr lang="en-GB" altLang="de-DE" sz="3600" i="1" dirty="0">
                <a:solidFill>
                  <a:srgbClr val="004992"/>
                </a:solidFill>
                <a:ea typeface="MS PGothic" panose="020B0600070205080204" pitchFamily="34" charset="-128"/>
                <a:cs typeface="+mn-cs"/>
              </a:rPr>
              <a:t> lo que </a:t>
            </a:r>
            <a:r>
              <a:rPr lang="en-GB" altLang="de-DE" sz="3600" i="1" dirty="0" err="1">
                <a:solidFill>
                  <a:srgbClr val="004992"/>
                </a:solidFill>
                <a:ea typeface="MS PGothic" panose="020B0600070205080204" pitchFamily="34" charset="-128"/>
                <a:cs typeface="+mn-cs"/>
              </a:rPr>
              <a:t>vieres</a:t>
            </a:r>
            <a:r>
              <a:rPr lang="en-GB" altLang="de-DE" sz="3600" i="1" dirty="0">
                <a:solidFill>
                  <a:srgbClr val="004992"/>
                </a:solidFill>
                <a:ea typeface="MS PGothic" panose="020B0600070205080204" pitchFamily="34" charset="-128"/>
                <a:cs typeface="+mn-cs"/>
              </a:rPr>
              <a:t>…</a:t>
            </a:r>
            <a:br>
              <a:rPr lang="en-GB" altLang="de-DE" sz="3600" i="1" dirty="0">
                <a:solidFill>
                  <a:srgbClr val="004992"/>
                </a:solidFill>
                <a:ea typeface="MS PGothic" panose="020B0600070205080204" pitchFamily="34" charset="-128"/>
                <a:cs typeface="+mn-cs"/>
              </a:rPr>
            </a:br>
            <a:r>
              <a:rPr lang="de-DE" altLang="de-DE" dirty="0">
                <a:solidFill>
                  <a:srgbClr val="004992"/>
                </a:solidFill>
                <a:ea typeface="MS PGothic" panose="020B0600070205080204" pitchFamily="34" charset="-128"/>
                <a:cs typeface="+mn-cs"/>
              </a:rPr>
              <a:t>Malas interpretaciones comunes de gestos</a:t>
            </a:r>
            <a:endParaRPr lang="en-US"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3" name="Slide Number Placeholder 2"/>
          <p:cNvSpPr>
            <a:spLocks noGrp="1"/>
          </p:cNvSpPr>
          <p:nvPr>
            <p:ph type="sldNum" sz="quarter" idx="12"/>
          </p:nvPr>
        </p:nvSpPr>
        <p:spPr/>
        <p:txBody>
          <a:bodyPr/>
          <a:lstStyle/>
          <a:p>
            <a:fld id="{B6BCD41C-81CA-4817-83D8-EFF29AD0D4B6}" type="slidenum">
              <a:rPr lang="de-DE" altLang="de-DE" smtClean="0"/>
              <a:pPr/>
              <a:t>25</a:t>
            </a:fld>
            <a:endParaRPr lang="de-DE" altLang="de-DE"/>
          </a:p>
        </p:txBody>
      </p:sp>
      <p:pic>
        <p:nvPicPr>
          <p:cNvPr id="13" name="Picture 2" descr="Generation Gap-xflickrx-flickr-ccc(4aFolie2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5" descr="Thumbs up! von Andreanna (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045114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err="1"/>
              <a:t>Conjunto</a:t>
            </a:r>
            <a:r>
              <a:rPr lang="en-US" sz="3600" dirty="0"/>
              <a:t> de </a:t>
            </a:r>
            <a:r>
              <a:rPr lang="en-US" sz="3600" dirty="0" err="1"/>
              <a:t>Tareas</a:t>
            </a:r>
            <a:r>
              <a:rPr lang="en-US" sz="3600" dirty="0"/>
              <a:t> 2</a:t>
            </a:r>
          </a:p>
        </p:txBody>
      </p:sp>
      <p:sp>
        <p:nvSpPr>
          <p:cNvPr id="41987" name="Rectangle 3"/>
          <p:cNvSpPr>
            <a:spLocks noGrp="1" noChangeArrowheads="1"/>
          </p:cNvSpPr>
          <p:nvPr>
            <p:ph idx="1"/>
          </p:nvPr>
        </p:nvSpPr>
        <p:spPr/>
        <p:txBody>
          <a:bodyPr/>
          <a:lstStyle/>
          <a:p>
            <a:pPr eaLnBrk="1" hangingPunct="1"/>
            <a:r>
              <a:rPr lang="de-DE" altLang="de-DE" sz="2400" dirty="0">
                <a:solidFill>
                  <a:srgbClr val="333333"/>
                </a:solidFill>
                <a:latin typeface="Calibri Light"/>
              </a:rPr>
              <a:t>A continuación, verá unas fotos (o parte de una foto). </a:t>
            </a:r>
          </a:p>
          <a:p>
            <a:pPr eaLnBrk="1" hangingPunct="1"/>
            <a:r>
              <a:rPr lang="de-DE" altLang="de-DE" sz="2400" dirty="0">
                <a:solidFill>
                  <a:srgbClr val="333333"/>
                </a:solidFill>
                <a:latin typeface="Calibri Light"/>
              </a:rPr>
              <a:t>Por favor, intente descubrir qué es lo que la persona está pensando o haciendo. </a:t>
            </a:r>
          </a:p>
          <a:p>
            <a:pPr eaLnBrk="1" hangingPunct="1"/>
            <a:r>
              <a:rPr lang="es-ES" altLang="de-DE" sz="2400" dirty="0">
                <a:solidFill>
                  <a:srgbClr val="333333"/>
                </a:solidFill>
                <a:latin typeface="Calibri Light"/>
              </a:rPr>
              <a:t>Por favor, discutan en grupo cómo están de seguros de su decisión.</a:t>
            </a:r>
            <a:endParaRPr lang="de-DE"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4" name="Slide Number Placeholder 3"/>
          <p:cNvSpPr>
            <a:spLocks noGrp="1"/>
          </p:cNvSpPr>
          <p:nvPr>
            <p:ph type="sldNum" sz="quarter" idx="12"/>
          </p:nvPr>
        </p:nvSpPr>
        <p:spPr/>
        <p:txBody>
          <a:bodyPr/>
          <a:lstStyle/>
          <a:p>
            <a:fld id="{B6BCD41C-81CA-4817-83D8-EFF29AD0D4B6}" type="slidenum">
              <a:rPr lang="de-DE" altLang="de-DE" smtClean="0"/>
              <a:pPr/>
              <a:t>26</a:t>
            </a:fld>
            <a:endParaRPr lang="de-DE" altLang="de-DE"/>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ext Box 2"/>
          <p:cNvSpPr txBox="1">
            <a:spLocks noChangeArrowheads="1"/>
          </p:cNvSpPr>
          <p:nvPr/>
        </p:nvSpPr>
        <p:spPr bwMode="auto">
          <a:xfrm>
            <a:off x="5486400" y="2203704"/>
            <a:ext cx="5852160" cy="31728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Hombre cruzando la línea de meta en un maratón.</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Hombre enfadado.</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Hombre pidiendo ayuda porque le han robado la camisa.</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Hombre rindiéndole culto al sol. </a:t>
            </a:r>
            <a:endParaRPr lang="en-GB" altLang="de-DE" sz="2400" dirty="0">
              <a:solidFill>
                <a:srgbClr val="333333"/>
              </a:solidFill>
              <a:latin typeface="Calibri Light"/>
            </a:endParaRPr>
          </a:p>
        </p:txBody>
      </p:sp>
      <p:sp>
        <p:nvSpPr>
          <p:cNvPr id="43011" name="Text Box 3"/>
          <p:cNvSpPr txBox="1">
            <a:spLocks noChangeArrowheads="1"/>
          </p:cNvSpPr>
          <p:nvPr/>
        </p:nvSpPr>
        <p:spPr bwMode="auto">
          <a:xfrm>
            <a:off x="1657389" y="2193545"/>
            <a:ext cx="210312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2400" i="1" dirty="0">
                <a:latin typeface="Calibri Light"/>
              </a:rPr>
              <a:t>Foto recortada</a:t>
            </a:r>
            <a:endParaRPr lang="en-GB" altLang="de-DE" sz="2400" i="1" dirty="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Calibri Light"/>
              </a:rPr>
              <a:t>¿Qué siente o hace esta persona? ¿Qué seguridad tiene?</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517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Slide Number Placeholder 4"/>
          <p:cNvSpPr>
            <a:spLocks noGrp="1"/>
          </p:cNvSpPr>
          <p:nvPr>
            <p:ph type="sldNum" sz="quarter" idx="12"/>
          </p:nvPr>
        </p:nvSpPr>
        <p:spPr/>
        <p:txBody>
          <a:bodyPr/>
          <a:lstStyle/>
          <a:p>
            <a:fld id="{B6BCD41C-81CA-4817-83D8-EFF29AD0D4B6}" type="slidenum">
              <a:rPr lang="de-DE" altLang="de-DE" smtClean="0"/>
              <a:pPr/>
              <a:t>27</a:t>
            </a:fld>
            <a:endParaRPr lang="de-DE" altLang="de-DE"/>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6" name="Text Box 4"/>
          <p:cNvSpPr txBox="1">
            <a:spLocks noChangeArrowheads="1"/>
          </p:cNvSpPr>
          <p:nvPr/>
        </p:nvSpPr>
        <p:spPr bwMode="auto">
          <a:xfrm>
            <a:off x="5486400" y="2203704"/>
            <a:ext cx="5852160" cy="31728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Hombre cruzando la línea de meta en un maratón.</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Hombre enfadado.</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Hombre pidiendo ayuda porque le han robado la camisa.</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Hombre rindiéndole culto al sol. </a:t>
            </a:r>
            <a:endParaRPr lang="en-GB" altLang="de-DE" sz="2400" dirty="0">
              <a:solidFill>
                <a:srgbClr val="333333"/>
              </a:solidFill>
              <a:latin typeface="Calibri Light"/>
            </a:endParaRPr>
          </a:p>
        </p:txBody>
      </p:sp>
      <p:sp>
        <p:nvSpPr>
          <p:cNvPr id="44037" name="Text Box 5"/>
          <p:cNvSpPr txBox="1">
            <a:spLocks noChangeArrowheads="1"/>
          </p:cNvSpPr>
          <p:nvPr/>
        </p:nvSpPr>
        <p:spPr bwMode="auto">
          <a:xfrm>
            <a:off x="512367" y="4541838"/>
            <a:ext cx="286649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de-DE" altLang="de-DE" sz="800" i="1">
                <a:latin typeface="Calibri Light"/>
              </a:rPr>
              <a:t>Please read the acknowledgement at the end of the presentation. </a:t>
            </a: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9" name="Picture 8" descr="Flutopfer ist wütend wegen fehlender Versorg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5"/>
            <a:ext cx="3840480" cy="2539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8"/>
          <p:cNvSpPr txBox="1">
            <a:spLocks noChangeArrowheads="1"/>
          </p:cNvSpPr>
          <p:nvPr/>
        </p:nvSpPr>
        <p:spPr bwMode="auto">
          <a:xfrm>
            <a:off x="777239" y="2203705"/>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¡Enfado!</a:t>
            </a:r>
            <a:endParaRPr lang="en-GB" altLang="de-DE" sz="2400" dirty="0">
              <a:solidFill>
                <a:srgbClr val="004992"/>
              </a:solidFill>
              <a:latin typeface="Calibri Light"/>
            </a:endParaRPr>
          </a:p>
        </p:txBody>
      </p:sp>
      <p:sp>
        <p:nvSpPr>
          <p:cNvPr id="2" name="Slide Number Placeholder 1"/>
          <p:cNvSpPr>
            <a:spLocks noGrp="1"/>
          </p:cNvSpPr>
          <p:nvPr>
            <p:ph type="sldNum" sz="quarter" idx="12"/>
          </p:nvPr>
        </p:nvSpPr>
        <p:spPr/>
        <p:txBody>
          <a:bodyPr/>
          <a:lstStyle/>
          <a:p>
            <a:fld id="{B6BCD41C-81CA-4817-83D8-EFF29AD0D4B6}" type="slidenum">
              <a:rPr lang="de-DE" altLang="de-DE" smtClean="0"/>
              <a:pPr/>
              <a:t>28</a:t>
            </a:fld>
            <a:endParaRPr lang="de-DE" altLang="de-D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0" name="Text Box 1030"/>
          <p:cNvSpPr txBox="1">
            <a:spLocks noChangeArrowheads="1"/>
          </p:cNvSpPr>
          <p:nvPr/>
        </p:nvSpPr>
        <p:spPr bwMode="auto">
          <a:xfrm>
            <a:off x="5486400" y="2203704"/>
            <a:ext cx="5852160" cy="2785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Alegato final en un juicio</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Líder laborista dirigiendose a sus compañeros (</a:t>
            </a:r>
            <a:r>
              <a:rPr lang="de-DE" altLang="de-DE" sz="2400" dirty="0" err="1">
                <a:solidFill>
                  <a:srgbClr val="333333"/>
                </a:solidFill>
                <a:latin typeface="Calibri Light"/>
              </a:rPr>
              <a:t>años</a:t>
            </a:r>
            <a:r>
              <a:rPr lang="de-DE" altLang="de-DE" sz="2400" dirty="0">
                <a:solidFill>
                  <a:srgbClr val="333333"/>
                </a:solidFill>
                <a:latin typeface="Calibri Light"/>
              </a:rPr>
              <a:t> 1920)</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Pelea en la plaza del mercado</a:t>
            </a:r>
          </a:p>
          <a:p>
            <a:pPr eaLnBrk="1" hangingPunct="1">
              <a:lnSpc>
                <a:spcPct val="105000"/>
              </a:lnSpc>
              <a:spcBef>
                <a:spcPts val="1999"/>
              </a:spcBef>
              <a:spcAft>
                <a:spcPts val="0"/>
              </a:spcAft>
              <a:buClr>
                <a:srgbClr val="333333"/>
              </a:buClr>
              <a:buFont typeface="WingDings"/>
              <a:buAutoNum type="arabicPeriod"/>
            </a:pPr>
            <a:r>
              <a:rPr lang="en-GB" altLang="de-DE" sz="2400" dirty="0" err="1">
                <a:solidFill>
                  <a:srgbClr val="333333"/>
                </a:solidFill>
                <a:latin typeface="Calibri Light"/>
              </a:rPr>
              <a:t>Músico</a:t>
            </a:r>
            <a:r>
              <a:rPr lang="en-GB" altLang="de-DE" sz="2400" dirty="0">
                <a:solidFill>
                  <a:srgbClr val="333333"/>
                </a:solidFill>
                <a:latin typeface="Calibri Light"/>
              </a:rPr>
              <a:t> </a:t>
            </a:r>
            <a:r>
              <a:rPr lang="en-GB" altLang="de-DE" sz="2400" dirty="0" err="1">
                <a:solidFill>
                  <a:srgbClr val="333333"/>
                </a:solidFill>
                <a:latin typeface="Calibri Light"/>
              </a:rPr>
              <a:t>cantando</a:t>
            </a:r>
            <a:r>
              <a:rPr lang="en-GB" altLang="de-DE" sz="2400" dirty="0">
                <a:solidFill>
                  <a:srgbClr val="333333"/>
                </a:solidFill>
                <a:latin typeface="Calibri Light"/>
              </a:rPr>
              <a:t> </a:t>
            </a:r>
            <a:r>
              <a:rPr lang="en-GB" altLang="de-DE" sz="2400" dirty="0" err="1">
                <a:solidFill>
                  <a:srgbClr val="333333"/>
                </a:solidFill>
                <a:latin typeface="Calibri Light"/>
              </a:rPr>
              <a:t>una</a:t>
            </a:r>
            <a:r>
              <a:rPr lang="en-GB" altLang="de-DE" sz="2400" dirty="0">
                <a:solidFill>
                  <a:srgbClr val="333333"/>
                </a:solidFill>
                <a:latin typeface="Calibri Light"/>
              </a:rPr>
              <a:t> </a:t>
            </a:r>
            <a:r>
              <a:rPr lang="en-GB" altLang="de-DE" sz="2400" dirty="0" err="1">
                <a:solidFill>
                  <a:srgbClr val="333333"/>
                </a:solidFill>
                <a:latin typeface="Calibri Light"/>
              </a:rPr>
              <a:t>canción</a:t>
            </a:r>
            <a:r>
              <a:rPr lang="en-GB" altLang="de-DE" sz="2400" dirty="0">
                <a:solidFill>
                  <a:srgbClr val="333333"/>
                </a:solidFill>
                <a:latin typeface="Calibri Light"/>
              </a:rPr>
              <a:t> de </a:t>
            </a:r>
            <a:r>
              <a:rPr lang="en-GB" altLang="de-DE" sz="2400" dirty="0" err="1">
                <a:solidFill>
                  <a:srgbClr val="333333"/>
                </a:solidFill>
                <a:latin typeface="Calibri Light"/>
              </a:rPr>
              <a:t>amor</a:t>
            </a:r>
            <a:endParaRPr lang="en-GB" altLang="de-DE" sz="2400" dirty="0">
              <a:solidFill>
                <a:srgbClr val="333333"/>
              </a:solidFill>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Calibri Light"/>
              </a:rPr>
              <a:t>¿Qué siente o hace esta persona? ¿Qué seguridad tiene?</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9" name="Picture 4" descr="Vladimir Rolov - fotocommunity - Das Lied der Liebe - personal approval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5"/>
            <a:ext cx="1920240" cy="1185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3"/>
          <p:cNvSpPr txBox="1">
            <a:spLocks noChangeArrowheads="1"/>
          </p:cNvSpPr>
          <p:nvPr/>
        </p:nvSpPr>
        <p:spPr bwMode="auto">
          <a:xfrm>
            <a:off x="1657389" y="2193545"/>
            <a:ext cx="210312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2400" i="1" dirty="0">
                <a:latin typeface="Calibri Light"/>
              </a:rPr>
              <a:t>Foto recortada</a:t>
            </a:r>
            <a:endParaRPr lang="en-GB" altLang="de-DE" sz="2400" i="1" dirty="0">
              <a:latin typeface="Calibri Light"/>
            </a:endParaRPr>
          </a:p>
        </p:txBody>
      </p:sp>
      <p:sp>
        <p:nvSpPr>
          <p:cNvPr id="5" name="Slide Number Placeholder 4"/>
          <p:cNvSpPr>
            <a:spLocks noGrp="1"/>
          </p:cNvSpPr>
          <p:nvPr>
            <p:ph type="sldNum" sz="quarter" idx="12"/>
          </p:nvPr>
        </p:nvSpPr>
        <p:spPr/>
        <p:txBody>
          <a:bodyPr/>
          <a:lstStyle/>
          <a:p>
            <a:fld id="{B6BCD41C-81CA-4817-83D8-EFF29AD0D4B6}" type="slidenum">
              <a:rPr lang="de-DE" altLang="de-DE" smtClean="0"/>
              <a:pPr/>
              <a:t>29</a:t>
            </a:fld>
            <a:endParaRPr lang="de-DE" altLang="de-DE"/>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Text Box 4"/>
          <p:cNvSpPr txBox="1">
            <a:spLocks noChangeArrowheads="1"/>
          </p:cNvSpPr>
          <p:nvPr/>
        </p:nvSpPr>
        <p:spPr bwMode="auto">
          <a:xfrm>
            <a:off x="5486400" y="2203704"/>
            <a:ext cx="5852160" cy="2785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Alegato final en un juicio</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Líder laborista dirigiendose a sus compañeros (</a:t>
            </a:r>
            <a:r>
              <a:rPr lang="de-DE" altLang="de-DE" sz="2400" dirty="0" err="1">
                <a:solidFill>
                  <a:srgbClr val="333333"/>
                </a:solidFill>
                <a:latin typeface="Calibri Light"/>
              </a:rPr>
              <a:t>años</a:t>
            </a:r>
            <a:r>
              <a:rPr lang="de-DE" altLang="de-DE" sz="2400" dirty="0">
                <a:solidFill>
                  <a:srgbClr val="333333"/>
                </a:solidFill>
                <a:latin typeface="Calibri Light"/>
              </a:rPr>
              <a:t> 1920)</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Pelea en la plaza del mercado</a:t>
            </a:r>
          </a:p>
          <a:p>
            <a:pPr eaLnBrk="1" hangingPunct="1">
              <a:lnSpc>
                <a:spcPct val="105000"/>
              </a:lnSpc>
              <a:spcBef>
                <a:spcPts val="1999"/>
              </a:spcBef>
              <a:spcAft>
                <a:spcPts val="0"/>
              </a:spcAft>
              <a:buClr>
                <a:srgbClr val="004992"/>
              </a:buClr>
              <a:buFont typeface="WingDings"/>
              <a:buAutoNum type="arabicPeriod"/>
            </a:pPr>
            <a:r>
              <a:rPr lang="en-GB" altLang="de-DE" sz="2400" dirty="0" err="1">
                <a:solidFill>
                  <a:srgbClr val="004992"/>
                </a:solidFill>
                <a:latin typeface="Calibri Light"/>
              </a:rPr>
              <a:t>Músico</a:t>
            </a:r>
            <a:r>
              <a:rPr lang="en-GB" altLang="de-DE" sz="2400" dirty="0">
                <a:solidFill>
                  <a:srgbClr val="004992"/>
                </a:solidFill>
                <a:latin typeface="Calibri Light"/>
              </a:rPr>
              <a:t> </a:t>
            </a:r>
            <a:r>
              <a:rPr lang="en-GB" altLang="de-DE" sz="2400" dirty="0" err="1">
                <a:solidFill>
                  <a:srgbClr val="004992"/>
                </a:solidFill>
                <a:latin typeface="Calibri Light"/>
              </a:rPr>
              <a:t>cantando</a:t>
            </a:r>
            <a:r>
              <a:rPr lang="en-GB" altLang="de-DE" sz="2400" dirty="0">
                <a:solidFill>
                  <a:srgbClr val="004992"/>
                </a:solidFill>
                <a:latin typeface="Calibri Light"/>
              </a:rPr>
              <a:t> </a:t>
            </a:r>
            <a:r>
              <a:rPr lang="en-GB" altLang="de-DE" sz="2400" dirty="0" err="1">
                <a:solidFill>
                  <a:srgbClr val="004992"/>
                </a:solidFill>
                <a:latin typeface="Calibri Light"/>
              </a:rPr>
              <a:t>una</a:t>
            </a:r>
            <a:r>
              <a:rPr lang="en-GB" altLang="de-DE" sz="2400" dirty="0">
                <a:solidFill>
                  <a:srgbClr val="004992"/>
                </a:solidFill>
                <a:latin typeface="Calibri Light"/>
              </a:rPr>
              <a:t> </a:t>
            </a:r>
            <a:r>
              <a:rPr lang="en-GB" altLang="de-DE" sz="2400" dirty="0" err="1">
                <a:solidFill>
                  <a:srgbClr val="004992"/>
                </a:solidFill>
                <a:latin typeface="Calibri Light"/>
              </a:rPr>
              <a:t>canción</a:t>
            </a:r>
            <a:r>
              <a:rPr lang="en-GB" altLang="de-DE" sz="2400" dirty="0">
                <a:solidFill>
                  <a:srgbClr val="004992"/>
                </a:solidFill>
                <a:latin typeface="Calibri Light"/>
              </a:rPr>
              <a:t> de </a:t>
            </a:r>
            <a:r>
              <a:rPr lang="en-GB" altLang="de-DE" sz="2400" dirty="0" err="1">
                <a:solidFill>
                  <a:srgbClr val="004992"/>
                </a:solidFill>
                <a:latin typeface="Calibri Light"/>
              </a:rPr>
              <a:t>amor</a:t>
            </a:r>
            <a:endParaRPr lang="en-GB" altLang="de-DE" sz="24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8" name="Picture 7" descr="Vladimir Rolov - fotocommunity - Das Lied der Liebe - personal approv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947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txBox="1">
            <a:spLocks noChangeArrowheads="1"/>
          </p:cNvSpPr>
          <p:nvPr/>
        </p:nvSpPr>
        <p:spPr bwMode="auto">
          <a:xfrm>
            <a:off x="777239"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dirty="0">
                <a:solidFill>
                  <a:srgbClr val="004992"/>
                </a:solidFill>
                <a:latin typeface="Calibri Light"/>
              </a:rPr>
              <a:t>¡Canta!</a:t>
            </a:r>
            <a:endParaRPr lang="en-GB" altLang="de-DE" sz="2400" dirty="0">
              <a:solidFill>
                <a:srgbClr val="004992"/>
              </a:solidFill>
              <a:latin typeface="Calibri Light"/>
            </a:endParaRPr>
          </a:p>
        </p:txBody>
      </p:sp>
      <p:sp>
        <p:nvSpPr>
          <p:cNvPr id="2" name="Slide Number Placeholder 1"/>
          <p:cNvSpPr>
            <a:spLocks noGrp="1"/>
          </p:cNvSpPr>
          <p:nvPr>
            <p:ph type="sldNum" sz="quarter" idx="12"/>
          </p:nvPr>
        </p:nvSpPr>
        <p:spPr/>
        <p:txBody>
          <a:bodyPr/>
          <a:lstStyle/>
          <a:p>
            <a:fld id="{B6BCD41C-81CA-4817-83D8-EFF29AD0D4B6}" type="slidenum">
              <a:rPr lang="de-DE" altLang="de-DE" smtClean="0"/>
              <a:pPr/>
              <a:t>30</a:t>
            </a:fld>
            <a:endParaRPr lang="de-DE" altLang="de-DE"/>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ext Box 2"/>
          <p:cNvSpPr txBox="1">
            <a:spLocks noChangeArrowheads="1"/>
          </p:cNvSpPr>
          <p:nvPr/>
        </p:nvSpPr>
        <p:spPr bwMode="auto">
          <a:xfrm>
            <a:off x="5486400" y="2203704"/>
            <a:ext cx="5852160" cy="31728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Instantánea de un criminal de guerra africano en búsqueda (General Dbeki)</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Hombre corriendo un maratón </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Hombre ciego desesperado</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Político americano haciendo footing entre sus guardaespaldas</a:t>
            </a:r>
            <a:endParaRPr lang="en-GB" altLang="de-DE" sz="2400" dirty="0">
              <a:solidFill>
                <a:srgbClr val="333333"/>
              </a:solidFill>
              <a:latin typeface="Calibri Light"/>
            </a:endParaRPr>
          </a:p>
        </p:txBody>
      </p:sp>
      <p:sp>
        <p:nvSpPr>
          <p:cNvPr id="47107" name="Caption_9"/>
          <p:cNvSpPr txBox="1">
            <a:spLocks noChangeArrowheads="1"/>
          </p:cNvSpPr>
          <p:nvPr/>
        </p:nvSpPr>
        <p:spPr bwMode="auto">
          <a:xfrm>
            <a:off x="1708332" y="2173710"/>
            <a:ext cx="201168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Calibri Light"/>
              </a:rPr>
              <a:t>Foto recortada</a:t>
            </a:r>
            <a:endParaRPr lang="en-GB" altLang="de-DE" sz="2400" i="1" dirty="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Calibri Light"/>
              </a:rPr>
              <a:t>¿Qué siente o hace esta persona? ¿Qué seguridad tiene?</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9" name="Picture 6" descr="Bild2_kle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696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Slide Number Placeholder 4"/>
          <p:cNvSpPr>
            <a:spLocks noGrp="1"/>
          </p:cNvSpPr>
          <p:nvPr>
            <p:ph type="sldNum" sz="quarter" idx="12"/>
          </p:nvPr>
        </p:nvSpPr>
        <p:spPr/>
        <p:txBody>
          <a:bodyPr/>
          <a:lstStyle/>
          <a:p>
            <a:fld id="{B6BCD41C-81CA-4817-83D8-EFF29AD0D4B6}" type="slidenum">
              <a:rPr lang="de-DE" altLang="de-DE" smtClean="0"/>
              <a:pPr/>
              <a:t>31</a:t>
            </a:fld>
            <a:endParaRPr lang="de-DE"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ext Box 2"/>
          <p:cNvSpPr txBox="1">
            <a:spLocks noChangeArrowheads="1"/>
          </p:cNvSpPr>
          <p:nvPr/>
        </p:nvSpPr>
        <p:spPr bwMode="auto">
          <a:xfrm>
            <a:off x="5486400" y="2203704"/>
            <a:ext cx="5852160" cy="31728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Instantánea de un criminal de guerra africano en búsqueda (General Dbeki)</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Hombre corriendo un maratón </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Hombre ciego desesperado</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Político americano haciendo footing entre sus guardaespaldas</a:t>
            </a:r>
            <a:endParaRPr lang="en-GB" altLang="de-DE"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7" name="Picture 6" descr="Bild1Semi Marathon de Paris 2008 - Selection, Frederic de Villamil-flicr-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3825" y="2203704"/>
            <a:ext cx="252731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fld id="{B6BCD41C-81CA-4817-83D8-EFF29AD0D4B6}" type="slidenum">
              <a:rPr lang="de-DE" altLang="de-DE" smtClean="0"/>
              <a:pPr/>
              <a:t>32</a:t>
            </a:fld>
            <a:endParaRPr lang="de-DE" altLang="de-DE"/>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6" name="Text Box 3"/>
          <p:cNvSpPr txBox="1">
            <a:spLocks noChangeArrowheads="1"/>
          </p:cNvSpPr>
          <p:nvPr/>
        </p:nvSpPr>
        <p:spPr bwMode="auto">
          <a:xfrm>
            <a:off x="5486400" y="2203704"/>
            <a:ext cx="585216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Jugador haciendo señas a su equipo</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Monje ciego</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Mirada sospechosa</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Práctica del tiro con arco</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Calibri Light"/>
              </a:rPr>
              <a:t>¿Qué siente o hace esta persona? ¿Qué seguridad tiene?</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9" name="Picture 1034" descr="Klaus-Peter Hüskes fotocommunity Volltreffer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090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9"/>
          <p:cNvSpPr txBox="1">
            <a:spLocks noChangeArrowheads="1"/>
          </p:cNvSpPr>
          <p:nvPr/>
        </p:nvSpPr>
        <p:spPr bwMode="auto">
          <a:xfrm>
            <a:off x="1708332" y="2173710"/>
            <a:ext cx="201168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Calibri Light"/>
              </a:rPr>
              <a:t>Foto recortada</a:t>
            </a:r>
            <a:endParaRPr lang="en-GB" altLang="de-DE" sz="2400" i="1" dirty="0">
              <a:latin typeface="Calibri Light"/>
            </a:endParaRPr>
          </a:p>
        </p:txBody>
      </p:sp>
      <p:sp>
        <p:nvSpPr>
          <p:cNvPr id="5" name="Slide Number Placeholder 4"/>
          <p:cNvSpPr>
            <a:spLocks noGrp="1"/>
          </p:cNvSpPr>
          <p:nvPr>
            <p:ph type="sldNum" sz="quarter" idx="12"/>
          </p:nvPr>
        </p:nvSpPr>
        <p:spPr/>
        <p:txBody>
          <a:bodyPr/>
          <a:lstStyle/>
          <a:p>
            <a:fld id="{B6BCD41C-81CA-4817-83D8-EFF29AD0D4B6}" type="slidenum">
              <a:rPr lang="de-DE" altLang="de-DE" smtClean="0"/>
              <a:pPr/>
              <a:t>33</a:t>
            </a:fld>
            <a:endParaRPr lang="de-DE" altLang="de-DE"/>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ext Box 3"/>
          <p:cNvSpPr txBox="1">
            <a:spLocks noChangeArrowheads="1"/>
          </p:cNvSpPr>
          <p:nvPr/>
        </p:nvSpPr>
        <p:spPr bwMode="auto">
          <a:xfrm>
            <a:off x="5486400" y="2203704"/>
            <a:ext cx="585216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Jugador haciendo señas a su equipo</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Monje ciego</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Mirada sospechosa</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Práctica del tiro con arco</a:t>
            </a: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8" name="Picture 7" descr="Klaus-Peter Hüskes fotocommunity Volltreffe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561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a:spLocks noChangeArrowheads="1"/>
          </p:cNvSpPr>
          <p:nvPr/>
        </p:nvSpPr>
        <p:spPr bwMode="auto">
          <a:xfrm>
            <a:off x="777240"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¡Concentración!</a:t>
            </a:r>
            <a:endParaRPr lang="en-GB" altLang="de-DE" sz="2400" dirty="0">
              <a:solidFill>
                <a:srgbClr val="004992"/>
              </a:solidFill>
              <a:latin typeface="Calibri Light"/>
            </a:endParaRPr>
          </a:p>
        </p:txBody>
      </p:sp>
      <p:sp>
        <p:nvSpPr>
          <p:cNvPr id="2" name="Slide Number Placeholder 1"/>
          <p:cNvSpPr>
            <a:spLocks noGrp="1"/>
          </p:cNvSpPr>
          <p:nvPr>
            <p:ph type="sldNum" sz="quarter" idx="12"/>
          </p:nvPr>
        </p:nvSpPr>
        <p:spPr/>
        <p:txBody>
          <a:bodyPr/>
          <a:lstStyle/>
          <a:p>
            <a:fld id="{B6BCD41C-81CA-4817-83D8-EFF29AD0D4B6}" type="slidenum">
              <a:rPr lang="de-DE" altLang="de-DE" smtClean="0"/>
              <a:pPr/>
              <a:t>34</a:t>
            </a:fld>
            <a:endParaRPr lang="de-DE" altLang="de-DE"/>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4" name="Text Box 2"/>
          <p:cNvSpPr txBox="1">
            <a:spLocks noChangeArrowheads="1"/>
          </p:cNvSpPr>
          <p:nvPr/>
        </p:nvSpPr>
        <p:spPr bwMode="auto">
          <a:xfrm>
            <a:off x="5486400" y="2203704"/>
            <a:ext cx="585216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Pidiendo una copa en la barra de un bar</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Entrenador que anima a su equipo</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Corredor de bolsa enfurecido</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Se va a meter en una pelea</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Calibri Light"/>
              </a:rPr>
              <a:t>¿Qué siente o hace esta persona? ¿Qué seguridad tiene?</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9" name="Picture 1029" descr="marylous1"/>
          <p:cNvPicPr>
            <a:picLocks noChangeAspect="1" noChangeArrowheads="1"/>
          </p:cNvPicPr>
          <p:nvPr/>
        </p:nvPicPr>
        <p:blipFill>
          <a:blip r:embed="rId3">
            <a:extLst>
              <a:ext uri="{28A0092B-C50C-407E-A947-70E740481C1C}">
                <a14:useLocalDpi xmlns:a14="http://schemas.microsoft.com/office/drawing/2010/main" val="0"/>
              </a:ext>
            </a:extLst>
          </a:blip>
          <a:srcRect l="19220" t="30734" r="64264" b="36798"/>
          <a:stretch>
            <a:fillRect/>
          </a:stretch>
        </p:blipFill>
        <p:spPr bwMode="auto">
          <a:xfrm>
            <a:off x="1965960" y="2660904"/>
            <a:ext cx="1463040" cy="2157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9"/>
          <p:cNvSpPr txBox="1">
            <a:spLocks noChangeArrowheads="1"/>
          </p:cNvSpPr>
          <p:nvPr/>
        </p:nvSpPr>
        <p:spPr bwMode="auto">
          <a:xfrm>
            <a:off x="1708332" y="2173710"/>
            <a:ext cx="201168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Calibri Light"/>
              </a:rPr>
              <a:t>Foto recortada</a:t>
            </a:r>
            <a:endParaRPr lang="en-GB" altLang="de-DE" sz="2400" i="1" dirty="0">
              <a:latin typeface="Calibri Light"/>
            </a:endParaRPr>
          </a:p>
        </p:txBody>
      </p:sp>
      <p:sp>
        <p:nvSpPr>
          <p:cNvPr id="5" name="Slide Number Placeholder 4"/>
          <p:cNvSpPr>
            <a:spLocks noGrp="1"/>
          </p:cNvSpPr>
          <p:nvPr>
            <p:ph type="sldNum" sz="quarter" idx="12"/>
          </p:nvPr>
        </p:nvSpPr>
        <p:spPr/>
        <p:txBody>
          <a:bodyPr/>
          <a:lstStyle/>
          <a:p>
            <a:fld id="{B6BCD41C-81CA-4817-83D8-EFF29AD0D4B6}" type="slidenum">
              <a:rPr lang="de-DE" altLang="de-DE" smtClean="0"/>
              <a:pPr/>
              <a:t>35</a:t>
            </a:fld>
            <a:endParaRPr lang="de-DE" altLang="de-DE"/>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Text Box 4"/>
          <p:cNvSpPr txBox="1">
            <a:spLocks noChangeArrowheads="1"/>
          </p:cNvSpPr>
          <p:nvPr/>
        </p:nvSpPr>
        <p:spPr bwMode="auto">
          <a:xfrm>
            <a:off x="5486400" y="2203704"/>
            <a:ext cx="585216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Pidiendo una copa en la barra de un bar</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Entrenador que anima a su equipo</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Corredor de bolsa enfurecido</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Se va a meter en una pelea</a:t>
            </a: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7" name="Picture 6" descr="marylous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203704"/>
            <a:ext cx="3840480" cy="288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fld id="{B6BCD41C-81CA-4817-83D8-EFF29AD0D4B6}" type="slidenum">
              <a:rPr lang="de-DE" altLang="de-DE" smtClean="0"/>
              <a:pPr/>
              <a:t>36</a:t>
            </a:fld>
            <a:endParaRPr lang="de-DE" altLang="de-DE"/>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defTabSz="914400" eaLnBrk="0" fontAlgn="base" hangingPunct="0">
              <a:spcAft>
                <a:spcPct val="0"/>
              </a:spcAft>
            </a:pPr>
            <a:r>
              <a:rPr lang="es-ES" sz="2400" dirty="0">
                <a:solidFill>
                  <a:srgbClr val="004992"/>
                </a:solidFill>
                <a:latin typeface="Calibri Light"/>
                <a:ea typeface="ＭＳ Ｐゴシック" panose="020B0600070205080204" pitchFamily="34" charset="-128"/>
              </a:rPr>
              <a:t>Opcional: Los vídeos sobre el tema de hoy están disponibles en </a:t>
            </a:r>
            <a:br>
              <a:rPr lang="es-ES" sz="2400" dirty="0">
                <a:solidFill>
                  <a:srgbClr val="004992"/>
                </a:solidFill>
                <a:latin typeface="Calibri Light"/>
                <a:ea typeface="ＭＳ Ｐゴシック" panose="020B0600070205080204" pitchFamily="34" charset="-128"/>
              </a:rPr>
            </a:br>
            <a:r>
              <a:rPr lang="es-ES" sz="2400" dirty="0">
                <a:solidFill>
                  <a:srgbClr val="004992"/>
                </a:solidFill>
                <a:latin typeface="Calibri Light"/>
                <a:ea typeface="ＭＳ Ｐゴシック" panose="020B0600070205080204" pitchFamily="34" charset="-128"/>
              </a:rPr>
              <a:t>la siguiente página web</a:t>
            </a:r>
            <a:r>
              <a:rPr lang="en-US" sz="2400" dirty="0">
                <a:solidFill>
                  <a:srgbClr val="004992"/>
                </a:solidFill>
                <a:latin typeface="Calibri Light"/>
                <a:ea typeface="ＭＳ Ｐゴシック" panose="020B0600070205080204" pitchFamily="34" charset="-128"/>
              </a:rPr>
              <a:t>: </a:t>
            </a:r>
            <a:r>
              <a:rPr lang="de-DE" sz="2400" dirty="0">
                <a:solidFill>
                  <a:srgbClr val="004992"/>
                </a:solidFill>
                <a:latin typeface="Calibri Light"/>
                <a:ea typeface="ＭＳ Ｐゴシック" panose="020B0600070205080204" pitchFamily="34" charset="-128"/>
              </a:rPr>
              <a:t>  </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http://www.uke.de/mct_videos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es-ES" sz="2400" dirty="0">
                <a:solidFill>
                  <a:srgbClr val="333333"/>
                </a:solidFill>
                <a:latin typeface="Calibri Light"/>
                <a:ea typeface="ＭＳ Ｐゴシック" panose="020B0600070205080204" pitchFamily="34" charset="-128"/>
              </a:rPr>
              <a:t>Después de verlo, se comentará la relación entre el video y el tema de hoy</a:t>
            </a:r>
            <a:r>
              <a:rPr lang="en-US" sz="2400" dirty="0">
                <a:solidFill>
                  <a:srgbClr val="333333"/>
                </a:solidFill>
                <a:latin typeface="Calibri Light"/>
                <a:ea typeface="ＭＳ Ｐゴシック" panose="020B0600070205080204" pitchFamily="34" charset="-128"/>
              </a:rPr>
              <a:t>.</a:t>
            </a:r>
            <a:endParaRPr lang="de-DE" sz="2400" dirty="0">
              <a:solidFill>
                <a:srgbClr val="333333"/>
              </a:solidFill>
              <a:latin typeface="Calibri Light"/>
              <a:ea typeface="ＭＳ Ｐゴシック" panose="020B0600070205080204" pitchFamily="34" charset="-128"/>
            </a:endParaRPr>
          </a:p>
          <a:p>
            <a:endParaRPr lang="en-US" sz="2400" dirty="0">
              <a:latin typeface="Calibri Light"/>
            </a:endParaRPr>
          </a:p>
        </p:txBody>
      </p:sp>
      <p:sp>
        <p:nvSpPr>
          <p:cNvPr id="26" name="Titel 4"/>
          <p:cNvSpPr>
            <a:spLocks noGrp="1"/>
          </p:cNvSpPr>
          <p:nvPr>
            <p:ph type="title"/>
          </p:nvPr>
        </p:nvSpPr>
        <p:spPr bwMode="gray"/>
        <p:txBody>
          <a:bodyPr/>
          <a:lstStyle/>
          <a:p>
            <a:r>
              <a:rPr lang="de-DE" sz="3600" spc="-5" dirty="0"/>
              <a:t>Opcional: Videoclip</a:t>
            </a:r>
            <a:endParaRPr lang="de-DE" sz="3600" dirty="0"/>
          </a:p>
        </p:txBody>
      </p:sp>
      <p:sp>
        <p:nvSpPr>
          <p:cNvPr id="7" name="Fußzeilenplatzhalter 6"/>
          <p:cNvSpPr>
            <a:spLocks noGrp="1"/>
          </p:cNvSpPr>
          <p:nvPr>
            <p:ph type="ftr" sz="quarter" idx="11"/>
          </p:nvPr>
        </p:nvSpPr>
        <p:spPr bwMode="gray"/>
        <p:txBody>
          <a:bodyPr/>
          <a:lstStyle/>
          <a:p>
            <a:r>
              <a:rPr lang="de-DE">
                <a:solidFill>
                  <a:srgbClr val="333333"/>
                </a:solidFill>
              </a:rPr>
              <a:t>Entrenamiento Metacognitivo 4 - Empatizar, Primera Parte</a:t>
            </a:r>
            <a:endParaRPr lang="de-DE" dirty="0">
              <a:solidFill>
                <a:srgbClr val="333333"/>
              </a:solidFill>
            </a:endParaRPr>
          </a:p>
        </p:txBody>
      </p:sp>
      <p:sp>
        <p:nvSpPr>
          <p:cNvPr id="12" name="object 3"/>
          <p:cNvSpPr txBox="1"/>
          <p:nvPr/>
        </p:nvSpPr>
        <p:spPr>
          <a:xfrm>
            <a:off x="455023" y="4658666"/>
            <a:ext cx="8128431" cy="1325362"/>
          </a:xfrm>
          <a:prstGeom prst="rect">
            <a:avLst/>
          </a:prstGeom>
        </p:spPr>
        <p:txBody>
          <a:bodyPr vert="horz" wrap="square" lIns="0" tIns="113664" rIns="0" bIns="0" rtlCol="0">
            <a:spAutoFit/>
          </a:bodyPr>
          <a:lstStyle/>
          <a:p>
            <a:pPr marL="635" defTabSz="914400" eaLnBrk="0" fontAlgn="base" hangingPunct="0">
              <a:spcBef>
                <a:spcPts val="894"/>
              </a:spcBef>
              <a:spcAft>
                <a:spcPct val="0"/>
              </a:spcAft>
            </a:pPr>
            <a:r>
              <a:rPr lang="en-US" i="1" spc="-5" dirty="0">
                <a:solidFill>
                  <a:srgbClr val="333333"/>
                </a:solidFill>
                <a:latin typeface="Calibri Light"/>
                <a:ea typeface="ＭＳ Ｐゴシック" panose="020B0600070205080204" pitchFamily="34" charset="-128"/>
                <a:cs typeface="Verdana"/>
              </a:rPr>
              <a:t>[for trainers:</a:t>
            </a:r>
            <a:endParaRPr dirty="0">
              <a:solidFill>
                <a:srgbClr val="333333"/>
              </a:solidFill>
              <a:latin typeface="Calibri Light"/>
              <a:ea typeface="ＭＳ Ｐゴシック" panose="020B0600070205080204" pitchFamily="34" charset="-128"/>
              <a:cs typeface="Verdana"/>
            </a:endParaRPr>
          </a:p>
          <a:p>
            <a:pPr marL="12700" marR="5080" defTabSz="914400" eaLnBrk="0" fontAlgn="base" hangingPunct="0">
              <a:spcBef>
                <a:spcPts val="800"/>
              </a:spcBef>
              <a:spcAft>
                <a:spcPct val="0"/>
              </a:spcAft>
            </a:pPr>
            <a:r>
              <a:rPr lang="es-ES" dirty="0">
                <a:solidFill>
                  <a:srgbClr val="333333"/>
                </a:solidFill>
                <a:latin typeface="Calibri Light"/>
                <a:ea typeface="ＭＳ Ｐゴシック" panose="020B0600070205080204" pitchFamily="34" charset="-128"/>
              </a:rPr>
              <a:t>algunos vídeos pueden contener lenguaje no apropiado para todos los públicos o no ser válidos en distintas culturas. Por favor, revise </a:t>
            </a:r>
            <a:r>
              <a:rPr lang="es-ES" dirty="0" err="1">
                <a:solidFill>
                  <a:srgbClr val="333333"/>
                </a:solidFill>
                <a:latin typeface="Calibri Light"/>
                <a:ea typeface="ＭＳ Ｐゴシック" panose="020B0600070205080204" pitchFamily="34" charset="-128"/>
              </a:rPr>
              <a:t>cuidaosamente</a:t>
            </a:r>
            <a:r>
              <a:rPr lang="es-ES" dirty="0">
                <a:solidFill>
                  <a:srgbClr val="333333"/>
                </a:solidFill>
                <a:latin typeface="Calibri Light"/>
                <a:ea typeface="ＭＳ Ｐゴシック" panose="020B0600070205080204" pitchFamily="34" charset="-128"/>
              </a:rPr>
              <a:t> los vídeos antes de mostrarlos</a:t>
            </a:r>
            <a:r>
              <a:rPr lang="de-DE" dirty="0">
                <a:solidFill>
                  <a:srgbClr val="333333"/>
                </a:solidFill>
                <a:latin typeface="Calibri Light"/>
                <a:ea typeface="ＭＳ Ｐゴシック" panose="020B0600070205080204" pitchFamily="34" charset="-128"/>
              </a:rPr>
              <a:t>]</a:t>
            </a:r>
          </a:p>
        </p:txBody>
      </p:sp>
      <p:grpSp>
        <p:nvGrpSpPr>
          <p:cNvPr id="14" name="Gruppieren 13"/>
          <p:cNvGrpSpPr/>
          <p:nvPr/>
        </p:nvGrpSpPr>
        <p:grpSpPr>
          <a:xfrm>
            <a:off x="9875318" y="4383231"/>
            <a:ext cx="1838137" cy="1828164"/>
            <a:chOff x="7152612" y="4870093"/>
            <a:chExt cx="1838137" cy="1828164"/>
          </a:xfrm>
        </p:grpSpPr>
        <p:sp>
          <p:nvSpPr>
            <p:cNvPr id="15"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grpSp>
      <p:sp>
        <p:nvSpPr>
          <p:cNvPr id="3" name="Slide Number Placeholder 2"/>
          <p:cNvSpPr>
            <a:spLocks noGrp="1"/>
          </p:cNvSpPr>
          <p:nvPr>
            <p:ph type="sldNum" sz="quarter" idx="12"/>
          </p:nvPr>
        </p:nvSpPr>
        <p:spPr/>
        <p:txBody>
          <a:bodyPr/>
          <a:lstStyle/>
          <a:p>
            <a:fld id="{B6BCD41C-81CA-4817-83D8-EFF29AD0D4B6}" type="slidenum">
              <a:rPr lang="de-DE" altLang="de-DE" smtClean="0"/>
              <a:pPr/>
              <a:t>37</a:t>
            </a:fld>
            <a:endParaRPr lang="de-DE" altLang="de-DE"/>
          </a:p>
        </p:txBody>
      </p:sp>
    </p:spTree>
    <p:extLst>
      <p:ext uri="{BB962C8B-B14F-4D97-AF65-F5344CB8AC3E}">
        <p14:creationId xmlns:p14="http://schemas.microsoft.com/office/powerpoint/2010/main" val="262615003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6" name="Text Box 5"/>
          <p:cNvSpPr txBox="1">
            <a:spLocks noChangeArrowheads="1"/>
          </p:cNvSpPr>
          <p:nvPr/>
        </p:nvSpPr>
        <p:spPr bwMode="auto">
          <a:xfrm>
            <a:off x="5486400" y="2203704"/>
            <a:ext cx="5852160"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La mujer come insectos con asco</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Mujer que baja la cabeza con vergüenza </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Mujer rezando</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Mujer que disfruta con la desgracia de otros</a:t>
            </a:r>
            <a:endParaRPr lang="en-GB" altLang="de-DE" sz="2400" dirty="0">
              <a:solidFill>
                <a:srgbClr val="333333"/>
              </a:solidFill>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Calibri Light"/>
              </a:rPr>
              <a:t>¿Qué siente o hace esta persona? ¿Qué seguridad tiene?</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9" name="Picture 9" descr="Lisa Fitz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770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9"/>
          <p:cNvSpPr txBox="1">
            <a:spLocks noChangeArrowheads="1"/>
          </p:cNvSpPr>
          <p:nvPr/>
        </p:nvSpPr>
        <p:spPr bwMode="auto">
          <a:xfrm>
            <a:off x="1708332" y="2173710"/>
            <a:ext cx="201168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Calibri Light"/>
              </a:rPr>
              <a:t>Foto recortada</a:t>
            </a:r>
            <a:endParaRPr lang="en-GB" altLang="de-DE" sz="2400" i="1" dirty="0">
              <a:latin typeface="Calibri Light"/>
            </a:endParaRPr>
          </a:p>
        </p:txBody>
      </p:sp>
      <p:sp>
        <p:nvSpPr>
          <p:cNvPr id="5" name="Slide Number Placeholder 4"/>
          <p:cNvSpPr>
            <a:spLocks noGrp="1"/>
          </p:cNvSpPr>
          <p:nvPr>
            <p:ph type="sldNum" sz="quarter" idx="12"/>
          </p:nvPr>
        </p:nvSpPr>
        <p:spPr/>
        <p:txBody>
          <a:bodyPr/>
          <a:lstStyle/>
          <a:p>
            <a:fld id="{B6BCD41C-81CA-4817-83D8-EFF29AD0D4B6}" type="slidenum">
              <a:rPr lang="de-DE" altLang="de-DE" smtClean="0"/>
              <a:pPr/>
              <a:t>38</a:t>
            </a:fld>
            <a:endParaRPr lang="de-DE" altLang="de-DE"/>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00" name="Text Box 4"/>
          <p:cNvSpPr txBox="1">
            <a:spLocks noChangeArrowheads="1"/>
          </p:cNvSpPr>
          <p:nvPr/>
        </p:nvSpPr>
        <p:spPr bwMode="auto">
          <a:xfrm>
            <a:off x="5486400" y="2203704"/>
            <a:ext cx="5852160"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La mujer come insectos con asco</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Mujer que baja la cabeza con vergüenza </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Mujer rezando</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Mujer que disfruta con la desgracia de otros</a:t>
            </a:r>
            <a:endParaRPr lang="en-GB" altLang="de-DE"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8" name="Picture 7" descr="Lisa Fit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5892" y="2660904"/>
            <a:ext cx="2763175"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txBox="1">
            <a:spLocks noChangeArrowheads="1"/>
          </p:cNvSpPr>
          <p:nvPr/>
        </p:nvSpPr>
        <p:spPr bwMode="auto">
          <a:xfrm>
            <a:off x="1315892" y="2203704"/>
            <a:ext cx="27631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¡Asco!</a:t>
            </a:r>
            <a:endParaRPr lang="en-GB" altLang="de-DE" sz="2400" dirty="0">
              <a:solidFill>
                <a:srgbClr val="004992"/>
              </a:solidFill>
              <a:latin typeface="Calibri Light"/>
            </a:endParaRPr>
          </a:p>
        </p:txBody>
      </p:sp>
      <p:sp>
        <p:nvSpPr>
          <p:cNvPr id="2" name="Slide Number Placeholder 1"/>
          <p:cNvSpPr>
            <a:spLocks noGrp="1"/>
          </p:cNvSpPr>
          <p:nvPr>
            <p:ph type="sldNum" sz="quarter" idx="12"/>
          </p:nvPr>
        </p:nvSpPr>
        <p:spPr/>
        <p:txBody>
          <a:bodyPr/>
          <a:lstStyle/>
          <a:p>
            <a:fld id="{B6BCD41C-81CA-4817-83D8-EFF29AD0D4B6}" type="slidenum">
              <a:rPr lang="de-DE" altLang="de-DE" smtClean="0"/>
              <a:pPr/>
              <a:t>39</a:t>
            </a:fld>
            <a:endParaRPr lang="de-DE" altLang="de-DE"/>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4" name="Text Box 1030"/>
          <p:cNvSpPr txBox="1">
            <a:spLocks noChangeArrowheads="1"/>
          </p:cNvSpPr>
          <p:nvPr/>
        </p:nvSpPr>
        <p:spPr bwMode="auto">
          <a:xfrm>
            <a:off x="5486400" y="2203704"/>
            <a:ext cx="585216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Se prepara para golpear</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Poeta recitando</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Piropeando</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Gesto de insulto</a:t>
            </a:r>
            <a:endParaRPr lang="en-GB" altLang="de-DE" sz="2400" dirty="0">
              <a:solidFill>
                <a:srgbClr val="333333"/>
              </a:solidFill>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Calibri Light"/>
              </a:rPr>
              <a:t>¿Qué siente o hace esta persona? ¿Qué seguridad tiene?</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9" name="Picture 12" descr="Ärger Yiannu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37360" y="2660904"/>
            <a:ext cx="1920240" cy="1537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9"/>
          <p:cNvSpPr txBox="1">
            <a:spLocks noChangeArrowheads="1"/>
          </p:cNvSpPr>
          <p:nvPr/>
        </p:nvSpPr>
        <p:spPr bwMode="auto">
          <a:xfrm>
            <a:off x="1708332" y="2173710"/>
            <a:ext cx="201168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Calibri Light"/>
              </a:rPr>
              <a:t>Foto recortada</a:t>
            </a:r>
            <a:endParaRPr lang="en-GB" altLang="de-DE" sz="2400" i="1" dirty="0">
              <a:latin typeface="Calibri Light"/>
            </a:endParaRPr>
          </a:p>
        </p:txBody>
      </p:sp>
      <p:sp>
        <p:nvSpPr>
          <p:cNvPr id="5" name="Slide Number Placeholder 4"/>
          <p:cNvSpPr>
            <a:spLocks noGrp="1"/>
          </p:cNvSpPr>
          <p:nvPr>
            <p:ph type="sldNum" sz="quarter" idx="12"/>
          </p:nvPr>
        </p:nvSpPr>
        <p:spPr/>
        <p:txBody>
          <a:bodyPr/>
          <a:lstStyle/>
          <a:p>
            <a:fld id="{B6BCD41C-81CA-4817-83D8-EFF29AD0D4B6}" type="slidenum">
              <a:rPr lang="de-DE" altLang="de-DE" smtClean="0"/>
              <a:pPr/>
              <a:t>40</a:t>
            </a:fld>
            <a:endParaRPr lang="de-DE" altLang="de-DE"/>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ext Box 4"/>
          <p:cNvSpPr txBox="1">
            <a:spLocks noChangeArrowheads="1"/>
          </p:cNvSpPr>
          <p:nvPr/>
        </p:nvSpPr>
        <p:spPr bwMode="auto">
          <a:xfrm>
            <a:off x="5486400" y="2203704"/>
            <a:ext cx="585216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Se prepara para golpear</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Poeta recitando</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Piropeando</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Gesto de insulto</a:t>
            </a:r>
            <a:endParaRPr lang="en-GB" altLang="de-DE"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7" name="Grafik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7240" y="2203704"/>
            <a:ext cx="3840480" cy="2207319"/>
          </a:xfrm>
          <a:prstGeom prst="rect">
            <a:avLst/>
          </a:prstGeom>
        </p:spPr>
      </p:pic>
      <p:sp>
        <p:nvSpPr>
          <p:cNvPr id="2" name="Slide Number Placeholder 1"/>
          <p:cNvSpPr>
            <a:spLocks noGrp="1"/>
          </p:cNvSpPr>
          <p:nvPr>
            <p:ph type="sldNum" sz="quarter" idx="12"/>
          </p:nvPr>
        </p:nvSpPr>
        <p:spPr/>
        <p:txBody>
          <a:bodyPr/>
          <a:lstStyle/>
          <a:p>
            <a:fld id="{B6BCD41C-81CA-4817-83D8-EFF29AD0D4B6}" type="slidenum">
              <a:rPr lang="de-DE" altLang="de-DE" smtClean="0"/>
              <a:pPr/>
              <a:t>41</a:t>
            </a:fld>
            <a:endParaRPr lang="de-DE" altLang="de-DE"/>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2" name="Text Box 6"/>
          <p:cNvSpPr txBox="1">
            <a:spLocks noChangeArrowheads="1"/>
          </p:cNvSpPr>
          <p:nvPr/>
        </p:nvSpPr>
        <p:spPr bwMode="auto">
          <a:xfrm>
            <a:off x="5486400" y="2203704"/>
            <a:ext cx="5852160" cy="31728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es-ES" altLang="de-DE" sz="2400" dirty="0">
                <a:solidFill>
                  <a:srgbClr val="333333"/>
                </a:solidFill>
                <a:latin typeface="Calibri Light"/>
              </a:rPr>
              <a:t>La novia dice “sí” en su boda</a:t>
            </a:r>
          </a:p>
          <a:p>
            <a:pPr eaLnBrk="1" hangingPunct="1">
              <a:lnSpc>
                <a:spcPct val="105000"/>
              </a:lnSpc>
              <a:spcBef>
                <a:spcPts val="1999"/>
              </a:spcBef>
              <a:spcAft>
                <a:spcPts val="0"/>
              </a:spcAft>
              <a:buClr>
                <a:srgbClr val="333333"/>
              </a:buClr>
              <a:buFont typeface="WingDings"/>
              <a:buAutoNum type="arabicPeriod"/>
            </a:pPr>
            <a:r>
              <a:rPr lang="es-ES" altLang="de-DE" sz="2400" dirty="0">
                <a:solidFill>
                  <a:srgbClr val="333333"/>
                </a:solidFill>
                <a:latin typeface="Calibri Light"/>
              </a:rPr>
              <a:t>Mujer en un bar</a:t>
            </a:r>
          </a:p>
          <a:p>
            <a:pPr eaLnBrk="1" hangingPunct="1">
              <a:lnSpc>
                <a:spcPct val="105000"/>
              </a:lnSpc>
              <a:spcBef>
                <a:spcPts val="1999"/>
              </a:spcBef>
              <a:spcAft>
                <a:spcPts val="0"/>
              </a:spcAft>
              <a:buClr>
                <a:srgbClr val="333333"/>
              </a:buClr>
              <a:buFont typeface="WingDings"/>
              <a:buAutoNum type="arabicPeriod"/>
            </a:pPr>
            <a:r>
              <a:rPr lang="es-ES" altLang="de-DE" sz="2400" dirty="0">
                <a:solidFill>
                  <a:srgbClr val="333333"/>
                </a:solidFill>
                <a:latin typeface="Calibri Light"/>
              </a:rPr>
              <a:t>Le enseña su anillo de compromiso a una amiga</a:t>
            </a:r>
          </a:p>
          <a:p>
            <a:pPr eaLnBrk="1" hangingPunct="1">
              <a:lnSpc>
                <a:spcPct val="105000"/>
              </a:lnSpc>
              <a:spcBef>
                <a:spcPts val="1999"/>
              </a:spcBef>
              <a:spcAft>
                <a:spcPts val="0"/>
              </a:spcAft>
              <a:buClr>
                <a:srgbClr val="333333"/>
              </a:buClr>
              <a:buFont typeface="WingDings"/>
              <a:buAutoNum type="arabicPeriod"/>
            </a:pPr>
            <a:r>
              <a:rPr lang="es-ES" altLang="de-DE" sz="2400" dirty="0">
                <a:solidFill>
                  <a:srgbClr val="333333"/>
                </a:solidFill>
                <a:latin typeface="Calibri Light"/>
              </a:rPr>
              <a:t>Se queja de haber recibido un multa de tráfico injustamente</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Calibri Light"/>
              </a:rPr>
              <a:t>¿Qué siente o hace esta persona? ¿Qué seguridad tiene?</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9" name="Picture 10" descr="MaryLou`s - Frau, bearbeit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5"/>
            <a:ext cx="1463040" cy="1620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9"/>
          <p:cNvSpPr txBox="1">
            <a:spLocks noChangeArrowheads="1"/>
          </p:cNvSpPr>
          <p:nvPr/>
        </p:nvSpPr>
        <p:spPr bwMode="auto">
          <a:xfrm>
            <a:off x="1708332" y="2173710"/>
            <a:ext cx="201168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Calibri Light"/>
              </a:rPr>
              <a:t>Foto recortada</a:t>
            </a:r>
            <a:endParaRPr lang="en-GB" altLang="de-DE" sz="2400" i="1" dirty="0">
              <a:latin typeface="Calibri Light"/>
            </a:endParaRPr>
          </a:p>
        </p:txBody>
      </p:sp>
      <p:sp>
        <p:nvSpPr>
          <p:cNvPr id="5" name="Slide Number Placeholder 4"/>
          <p:cNvSpPr>
            <a:spLocks noGrp="1"/>
          </p:cNvSpPr>
          <p:nvPr>
            <p:ph type="sldNum" sz="quarter" idx="12"/>
          </p:nvPr>
        </p:nvSpPr>
        <p:spPr/>
        <p:txBody>
          <a:bodyPr/>
          <a:lstStyle/>
          <a:p>
            <a:fld id="{B6BCD41C-81CA-4817-83D8-EFF29AD0D4B6}" type="slidenum">
              <a:rPr lang="de-DE" altLang="de-DE" smtClean="0"/>
              <a:pPr/>
              <a:t>42</a:t>
            </a:fld>
            <a:endParaRPr lang="de-DE" altLang="de-DE"/>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5" name="Text Box 4"/>
          <p:cNvSpPr txBox="1">
            <a:spLocks noChangeArrowheads="1"/>
          </p:cNvSpPr>
          <p:nvPr/>
        </p:nvSpPr>
        <p:spPr bwMode="auto">
          <a:xfrm>
            <a:off x="5486400" y="2203704"/>
            <a:ext cx="5852160" cy="31728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La novia dice </a:t>
            </a:r>
            <a:r>
              <a:rPr lang="es-ES" altLang="de-DE" sz="2400" dirty="0">
                <a:solidFill>
                  <a:srgbClr val="333333"/>
                </a:solidFill>
                <a:latin typeface="Calibri Light"/>
              </a:rPr>
              <a:t>“sí” </a:t>
            </a:r>
            <a:r>
              <a:rPr lang="de-DE" altLang="de-DE" sz="2400" dirty="0">
                <a:solidFill>
                  <a:srgbClr val="333333"/>
                </a:solidFill>
                <a:latin typeface="Calibri Light"/>
              </a:rPr>
              <a:t>en su boda</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Mujer en un bar</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Le enseña su anillo de compromiso a una amiga</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Se queja de haber recibido un multa de tráfico injustamente</a:t>
            </a:r>
            <a:endParaRPr lang="en-GB" altLang="de-DE"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8" name="Picture 7" descr="Bild 1_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3627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txBox="1">
            <a:spLocks noChangeArrowheads="1"/>
          </p:cNvSpPr>
          <p:nvPr/>
        </p:nvSpPr>
        <p:spPr bwMode="auto">
          <a:xfrm>
            <a:off x="777240"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¡Alegría!</a:t>
            </a:r>
            <a:endParaRPr lang="en-GB" altLang="de-DE" sz="2400">
              <a:solidFill>
                <a:srgbClr val="004992"/>
              </a:solidFill>
              <a:latin typeface="Calibri Light"/>
            </a:endParaRPr>
          </a:p>
        </p:txBody>
      </p:sp>
      <p:sp>
        <p:nvSpPr>
          <p:cNvPr id="2" name="Slide Number Placeholder 1"/>
          <p:cNvSpPr>
            <a:spLocks noGrp="1"/>
          </p:cNvSpPr>
          <p:nvPr>
            <p:ph type="sldNum" sz="quarter" idx="12"/>
          </p:nvPr>
        </p:nvSpPr>
        <p:spPr/>
        <p:txBody>
          <a:bodyPr/>
          <a:lstStyle/>
          <a:p>
            <a:fld id="{B6BCD41C-81CA-4817-83D8-EFF29AD0D4B6}" type="slidenum">
              <a:rPr lang="de-DE" altLang="de-DE" smtClean="0"/>
              <a:pPr/>
              <a:t>43</a:t>
            </a:fld>
            <a:endParaRPr lang="de-DE" altLang="de-DE"/>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20" name="Text Box 9"/>
          <p:cNvSpPr txBox="1">
            <a:spLocks noChangeArrowheads="1"/>
          </p:cNvSpPr>
          <p:nvPr/>
        </p:nvSpPr>
        <p:spPr bwMode="auto">
          <a:xfrm>
            <a:off x="5486400" y="2203704"/>
            <a:ext cx="585216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Fan enloquecido</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Camarero muy animado</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Pelea</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Jugador que celebra un gol</a:t>
            </a:r>
            <a:endParaRPr lang="en-GB" altLang="de-DE" sz="2400" dirty="0">
              <a:solidFill>
                <a:srgbClr val="333333"/>
              </a:solidFill>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Calibri Light"/>
              </a:rPr>
              <a:t>¿Qué siente o hace esta persona? ¿Qué seguridad tiene?</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9" name="Picture 13" descr="Bild 3_crew 8_ohne kontex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5"/>
            <a:ext cx="1463040" cy="2267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9"/>
          <p:cNvSpPr txBox="1">
            <a:spLocks noChangeArrowheads="1"/>
          </p:cNvSpPr>
          <p:nvPr/>
        </p:nvSpPr>
        <p:spPr bwMode="auto">
          <a:xfrm>
            <a:off x="1708332" y="2173710"/>
            <a:ext cx="201168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Calibri Light"/>
              </a:rPr>
              <a:t>Foto recortada</a:t>
            </a:r>
            <a:endParaRPr lang="en-GB" altLang="de-DE" sz="2400" i="1" dirty="0">
              <a:latin typeface="Calibri Light"/>
            </a:endParaRPr>
          </a:p>
        </p:txBody>
      </p:sp>
      <p:sp>
        <p:nvSpPr>
          <p:cNvPr id="5" name="Slide Number Placeholder 4"/>
          <p:cNvSpPr>
            <a:spLocks noGrp="1"/>
          </p:cNvSpPr>
          <p:nvPr>
            <p:ph type="sldNum" sz="quarter" idx="12"/>
          </p:nvPr>
        </p:nvSpPr>
        <p:spPr/>
        <p:txBody>
          <a:bodyPr/>
          <a:lstStyle/>
          <a:p>
            <a:fld id="{B6BCD41C-81CA-4817-83D8-EFF29AD0D4B6}" type="slidenum">
              <a:rPr lang="de-DE" altLang="de-DE" smtClean="0"/>
              <a:pPr/>
              <a:t>44</a:t>
            </a:fld>
            <a:endParaRPr lang="de-DE" altLang="de-DE"/>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ext Box 4"/>
          <p:cNvSpPr txBox="1">
            <a:spLocks noChangeArrowheads="1"/>
          </p:cNvSpPr>
          <p:nvPr/>
        </p:nvSpPr>
        <p:spPr bwMode="auto">
          <a:xfrm>
            <a:off x="5486400" y="2203704"/>
            <a:ext cx="585216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Fan enloquecido</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Camarero muy animado</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Pelea</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Jugador que celebra un gol</a:t>
            </a:r>
            <a:endParaRPr lang="en-GB" altLang="de-DE"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8" name="Picture 7" descr="Bild 3_crew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88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a:spLocks noChangeArrowheads="1"/>
          </p:cNvSpPr>
          <p:nvPr/>
        </p:nvSpPr>
        <p:spPr bwMode="auto">
          <a:xfrm>
            <a:off x="777239"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¡Alegría!</a:t>
            </a:r>
            <a:endParaRPr lang="en-GB" altLang="de-DE" sz="2400" dirty="0">
              <a:solidFill>
                <a:srgbClr val="004992"/>
              </a:solidFill>
              <a:latin typeface="Calibri Light"/>
            </a:endParaRPr>
          </a:p>
        </p:txBody>
      </p:sp>
      <p:sp>
        <p:nvSpPr>
          <p:cNvPr id="2" name="Slide Number Placeholder 1"/>
          <p:cNvSpPr>
            <a:spLocks noGrp="1"/>
          </p:cNvSpPr>
          <p:nvPr>
            <p:ph type="sldNum" sz="quarter" idx="12"/>
          </p:nvPr>
        </p:nvSpPr>
        <p:spPr/>
        <p:txBody>
          <a:bodyPr/>
          <a:lstStyle/>
          <a:p>
            <a:fld id="{B6BCD41C-81CA-4817-83D8-EFF29AD0D4B6}" type="slidenum">
              <a:rPr lang="de-DE" altLang="de-DE" smtClean="0"/>
              <a:pPr/>
              <a:t>45</a:t>
            </a:fld>
            <a:endParaRPr lang="de-DE" altLang="de-DE"/>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8" name="Text Box 3"/>
          <p:cNvSpPr txBox="1">
            <a:spLocks noChangeArrowheads="1"/>
          </p:cNvSpPr>
          <p:nvPr/>
        </p:nvSpPr>
        <p:spPr bwMode="auto">
          <a:xfrm>
            <a:off x="5486400" y="2203704"/>
            <a:ext cx="585216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Superviviente de un accidente en la mina</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Trabajador en su descanso</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Obrero en huelga</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Disfraz de minero</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Calibri Light"/>
              </a:rPr>
              <a:t>¿Qué siente o hace esta persona? ¿Qué seguridad tiene?</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9" name="Picture 9" descr="Eberhard Kamm fotocommunity Schicht im Schach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3"/>
            <a:ext cx="1920240" cy="1708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9"/>
          <p:cNvSpPr txBox="1">
            <a:spLocks noChangeArrowheads="1"/>
          </p:cNvSpPr>
          <p:nvPr/>
        </p:nvSpPr>
        <p:spPr bwMode="auto">
          <a:xfrm>
            <a:off x="1708332" y="2173710"/>
            <a:ext cx="201168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Calibri Light"/>
              </a:rPr>
              <a:t>Foto recortada</a:t>
            </a:r>
            <a:endParaRPr lang="en-GB" altLang="de-DE" sz="2400" i="1" dirty="0">
              <a:latin typeface="Calibri Light"/>
            </a:endParaRPr>
          </a:p>
        </p:txBody>
      </p:sp>
      <p:sp>
        <p:nvSpPr>
          <p:cNvPr id="5" name="Slide Number Placeholder 4"/>
          <p:cNvSpPr>
            <a:spLocks noGrp="1"/>
          </p:cNvSpPr>
          <p:nvPr>
            <p:ph type="sldNum" sz="quarter" idx="12"/>
          </p:nvPr>
        </p:nvSpPr>
        <p:spPr/>
        <p:txBody>
          <a:bodyPr/>
          <a:lstStyle/>
          <a:p>
            <a:fld id="{B6BCD41C-81CA-4817-83D8-EFF29AD0D4B6}" type="slidenum">
              <a:rPr lang="de-DE" altLang="de-DE" smtClean="0"/>
              <a:pPr/>
              <a:t>46</a:t>
            </a:fld>
            <a:endParaRPr lang="de-DE" altLang="de-DE"/>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ext Box 4"/>
          <p:cNvSpPr txBox="1">
            <a:spLocks noChangeArrowheads="1"/>
          </p:cNvSpPr>
          <p:nvPr/>
        </p:nvSpPr>
        <p:spPr bwMode="auto">
          <a:xfrm>
            <a:off x="5486400" y="2203704"/>
            <a:ext cx="585216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Superviviente de un accidente en la mina</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Trabajador en su descanso</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Obrero en huelga</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Calibri Light"/>
              </a:rPr>
              <a:t>Disfraz de minero</a:t>
            </a: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7" name="Picture 6" descr="Eberhard Kamm fotocommunity Schicht im Schach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203704"/>
            <a:ext cx="3840480" cy="2097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fld id="{B6BCD41C-81CA-4817-83D8-EFF29AD0D4B6}" type="slidenum">
              <a:rPr lang="de-DE" altLang="de-DE" smtClean="0"/>
              <a:pPr/>
              <a:t>47</a:t>
            </a:fld>
            <a:endParaRPr lang="de-DE" altLang="de-DE"/>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Calibri Light"/>
              </a:rPr>
              <a:t>¿Qué siente o hace esta persona? ¿Qué seguridad tiene?</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10" name="Picture 1030" descr="Jens Mittelsdorf - fotocommunity -  13x18 sich schwarz ärgern1 - personal approv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49744" y="2203704"/>
            <a:ext cx="16505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5"/>
          <p:cNvSpPr txBox="1">
            <a:spLocks noChangeArrowheads="1"/>
          </p:cNvSpPr>
          <p:nvPr/>
        </p:nvSpPr>
        <p:spPr bwMode="auto">
          <a:xfrm>
            <a:off x="408955" y="4513872"/>
            <a:ext cx="1137600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ts val="600"/>
              </a:spcBef>
              <a:buClrTx/>
              <a:buFontTx/>
              <a:buNone/>
            </a:pPr>
            <a:r>
              <a:rPr lang="es-ES" altLang="de-DE" sz="2000" dirty="0">
                <a:solidFill>
                  <a:srgbClr val="333333"/>
                </a:solidFill>
                <a:latin typeface="Calibri Light"/>
              </a:rPr>
              <a:t>Hombre leyendo:</a:t>
            </a:r>
          </a:p>
          <a:p>
            <a:pPr eaLnBrk="1" hangingPunct="1">
              <a:spcBef>
                <a:spcPts val="600"/>
              </a:spcBef>
              <a:buClr>
                <a:srgbClr val="333333"/>
              </a:buClr>
              <a:buFont typeface="WingDings"/>
              <a:buChar char=""/>
            </a:pPr>
            <a:r>
              <a:rPr lang="es-ES" altLang="de-DE" sz="2000" dirty="0">
                <a:solidFill>
                  <a:srgbClr val="333333"/>
                </a:solidFill>
                <a:latin typeface="Calibri Light"/>
              </a:rPr>
              <a:t>Carta de amor (sonrojado en la próxima foto)</a:t>
            </a:r>
          </a:p>
          <a:p>
            <a:pPr eaLnBrk="1" hangingPunct="1">
              <a:spcBef>
                <a:spcPts val="600"/>
              </a:spcBef>
              <a:buClr>
                <a:srgbClr val="333333"/>
              </a:buClr>
              <a:buFont typeface="WingDings"/>
              <a:buChar char=""/>
            </a:pPr>
            <a:r>
              <a:rPr lang="es-ES" altLang="de-DE" sz="2000" dirty="0">
                <a:solidFill>
                  <a:srgbClr val="333333"/>
                </a:solidFill>
                <a:latin typeface="Calibri Light"/>
              </a:rPr>
              <a:t>Artículo interesante (toma notas en la próxima foto)</a:t>
            </a:r>
          </a:p>
          <a:p>
            <a:pPr eaLnBrk="1" hangingPunct="1">
              <a:spcBef>
                <a:spcPts val="600"/>
              </a:spcBef>
              <a:buClr>
                <a:srgbClr val="333333"/>
              </a:buClr>
              <a:buFont typeface="WingDings"/>
              <a:buChar char=""/>
            </a:pPr>
            <a:r>
              <a:rPr lang="es-ES" altLang="de-DE" sz="2000" dirty="0">
                <a:solidFill>
                  <a:srgbClr val="333333"/>
                </a:solidFill>
                <a:latin typeface="Calibri Light"/>
              </a:rPr>
              <a:t>Carta de rechazo (furioso en la próxima foto)</a:t>
            </a:r>
          </a:p>
          <a:p>
            <a:pPr eaLnBrk="1" hangingPunct="1">
              <a:spcBef>
                <a:spcPts val="600"/>
              </a:spcBef>
              <a:buClr>
                <a:srgbClr val="333333"/>
              </a:buClr>
              <a:buFont typeface="WingDings"/>
              <a:buChar char=""/>
            </a:pPr>
            <a:r>
              <a:rPr lang="es-ES" altLang="de-DE" sz="2000" dirty="0">
                <a:solidFill>
                  <a:srgbClr val="333333"/>
                </a:solidFill>
                <a:latin typeface="Calibri Light"/>
              </a:rPr>
              <a:t>Chistes (se está riendo en la próxima foto)</a:t>
            </a:r>
            <a:endParaRPr lang="de-DE" altLang="de-DE" sz="2000" dirty="0">
              <a:solidFill>
                <a:srgbClr val="333333"/>
              </a:solidFill>
              <a:latin typeface="Calibri Light"/>
            </a:endParaRPr>
          </a:p>
        </p:txBody>
      </p:sp>
      <p:sp>
        <p:nvSpPr>
          <p:cNvPr id="5" name="Slide Number Placeholder 4"/>
          <p:cNvSpPr>
            <a:spLocks noGrp="1"/>
          </p:cNvSpPr>
          <p:nvPr>
            <p:ph type="sldNum" sz="quarter" idx="12"/>
          </p:nvPr>
        </p:nvSpPr>
        <p:spPr/>
        <p:txBody>
          <a:bodyPr/>
          <a:lstStyle/>
          <a:p>
            <a:fld id="{B6BCD41C-81CA-4817-83D8-EFF29AD0D4B6}" type="slidenum">
              <a:rPr lang="de-DE" altLang="de-DE" smtClean="0"/>
              <a:pPr/>
              <a:t>48</a:t>
            </a:fld>
            <a:endParaRPr lang="de-DE" altLang="de-DE"/>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11" name="Text Box 5"/>
          <p:cNvSpPr txBox="1">
            <a:spLocks noChangeArrowheads="1"/>
          </p:cNvSpPr>
          <p:nvPr/>
        </p:nvSpPr>
        <p:spPr bwMode="auto">
          <a:xfrm>
            <a:off x="408955" y="4513872"/>
            <a:ext cx="1137600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ts val="600"/>
              </a:spcBef>
              <a:buClrTx/>
              <a:buFontTx/>
              <a:buNone/>
            </a:pPr>
            <a:r>
              <a:rPr lang="es-ES" altLang="de-DE" sz="2000" dirty="0">
                <a:solidFill>
                  <a:srgbClr val="333333"/>
                </a:solidFill>
                <a:latin typeface="Calibri Light"/>
              </a:rPr>
              <a:t>Hombre leyendo:</a:t>
            </a:r>
          </a:p>
          <a:p>
            <a:pPr eaLnBrk="1" hangingPunct="1">
              <a:spcBef>
                <a:spcPts val="600"/>
              </a:spcBef>
              <a:buClr>
                <a:srgbClr val="000000"/>
              </a:buClr>
              <a:buFont typeface="WingDings"/>
              <a:buChar char=""/>
            </a:pPr>
            <a:r>
              <a:rPr lang="es-ES" altLang="de-DE" sz="2000" dirty="0">
                <a:solidFill>
                  <a:srgbClr val="333333"/>
                </a:solidFill>
                <a:latin typeface="Calibri Light"/>
              </a:rPr>
              <a:t>Carta de amor (sonrojado en la próxima foto)</a:t>
            </a:r>
          </a:p>
          <a:p>
            <a:pPr eaLnBrk="1" hangingPunct="1">
              <a:spcBef>
                <a:spcPts val="600"/>
              </a:spcBef>
              <a:buClr>
                <a:srgbClr val="000000"/>
              </a:buClr>
              <a:buFont typeface="WingDings"/>
              <a:buChar char=""/>
            </a:pPr>
            <a:r>
              <a:rPr lang="es-ES" altLang="de-DE" sz="2000" dirty="0">
                <a:solidFill>
                  <a:srgbClr val="333333"/>
                </a:solidFill>
                <a:latin typeface="Calibri Light"/>
              </a:rPr>
              <a:t>Artículo interesante (toma notas en la próxima foto)</a:t>
            </a:r>
          </a:p>
          <a:p>
            <a:pPr eaLnBrk="1" hangingPunct="1">
              <a:spcBef>
                <a:spcPts val="600"/>
              </a:spcBef>
              <a:buClr>
                <a:srgbClr val="004992"/>
              </a:buClr>
              <a:buFont typeface="WingDings"/>
              <a:buChar char=""/>
            </a:pPr>
            <a:r>
              <a:rPr lang="es-ES" altLang="de-DE" sz="2000" dirty="0">
                <a:solidFill>
                  <a:srgbClr val="004992"/>
                </a:solidFill>
                <a:latin typeface="Calibri Light"/>
              </a:rPr>
              <a:t>Carta de rechazo (furioso en la próxima foto)</a:t>
            </a:r>
          </a:p>
          <a:p>
            <a:pPr eaLnBrk="1" hangingPunct="1">
              <a:spcBef>
                <a:spcPts val="600"/>
              </a:spcBef>
              <a:buClr>
                <a:srgbClr val="000000"/>
              </a:buClr>
              <a:buFont typeface="WingDings"/>
              <a:buChar char=""/>
            </a:pPr>
            <a:r>
              <a:rPr lang="es-ES" altLang="de-DE" sz="2000" dirty="0">
                <a:solidFill>
                  <a:srgbClr val="333333"/>
                </a:solidFill>
                <a:latin typeface="Calibri Light"/>
              </a:rPr>
              <a:t>Chistes (se está riendo en la próxima foto)</a:t>
            </a:r>
            <a:endParaRPr lang="de-DE" altLang="de-DE" sz="2000" dirty="0">
              <a:solidFill>
                <a:srgbClr val="333333"/>
              </a:solidFill>
              <a:latin typeface="Calibri Light"/>
            </a:endParaRPr>
          </a:p>
        </p:txBody>
      </p:sp>
      <p:pic>
        <p:nvPicPr>
          <p:cNvPr id="7" name="Picture 6" descr="13x18 sich schwarz ärgern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14096"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descr="13x18 sich schwarz ärgern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50344"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descr="Jens Mittelsdorf - fotocommunity -  13x18 sich schwarz ärgern1 - personal approval"/>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86593"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Slide Number Placeholder 4"/>
          <p:cNvSpPr>
            <a:spLocks noGrp="1"/>
          </p:cNvSpPr>
          <p:nvPr>
            <p:ph type="sldNum" sz="quarter" idx="12"/>
          </p:nvPr>
        </p:nvSpPr>
        <p:spPr/>
        <p:txBody>
          <a:bodyPr/>
          <a:lstStyle/>
          <a:p>
            <a:fld id="{B6BCD41C-81CA-4817-83D8-EFF29AD0D4B6}" type="slidenum">
              <a:rPr lang="de-DE" altLang="de-DE" smtClean="0"/>
              <a:pPr/>
              <a:t>49</a:t>
            </a:fld>
            <a:endParaRPr lang="de-DE" altLang="de-DE"/>
          </a:p>
        </p:txBody>
      </p:sp>
    </p:spTree>
    <p:extLst>
      <p:ext uri="{BB962C8B-B14F-4D97-AF65-F5344CB8AC3E}">
        <p14:creationId xmlns:p14="http://schemas.microsoft.com/office/powerpoint/2010/main" val="24026058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nSpc>
                <a:spcPct val="100000"/>
              </a:lnSpc>
              <a:spcBef>
                <a:spcPts val="0"/>
              </a:spcBef>
            </a:pPr>
            <a:r>
              <a:rPr lang="de-DE" altLang="de-DE" sz="4000">
                <a:solidFill>
                  <a:srgbClr val="004992"/>
                </a:solidFill>
                <a:ea typeface="+mn-ea"/>
                <a:cs typeface="+mn-cs"/>
              </a:rPr>
              <a:t>¡Primera conclusión!</a:t>
            </a:r>
            <a:endParaRPr lang="en-US" dirty="0">
              <a:solidFill>
                <a:srgbClr val="004992"/>
              </a:solidFill>
              <a:latin typeface="Calibri Light"/>
            </a:endParaRP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a:solidFill>
                  <a:srgbClr val="333333"/>
                </a:solidFill>
                <a:latin typeface="Calibri Light"/>
                <a:ea typeface="MS PGothic" panose="020B0600070205080204" pitchFamily="34" charset="-128"/>
              </a:rPr>
              <a:t>¡Las </a:t>
            </a:r>
            <a:r>
              <a:rPr lang="en-US" altLang="de-DE" sz="2400" dirty="0" err="1">
                <a:solidFill>
                  <a:srgbClr val="333333"/>
                </a:solidFill>
                <a:latin typeface="Calibri Light"/>
                <a:ea typeface="MS PGothic" panose="020B0600070205080204" pitchFamily="34" charset="-128"/>
              </a:rPr>
              <a:t>expresiones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faciales</a:t>
            </a:r>
            <a:r>
              <a:rPr lang="en-US" altLang="de-DE" sz="2400" dirty="0">
                <a:solidFill>
                  <a:srgbClr val="333333"/>
                </a:solidFill>
                <a:latin typeface="Calibri Light"/>
                <a:ea typeface="MS PGothic" panose="020B0600070205080204" pitchFamily="34" charset="-128"/>
              </a:rPr>
              <a:t> y </a:t>
            </a:r>
            <a:r>
              <a:rPr lang="en-US" altLang="de-DE" sz="2400" dirty="0" err="1">
                <a:solidFill>
                  <a:srgbClr val="333333"/>
                </a:solidFill>
                <a:latin typeface="Calibri Light"/>
                <a:ea typeface="MS PGothic" panose="020B0600070205080204" pitchFamily="34" charset="-128"/>
              </a:rPr>
              <a:t>los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gestos</a:t>
            </a:r>
            <a:r>
              <a:rPr lang="en-US" altLang="de-DE" sz="2400" dirty="0">
                <a:solidFill>
                  <a:srgbClr val="333333"/>
                </a:solidFill>
                <a:latin typeface="Calibri Light"/>
                <a:ea typeface="MS PGothic" panose="020B0600070205080204" pitchFamily="34" charset="-128"/>
              </a:rPr>
              <a:t> no </a:t>
            </a:r>
            <a:r>
              <a:rPr lang="en-US" altLang="de-DE" sz="2400" dirty="0" err="1">
                <a:solidFill>
                  <a:srgbClr val="333333"/>
                </a:solidFill>
                <a:latin typeface="Calibri Light"/>
                <a:ea typeface="MS PGothic" panose="020B0600070205080204" pitchFamily="34" charset="-128"/>
              </a:rPr>
              <a:t>siempre</a:t>
            </a:r>
            <a:r>
              <a:rPr lang="en-US" altLang="de-DE" sz="2400" dirty="0">
                <a:solidFill>
                  <a:srgbClr val="333333"/>
                </a:solidFill>
                <a:latin typeface="Calibri Light"/>
                <a:ea typeface="MS PGothic" panose="020B0600070205080204" pitchFamily="34" charset="-128"/>
              </a:rPr>
              <a:t> lo </a:t>
            </a:r>
            <a:r>
              <a:rPr lang="en-US" altLang="de-DE" sz="2400" dirty="0" err="1">
                <a:solidFill>
                  <a:srgbClr val="333333"/>
                </a:solidFill>
                <a:latin typeface="Calibri Light"/>
                <a:ea typeface="MS PGothic" panose="020B0600070205080204" pitchFamily="34" charset="-128"/>
              </a:rPr>
              <a:t>dicen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todo</a:t>
            </a:r>
            <a:r>
              <a:rPr lang="en-US" altLang="de-DE" sz="2400" dirty="0">
                <a:solidFill>
                  <a:srgbClr val="333333"/>
                </a:solidFill>
                <a:latin typeface="Calibri Light"/>
                <a:ea typeface="MS PGothic" panose="020B0600070205080204" pitchFamily="34" charset="-128"/>
              </a:rPr>
              <a:t>!</a:t>
            </a: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4" name="Slide Number Placeholder 3"/>
          <p:cNvSpPr>
            <a:spLocks noGrp="1"/>
          </p:cNvSpPr>
          <p:nvPr>
            <p:ph type="sldNum" sz="quarter" idx="12"/>
          </p:nvPr>
        </p:nvSpPr>
        <p:spPr/>
        <p:txBody>
          <a:bodyPr/>
          <a:lstStyle/>
          <a:p>
            <a:fld id="{B6BCD41C-81CA-4817-83D8-EFF29AD0D4B6}" type="slidenum">
              <a:rPr lang="de-DE" altLang="de-DE" smtClean="0"/>
              <a:pPr/>
              <a:t>50</a:t>
            </a:fld>
            <a:endParaRPr lang="de-DE" altLang="de-DE"/>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nSpc>
                <a:spcPct val="100000"/>
              </a:lnSpc>
              <a:spcBef>
                <a:spcPts val="0"/>
              </a:spcBef>
            </a:pPr>
            <a:r>
              <a:rPr lang="de-DE" altLang="de-DE" sz="4000">
                <a:solidFill>
                  <a:srgbClr val="004992"/>
                </a:solidFill>
                <a:ea typeface="+mn-ea"/>
                <a:cs typeface="+mn-cs"/>
              </a:rPr>
              <a:t>¡Primera conclusión!</a:t>
            </a:r>
            <a:endParaRPr lang="en-US" dirty="0">
              <a:solidFill>
                <a:srgbClr val="004992"/>
              </a:solidFill>
              <a:latin typeface="Calibri Light"/>
            </a:endParaRP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a:solidFill>
                  <a:srgbClr val="333333"/>
                </a:solidFill>
                <a:latin typeface="Calibri Light"/>
                <a:ea typeface="MS PGothic" panose="020B0600070205080204" pitchFamily="34" charset="-128"/>
              </a:rPr>
              <a:t>¡Las </a:t>
            </a:r>
            <a:r>
              <a:rPr lang="en-US" altLang="de-DE" sz="2400" dirty="0" err="1">
                <a:solidFill>
                  <a:srgbClr val="333333"/>
                </a:solidFill>
                <a:latin typeface="Calibri Light"/>
                <a:ea typeface="MS PGothic" panose="020B0600070205080204" pitchFamily="34" charset="-128"/>
              </a:rPr>
              <a:t>expresiones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faciales</a:t>
            </a:r>
            <a:r>
              <a:rPr lang="en-US" altLang="de-DE" sz="2400" dirty="0">
                <a:solidFill>
                  <a:srgbClr val="333333"/>
                </a:solidFill>
                <a:latin typeface="Calibri Light"/>
                <a:ea typeface="MS PGothic" panose="020B0600070205080204" pitchFamily="34" charset="-128"/>
              </a:rPr>
              <a:t> y </a:t>
            </a:r>
            <a:r>
              <a:rPr lang="en-US" altLang="de-DE" sz="2400" dirty="0" err="1">
                <a:solidFill>
                  <a:srgbClr val="333333"/>
                </a:solidFill>
                <a:latin typeface="Calibri Light"/>
                <a:ea typeface="MS PGothic" panose="020B0600070205080204" pitchFamily="34" charset="-128"/>
              </a:rPr>
              <a:t>los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gestos</a:t>
            </a:r>
            <a:r>
              <a:rPr lang="en-US" altLang="de-DE" sz="2400" dirty="0">
                <a:solidFill>
                  <a:srgbClr val="333333"/>
                </a:solidFill>
                <a:latin typeface="Calibri Light"/>
                <a:ea typeface="MS PGothic" panose="020B0600070205080204" pitchFamily="34" charset="-128"/>
              </a:rPr>
              <a:t> no </a:t>
            </a:r>
            <a:r>
              <a:rPr lang="en-US" altLang="de-DE" sz="2400" dirty="0" err="1">
                <a:solidFill>
                  <a:srgbClr val="333333"/>
                </a:solidFill>
                <a:latin typeface="Calibri Light"/>
                <a:ea typeface="MS PGothic" panose="020B0600070205080204" pitchFamily="34" charset="-128"/>
              </a:rPr>
              <a:t>siempre</a:t>
            </a:r>
            <a:r>
              <a:rPr lang="en-US" altLang="de-DE" sz="2400" dirty="0">
                <a:solidFill>
                  <a:srgbClr val="333333"/>
                </a:solidFill>
                <a:latin typeface="Calibri Light"/>
                <a:ea typeface="MS PGothic" panose="020B0600070205080204" pitchFamily="34" charset="-128"/>
              </a:rPr>
              <a:t> lo </a:t>
            </a:r>
            <a:r>
              <a:rPr lang="en-US" altLang="de-DE" sz="2400" dirty="0" err="1">
                <a:solidFill>
                  <a:srgbClr val="333333"/>
                </a:solidFill>
                <a:latin typeface="Calibri Light"/>
                <a:ea typeface="MS PGothic" panose="020B0600070205080204" pitchFamily="34" charset="-128"/>
              </a:rPr>
              <a:t>dicen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todo</a:t>
            </a:r>
            <a:r>
              <a:rPr lang="en-US" altLang="de-DE" sz="2400" dirty="0">
                <a:solidFill>
                  <a:srgbClr val="333333"/>
                </a:solidFill>
                <a:latin typeface="Calibri Light"/>
                <a:ea typeface="MS PGothic" panose="020B0600070205080204" pitchFamily="34" charset="-128"/>
              </a:rPr>
              <a:t>!</a:t>
            </a:r>
          </a:p>
          <a:p>
            <a:pPr marL="342900" lvl="0" indent="-342900" defTabSz="914400" fontAlgn="base">
              <a:buClr>
                <a:srgbClr val="333333"/>
              </a:buClr>
              <a:buFont typeface="WingDings"/>
              <a:buChar char=""/>
            </a:pPr>
            <a:r>
              <a:rPr lang="en-US" altLang="de-DE" sz="2400" dirty="0" err="1">
                <a:solidFill>
                  <a:srgbClr val="333333"/>
                </a:solidFill>
                <a:latin typeface="Calibri Light"/>
                <a:ea typeface="MS PGothic" panose="020B0600070205080204" pitchFamily="34" charset="-128"/>
              </a:rPr>
              <a:t>Muchas</a:t>
            </a:r>
            <a:r>
              <a:rPr lang="en-US" altLang="de-DE" sz="2400" dirty="0">
                <a:solidFill>
                  <a:srgbClr val="333333"/>
                </a:solidFill>
                <a:latin typeface="Calibri Light"/>
                <a:ea typeface="MS PGothic" panose="020B0600070205080204" pitchFamily="34" charset="-128"/>
              </a:rPr>
              <a:t> personas no </a:t>
            </a:r>
            <a:r>
              <a:rPr lang="en-US" altLang="de-DE" sz="2400" dirty="0" err="1">
                <a:solidFill>
                  <a:srgbClr val="333333"/>
                </a:solidFill>
                <a:latin typeface="Calibri Light"/>
                <a:ea typeface="MS PGothic" panose="020B0600070205080204" pitchFamily="34" charset="-128"/>
              </a:rPr>
              <a:t>muestran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expresión</a:t>
            </a:r>
            <a:r>
              <a:rPr lang="en-US" altLang="de-DE" sz="2400" dirty="0">
                <a:solidFill>
                  <a:srgbClr val="333333"/>
                </a:solidFill>
                <a:latin typeface="Calibri Light"/>
                <a:ea typeface="MS PGothic" panose="020B0600070205080204" pitchFamily="34" charset="-128"/>
              </a:rPr>
              <a:t> facial, sea </a:t>
            </a:r>
            <a:r>
              <a:rPr lang="en-US" altLang="de-DE" sz="2400" dirty="0" err="1">
                <a:solidFill>
                  <a:srgbClr val="333333"/>
                </a:solidFill>
                <a:latin typeface="Calibri Light"/>
                <a:ea typeface="MS PGothic" panose="020B0600070205080204" pitchFamily="34" charset="-128"/>
              </a:rPr>
              <a:t>por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naturaleza</a:t>
            </a:r>
            <a:r>
              <a:rPr lang="en-US" altLang="de-DE" sz="2400" dirty="0">
                <a:solidFill>
                  <a:srgbClr val="333333"/>
                </a:solidFill>
                <a:latin typeface="Calibri Light"/>
                <a:ea typeface="MS PGothic" panose="020B0600070205080204" pitchFamily="34" charset="-128"/>
              </a:rPr>
              <a:t> o </a:t>
            </a:r>
            <a:r>
              <a:rPr lang="en-US" altLang="de-DE" sz="2400" dirty="0" err="1">
                <a:solidFill>
                  <a:srgbClr val="333333"/>
                </a:solidFill>
                <a:latin typeface="Calibri Light"/>
                <a:ea typeface="MS PGothic" panose="020B0600070205080204" pitchFamily="34" charset="-128"/>
              </a:rPr>
              <a:t>por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enfermedad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ej</a:t>
            </a:r>
            <a:r>
              <a:rPr lang="en-US" altLang="de-DE" sz="2400" dirty="0">
                <a:solidFill>
                  <a:srgbClr val="333333"/>
                </a:solidFill>
                <a:latin typeface="Calibri Light"/>
                <a:ea typeface="MS PGothic" panose="020B0600070205080204" pitchFamily="34" charset="-128"/>
              </a:rPr>
              <a:t>. Parkinson), </a:t>
            </a:r>
            <a:r>
              <a:rPr lang="en-US" altLang="de-DE" sz="2400" dirty="0" err="1">
                <a:solidFill>
                  <a:srgbClr val="333333"/>
                </a:solidFill>
                <a:latin typeface="Calibri Light"/>
                <a:ea typeface="MS PGothic" panose="020B0600070205080204" pitchFamily="34" charset="-128"/>
              </a:rPr>
              <a:t>por</a:t>
            </a:r>
            <a:r>
              <a:rPr lang="en-US" altLang="de-DE" sz="2400" dirty="0">
                <a:solidFill>
                  <a:srgbClr val="333333"/>
                </a:solidFill>
                <a:latin typeface="Calibri Light"/>
                <a:ea typeface="MS PGothic" panose="020B0600070205080204" pitchFamily="34" charset="-128"/>
              </a:rPr>
              <a:t> lo que se </a:t>
            </a:r>
            <a:r>
              <a:rPr lang="en-US" altLang="de-DE" sz="2400" dirty="0" err="1">
                <a:solidFill>
                  <a:srgbClr val="333333"/>
                </a:solidFill>
                <a:latin typeface="Calibri Light"/>
                <a:ea typeface="MS PGothic" panose="020B0600070205080204" pitchFamily="34" charset="-128"/>
              </a:rPr>
              <a:t>hace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difícil</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deducir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cuáles</a:t>
            </a:r>
            <a:r>
              <a:rPr lang="en-US" altLang="de-DE" sz="2400" dirty="0">
                <a:solidFill>
                  <a:srgbClr val="333333"/>
                </a:solidFill>
                <a:latin typeface="Calibri Light"/>
                <a:ea typeface="MS PGothic" panose="020B0600070205080204" pitchFamily="34" charset="-128"/>
              </a:rPr>
              <a:t> son </a:t>
            </a:r>
            <a:r>
              <a:rPr lang="en-US" altLang="de-DE" sz="2400" dirty="0" err="1">
                <a:solidFill>
                  <a:srgbClr val="333333"/>
                </a:solidFill>
                <a:latin typeface="Calibri Light"/>
                <a:ea typeface="MS PGothic" panose="020B0600070205080204" pitchFamily="34" charset="-128"/>
              </a:rPr>
              <a:t>sus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emociones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internas</a:t>
            </a:r>
            <a:r>
              <a:rPr lang="en-US" altLang="de-DE" sz="2400" dirty="0">
                <a:solidFill>
                  <a:srgbClr val="333333"/>
                </a:solidFill>
                <a:latin typeface="Calibri Light"/>
                <a:ea typeface="MS PGothic" panose="020B0600070205080204" pitchFamily="34" charset="-128"/>
              </a:rPr>
              <a:t>.</a:t>
            </a: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4" name="Slide Number Placeholder 3"/>
          <p:cNvSpPr>
            <a:spLocks noGrp="1"/>
          </p:cNvSpPr>
          <p:nvPr>
            <p:ph type="sldNum" sz="quarter" idx="12"/>
          </p:nvPr>
        </p:nvSpPr>
        <p:spPr/>
        <p:txBody>
          <a:bodyPr/>
          <a:lstStyle/>
          <a:p>
            <a:fld id="{B6BCD41C-81CA-4817-83D8-EFF29AD0D4B6}" type="slidenum">
              <a:rPr lang="de-DE" altLang="de-DE" smtClean="0"/>
              <a:pPr/>
              <a:t>51</a:t>
            </a:fld>
            <a:endParaRPr lang="de-DE" altLang="de-DE"/>
          </a:p>
        </p:txBody>
      </p:sp>
    </p:spTree>
    <p:extLst>
      <p:ext uri="{BB962C8B-B14F-4D97-AF65-F5344CB8AC3E}">
        <p14:creationId xmlns:p14="http://schemas.microsoft.com/office/powerpoint/2010/main" val="426031612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nSpc>
                <a:spcPct val="100000"/>
              </a:lnSpc>
              <a:spcBef>
                <a:spcPts val="0"/>
              </a:spcBef>
            </a:pPr>
            <a:r>
              <a:rPr lang="de-DE" altLang="de-DE" sz="4000">
                <a:solidFill>
                  <a:srgbClr val="004992"/>
                </a:solidFill>
                <a:ea typeface="+mn-ea"/>
                <a:cs typeface="+mn-cs"/>
              </a:rPr>
              <a:t>¡Primera conclusión!</a:t>
            </a:r>
            <a:endParaRPr lang="en-US" dirty="0">
              <a:solidFill>
                <a:srgbClr val="004992"/>
              </a:solidFill>
              <a:latin typeface="Calibri Light"/>
            </a:endParaRP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pPr>
            <a:r>
              <a:rPr lang="en-US" altLang="de-DE" sz="2400">
                <a:solidFill>
                  <a:srgbClr val="333333"/>
                </a:solidFill>
                <a:latin typeface="Calibri Light"/>
                <a:ea typeface="MS PGothic" panose="020B0600070205080204" pitchFamily="34" charset="-128"/>
              </a:rPr>
              <a:t>¡Las </a:t>
            </a:r>
            <a:r>
              <a:rPr lang="en-US" altLang="de-DE" sz="2400" dirty="0" err="1">
                <a:solidFill>
                  <a:srgbClr val="333333"/>
                </a:solidFill>
                <a:latin typeface="Calibri Light"/>
                <a:ea typeface="MS PGothic" panose="020B0600070205080204" pitchFamily="34" charset="-128"/>
              </a:rPr>
              <a:t>expresiones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faciales</a:t>
            </a:r>
            <a:r>
              <a:rPr lang="en-US" altLang="de-DE" sz="2400" dirty="0">
                <a:solidFill>
                  <a:srgbClr val="333333"/>
                </a:solidFill>
                <a:latin typeface="Calibri Light"/>
                <a:ea typeface="MS PGothic" panose="020B0600070205080204" pitchFamily="34" charset="-128"/>
              </a:rPr>
              <a:t> y </a:t>
            </a:r>
            <a:r>
              <a:rPr lang="en-US" altLang="de-DE" sz="2400" dirty="0" err="1">
                <a:solidFill>
                  <a:srgbClr val="333333"/>
                </a:solidFill>
                <a:latin typeface="Calibri Light"/>
                <a:ea typeface="MS PGothic" panose="020B0600070205080204" pitchFamily="34" charset="-128"/>
              </a:rPr>
              <a:t>los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gestos</a:t>
            </a:r>
            <a:r>
              <a:rPr lang="en-US" altLang="de-DE" sz="2400" dirty="0">
                <a:solidFill>
                  <a:srgbClr val="333333"/>
                </a:solidFill>
                <a:latin typeface="Calibri Light"/>
                <a:ea typeface="MS PGothic" panose="020B0600070205080204" pitchFamily="34" charset="-128"/>
              </a:rPr>
              <a:t> no </a:t>
            </a:r>
            <a:r>
              <a:rPr lang="en-US" altLang="de-DE" sz="2400" dirty="0" err="1">
                <a:solidFill>
                  <a:srgbClr val="333333"/>
                </a:solidFill>
                <a:latin typeface="Calibri Light"/>
                <a:ea typeface="MS PGothic" panose="020B0600070205080204" pitchFamily="34" charset="-128"/>
              </a:rPr>
              <a:t>siempre</a:t>
            </a:r>
            <a:r>
              <a:rPr lang="en-US" altLang="de-DE" sz="2400" dirty="0">
                <a:solidFill>
                  <a:srgbClr val="333333"/>
                </a:solidFill>
                <a:latin typeface="Calibri Light"/>
                <a:ea typeface="MS PGothic" panose="020B0600070205080204" pitchFamily="34" charset="-128"/>
              </a:rPr>
              <a:t> lo </a:t>
            </a:r>
            <a:r>
              <a:rPr lang="en-US" altLang="de-DE" sz="2400" dirty="0" err="1">
                <a:solidFill>
                  <a:srgbClr val="333333"/>
                </a:solidFill>
                <a:latin typeface="Calibri Light"/>
                <a:ea typeface="MS PGothic" panose="020B0600070205080204" pitchFamily="34" charset="-128"/>
              </a:rPr>
              <a:t>dicen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todo</a:t>
            </a:r>
            <a:r>
              <a:rPr lang="en-US" altLang="de-DE" sz="2400" dirty="0">
                <a:solidFill>
                  <a:srgbClr val="333333"/>
                </a:solidFill>
                <a:latin typeface="Calibri Light"/>
                <a:ea typeface="MS PGothic" panose="020B0600070205080204" pitchFamily="34" charset="-128"/>
              </a:rPr>
              <a:t>!</a:t>
            </a:r>
          </a:p>
          <a:p>
            <a:pPr marL="342900" lvl="0" indent="-342900" defTabSz="914400" fontAlgn="base">
              <a:buClr>
                <a:srgbClr val="333333"/>
              </a:buClr>
              <a:buFont typeface="WingDings"/>
              <a:buChar char=""/>
            </a:pPr>
            <a:r>
              <a:rPr lang="en-US" altLang="de-DE" sz="2400" dirty="0" err="1">
                <a:solidFill>
                  <a:srgbClr val="333333"/>
                </a:solidFill>
                <a:latin typeface="Calibri Light"/>
                <a:ea typeface="MS PGothic" panose="020B0600070205080204" pitchFamily="34" charset="-128"/>
              </a:rPr>
              <a:t>Muchas</a:t>
            </a:r>
            <a:r>
              <a:rPr lang="en-US" altLang="de-DE" sz="2400" dirty="0">
                <a:solidFill>
                  <a:srgbClr val="333333"/>
                </a:solidFill>
                <a:latin typeface="Calibri Light"/>
                <a:ea typeface="MS PGothic" panose="020B0600070205080204" pitchFamily="34" charset="-128"/>
              </a:rPr>
              <a:t> personas no </a:t>
            </a:r>
            <a:r>
              <a:rPr lang="en-US" altLang="de-DE" sz="2400" dirty="0" err="1">
                <a:solidFill>
                  <a:srgbClr val="333333"/>
                </a:solidFill>
                <a:latin typeface="Calibri Light"/>
                <a:ea typeface="MS PGothic" panose="020B0600070205080204" pitchFamily="34" charset="-128"/>
              </a:rPr>
              <a:t>muestran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expresión</a:t>
            </a:r>
            <a:r>
              <a:rPr lang="en-US" altLang="de-DE" sz="2400" dirty="0">
                <a:solidFill>
                  <a:srgbClr val="333333"/>
                </a:solidFill>
                <a:latin typeface="Calibri Light"/>
                <a:ea typeface="MS PGothic" panose="020B0600070205080204" pitchFamily="34" charset="-128"/>
              </a:rPr>
              <a:t> facial, sea </a:t>
            </a:r>
            <a:r>
              <a:rPr lang="en-US" altLang="de-DE" sz="2400" dirty="0" err="1">
                <a:solidFill>
                  <a:srgbClr val="333333"/>
                </a:solidFill>
                <a:latin typeface="Calibri Light"/>
                <a:ea typeface="MS PGothic" panose="020B0600070205080204" pitchFamily="34" charset="-128"/>
              </a:rPr>
              <a:t>por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naturaleza</a:t>
            </a:r>
            <a:r>
              <a:rPr lang="en-US" altLang="de-DE" sz="2400" dirty="0">
                <a:solidFill>
                  <a:srgbClr val="333333"/>
                </a:solidFill>
                <a:latin typeface="Calibri Light"/>
                <a:ea typeface="MS PGothic" panose="020B0600070205080204" pitchFamily="34" charset="-128"/>
              </a:rPr>
              <a:t> o </a:t>
            </a:r>
            <a:r>
              <a:rPr lang="en-US" altLang="de-DE" sz="2400" dirty="0" err="1">
                <a:solidFill>
                  <a:srgbClr val="333333"/>
                </a:solidFill>
                <a:latin typeface="Calibri Light"/>
                <a:ea typeface="MS PGothic" panose="020B0600070205080204" pitchFamily="34" charset="-128"/>
              </a:rPr>
              <a:t>por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enfermedad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ej</a:t>
            </a:r>
            <a:r>
              <a:rPr lang="en-US" altLang="de-DE" sz="2400" dirty="0">
                <a:solidFill>
                  <a:srgbClr val="333333"/>
                </a:solidFill>
                <a:latin typeface="Calibri Light"/>
                <a:ea typeface="MS PGothic" panose="020B0600070205080204" pitchFamily="34" charset="-128"/>
              </a:rPr>
              <a:t>. Parkinson), </a:t>
            </a:r>
            <a:r>
              <a:rPr lang="en-US" altLang="de-DE" sz="2400" dirty="0" err="1">
                <a:solidFill>
                  <a:srgbClr val="333333"/>
                </a:solidFill>
                <a:latin typeface="Calibri Light"/>
                <a:ea typeface="MS PGothic" panose="020B0600070205080204" pitchFamily="34" charset="-128"/>
              </a:rPr>
              <a:t>por</a:t>
            </a:r>
            <a:r>
              <a:rPr lang="en-US" altLang="de-DE" sz="2400" dirty="0">
                <a:solidFill>
                  <a:srgbClr val="333333"/>
                </a:solidFill>
                <a:latin typeface="Calibri Light"/>
                <a:ea typeface="MS PGothic" panose="020B0600070205080204" pitchFamily="34" charset="-128"/>
              </a:rPr>
              <a:t> lo que se </a:t>
            </a:r>
            <a:r>
              <a:rPr lang="en-US" altLang="de-DE" sz="2400" dirty="0" err="1">
                <a:solidFill>
                  <a:srgbClr val="333333"/>
                </a:solidFill>
                <a:latin typeface="Calibri Light"/>
                <a:ea typeface="MS PGothic" panose="020B0600070205080204" pitchFamily="34" charset="-128"/>
              </a:rPr>
              <a:t>hace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difícil</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deducir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cuáles</a:t>
            </a:r>
            <a:r>
              <a:rPr lang="en-US" altLang="de-DE" sz="2400" dirty="0">
                <a:solidFill>
                  <a:srgbClr val="333333"/>
                </a:solidFill>
                <a:latin typeface="Calibri Light"/>
                <a:ea typeface="MS PGothic" panose="020B0600070205080204" pitchFamily="34" charset="-128"/>
              </a:rPr>
              <a:t> son </a:t>
            </a:r>
            <a:r>
              <a:rPr lang="en-US" altLang="de-DE" sz="2400" dirty="0" err="1">
                <a:solidFill>
                  <a:srgbClr val="333333"/>
                </a:solidFill>
                <a:latin typeface="Calibri Light"/>
                <a:ea typeface="MS PGothic" panose="020B0600070205080204" pitchFamily="34" charset="-128"/>
              </a:rPr>
              <a:t>sus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emociones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internas</a:t>
            </a:r>
            <a:r>
              <a:rPr lang="en-US" altLang="de-DE" sz="2400" dirty="0">
                <a:solidFill>
                  <a:srgbClr val="333333"/>
                </a:solidFill>
                <a:latin typeface="Calibri Light"/>
                <a:ea typeface="MS PGothic" panose="020B0600070205080204" pitchFamily="34" charset="-128"/>
              </a:rPr>
              <a:t>.</a:t>
            </a:r>
          </a:p>
          <a:p>
            <a:pPr marL="342900" lvl="0" indent="-342900" defTabSz="914400" fontAlgn="base">
              <a:buClr>
                <a:srgbClr val="333333"/>
              </a:buClr>
              <a:buFont typeface="WingDings"/>
              <a:buChar char=""/>
            </a:pPr>
            <a:r>
              <a:rPr lang="en-US" altLang="de-DE" sz="2400" dirty="0">
                <a:solidFill>
                  <a:srgbClr val="333333"/>
                </a:solidFill>
                <a:latin typeface="Calibri Light"/>
                <a:ea typeface="MS PGothic" panose="020B0600070205080204" pitchFamily="34" charset="-128"/>
              </a:rPr>
              <a:t>Se </a:t>
            </a:r>
            <a:r>
              <a:rPr lang="en-US" altLang="de-DE" sz="2400" dirty="0" err="1">
                <a:solidFill>
                  <a:srgbClr val="333333"/>
                </a:solidFill>
                <a:latin typeface="Calibri Light"/>
                <a:ea typeface="MS PGothic" panose="020B0600070205080204" pitchFamily="34" charset="-128"/>
              </a:rPr>
              <a:t>debe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considerar</a:t>
            </a:r>
            <a:r>
              <a:rPr lang="en-US" altLang="de-DE" sz="2400" dirty="0">
                <a:solidFill>
                  <a:srgbClr val="333333"/>
                </a:solidFill>
                <a:latin typeface="Calibri Light"/>
                <a:ea typeface="MS PGothic" panose="020B0600070205080204" pitchFamily="34" charset="-128"/>
              </a:rPr>
              <a:t> la </a:t>
            </a:r>
            <a:r>
              <a:rPr lang="en-US" altLang="de-DE" sz="2400" dirty="0" err="1">
                <a:solidFill>
                  <a:srgbClr val="333333"/>
                </a:solidFill>
                <a:latin typeface="Calibri Light"/>
                <a:ea typeface="MS PGothic" panose="020B0600070205080204" pitchFamily="34" charset="-128"/>
              </a:rPr>
              <a:t>información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adicional</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situación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conocimiento</a:t>
            </a:r>
            <a:r>
              <a:rPr lang="en-US" altLang="de-DE" sz="2400" dirty="0">
                <a:solidFill>
                  <a:srgbClr val="333333"/>
                </a:solidFill>
                <a:latin typeface="Calibri Light"/>
                <a:ea typeface="MS PGothic" panose="020B0600070205080204" pitchFamily="34" charset="-128"/>
              </a:rPr>
              <a:t> a priori de la persona y, </a:t>
            </a:r>
            <a:r>
              <a:rPr lang="en-US" altLang="de-DE" sz="2400" dirty="0" err="1">
                <a:solidFill>
                  <a:srgbClr val="333333"/>
                </a:solidFill>
                <a:latin typeface="Calibri Light"/>
                <a:ea typeface="MS PGothic" panose="020B0600070205080204" pitchFamily="34" charset="-128"/>
              </a:rPr>
              <a:t>si</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posible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preguntar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directamente</a:t>
            </a:r>
            <a:r>
              <a:rPr lang="en-US" altLang="de-DE" sz="2400" dirty="0">
                <a:solidFill>
                  <a:srgbClr val="333333"/>
                </a:solidFill>
                <a:latin typeface="Calibri Light"/>
                <a:ea typeface="MS PGothic" panose="020B0600070205080204" pitchFamily="34" charset="-128"/>
              </a:rPr>
              <a:t>) antes de </a:t>
            </a:r>
            <a:r>
              <a:rPr lang="en-US" altLang="de-DE" sz="2400" dirty="0" err="1">
                <a:solidFill>
                  <a:srgbClr val="333333"/>
                </a:solidFill>
                <a:latin typeface="Calibri Light"/>
                <a:ea typeface="MS PGothic" panose="020B0600070205080204" pitchFamily="34" charset="-128"/>
              </a:rPr>
              <a:t>interpretar</a:t>
            </a:r>
            <a:r>
              <a:rPr lang="en-US" altLang="de-DE" sz="2400" dirty="0">
                <a:solidFill>
                  <a:srgbClr val="333333"/>
                </a:solidFill>
                <a:latin typeface="Calibri Light"/>
                <a:ea typeface="MS PGothic" panose="020B0600070205080204" pitchFamily="34" charset="-128"/>
              </a:rPr>
              <a:t> las </a:t>
            </a:r>
            <a:r>
              <a:rPr lang="en-US" altLang="de-DE" sz="2400" dirty="0" err="1">
                <a:solidFill>
                  <a:srgbClr val="333333"/>
                </a:solidFill>
                <a:latin typeface="Calibri Light"/>
                <a:ea typeface="MS PGothic" panose="020B0600070205080204" pitchFamily="34" charset="-128"/>
              </a:rPr>
              <a:t>expresiones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faciales</a:t>
            </a:r>
            <a:r>
              <a:rPr lang="en-US" altLang="de-DE" sz="2400" dirty="0">
                <a:solidFill>
                  <a:srgbClr val="333333"/>
                </a:solidFill>
                <a:latin typeface="Calibri Light"/>
                <a:ea typeface="MS PGothic" panose="020B0600070205080204" pitchFamily="34" charset="-128"/>
              </a:rPr>
              <a:t> y </a:t>
            </a:r>
            <a:r>
              <a:rPr lang="en-US" altLang="de-DE" sz="2400" dirty="0" err="1">
                <a:solidFill>
                  <a:srgbClr val="333333"/>
                </a:solidFill>
                <a:latin typeface="Calibri Light"/>
                <a:ea typeface="MS PGothic" panose="020B0600070205080204" pitchFamily="34" charset="-128"/>
              </a:rPr>
              <a:t>los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gestos</a:t>
            </a:r>
            <a:r>
              <a:rPr lang="en-US" altLang="de-DE" sz="2400" dirty="0">
                <a:solidFill>
                  <a:srgbClr val="333333"/>
                </a:solidFill>
                <a:latin typeface="Calibri Light"/>
                <a:ea typeface="MS PGothic" panose="020B0600070205080204" pitchFamily="34" charset="-128"/>
              </a:rPr>
              <a:t>.</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4" name="Slide Number Placeholder 3"/>
          <p:cNvSpPr>
            <a:spLocks noGrp="1"/>
          </p:cNvSpPr>
          <p:nvPr>
            <p:ph type="sldNum" sz="quarter" idx="12"/>
          </p:nvPr>
        </p:nvSpPr>
        <p:spPr/>
        <p:txBody>
          <a:bodyPr/>
          <a:lstStyle/>
          <a:p>
            <a:fld id="{B6BCD41C-81CA-4817-83D8-EFF29AD0D4B6}" type="slidenum">
              <a:rPr lang="de-DE" altLang="de-DE" smtClean="0"/>
              <a:pPr/>
              <a:t>52</a:t>
            </a:fld>
            <a:endParaRPr lang="de-DE" altLang="de-DE"/>
          </a:p>
        </p:txBody>
      </p:sp>
    </p:spTree>
    <p:extLst>
      <p:ext uri="{BB962C8B-B14F-4D97-AF65-F5344CB8AC3E}">
        <p14:creationId xmlns:p14="http://schemas.microsoft.com/office/powerpoint/2010/main" val="106810752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nSpc>
                <a:spcPct val="100000"/>
              </a:lnSpc>
              <a:spcBef>
                <a:spcPts val="0"/>
              </a:spcBef>
            </a:pPr>
            <a:r>
              <a:rPr lang="de-DE" altLang="de-DE" sz="3600" dirty="0">
                <a:solidFill>
                  <a:srgbClr val="004992"/>
                </a:solidFill>
                <a:ea typeface="+mn-ea"/>
                <a:cs typeface="+mn-cs"/>
              </a:rPr>
              <a:t>Conjunto de Tareas 3</a:t>
            </a:r>
            <a:endParaRPr lang="en-US" dirty="0">
              <a:solidFill>
                <a:srgbClr val="004992"/>
              </a:solidFill>
              <a:latin typeface="Calibri Light"/>
            </a:endParaRP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de-DE" sz="2400" dirty="0">
                <a:solidFill>
                  <a:srgbClr val="333333"/>
                </a:solidFill>
                <a:latin typeface="Calibri Light"/>
                <a:ea typeface="ＭＳ Ｐゴシック" pitchFamily="34" charset="-128"/>
              </a:rPr>
              <a:t> Se mostrará una secuencia de imágenes.</a:t>
            </a:r>
          </a:p>
          <a:p>
            <a:pPr marL="342900" lvl="0" indent="-342900" defTabSz="914400" fontAlgn="base">
              <a:buClr>
                <a:srgbClr val="333333"/>
              </a:buClr>
              <a:buFont typeface="WingDings"/>
              <a:buChar char=""/>
              <a:tabLst>
                <a:tab pos="361950" algn="l"/>
              </a:tabLst>
              <a:defRPr/>
            </a:pPr>
            <a:r>
              <a:rPr lang="en-US" sz="2400" dirty="0">
                <a:solidFill>
                  <a:srgbClr val="333333"/>
                </a:solidFill>
                <a:latin typeface="Calibri Light"/>
                <a:ea typeface="ＭＳ Ｐゴシック" pitchFamily="34" charset="-128"/>
              </a:rPr>
              <a:t>Las </a:t>
            </a:r>
            <a:r>
              <a:rPr lang="en-US" sz="2400" dirty="0" err="1">
                <a:solidFill>
                  <a:srgbClr val="333333"/>
                </a:solidFill>
                <a:latin typeface="Calibri Light"/>
                <a:ea typeface="ＭＳ Ｐゴシック" pitchFamily="34" charset="-128"/>
              </a:rPr>
              <a:t>imágenes</a:t>
            </a:r>
            <a:r>
              <a:rPr lang="en-US" sz="2400" dirty="0">
                <a:solidFill>
                  <a:srgbClr val="333333"/>
                </a:solidFill>
                <a:latin typeface="Calibri Light"/>
                <a:ea typeface="ＭＳ Ｐゴシック" pitchFamily="34" charset="-128"/>
              </a:rPr>
              <a:t> 1-3 se </a:t>
            </a:r>
            <a:r>
              <a:rPr lang="en-US" sz="2400" dirty="0" err="1">
                <a:solidFill>
                  <a:srgbClr val="333333"/>
                </a:solidFill>
                <a:latin typeface="Calibri Light"/>
                <a:ea typeface="ＭＳ Ｐゴシック" pitchFamily="34" charset="-128"/>
              </a:rPr>
              <a:t>muestran</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en</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orden</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inverso</a:t>
            </a:r>
            <a:r>
              <a:rPr lang="en-US" sz="2400" dirty="0">
                <a:solidFill>
                  <a:srgbClr val="333333"/>
                </a:solidFill>
                <a:latin typeface="Calibri Light"/>
                <a:ea typeface="ＭＳ Ｐゴシック" pitchFamily="34" charset="-128"/>
              </a:rPr>
              <a:t>, o sea, la </a:t>
            </a:r>
            <a:r>
              <a:rPr lang="en-US" sz="2400" dirty="0" err="1">
                <a:solidFill>
                  <a:srgbClr val="333333"/>
                </a:solidFill>
                <a:latin typeface="Calibri Light"/>
                <a:ea typeface="ＭＳ Ｐゴシック" pitchFamily="34" charset="-128"/>
              </a:rPr>
              <a:t>tercera</a:t>
            </a:r>
            <a:r>
              <a:rPr lang="en-US" sz="2400" dirty="0">
                <a:solidFill>
                  <a:srgbClr val="333333"/>
                </a:solidFill>
                <a:latin typeface="Calibri Light"/>
                <a:ea typeface="ＭＳ Ｐゴシック" pitchFamily="34" charset="-128"/>
              </a:rPr>
              <a:t> imagen se </a:t>
            </a:r>
            <a:r>
              <a:rPr lang="en-US" sz="2400" dirty="0" err="1">
                <a:solidFill>
                  <a:srgbClr val="333333"/>
                </a:solidFill>
                <a:latin typeface="Calibri Light"/>
                <a:ea typeface="ＭＳ Ｐゴシック" pitchFamily="34" charset="-128"/>
              </a:rPr>
              <a:t>presenta</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en</a:t>
            </a:r>
            <a:r>
              <a:rPr lang="en-US" sz="2400" dirty="0">
                <a:solidFill>
                  <a:srgbClr val="333333"/>
                </a:solidFill>
                <a:latin typeface="Calibri Light"/>
                <a:ea typeface="ＭＳ Ｐゴシック" pitchFamily="34" charset="-128"/>
              </a:rPr>
              <a:t> primer </a:t>
            </a:r>
            <a:r>
              <a:rPr lang="en-US" sz="2400" dirty="0" err="1">
                <a:solidFill>
                  <a:srgbClr val="333333"/>
                </a:solidFill>
                <a:latin typeface="Calibri Light"/>
                <a:ea typeface="ＭＳ Ｐゴシック" pitchFamily="34" charset="-128"/>
              </a:rPr>
              <a:t>lugar</a:t>
            </a:r>
            <a:r>
              <a:rPr lang="en-US" sz="2400" dirty="0">
                <a:solidFill>
                  <a:srgbClr val="333333"/>
                </a:solidFill>
                <a:latin typeface="Calibri Light"/>
                <a:ea typeface="ＭＳ Ｐゴシック" pitchFamily="34" charset="-128"/>
              </a:rPr>
              <a:t>. </a:t>
            </a:r>
          </a:p>
          <a:p>
            <a:pPr marL="342900" lvl="0" indent="-342900" defTabSz="914400" fontAlgn="base">
              <a:buClr>
                <a:srgbClr val="333333"/>
              </a:buClr>
              <a:buFont typeface="WingDings"/>
              <a:buChar char=""/>
              <a:tabLst>
                <a:tab pos="361950" algn="l"/>
              </a:tabLst>
              <a:defRPr/>
            </a:pPr>
            <a:r>
              <a:rPr lang="en-US" sz="2400" dirty="0" err="1">
                <a:solidFill>
                  <a:srgbClr val="333333"/>
                </a:solidFill>
                <a:latin typeface="Calibri Light"/>
                <a:ea typeface="ＭＳ Ｐゴシック" pitchFamily="34" charset="-128"/>
              </a:rPr>
              <a:t>Después</a:t>
            </a:r>
            <a:r>
              <a:rPr lang="en-US" sz="2400" dirty="0">
                <a:solidFill>
                  <a:srgbClr val="333333"/>
                </a:solidFill>
                <a:latin typeface="Calibri Light"/>
                <a:ea typeface="ＭＳ Ｐゴシック" pitchFamily="34" charset="-128"/>
              </a:rPr>
              <a:t> de </a:t>
            </a:r>
            <a:r>
              <a:rPr lang="en-US" sz="2400" dirty="0" err="1">
                <a:solidFill>
                  <a:srgbClr val="333333"/>
                </a:solidFill>
                <a:latin typeface="Calibri Light"/>
                <a:ea typeface="ＭＳ Ｐゴシック" pitchFamily="34" charset="-128"/>
              </a:rPr>
              <a:t>ver</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cada</a:t>
            </a:r>
            <a:r>
              <a:rPr lang="en-US" sz="2400" dirty="0">
                <a:solidFill>
                  <a:srgbClr val="333333"/>
                </a:solidFill>
                <a:latin typeface="Calibri Light"/>
                <a:ea typeface="ＭＳ Ｐゴシック" pitchFamily="34" charset="-128"/>
              </a:rPr>
              <a:t> imagen, se les </a:t>
            </a:r>
            <a:r>
              <a:rPr lang="en-US" sz="2400" dirty="0" err="1">
                <a:solidFill>
                  <a:srgbClr val="333333"/>
                </a:solidFill>
                <a:latin typeface="Calibri Light"/>
                <a:ea typeface="ＭＳ Ｐゴシック" pitchFamily="34" charset="-128"/>
              </a:rPr>
              <a:t>pedirá</a:t>
            </a:r>
            <a:r>
              <a:rPr lang="en-US" sz="2400" dirty="0">
                <a:solidFill>
                  <a:srgbClr val="333333"/>
                </a:solidFill>
                <a:latin typeface="Calibri Light"/>
                <a:ea typeface="ＭＳ Ｐゴシック" pitchFamily="34" charset="-128"/>
              </a:rPr>
              <a:t> que </a:t>
            </a:r>
            <a:r>
              <a:rPr lang="en-US" sz="2400" dirty="0" err="1">
                <a:solidFill>
                  <a:srgbClr val="333333"/>
                </a:solidFill>
                <a:latin typeface="Calibri Light"/>
                <a:ea typeface="ＭＳ Ｐゴシック" pitchFamily="34" charset="-128"/>
              </a:rPr>
              <a:t>escojan</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una</a:t>
            </a:r>
            <a:r>
              <a:rPr lang="en-US" sz="2400" dirty="0">
                <a:solidFill>
                  <a:srgbClr val="333333"/>
                </a:solidFill>
                <a:latin typeface="Calibri Light"/>
                <a:ea typeface="ＭＳ Ｐゴシック" pitchFamily="34" charset="-128"/>
              </a:rPr>
              <a:t> de las 3 </a:t>
            </a:r>
            <a:r>
              <a:rPr lang="en-US" sz="2400" dirty="0" err="1">
                <a:solidFill>
                  <a:srgbClr val="333333"/>
                </a:solidFill>
                <a:latin typeface="Calibri Light"/>
                <a:ea typeface="ＭＳ Ｐゴシック" pitchFamily="34" charset="-128"/>
              </a:rPr>
              <a:t>alternativas</a:t>
            </a:r>
            <a:r>
              <a:rPr lang="en-US" sz="2400" dirty="0">
                <a:solidFill>
                  <a:srgbClr val="333333"/>
                </a:solidFill>
                <a:latin typeface="Calibri Light"/>
                <a:ea typeface="ＭＳ Ｐゴシック" pitchFamily="34" charset="-128"/>
              </a:rPr>
              <a:t> que </a:t>
            </a:r>
            <a:r>
              <a:rPr lang="en-US" sz="2400" dirty="0" err="1">
                <a:solidFill>
                  <a:srgbClr val="333333"/>
                </a:solidFill>
                <a:latin typeface="Calibri Light"/>
                <a:ea typeface="ＭＳ Ｐゴシック" pitchFamily="34" charset="-128"/>
              </a:rPr>
              <a:t>explique</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lógicamente</a:t>
            </a:r>
            <a:r>
              <a:rPr lang="en-US" sz="2400" dirty="0">
                <a:solidFill>
                  <a:srgbClr val="333333"/>
                </a:solidFill>
                <a:latin typeface="Calibri Light"/>
                <a:ea typeface="ＭＳ Ｐゴシック" pitchFamily="34" charset="-128"/>
              </a:rPr>
              <a:t> lo que </a:t>
            </a:r>
            <a:r>
              <a:rPr lang="en-US" sz="2400" dirty="0" err="1">
                <a:solidFill>
                  <a:srgbClr val="333333"/>
                </a:solidFill>
                <a:latin typeface="Calibri Light"/>
                <a:ea typeface="ＭＳ Ｐゴシック" pitchFamily="34" charset="-128"/>
              </a:rPr>
              <a:t>está</a:t>
            </a:r>
            <a:r>
              <a:rPr lang="en-US" sz="2400" dirty="0">
                <a:solidFill>
                  <a:srgbClr val="333333"/>
                </a:solidFill>
                <a:latin typeface="Calibri Light"/>
                <a:ea typeface="ＭＳ Ｐゴシック" pitchFamily="34" charset="-128"/>
              </a:rPr>
              <a:t> </a:t>
            </a:r>
            <a:r>
              <a:rPr lang="en-US" sz="2400" dirty="0" err="1">
                <a:solidFill>
                  <a:srgbClr val="333333"/>
                </a:solidFill>
                <a:latin typeface="Calibri Light"/>
                <a:ea typeface="ＭＳ Ｐゴシック" pitchFamily="34" charset="-128"/>
              </a:rPr>
              <a:t>pasando</a:t>
            </a:r>
            <a:r>
              <a:rPr lang="en-US" sz="2400" dirty="0">
                <a:solidFill>
                  <a:srgbClr val="333333"/>
                </a:solidFill>
                <a:latin typeface="Calibri Light"/>
                <a:ea typeface="ＭＳ Ｐゴシック" pitchFamily="34" charset="-128"/>
              </a:rPr>
              <a:t>.</a:t>
            </a:r>
            <a:r>
              <a:rPr lang="de-DE" sz="2400" i="1" dirty="0">
                <a:solidFill>
                  <a:srgbClr val="333333"/>
                </a:solidFill>
                <a:latin typeface="Calibri Light"/>
                <a:ea typeface="ＭＳ Ｐゴシック" pitchFamily="34" charset="-128"/>
              </a:rPr>
              <a:t>.</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4" name="Slide Number Placeholder 3"/>
          <p:cNvSpPr>
            <a:spLocks noGrp="1"/>
          </p:cNvSpPr>
          <p:nvPr>
            <p:ph type="sldNum" sz="quarter" idx="12"/>
          </p:nvPr>
        </p:nvSpPr>
        <p:spPr/>
        <p:txBody>
          <a:bodyPr/>
          <a:lstStyle/>
          <a:p>
            <a:fld id="{B6BCD41C-81CA-4817-83D8-EFF29AD0D4B6}" type="slidenum">
              <a:rPr lang="de-DE" altLang="de-DE" smtClean="0"/>
              <a:pPr/>
              <a:t>53</a:t>
            </a:fld>
            <a:endParaRPr lang="de-DE" altLang="de-DE"/>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planea hacer el hombre?</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19" name="Picture 3" descr="01-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0" name="Picture 2" descr="0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1" name="Picture 4" descr="01-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5" descr="01-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3" name="Caption_11366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4" name="Caption_11366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5" name="Caption_11366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4b?</a:t>
            </a:r>
          </a:p>
        </p:txBody>
      </p:sp>
      <p:sp>
        <p:nvSpPr>
          <p:cNvPr id="26" name="Caption_11366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7"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s-ES" altLang="de-DE" sz="2000" dirty="0">
                <a:solidFill>
                  <a:srgbClr val="333333"/>
                </a:solidFill>
                <a:latin typeface="Calibri Light"/>
              </a:rPr>
              <a:t>¿Cómo continúa esta historia?</a:t>
            </a:r>
          </a:p>
          <a:p>
            <a:pPr algn="ctr" eaLnBrk="1" hangingPunct="1">
              <a:spcBef>
                <a:spcPts val="1200"/>
              </a:spcBef>
              <a:spcAft>
                <a:spcPts val="0"/>
              </a:spcAft>
              <a:buClrTx/>
              <a:buNone/>
            </a:pPr>
            <a:r>
              <a:rPr lang="es-ES" altLang="de-DE" sz="2000" dirty="0">
                <a:solidFill>
                  <a:srgbClr val="333333"/>
                </a:solidFill>
                <a:latin typeface="Calibri Light"/>
              </a:rPr>
              <a:t>Por favor, discuta la posibilidad de las siguientes opciones:</a:t>
            </a:r>
            <a:endParaRPr lang="en-US" altLang="de-DE" sz="2000" i="1" dirty="0">
              <a:solidFill>
                <a:srgbClr val="333333"/>
              </a:solidFill>
              <a:latin typeface="Calibri Light"/>
            </a:endParaRPr>
          </a:p>
        </p:txBody>
      </p:sp>
      <p:sp>
        <p:nvSpPr>
          <p:cNvPr id="2" name="Slide Number Placeholder 1"/>
          <p:cNvSpPr>
            <a:spLocks noGrp="1"/>
          </p:cNvSpPr>
          <p:nvPr>
            <p:ph type="sldNum" sz="quarter" idx="12"/>
          </p:nvPr>
        </p:nvSpPr>
        <p:spPr/>
        <p:txBody>
          <a:bodyPr/>
          <a:lstStyle/>
          <a:p>
            <a:fld id="{B6BCD41C-81CA-4817-83D8-EFF29AD0D4B6}" type="slidenum">
              <a:rPr lang="de-DE" altLang="de-DE" smtClean="0"/>
              <a:pPr/>
              <a:t>54</a:t>
            </a:fld>
            <a:endParaRPr lang="de-DE" altLang="de-DE"/>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planea hacer el hombre?</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22" name="Picture 13" descr="0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23" name="Picture 3" descr="01-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4" name="Picture 2"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5" name="Picture 4" descr="01-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5" descr="01-c"/>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7" name="Caption_115714"/>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8" name="Caption_11571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9" name="Caption_11571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30" name="Caption_11571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31" name="Caption_115725"/>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3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s-ES" altLang="de-DE" sz="2000" dirty="0">
                <a:solidFill>
                  <a:srgbClr val="333333"/>
                </a:solidFill>
                <a:latin typeface="Calibri Light"/>
              </a:rPr>
              <a:t>¿Cómo continúa esta historia?</a:t>
            </a:r>
          </a:p>
          <a:p>
            <a:pPr algn="ctr" eaLnBrk="1" hangingPunct="1">
              <a:spcBef>
                <a:spcPts val="1200"/>
              </a:spcBef>
              <a:spcAft>
                <a:spcPts val="0"/>
              </a:spcAft>
              <a:buClrTx/>
              <a:buNone/>
            </a:pPr>
            <a:r>
              <a:rPr lang="es-ES" altLang="de-DE" sz="2000" dirty="0">
                <a:solidFill>
                  <a:srgbClr val="333333"/>
                </a:solidFill>
                <a:latin typeface="Calibri Light"/>
              </a:rPr>
              <a:t>Por favor, discuta la posibilidad de las siguientes opciones:</a:t>
            </a:r>
            <a:endParaRPr lang="en-US" altLang="de-DE" sz="2000" i="1" dirty="0">
              <a:solidFill>
                <a:srgbClr val="333333"/>
              </a:solidFill>
              <a:latin typeface="Calibri Light"/>
            </a:endParaRPr>
          </a:p>
        </p:txBody>
      </p:sp>
      <p:sp>
        <p:nvSpPr>
          <p:cNvPr id="2" name="Slide Number Placeholder 1"/>
          <p:cNvSpPr>
            <a:spLocks noGrp="1"/>
          </p:cNvSpPr>
          <p:nvPr>
            <p:ph type="sldNum" sz="quarter" idx="12"/>
          </p:nvPr>
        </p:nvSpPr>
        <p:spPr/>
        <p:txBody>
          <a:bodyPr/>
          <a:lstStyle/>
          <a:p>
            <a:fld id="{B6BCD41C-81CA-4817-83D8-EFF29AD0D4B6}" type="slidenum">
              <a:rPr lang="de-DE" altLang="de-DE" smtClean="0"/>
              <a:pPr/>
              <a:t>55</a:t>
            </a:fld>
            <a:endParaRPr lang="de-DE" altLang="de-DE"/>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planea hacer el hombre?</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25" name="Picture 15" descr="0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6" name="Picture 13" descr="0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7" name="Picture 3" descr="01-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8" name="Picture 2" descr="01-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9" name="Picture 4" descr="01-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30" name="Picture 5" descr="01-c"/>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31" name="Caption_11776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2" name="Caption_11776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33" name="Caption_11776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34" name="Caption_11776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35" name="Caption_11777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36" name="Caption_11777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37"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s-ES" altLang="de-DE" sz="2000" dirty="0">
                <a:solidFill>
                  <a:srgbClr val="333333"/>
                </a:solidFill>
                <a:latin typeface="Calibri Light"/>
              </a:rPr>
              <a:t>¿Cómo continúa esta historia?</a:t>
            </a:r>
          </a:p>
          <a:p>
            <a:pPr algn="ctr" eaLnBrk="1" hangingPunct="1">
              <a:spcBef>
                <a:spcPts val="1200"/>
              </a:spcBef>
              <a:spcAft>
                <a:spcPts val="0"/>
              </a:spcAft>
              <a:buClrTx/>
              <a:buNone/>
            </a:pPr>
            <a:r>
              <a:rPr lang="es-ES" altLang="de-DE" sz="2000" dirty="0">
                <a:solidFill>
                  <a:srgbClr val="333333"/>
                </a:solidFill>
                <a:latin typeface="Calibri Light"/>
              </a:rPr>
              <a:t>Por favor, discuta la posibilidad de las siguientes opciones:</a:t>
            </a:r>
            <a:endParaRPr lang="en-US" altLang="de-DE" sz="2000" i="1" dirty="0">
              <a:solidFill>
                <a:srgbClr val="333333"/>
              </a:solidFill>
              <a:latin typeface="Calibri Light"/>
            </a:endParaRPr>
          </a:p>
        </p:txBody>
      </p:sp>
      <p:sp>
        <p:nvSpPr>
          <p:cNvPr id="2" name="Slide Number Placeholder 1"/>
          <p:cNvSpPr>
            <a:spLocks noGrp="1"/>
          </p:cNvSpPr>
          <p:nvPr>
            <p:ph type="sldNum" sz="quarter" idx="12"/>
          </p:nvPr>
        </p:nvSpPr>
        <p:spPr/>
        <p:txBody>
          <a:bodyPr/>
          <a:lstStyle/>
          <a:p>
            <a:fld id="{B6BCD41C-81CA-4817-83D8-EFF29AD0D4B6}" type="slidenum">
              <a:rPr lang="de-DE" altLang="de-DE" smtClean="0"/>
              <a:pPr/>
              <a:t>56</a:t>
            </a:fld>
            <a:endParaRPr lang="de-DE" altLang="de-DE"/>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¡La respuesta correcta es la 4c!</a:t>
            </a:r>
            <a:endParaRPr lang="en-US" sz="3600">
              <a:latin typeface="Calibri Light"/>
            </a:endParaRPr>
          </a:p>
        </p:txBody>
      </p:sp>
      <p:sp>
        <p:nvSpPr>
          <p:cNvPr id="73738" name="Text Box 10"/>
          <p:cNvSpPr txBox="1">
            <a:spLocks noChangeArrowheads="1"/>
          </p:cNvSpPr>
          <p:nvPr/>
        </p:nvSpPr>
        <p:spPr bwMode="auto">
          <a:xfrm>
            <a:off x="5720723" y="5984876"/>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de-DE" altLang="de-DE" sz="2000" b="1">
                <a:latin typeface="Calibri Light"/>
              </a:rPr>
              <a:t>4c</a:t>
            </a: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17" name="Picture 7" descr="0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8" name="Picture 5" descr="0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9" name="Picture 3"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0" name="Picture 9" descr="01-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19811"/>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2" name="Caption_11981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3" name="Caption_11981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4" name="Caption_119817"/>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 name="Slide Number Placeholder 1"/>
          <p:cNvSpPr>
            <a:spLocks noGrp="1"/>
          </p:cNvSpPr>
          <p:nvPr>
            <p:ph type="sldNum" sz="quarter" idx="12"/>
          </p:nvPr>
        </p:nvSpPr>
        <p:spPr/>
        <p:txBody>
          <a:bodyPr/>
          <a:lstStyle/>
          <a:p>
            <a:fld id="{B6BCD41C-81CA-4817-83D8-EFF29AD0D4B6}" type="slidenum">
              <a:rPr lang="de-DE" altLang="de-DE" smtClean="0"/>
              <a:pPr/>
              <a:t>57</a:t>
            </a:fld>
            <a:endParaRPr lang="de-DE" altLang="de-DE"/>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¿Cuál es la intención de la mujer?</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18" name="Picture 8" descr="0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9" descr="0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10" descr="02-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11" descr="02-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2" name="Caption_12186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3" name="Caption_12186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4" name="Caption_12186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5" name="Caption_12186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s-ES" altLang="de-DE" sz="2000" dirty="0">
                <a:solidFill>
                  <a:srgbClr val="333333"/>
                </a:solidFill>
                <a:latin typeface="Calibri Light"/>
              </a:rPr>
              <a:t>¿Cómo continúa esta historia?</a:t>
            </a:r>
          </a:p>
          <a:p>
            <a:pPr algn="ctr" eaLnBrk="1" hangingPunct="1">
              <a:spcBef>
                <a:spcPts val="1200"/>
              </a:spcBef>
              <a:spcAft>
                <a:spcPts val="0"/>
              </a:spcAft>
              <a:buClrTx/>
              <a:buNone/>
            </a:pPr>
            <a:r>
              <a:rPr lang="es-ES" altLang="de-DE" sz="2000" dirty="0">
                <a:solidFill>
                  <a:srgbClr val="333333"/>
                </a:solidFill>
                <a:latin typeface="Calibri Light"/>
              </a:rPr>
              <a:t>Por favor, discuta la posibilidad de las siguientes opciones:</a:t>
            </a:r>
            <a:endParaRPr lang="en-US" altLang="de-DE" sz="2000" i="1" dirty="0">
              <a:solidFill>
                <a:srgbClr val="333333"/>
              </a:solidFill>
              <a:latin typeface="Calibri Light"/>
            </a:endParaRPr>
          </a:p>
        </p:txBody>
      </p:sp>
      <p:sp>
        <p:nvSpPr>
          <p:cNvPr id="2" name="Slide Number Placeholder 1"/>
          <p:cNvSpPr>
            <a:spLocks noGrp="1"/>
          </p:cNvSpPr>
          <p:nvPr>
            <p:ph type="sldNum" sz="quarter" idx="12"/>
          </p:nvPr>
        </p:nvSpPr>
        <p:spPr/>
        <p:txBody>
          <a:bodyPr/>
          <a:lstStyle/>
          <a:p>
            <a:fld id="{B6BCD41C-81CA-4817-83D8-EFF29AD0D4B6}" type="slidenum">
              <a:rPr lang="de-DE" altLang="de-DE" smtClean="0"/>
              <a:pPr/>
              <a:t>58</a:t>
            </a:fld>
            <a:endParaRPr lang="de-DE" altLang="de-DE"/>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¿Cuál es la intención de la mujer?</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21" name="Picture 8" descr="0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95160"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9" descr="0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10" descr="02-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4" name="Picture 11" descr="02-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13" descr="02-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6" name="Caption_12391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7" name="Caption_123912"/>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8" name="Caption_12391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9" name="Caption_123914"/>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30" name="Caption_123916"/>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31"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s-ES" altLang="de-DE" sz="2000" dirty="0">
                <a:solidFill>
                  <a:srgbClr val="333333"/>
                </a:solidFill>
                <a:latin typeface="Calibri Light"/>
              </a:rPr>
              <a:t>¿Cómo continúa esta historia?</a:t>
            </a:r>
          </a:p>
          <a:p>
            <a:pPr algn="ctr" eaLnBrk="1" hangingPunct="1">
              <a:spcBef>
                <a:spcPts val="1200"/>
              </a:spcBef>
              <a:spcAft>
                <a:spcPts val="0"/>
              </a:spcAft>
              <a:buClrTx/>
              <a:buNone/>
            </a:pPr>
            <a:r>
              <a:rPr lang="es-ES" altLang="de-DE" sz="2000" dirty="0">
                <a:solidFill>
                  <a:srgbClr val="333333"/>
                </a:solidFill>
                <a:latin typeface="Calibri Light"/>
              </a:rPr>
              <a:t>Por favor, discuta la posibilidad de las siguientes opciones:</a:t>
            </a:r>
            <a:endParaRPr lang="en-US" altLang="de-DE" sz="2000" i="1" dirty="0">
              <a:solidFill>
                <a:srgbClr val="333333"/>
              </a:solidFill>
              <a:latin typeface="Calibri Light"/>
            </a:endParaRPr>
          </a:p>
        </p:txBody>
      </p:sp>
      <p:sp>
        <p:nvSpPr>
          <p:cNvPr id="2" name="Slide Number Placeholder 1"/>
          <p:cNvSpPr>
            <a:spLocks noGrp="1"/>
          </p:cNvSpPr>
          <p:nvPr>
            <p:ph type="sldNum" sz="quarter" idx="12"/>
          </p:nvPr>
        </p:nvSpPr>
        <p:spPr/>
        <p:txBody>
          <a:bodyPr/>
          <a:lstStyle/>
          <a:p>
            <a:fld id="{B6BCD41C-81CA-4817-83D8-EFF29AD0D4B6}" type="slidenum">
              <a:rPr lang="de-DE" altLang="de-DE" smtClean="0"/>
              <a:pPr/>
              <a:t>59</a:t>
            </a:fld>
            <a:endParaRPr lang="de-DE" altLang="de-DE"/>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¿Cuál es la intención de la mujer?</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24" name="Picture 8" descr="0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9" descr="0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10" descr="02-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7" name="Picture 11" descr="02-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8" name="Picture 14" descr="02-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9" name="Picture 13" descr="02-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30" name="Caption_125959"/>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1" name="Caption_125960"/>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32" name="Caption_125961"/>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33" name="Caption_12596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34" name="Caption_12596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35" name="Caption_12596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3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s-ES" altLang="de-DE" sz="2000" dirty="0">
                <a:solidFill>
                  <a:srgbClr val="333333"/>
                </a:solidFill>
                <a:latin typeface="Calibri Light"/>
              </a:rPr>
              <a:t>¿Cómo continúa esta historia?</a:t>
            </a:r>
          </a:p>
          <a:p>
            <a:pPr algn="ctr" eaLnBrk="1" hangingPunct="1">
              <a:spcBef>
                <a:spcPts val="1200"/>
              </a:spcBef>
              <a:spcAft>
                <a:spcPts val="0"/>
              </a:spcAft>
              <a:buClrTx/>
              <a:buNone/>
            </a:pPr>
            <a:r>
              <a:rPr lang="es-ES" altLang="de-DE" sz="2000" dirty="0">
                <a:solidFill>
                  <a:srgbClr val="333333"/>
                </a:solidFill>
                <a:latin typeface="Calibri Light"/>
              </a:rPr>
              <a:t>Por favor, discuta la posibilidad de las siguientes opciones:</a:t>
            </a:r>
            <a:endParaRPr lang="en-US" altLang="de-DE" sz="2000" i="1" dirty="0">
              <a:solidFill>
                <a:srgbClr val="333333"/>
              </a:solidFill>
              <a:latin typeface="Calibri Light"/>
            </a:endParaRPr>
          </a:p>
        </p:txBody>
      </p:sp>
      <p:sp>
        <p:nvSpPr>
          <p:cNvPr id="2" name="Slide Number Placeholder 1"/>
          <p:cNvSpPr>
            <a:spLocks noGrp="1"/>
          </p:cNvSpPr>
          <p:nvPr>
            <p:ph type="sldNum" sz="quarter" idx="12"/>
          </p:nvPr>
        </p:nvSpPr>
        <p:spPr/>
        <p:txBody>
          <a:bodyPr/>
          <a:lstStyle/>
          <a:p>
            <a:fld id="{B6BCD41C-81CA-4817-83D8-EFF29AD0D4B6}" type="slidenum">
              <a:rPr lang="de-DE" altLang="de-DE" smtClean="0"/>
              <a:pPr/>
              <a:t>60</a:t>
            </a:fld>
            <a:endParaRPr lang="de-DE" altLang="de-DE"/>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8" name="Text Box 1028"/>
          <p:cNvSpPr txBox="1">
            <a:spLocks noChangeArrowheads="1"/>
          </p:cNvSpPr>
          <p:nvPr/>
        </p:nvSpPr>
        <p:spPr bwMode="auto">
          <a:xfrm>
            <a:off x="5636034" y="5984876"/>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de-DE" altLang="de-DE" sz="2000" b="1">
                <a:latin typeface="Calibri Light"/>
              </a:rPr>
              <a:t>4a</a:t>
            </a:r>
          </a:p>
        </p:txBody>
      </p:sp>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¡La respuesta correcta es la 4a!</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17" name="Picture 5" descr="0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6" descr="0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9" descr="02-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0" name="Picture 8" descr="02-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21" name="Caption_128005"/>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2" name="Caption_128006"/>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3" name="Caption_128008"/>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4" name="Caption_12800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 name="Slide Number Placeholder 1"/>
          <p:cNvSpPr>
            <a:spLocks noGrp="1"/>
          </p:cNvSpPr>
          <p:nvPr>
            <p:ph type="sldNum" sz="quarter" idx="12"/>
          </p:nvPr>
        </p:nvSpPr>
        <p:spPr/>
        <p:txBody>
          <a:bodyPr/>
          <a:lstStyle/>
          <a:p>
            <a:fld id="{B6BCD41C-81CA-4817-83D8-EFF29AD0D4B6}" type="slidenum">
              <a:rPr lang="de-DE" altLang="de-DE" smtClean="0"/>
              <a:pPr/>
              <a:t>61</a:t>
            </a:fld>
            <a:endParaRPr lang="de-DE" altLang="de-DE"/>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¿Cuál es la intención del hombre?</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18" name="Picture 8" descr="03-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9" name="Picture 11" descr="0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0" name="Picture 9" descr="03-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10" descr="03-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2" name="Caption_13005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3" name="Caption_130058"/>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4" name="Caption_130057"/>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5" name="Caption_13005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s-ES" altLang="de-DE" sz="2000" dirty="0">
                <a:solidFill>
                  <a:srgbClr val="333333"/>
                </a:solidFill>
                <a:latin typeface="Calibri Light"/>
              </a:rPr>
              <a:t>¿Cómo continúa esta historia?</a:t>
            </a:r>
          </a:p>
          <a:p>
            <a:pPr algn="ctr" eaLnBrk="1" hangingPunct="1">
              <a:spcBef>
                <a:spcPts val="1200"/>
              </a:spcBef>
              <a:spcAft>
                <a:spcPts val="0"/>
              </a:spcAft>
              <a:buClrTx/>
              <a:buNone/>
            </a:pPr>
            <a:r>
              <a:rPr lang="es-ES" altLang="de-DE" sz="2000" dirty="0">
                <a:solidFill>
                  <a:srgbClr val="333333"/>
                </a:solidFill>
                <a:latin typeface="Calibri Light"/>
              </a:rPr>
              <a:t>Por favor, discuta la posibilidad de las siguientes opciones:</a:t>
            </a:r>
            <a:endParaRPr lang="en-US" altLang="de-DE" sz="2000" i="1" dirty="0">
              <a:solidFill>
                <a:srgbClr val="333333"/>
              </a:solidFill>
              <a:latin typeface="Calibri Light"/>
            </a:endParaRPr>
          </a:p>
        </p:txBody>
      </p:sp>
      <p:sp>
        <p:nvSpPr>
          <p:cNvPr id="2" name="Slide Number Placeholder 1"/>
          <p:cNvSpPr>
            <a:spLocks noGrp="1"/>
          </p:cNvSpPr>
          <p:nvPr>
            <p:ph type="sldNum" sz="quarter" idx="12"/>
          </p:nvPr>
        </p:nvSpPr>
        <p:spPr/>
        <p:txBody>
          <a:bodyPr/>
          <a:lstStyle/>
          <a:p>
            <a:fld id="{B6BCD41C-81CA-4817-83D8-EFF29AD0D4B6}" type="slidenum">
              <a:rPr lang="de-DE" altLang="de-DE" smtClean="0"/>
              <a:pPr/>
              <a:t>62</a:t>
            </a:fld>
            <a:endParaRPr lang="de-DE" altLang="de-DE"/>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¿Cuál es la intención del hombre?</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21" name="Picture 12" descr="03-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22" name="Picture 8" descr="03-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3" name="Picture 11" descr="0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4" name="Picture 9" descr="03-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10" descr="03-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6" name="Caption_132104"/>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7" name="Caption_13210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8" name="Caption_13210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9" name="Caption_13210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30" name="Caption_132108"/>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31"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s-ES" altLang="de-DE" sz="2000" dirty="0">
                <a:solidFill>
                  <a:srgbClr val="333333"/>
                </a:solidFill>
                <a:latin typeface="Calibri Light"/>
              </a:rPr>
              <a:t>¿Cómo continúa esta historia?</a:t>
            </a:r>
          </a:p>
          <a:p>
            <a:pPr algn="ctr" eaLnBrk="1" hangingPunct="1">
              <a:spcBef>
                <a:spcPts val="1200"/>
              </a:spcBef>
              <a:spcAft>
                <a:spcPts val="0"/>
              </a:spcAft>
              <a:buClrTx/>
              <a:buNone/>
            </a:pPr>
            <a:r>
              <a:rPr lang="es-ES" altLang="de-DE" sz="2000" dirty="0">
                <a:solidFill>
                  <a:srgbClr val="333333"/>
                </a:solidFill>
                <a:latin typeface="Calibri Light"/>
              </a:rPr>
              <a:t>Por favor, discuta la posibilidad de las siguientes opciones:</a:t>
            </a:r>
            <a:endParaRPr lang="en-US" altLang="de-DE" sz="2000" i="1" dirty="0">
              <a:solidFill>
                <a:srgbClr val="333333"/>
              </a:solidFill>
              <a:latin typeface="Calibri Light"/>
            </a:endParaRPr>
          </a:p>
        </p:txBody>
      </p:sp>
      <p:sp>
        <p:nvSpPr>
          <p:cNvPr id="2" name="Slide Number Placeholder 1"/>
          <p:cNvSpPr>
            <a:spLocks noGrp="1"/>
          </p:cNvSpPr>
          <p:nvPr>
            <p:ph type="sldNum" sz="quarter" idx="12"/>
          </p:nvPr>
        </p:nvSpPr>
        <p:spPr/>
        <p:txBody>
          <a:bodyPr/>
          <a:lstStyle/>
          <a:p>
            <a:fld id="{B6BCD41C-81CA-4817-83D8-EFF29AD0D4B6}" type="slidenum">
              <a:rPr lang="de-DE" altLang="de-DE" smtClean="0"/>
              <a:pPr/>
              <a:t>63</a:t>
            </a:fld>
            <a:endParaRPr lang="de-DE" altLang="de-DE"/>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¿Cuál es la intención del hombre?</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24" name="Picture 14" descr="03-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5" name="Picture 12" descr="03-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6" name="Picture 8" descr="03-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7" name="Picture 11" descr="03-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8" name="Picture 9" descr="03-c"/>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9" name="Picture 10" descr="03-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30" name="Caption_13415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1" name="Caption_134155"/>
          <p:cNvSpPr txBox="1">
            <a:spLocks noChangeAspect="1"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32" name="Caption_13415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33" name="Caption_13415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34" name="Caption_13415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35" name="Caption_13415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3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s-ES" altLang="de-DE" sz="2000" dirty="0">
                <a:solidFill>
                  <a:srgbClr val="333333"/>
                </a:solidFill>
                <a:latin typeface="Calibri Light"/>
              </a:rPr>
              <a:t>¿Cómo continúa esta historia?</a:t>
            </a:r>
          </a:p>
          <a:p>
            <a:pPr algn="ctr" eaLnBrk="1" hangingPunct="1">
              <a:spcBef>
                <a:spcPts val="1200"/>
              </a:spcBef>
              <a:spcAft>
                <a:spcPts val="0"/>
              </a:spcAft>
              <a:buClrTx/>
              <a:buNone/>
            </a:pPr>
            <a:r>
              <a:rPr lang="es-ES" altLang="de-DE" sz="2000" dirty="0">
                <a:solidFill>
                  <a:srgbClr val="333333"/>
                </a:solidFill>
                <a:latin typeface="Calibri Light"/>
              </a:rPr>
              <a:t>Por favor, discuta la posibilidad de las siguientes opciones:</a:t>
            </a:r>
            <a:endParaRPr lang="en-US" altLang="de-DE" sz="2000" i="1" dirty="0">
              <a:solidFill>
                <a:srgbClr val="333333"/>
              </a:solidFill>
              <a:latin typeface="Calibri Light"/>
            </a:endParaRPr>
          </a:p>
        </p:txBody>
      </p:sp>
      <p:sp>
        <p:nvSpPr>
          <p:cNvPr id="2" name="Slide Number Placeholder 1"/>
          <p:cNvSpPr>
            <a:spLocks noGrp="1"/>
          </p:cNvSpPr>
          <p:nvPr>
            <p:ph type="sldNum" sz="quarter" idx="12"/>
          </p:nvPr>
        </p:nvSpPr>
        <p:spPr/>
        <p:txBody>
          <a:bodyPr/>
          <a:lstStyle/>
          <a:p>
            <a:fld id="{B6BCD41C-81CA-4817-83D8-EFF29AD0D4B6}" type="slidenum">
              <a:rPr lang="de-DE" altLang="de-DE" smtClean="0"/>
              <a:pPr/>
              <a:t>64</a:t>
            </a:fld>
            <a:endParaRPr lang="de-DE" altLang="de-DE"/>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¡La respuesta correcta es la 4c!</a:t>
            </a:r>
            <a:endParaRPr lang="en-US" sz="3600">
              <a:latin typeface="Calibri Light"/>
            </a:endParaRPr>
          </a:p>
        </p:txBody>
      </p:sp>
      <p:sp>
        <p:nvSpPr>
          <p:cNvPr id="81929" name="Text Box 9"/>
          <p:cNvSpPr txBox="1">
            <a:spLocks noChangeArrowheads="1"/>
          </p:cNvSpPr>
          <p:nvPr/>
        </p:nvSpPr>
        <p:spPr bwMode="auto">
          <a:xfrm>
            <a:off x="5775770" y="6021389"/>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de-DE" altLang="de-DE" sz="2000" b="1">
                <a:latin typeface="Calibri Light"/>
              </a:rPr>
              <a:t>4c</a:t>
            </a: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17" name="Picture 7" descr="03-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8" name="Picture 5" descr="03-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9" name="Picture 4" descr="03-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0" name="Picture 10" descr="03-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3619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2" name="Caption_13619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3" name="Caption_13619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4" name="Caption_136202"/>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 name="Slide Number Placeholder 1"/>
          <p:cNvSpPr>
            <a:spLocks noGrp="1"/>
          </p:cNvSpPr>
          <p:nvPr>
            <p:ph type="sldNum" sz="quarter" idx="12"/>
          </p:nvPr>
        </p:nvSpPr>
        <p:spPr/>
        <p:txBody>
          <a:bodyPr/>
          <a:lstStyle/>
          <a:p>
            <a:fld id="{B6BCD41C-81CA-4817-83D8-EFF29AD0D4B6}" type="slidenum">
              <a:rPr lang="de-DE" altLang="de-DE" smtClean="0"/>
              <a:pPr/>
              <a:t>65</a:t>
            </a:fld>
            <a:endParaRPr lang="de-DE" altLang="de-DE"/>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está planeando hacer la mujer?</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18" name="Picture 5" descr="06-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19" name="Picture 2" descr="06-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3" descr="06-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4" descr="06-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2" name="Caption_13824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3" name="Caption_13824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4" name="Caption_13824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5" name="Caption_13824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s-ES" altLang="de-DE" sz="2000" dirty="0">
                <a:solidFill>
                  <a:srgbClr val="333333"/>
                </a:solidFill>
                <a:latin typeface="Calibri Light"/>
              </a:rPr>
              <a:t>¿Cómo continúa esta historia?</a:t>
            </a:r>
          </a:p>
          <a:p>
            <a:pPr algn="ctr" eaLnBrk="1" hangingPunct="1">
              <a:spcBef>
                <a:spcPts val="1200"/>
              </a:spcBef>
              <a:spcAft>
                <a:spcPts val="0"/>
              </a:spcAft>
              <a:buClrTx/>
              <a:buNone/>
            </a:pPr>
            <a:r>
              <a:rPr lang="es-ES" altLang="de-DE" sz="2000" dirty="0">
                <a:solidFill>
                  <a:srgbClr val="333333"/>
                </a:solidFill>
                <a:latin typeface="Calibri Light"/>
              </a:rPr>
              <a:t>Por favor, discuta la posibilidad de las siguientes opciones:</a:t>
            </a:r>
            <a:endParaRPr lang="en-US" altLang="de-DE" sz="2000" i="1" dirty="0">
              <a:solidFill>
                <a:srgbClr val="333333"/>
              </a:solidFill>
              <a:latin typeface="Calibri Light"/>
            </a:endParaRPr>
          </a:p>
        </p:txBody>
      </p:sp>
      <p:sp>
        <p:nvSpPr>
          <p:cNvPr id="2" name="Slide Number Placeholder 1"/>
          <p:cNvSpPr>
            <a:spLocks noGrp="1"/>
          </p:cNvSpPr>
          <p:nvPr>
            <p:ph type="sldNum" sz="quarter" idx="12"/>
          </p:nvPr>
        </p:nvSpPr>
        <p:spPr/>
        <p:txBody>
          <a:bodyPr/>
          <a:lstStyle/>
          <a:p>
            <a:fld id="{B6BCD41C-81CA-4817-83D8-EFF29AD0D4B6}" type="slidenum">
              <a:rPr lang="de-DE" altLang="de-DE" smtClean="0"/>
              <a:pPr/>
              <a:t>66</a:t>
            </a:fld>
            <a:endParaRPr lang="de-DE" altLang="de-DE"/>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está planeando hacer la mujer?</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21" name="Picture 2" descr="06-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22" name="Picture 6" descr="06-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3" name="Picture 3" descr="0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4" name="Picture 4" descr="06-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5" descr="06-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6" name="Caption_14029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7" name="Caption_140294"/>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8" name="Caption_14029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9" name="Caption_14029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30" name="Caption_14029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31"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s-ES" altLang="de-DE" sz="2000" dirty="0">
                <a:solidFill>
                  <a:srgbClr val="333333"/>
                </a:solidFill>
                <a:latin typeface="Calibri Light"/>
              </a:rPr>
              <a:t>¿Cómo continúa esta historia?</a:t>
            </a:r>
          </a:p>
          <a:p>
            <a:pPr algn="ctr" eaLnBrk="1" hangingPunct="1">
              <a:spcBef>
                <a:spcPts val="1200"/>
              </a:spcBef>
              <a:spcAft>
                <a:spcPts val="0"/>
              </a:spcAft>
              <a:buClrTx/>
              <a:buNone/>
            </a:pPr>
            <a:r>
              <a:rPr lang="es-ES" altLang="de-DE" sz="2000" dirty="0">
                <a:solidFill>
                  <a:srgbClr val="333333"/>
                </a:solidFill>
                <a:latin typeface="Calibri Light"/>
              </a:rPr>
              <a:t>Por favor, discuta la posibilidad de las siguientes opciones:</a:t>
            </a:r>
            <a:endParaRPr lang="en-US" altLang="de-DE" sz="2000" i="1" dirty="0">
              <a:solidFill>
                <a:srgbClr val="333333"/>
              </a:solidFill>
              <a:latin typeface="Calibri Light"/>
            </a:endParaRPr>
          </a:p>
        </p:txBody>
      </p:sp>
      <p:sp>
        <p:nvSpPr>
          <p:cNvPr id="2" name="Slide Number Placeholder 1"/>
          <p:cNvSpPr>
            <a:spLocks noGrp="1"/>
          </p:cNvSpPr>
          <p:nvPr>
            <p:ph type="sldNum" sz="quarter" idx="12"/>
          </p:nvPr>
        </p:nvSpPr>
        <p:spPr/>
        <p:txBody>
          <a:bodyPr/>
          <a:lstStyle/>
          <a:p>
            <a:fld id="{B6BCD41C-81CA-4817-83D8-EFF29AD0D4B6}" type="slidenum">
              <a:rPr lang="de-DE" altLang="de-DE" smtClean="0"/>
              <a:pPr/>
              <a:t>67</a:t>
            </a:fld>
            <a:endParaRPr lang="de-DE" altLang="de-DE"/>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está planeando hacer la mujer?</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24" name="Picture 2" descr="06-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5" name="Picture 3" descr="06-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6" name="Picture 7" descr="06-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7" name="Picture 4" descr="06-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8" name="Picture 5" descr="06-c"/>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9" name="Picture 6" descr="06-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30" name="Caption_14234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1" name="Caption_14234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32" name="Caption_14234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33" name="Caption_142341"/>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34" name="Caption_14233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35" name="Caption_14233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3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s-ES" altLang="de-DE" sz="2000" dirty="0">
                <a:solidFill>
                  <a:srgbClr val="333333"/>
                </a:solidFill>
                <a:latin typeface="Calibri Light"/>
              </a:rPr>
              <a:t>¿Cómo continúa esta historia?</a:t>
            </a:r>
          </a:p>
          <a:p>
            <a:pPr algn="ctr" eaLnBrk="1" hangingPunct="1">
              <a:spcBef>
                <a:spcPts val="1200"/>
              </a:spcBef>
              <a:spcAft>
                <a:spcPts val="0"/>
              </a:spcAft>
              <a:buClrTx/>
              <a:buNone/>
            </a:pPr>
            <a:r>
              <a:rPr lang="es-ES" altLang="de-DE" sz="2000" dirty="0">
                <a:solidFill>
                  <a:srgbClr val="333333"/>
                </a:solidFill>
                <a:latin typeface="Calibri Light"/>
              </a:rPr>
              <a:t>Por favor, discuta la posibilidad de las siguientes opciones:</a:t>
            </a:r>
            <a:endParaRPr lang="en-US" altLang="de-DE" sz="2000" i="1" dirty="0">
              <a:solidFill>
                <a:srgbClr val="333333"/>
              </a:solidFill>
              <a:latin typeface="Calibri Light"/>
            </a:endParaRPr>
          </a:p>
        </p:txBody>
      </p:sp>
      <p:sp>
        <p:nvSpPr>
          <p:cNvPr id="2" name="Slide Number Placeholder 1"/>
          <p:cNvSpPr>
            <a:spLocks noGrp="1"/>
          </p:cNvSpPr>
          <p:nvPr>
            <p:ph type="sldNum" sz="quarter" idx="12"/>
          </p:nvPr>
        </p:nvSpPr>
        <p:spPr/>
        <p:txBody>
          <a:bodyPr/>
          <a:lstStyle/>
          <a:p>
            <a:fld id="{B6BCD41C-81CA-4817-83D8-EFF29AD0D4B6}" type="slidenum">
              <a:rPr lang="de-DE" altLang="de-DE" smtClean="0"/>
              <a:pPr/>
              <a:t>68</a:t>
            </a:fld>
            <a:endParaRPr lang="de-DE" altLang="de-DE"/>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¡La respuesta correcta es la 4a!</a:t>
            </a:r>
            <a:endParaRPr lang="en-US" sz="3600">
              <a:latin typeface="Calibri Light"/>
            </a:endParaRPr>
          </a:p>
        </p:txBody>
      </p:sp>
      <p:sp>
        <p:nvSpPr>
          <p:cNvPr id="86023" name="Text Box 7"/>
          <p:cNvSpPr txBox="1">
            <a:spLocks noChangeArrowheads="1"/>
          </p:cNvSpPr>
          <p:nvPr/>
        </p:nvSpPr>
        <p:spPr bwMode="auto">
          <a:xfrm>
            <a:off x="5714372" y="6002339"/>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de-DE" altLang="de-DE" sz="2000" b="1">
                <a:latin typeface="Calibri Light"/>
              </a:rPr>
              <a:t>4a</a:t>
            </a: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17" name="Picture 2" descr="06-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8" name="Picture 3" descr="06-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9" name="Picture 10" descr="06-a"/>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5100568" y="4957064"/>
            <a:ext cx="1960384" cy="1371600"/>
          </a:xfrm>
          <a:prstGeom prst="rect">
            <a:avLst/>
          </a:prstGeom>
          <a:noFill/>
          <a:ln>
            <a:solidFill>
              <a:schemeClr val="tx1"/>
            </a:solidFill>
            <a:miter lim="800000"/>
            <a:headEnd/>
            <a:tailEnd/>
          </a:ln>
        </p:spPr>
      </p:pic>
      <p:pic>
        <p:nvPicPr>
          <p:cNvPr id="20" name="Picture 4" descr="06-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sp>
        <p:nvSpPr>
          <p:cNvPr id="21" name="Caption_14438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2" name="Caption_144394"/>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3" name="Caption_14438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4" name="Caption_14438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 name="Slide Number Placeholder 1"/>
          <p:cNvSpPr>
            <a:spLocks noGrp="1"/>
          </p:cNvSpPr>
          <p:nvPr>
            <p:ph type="sldNum" sz="quarter" idx="12"/>
          </p:nvPr>
        </p:nvSpPr>
        <p:spPr/>
        <p:txBody>
          <a:bodyPr/>
          <a:lstStyle/>
          <a:p>
            <a:fld id="{B6BCD41C-81CA-4817-83D8-EFF29AD0D4B6}" type="slidenum">
              <a:rPr lang="de-DE" altLang="de-DE" smtClean="0"/>
              <a:pPr/>
              <a:t>69</a:t>
            </a:fld>
            <a:endParaRPr lang="de-DE" altLang="de-DE"/>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¿Cuál es la intención de la mujer?</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18" name="Picture 2" descr="08-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9" name="Picture 5" descr="08-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0" name="Picture 3" descr="08-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4" descr="08-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2" name="Caption_14643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3" name="Caption_14643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4" name="Caption_14643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5" name="Caption_14643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s-ES" altLang="de-DE" sz="2000" dirty="0">
                <a:solidFill>
                  <a:srgbClr val="333333"/>
                </a:solidFill>
                <a:latin typeface="Calibri Light"/>
              </a:rPr>
              <a:t>¿Cómo continúa esta historia?</a:t>
            </a:r>
          </a:p>
          <a:p>
            <a:pPr algn="ctr" eaLnBrk="1" hangingPunct="1">
              <a:spcBef>
                <a:spcPts val="1200"/>
              </a:spcBef>
              <a:spcAft>
                <a:spcPts val="0"/>
              </a:spcAft>
              <a:buClrTx/>
              <a:buNone/>
            </a:pPr>
            <a:r>
              <a:rPr lang="es-ES" altLang="de-DE" sz="2000" dirty="0">
                <a:solidFill>
                  <a:srgbClr val="333333"/>
                </a:solidFill>
                <a:latin typeface="Calibri Light"/>
              </a:rPr>
              <a:t>Por favor, discuta la posibilidad de las siguientes opciones:</a:t>
            </a:r>
            <a:endParaRPr lang="en-US" altLang="de-DE" sz="2000" i="1" dirty="0">
              <a:solidFill>
                <a:srgbClr val="333333"/>
              </a:solidFill>
              <a:latin typeface="Calibri Light"/>
            </a:endParaRPr>
          </a:p>
        </p:txBody>
      </p:sp>
      <p:sp>
        <p:nvSpPr>
          <p:cNvPr id="2" name="Slide Number Placeholder 1"/>
          <p:cNvSpPr>
            <a:spLocks noGrp="1"/>
          </p:cNvSpPr>
          <p:nvPr>
            <p:ph type="sldNum" sz="quarter" idx="12"/>
          </p:nvPr>
        </p:nvSpPr>
        <p:spPr/>
        <p:txBody>
          <a:bodyPr/>
          <a:lstStyle/>
          <a:p>
            <a:fld id="{B6BCD41C-81CA-4817-83D8-EFF29AD0D4B6}" type="slidenum">
              <a:rPr lang="de-DE" altLang="de-DE" smtClean="0"/>
              <a:pPr/>
              <a:t>70</a:t>
            </a:fld>
            <a:endParaRPr lang="de-DE" altLang="de-DE"/>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¿Cuál es la intención de la mujer?</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21" name="Picture 2" descr="08-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22" name="Picture 3" descr="08-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3" name="Picture 6" descr="0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4" name="Picture 4" descr="08-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5" descr="08-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6" name="Caption_148484"/>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7" name="Caption_148485"/>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8" name="Caption_14848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9" name="Caption_14848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0" name="Caption_14848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31"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s-ES" altLang="de-DE" sz="2000" dirty="0">
                <a:solidFill>
                  <a:srgbClr val="333333"/>
                </a:solidFill>
                <a:latin typeface="Calibri Light"/>
              </a:rPr>
              <a:t>¿Cómo continúa esta historia?</a:t>
            </a:r>
          </a:p>
          <a:p>
            <a:pPr algn="ctr" eaLnBrk="1" hangingPunct="1">
              <a:spcBef>
                <a:spcPts val="1200"/>
              </a:spcBef>
              <a:spcAft>
                <a:spcPts val="0"/>
              </a:spcAft>
              <a:buClrTx/>
              <a:buNone/>
            </a:pPr>
            <a:r>
              <a:rPr lang="es-ES" altLang="de-DE" sz="2000" dirty="0">
                <a:solidFill>
                  <a:srgbClr val="333333"/>
                </a:solidFill>
                <a:latin typeface="Calibri Light"/>
              </a:rPr>
              <a:t>Por favor, discuta la posibilidad de las siguientes opciones:</a:t>
            </a:r>
            <a:endParaRPr lang="en-US" altLang="de-DE" sz="2000" i="1" dirty="0">
              <a:solidFill>
                <a:srgbClr val="333333"/>
              </a:solidFill>
              <a:latin typeface="Calibri Light"/>
            </a:endParaRPr>
          </a:p>
        </p:txBody>
      </p:sp>
      <p:sp>
        <p:nvSpPr>
          <p:cNvPr id="2" name="Slide Number Placeholder 1"/>
          <p:cNvSpPr>
            <a:spLocks noGrp="1"/>
          </p:cNvSpPr>
          <p:nvPr>
            <p:ph type="sldNum" sz="quarter" idx="12"/>
          </p:nvPr>
        </p:nvSpPr>
        <p:spPr/>
        <p:txBody>
          <a:bodyPr/>
          <a:lstStyle/>
          <a:p>
            <a:fld id="{B6BCD41C-81CA-4817-83D8-EFF29AD0D4B6}" type="slidenum">
              <a:rPr lang="de-DE" altLang="de-DE" smtClean="0"/>
              <a:pPr/>
              <a:t>71</a:t>
            </a:fld>
            <a:endParaRPr lang="de-DE" altLang="de-DE"/>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¿Cuál es la intención de la mujer?</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24" name="Picture 2" descr="08-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5" name="Picture 3" descr="08-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6" name="Picture 4" descr="08-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7" name="Picture 7" descr="08-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8" name="Picture 5" descr="08-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9" name="Picture 6" descr="08-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30" name="Caption_15053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31" name="Caption_15053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32" name="Caption_15053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4c?</a:t>
            </a:r>
          </a:p>
        </p:txBody>
      </p:sp>
      <p:sp>
        <p:nvSpPr>
          <p:cNvPr id="33" name="Caption_15053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4" name="Caption_15053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35" name="Caption_15053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3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s-ES" altLang="de-DE" sz="2000" dirty="0">
                <a:solidFill>
                  <a:srgbClr val="333333"/>
                </a:solidFill>
                <a:latin typeface="Calibri Light"/>
              </a:rPr>
              <a:t>¿Cómo continúa esta historia?</a:t>
            </a:r>
          </a:p>
          <a:p>
            <a:pPr algn="ctr" eaLnBrk="1" hangingPunct="1">
              <a:spcBef>
                <a:spcPts val="1200"/>
              </a:spcBef>
              <a:spcAft>
                <a:spcPts val="0"/>
              </a:spcAft>
              <a:buClrTx/>
              <a:buNone/>
            </a:pPr>
            <a:r>
              <a:rPr lang="es-ES" altLang="de-DE" sz="2000" dirty="0">
                <a:solidFill>
                  <a:srgbClr val="333333"/>
                </a:solidFill>
                <a:latin typeface="Calibri Light"/>
              </a:rPr>
              <a:t>Por favor, discuta la posibilidad de las siguientes opciones:</a:t>
            </a:r>
            <a:endParaRPr lang="en-US" altLang="de-DE" sz="2000" i="1" dirty="0">
              <a:solidFill>
                <a:srgbClr val="333333"/>
              </a:solidFill>
              <a:latin typeface="Calibri Light"/>
            </a:endParaRPr>
          </a:p>
        </p:txBody>
      </p:sp>
      <p:sp>
        <p:nvSpPr>
          <p:cNvPr id="2" name="Slide Number Placeholder 1"/>
          <p:cNvSpPr>
            <a:spLocks noGrp="1"/>
          </p:cNvSpPr>
          <p:nvPr>
            <p:ph type="sldNum" sz="quarter" idx="12"/>
          </p:nvPr>
        </p:nvSpPr>
        <p:spPr/>
        <p:txBody>
          <a:bodyPr/>
          <a:lstStyle/>
          <a:p>
            <a:fld id="{B6BCD41C-81CA-4817-83D8-EFF29AD0D4B6}" type="slidenum">
              <a:rPr lang="de-DE" altLang="de-DE" smtClean="0"/>
              <a:pPr/>
              <a:t>72</a:t>
            </a:fld>
            <a:endParaRPr lang="de-DE" altLang="de-DE"/>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6" name="Text Box 4"/>
          <p:cNvSpPr txBox="1">
            <a:spLocks noChangeArrowheads="1"/>
          </p:cNvSpPr>
          <p:nvPr/>
        </p:nvSpPr>
        <p:spPr bwMode="auto">
          <a:xfrm>
            <a:off x="5616980" y="5988051"/>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de-DE" altLang="de-DE" sz="2000" b="1">
                <a:latin typeface="Calibri Light"/>
              </a:rPr>
              <a:t>4b</a:t>
            </a:r>
          </a:p>
        </p:txBody>
      </p:sp>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¡La respuesta correcta es la 4b!</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17" name="Picture 3"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2" descr="08-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9" name="Picture 3" descr="08-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4"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sp>
        <p:nvSpPr>
          <p:cNvPr id="21" name="Caption_152579"/>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2"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3"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4"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 name="Slide Number Placeholder 1"/>
          <p:cNvSpPr>
            <a:spLocks noGrp="1"/>
          </p:cNvSpPr>
          <p:nvPr>
            <p:ph type="sldNum" sz="quarter" idx="12"/>
          </p:nvPr>
        </p:nvSpPr>
        <p:spPr/>
        <p:txBody>
          <a:bodyPr/>
          <a:lstStyle/>
          <a:p>
            <a:fld id="{B6BCD41C-81CA-4817-83D8-EFF29AD0D4B6}" type="slidenum">
              <a:rPr lang="de-DE" altLang="de-DE" smtClean="0"/>
              <a:pPr/>
              <a:t>73</a:t>
            </a:fld>
            <a:endParaRPr lang="de-DE" altLang="de-DE"/>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está planeando hacer la mujer?</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18" name="Picture 2" descr="09-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9" name="Picture 6" descr="09-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0" name="Picture 4" descr="09-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5" descr="09-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2" name="Caption_15462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3" name="Caption_1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4" name="Caption_1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5" name="Caption_1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s-ES" altLang="de-DE" sz="2000" dirty="0">
                <a:solidFill>
                  <a:srgbClr val="333333"/>
                </a:solidFill>
                <a:latin typeface="Calibri Light"/>
              </a:rPr>
              <a:t>¿Cómo continúa esta historia?</a:t>
            </a:r>
          </a:p>
          <a:p>
            <a:pPr algn="ctr" eaLnBrk="1" hangingPunct="1">
              <a:spcBef>
                <a:spcPts val="1200"/>
              </a:spcBef>
              <a:spcAft>
                <a:spcPts val="0"/>
              </a:spcAft>
              <a:buClrTx/>
              <a:buNone/>
            </a:pPr>
            <a:r>
              <a:rPr lang="es-ES" altLang="de-DE" sz="2000" dirty="0">
                <a:solidFill>
                  <a:srgbClr val="333333"/>
                </a:solidFill>
                <a:latin typeface="Calibri Light"/>
              </a:rPr>
              <a:t>Por favor, discuta la posibilidad de las siguientes opciones:</a:t>
            </a:r>
            <a:endParaRPr lang="en-US" altLang="de-DE" sz="2000" i="1" dirty="0">
              <a:solidFill>
                <a:srgbClr val="333333"/>
              </a:solidFill>
              <a:latin typeface="Calibri Light"/>
            </a:endParaRPr>
          </a:p>
        </p:txBody>
      </p:sp>
      <p:sp>
        <p:nvSpPr>
          <p:cNvPr id="2" name="Slide Number Placeholder 1"/>
          <p:cNvSpPr>
            <a:spLocks noGrp="1"/>
          </p:cNvSpPr>
          <p:nvPr>
            <p:ph type="sldNum" sz="quarter" idx="12"/>
          </p:nvPr>
        </p:nvSpPr>
        <p:spPr/>
        <p:txBody>
          <a:bodyPr/>
          <a:lstStyle/>
          <a:p>
            <a:fld id="{B6BCD41C-81CA-4817-83D8-EFF29AD0D4B6}" type="slidenum">
              <a:rPr lang="de-DE" altLang="de-DE" smtClean="0"/>
              <a:pPr/>
              <a:t>74</a:t>
            </a:fld>
            <a:endParaRPr lang="de-DE" altLang="de-DE"/>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está planeando hacer la mujer?</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21" name="Picture 2" descr="09-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22" name="Picture 3" descr="09-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3" name="Picture 6" descr="0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4" name="Picture 4" descr="09-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5" descr="09-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6" name="Caption_156676"/>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7" name="Caption_156677"/>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8" name="Caption_15667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9" name="Caption_156675"/>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0" name="Caption_156674"/>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31"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s-ES" altLang="de-DE" sz="2000" dirty="0">
                <a:solidFill>
                  <a:srgbClr val="333333"/>
                </a:solidFill>
                <a:latin typeface="Calibri Light"/>
              </a:rPr>
              <a:t>¿Cómo continúa esta historia?</a:t>
            </a:r>
          </a:p>
          <a:p>
            <a:pPr algn="ctr" eaLnBrk="1" hangingPunct="1">
              <a:spcBef>
                <a:spcPts val="1200"/>
              </a:spcBef>
              <a:spcAft>
                <a:spcPts val="0"/>
              </a:spcAft>
              <a:buClrTx/>
              <a:buNone/>
            </a:pPr>
            <a:r>
              <a:rPr lang="es-ES" altLang="de-DE" sz="2000" dirty="0">
                <a:solidFill>
                  <a:srgbClr val="333333"/>
                </a:solidFill>
                <a:latin typeface="Calibri Light"/>
              </a:rPr>
              <a:t>Por favor, discuta la posibilidad de las siguientes opciones:</a:t>
            </a:r>
            <a:endParaRPr lang="en-US" altLang="de-DE" sz="2000" i="1" dirty="0">
              <a:solidFill>
                <a:srgbClr val="333333"/>
              </a:solidFill>
              <a:latin typeface="Calibri Light"/>
            </a:endParaRPr>
          </a:p>
        </p:txBody>
      </p:sp>
      <p:sp>
        <p:nvSpPr>
          <p:cNvPr id="2" name="Slide Number Placeholder 1"/>
          <p:cNvSpPr>
            <a:spLocks noGrp="1"/>
          </p:cNvSpPr>
          <p:nvPr>
            <p:ph type="sldNum" sz="quarter" idx="12"/>
          </p:nvPr>
        </p:nvSpPr>
        <p:spPr/>
        <p:txBody>
          <a:bodyPr/>
          <a:lstStyle/>
          <a:p>
            <a:fld id="{B6BCD41C-81CA-4817-83D8-EFF29AD0D4B6}" type="slidenum">
              <a:rPr lang="de-DE" altLang="de-DE" smtClean="0"/>
              <a:pPr/>
              <a:t>75</a:t>
            </a:fld>
            <a:endParaRPr lang="de-DE" altLang="de-DE"/>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está planeando hacer la mujer?</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24" name="Picture 2" descr="09-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5" name="Picture 3" descr="09-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6" name="Picture 4" descr="09-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7" name="Picture 6" descr="09-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8" name="Picture 4" descr="09-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9" name="Picture 5" descr="09-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30" name="Caption_158724"/>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3</a:t>
            </a:r>
          </a:p>
        </p:txBody>
      </p:sp>
      <p:sp>
        <p:nvSpPr>
          <p:cNvPr id="31" name="Caption_15872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32" name="Caption_158722"/>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1</a:t>
            </a:r>
          </a:p>
        </p:txBody>
      </p:sp>
      <p:sp>
        <p:nvSpPr>
          <p:cNvPr id="33"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34"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35"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3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s-ES" altLang="de-DE" sz="2000" dirty="0">
                <a:solidFill>
                  <a:srgbClr val="333333"/>
                </a:solidFill>
                <a:latin typeface="Calibri Light"/>
              </a:rPr>
              <a:t>¿Cómo continúa esta historia?</a:t>
            </a:r>
          </a:p>
          <a:p>
            <a:pPr algn="ctr" eaLnBrk="1" hangingPunct="1">
              <a:spcBef>
                <a:spcPts val="1200"/>
              </a:spcBef>
              <a:spcAft>
                <a:spcPts val="0"/>
              </a:spcAft>
              <a:buClrTx/>
              <a:buNone/>
            </a:pPr>
            <a:r>
              <a:rPr lang="es-ES" altLang="de-DE" sz="2000" dirty="0">
                <a:solidFill>
                  <a:srgbClr val="333333"/>
                </a:solidFill>
                <a:latin typeface="Calibri Light"/>
              </a:rPr>
              <a:t>Por favor, discuta la posibilidad de las siguientes opciones:</a:t>
            </a:r>
            <a:endParaRPr lang="en-US" altLang="de-DE" sz="2000" i="1" dirty="0">
              <a:solidFill>
                <a:srgbClr val="333333"/>
              </a:solidFill>
              <a:latin typeface="Calibri Light"/>
            </a:endParaRPr>
          </a:p>
        </p:txBody>
      </p:sp>
      <p:sp>
        <p:nvSpPr>
          <p:cNvPr id="2" name="Slide Number Placeholder 1"/>
          <p:cNvSpPr>
            <a:spLocks noGrp="1"/>
          </p:cNvSpPr>
          <p:nvPr>
            <p:ph type="sldNum" sz="quarter" idx="12"/>
          </p:nvPr>
        </p:nvSpPr>
        <p:spPr/>
        <p:txBody>
          <a:bodyPr/>
          <a:lstStyle/>
          <a:p>
            <a:fld id="{B6BCD41C-81CA-4817-83D8-EFF29AD0D4B6}" type="slidenum">
              <a:rPr lang="de-DE" altLang="de-DE" smtClean="0"/>
              <a:pPr/>
              <a:t>76</a:t>
            </a:fld>
            <a:endParaRPr lang="de-DE" altLang="de-DE"/>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¡La respuesta correcta es la 4b</a:t>
            </a:r>
            <a:endParaRPr lang="en-US" sz="3600">
              <a:latin typeface="Calibri Light"/>
            </a:endParaRPr>
          </a:p>
        </p:txBody>
      </p:sp>
      <p:sp>
        <p:nvSpPr>
          <p:cNvPr id="94215" name="Text Box 7"/>
          <p:cNvSpPr txBox="1">
            <a:spLocks noChangeArrowheads="1"/>
          </p:cNvSpPr>
          <p:nvPr/>
        </p:nvSpPr>
        <p:spPr bwMode="auto">
          <a:xfrm>
            <a:off x="5714372" y="6021389"/>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de-DE" altLang="de-DE" sz="2000" b="1">
                <a:latin typeface="Calibri Light"/>
              </a:rPr>
              <a:t>4b</a:t>
            </a: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17"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2" descr="09-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9" name="Picture 3" descr="09-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4"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sp>
        <p:nvSpPr>
          <p:cNvPr id="21" name="Caption_160773"/>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2"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3</a:t>
            </a:r>
          </a:p>
        </p:txBody>
      </p:sp>
      <p:sp>
        <p:nvSpPr>
          <p:cNvPr id="23"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4"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1</a:t>
            </a:r>
          </a:p>
        </p:txBody>
      </p:sp>
      <p:sp>
        <p:nvSpPr>
          <p:cNvPr id="2" name="Slide Number Placeholder 1"/>
          <p:cNvSpPr>
            <a:spLocks noGrp="1"/>
          </p:cNvSpPr>
          <p:nvPr>
            <p:ph type="sldNum" sz="quarter" idx="12"/>
          </p:nvPr>
        </p:nvSpPr>
        <p:spPr/>
        <p:txBody>
          <a:bodyPr/>
          <a:lstStyle/>
          <a:p>
            <a:fld id="{B6BCD41C-81CA-4817-83D8-EFF29AD0D4B6}" type="slidenum">
              <a:rPr lang="de-DE" altLang="de-DE" smtClean="0"/>
              <a:pPr/>
              <a:t>77</a:t>
            </a:fld>
            <a:endParaRPr lang="de-DE" altLang="de-DE"/>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¿Cuál es la intención del niño?</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19" name="Picture 3" descr="10-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4" descr="10-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5" descr="10-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6" descr="1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3" name="Caption_1628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4" name="Caption_1628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5" name="Caption_162821"/>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6" name="Caption_16282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7"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s-ES" altLang="de-DE" sz="2000" dirty="0">
                <a:solidFill>
                  <a:srgbClr val="333333"/>
                </a:solidFill>
                <a:latin typeface="Calibri Light"/>
              </a:rPr>
              <a:t>¿Cómo continúa esta historia?</a:t>
            </a:r>
          </a:p>
          <a:p>
            <a:pPr algn="ctr" eaLnBrk="1" hangingPunct="1">
              <a:spcBef>
                <a:spcPts val="1200"/>
              </a:spcBef>
              <a:spcAft>
                <a:spcPts val="0"/>
              </a:spcAft>
              <a:buClrTx/>
              <a:buNone/>
            </a:pPr>
            <a:r>
              <a:rPr lang="es-ES" altLang="de-DE" sz="2000" dirty="0">
                <a:solidFill>
                  <a:srgbClr val="333333"/>
                </a:solidFill>
                <a:latin typeface="Calibri Light"/>
              </a:rPr>
              <a:t>Por favor, discuta la posibilidad de las siguientes opciones:</a:t>
            </a:r>
            <a:endParaRPr lang="en-US" altLang="de-DE" sz="2000" i="1" dirty="0">
              <a:solidFill>
                <a:srgbClr val="333333"/>
              </a:solidFill>
              <a:latin typeface="Calibri Light"/>
            </a:endParaRPr>
          </a:p>
        </p:txBody>
      </p:sp>
      <p:sp>
        <p:nvSpPr>
          <p:cNvPr id="5" name="Slide Number Placeholder 4"/>
          <p:cNvSpPr>
            <a:spLocks noGrp="1"/>
          </p:cNvSpPr>
          <p:nvPr>
            <p:ph type="sldNum" sz="quarter" idx="12"/>
          </p:nvPr>
        </p:nvSpPr>
        <p:spPr/>
        <p:txBody>
          <a:bodyPr/>
          <a:lstStyle/>
          <a:p>
            <a:fld id="{B6BCD41C-81CA-4817-83D8-EFF29AD0D4B6}" type="slidenum">
              <a:rPr lang="de-DE" altLang="de-DE" smtClean="0"/>
              <a:pPr/>
              <a:t>78</a:t>
            </a:fld>
            <a:endParaRPr lang="de-DE" altLang="de-DE"/>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¿Cuál es la intención del niño?</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22" name="Picture 6" descr="1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23" name="Picture 7" descr="10-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95160"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4" name="Picture 3" descr="10-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4" descr="10-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5" descr="10-c"/>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7" name="Caption_16487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8" name="Caption_16487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30"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31" name="Caption_21"/>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3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s-ES" altLang="de-DE" sz="2000" dirty="0">
                <a:solidFill>
                  <a:srgbClr val="333333"/>
                </a:solidFill>
                <a:latin typeface="Calibri Light"/>
              </a:rPr>
              <a:t>¿Cómo continúa esta historia?</a:t>
            </a:r>
          </a:p>
          <a:p>
            <a:pPr algn="ctr" eaLnBrk="1" hangingPunct="1">
              <a:spcBef>
                <a:spcPts val="1200"/>
              </a:spcBef>
              <a:spcAft>
                <a:spcPts val="0"/>
              </a:spcAft>
              <a:buClrTx/>
              <a:buNone/>
            </a:pPr>
            <a:r>
              <a:rPr lang="es-ES" altLang="de-DE" sz="2000" dirty="0">
                <a:solidFill>
                  <a:srgbClr val="333333"/>
                </a:solidFill>
                <a:latin typeface="Calibri Light"/>
              </a:rPr>
              <a:t>Por favor, discuta la posibilidad de las siguientes opciones:</a:t>
            </a:r>
            <a:endParaRPr lang="en-US" altLang="de-DE" sz="2000" i="1" dirty="0">
              <a:solidFill>
                <a:srgbClr val="333333"/>
              </a:solidFill>
              <a:latin typeface="Calibri Light"/>
            </a:endParaRPr>
          </a:p>
        </p:txBody>
      </p:sp>
      <p:sp>
        <p:nvSpPr>
          <p:cNvPr id="5" name="Slide Number Placeholder 4"/>
          <p:cNvSpPr>
            <a:spLocks noGrp="1"/>
          </p:cNvSpPr>
          <p:nvPr>
            <p:ph type="sldNum" sz="quarter" idx="12"/>
          </p:nvPr>
        </p:nvSpPr>
        <p:spPr/>
        <p:txBody>
          <a:bodyPr/>
          <a:lstStyle/>
          <a:p>
            <a:fld id="{B6BCD41C-81CA-4817-83D8-EFF29AD0D4B6}" type="slidenum">
              <a:rPr lang="de-DE" altLang="de-DE" smtClean="0"/>
              <a:pPr/>
              <a:t>79</a:t>
            </a:fld>
            <a:endParaRPr lang="de-DE" altLang="de-DE"/>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¿Cuál es la intención del niño?</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25" name="Picture 6" descr="1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6" name="Picture 7" descr="10-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7" name="Picture 8" descr="10-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8" name="Picture 3" descr="10-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9" name="Picture 4" descr="10-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30" name="Picture 5" descr="10-c"/>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31" name="Caption_16692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2" name="Caption_16691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33" name="Caption_16691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34"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3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36" name="Caption_2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37"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s-ES" altLang="de-DE" sz="2000" dirty="0">
                <a:solidFill>
                  <a:srgbClr val="333333"/>
                </a:solidFill>
                <a:latin typeface="Calibri Light"/>
              </a:rPr>
              <a:t>¿Cómo continúa esta historia?</a:t>
            </a:r>
          </a:p>
          <a:p>
            <a:pPr algn="ctr" eaLnBrk="1" hangingPunct="1">
              <a:spcBef>
                <a:spcPts val="1200"/>
              </a:spcBef>
              <a:spcAft>
                <a:spcPts val="0"/>
              </a:spcAft>
              <a:buClrTx/>
              <a:buNone/>
            </a:pPr>
            <a:r>
              <a:rPr lang="es-ES" altLang="de-DE" sz="2000" dirty="0">
                <a:solidFill>
                  <a:srgbClr val="333333"/>
                </a:solidFill>
                <a:latin typeface="Calibri Light"/>
              </a:rPr>
              <a:t>Por favor, discuta la posibilidad de las siguientes opciones:</a:t>
            </a:r>
            <a:endParaRPr lang="en-US" altLang="de-DE" sz="2000" i="1" dirty="0">
              <a:solidFill>
                <a:srgbClr val="333333"/>
              </a:solidFill>
              <a:latin typeface="Calibri Light"/>
            </a:endParaRPr>
          </a:p>
        </p:txBody>
      </p:sp>
      <p:sp>
        <p:nvSpPr>
          <p:cNvPr id="5" name="Slide Number Placeholder 4"/>
          <p:cNvSpPr>
            <a:spLocks noGrp="1"/>
          </p:cNvSpPr>
          <p:nvPr>
            <p:ph type="sldNum" sz="quarter" idx="12"/>
          </p:nvPr>
        </p:nvSpPr>
        <p:spPr/>
        <p:txBody>
          <a:bodyPr/>
          <a:lstStyle/>
          <a:p>
            <a:fld id="{B6BCD41C-81CA-4817-83D8-EFF29AD0D4B6}" type="slidenum">
              <a:rPr lang="de-DE" altLang="de-DE" smtClean="0"/>
              <a:pPr/>
              <a:t>80</a:t>
            </a:fld>
            <a:endParaRPr lang="de-DE" altLang="de-DE"/>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¡La respuesta correcta es la 4a!</a:t>
            </a:r>
            <a:endParaRPr lang="en-US" sz="3600">
              <a:latin typeface="Calibri Light"/>
            </a:endParaRPr>
          </a:p>
        </p:txBody>
      </p:sp>
      <p:sp>
        <p:nvSpPr>
          <p:cNvPr id="98312" name="Text Box 8"/>
          <p:cNvSpPr txBox="1">
            <a:spLocks noChangeArrowheads="1"/>
          </p:cNvSpPr>
          <p:nvPr/>
        </p:nvSpPr>
        <p:spPr bwMode="auto">
          <a:xfrm>
            <a:off x="5714372" y="5984876"/>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de-DE" altLang="de-DE" sz="2000" b="1">
                <a:latin typeface="Calibri Light"/>
              </a:rPr>
              <a:t>4a</a:t>
            </a: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18" name="Picture 3" descr="10-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6" descr="10-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0" name="Picture 7" descr="10-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1" name="Picture 8" descr="1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2" name="Caption_168963"/>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3" name="Caption_17"/>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4" name="Caption_1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5" name="Caption_1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5" name="Slide Number Placeholder 4"/>
          <p:cNvSpPr>
            <a:spLocks noGrp="1"/>
          </p:cNvSpPr>
          <p:nvPr>
            <p:ph type="sldNum" sz="quarter" idx="12"/>
          </p:nvPr>
        </p:nvSpPr>
        <p:spPr/>
        <p:txBody>
          <a:bodyPr/>
          <a:lstStyle/>
          <a:p>
            <a:fld id="{B6BCD41C-81CA-4817-83D8-EFF29AD0D4B6}" type="slidenum">
              <a:rPr lang="de-DE" altLang="de-DE" smtClean="0"/>
              <a:pPr/>
              <a:t>81</a:t>
            </a:fld>
            <a:endParaRPr lang="de-DE" altLang="de-DE"/>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está planeando hacer el hombre?</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18" name="Picture 2" descr="1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9" name="Picture 5" descr="12-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0" name="Picture 3" descr="12-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4" descr="12-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2" name="Caption_17101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3" name="Caption_17101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4" name="Caption_17101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5" name="Caption_17101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s-ES" altLang="de-DE" sz="2000" dirty="0">
                <a:solidFill>
                  <a:srgbClr val="333333"/>
                </a:solidFill>
                <a:latin typeface="Calibri Light"/>
              </a:rPr>
              <a:t>¿Cómo continúa esta historia?</a:t>
            </a:r>
          </a:p>
          <a:p>
            <a:pPr algn="ctr" eaLnBrk="1" hangingPunct="1">
              <a:spcBef>
                <a:spcPts val="1200"/>
              </a:spcBef>
              <a:spcAft>
                <a:spcPts val="0"/>
              </a:spcAft>
              <a:buClrTx/>
              <a:buNone/>
            </a:pPr>
            <a:r>
              <a:rPr lang="es-ES" altLang="de-DE" sz="2000" dirty="0">
                <a:solidFill>
                  <a:srgbClr val="333333"/>
                </a:solidFill>
                <a:latin typeface="Calibri Light"/>
              </a:rPr>
              <a:t>Por favor, discuta la posibilidad de las siguientes opciones:</a:t>
            </a:r>
            <a:endParaRPr lang="en-US" altLang="de-DE" sz="2000" i="1" dirty="0">
              <a:solidFill>
                <a:srgbClr val="333333"/>
              </a:solidFill>
              <a:latin typeface="Calibri Light"/>
            </a:endParaRPr>
          </a:p>
        </p:txBody>
      </p:sp>
      <p:sp>
        <p:nvSpPr>
          <p:cNvPr id="2" name="Slide Number Placeholder 1"/>
          <p:cNvSpPr>
            <a:spLocks noGrp="1"/>
          </p:cNvSpPr>
          <p:nvPr>
            <p:ph type="sldNum" sz="quarter" idx="12"/>
          </p:nvPr>
        </p:nvSpPr>
        <p:spPr/>
        <p:txBody>
          <a:bodyPr/>
          <a:lstStyle/>
          <a:p>
            <a:fld id="{B6BCD41C-81CA-4817-83D8-EFF29AD0D4B6}" type="slidenum">
              <a:rPr lang="de-DE" altLang="de-DE" smtClean="0"/>
              <a:pPr/>
              <a:t>82</a:t>
            </a:fld>
            <a:endParaRPr lang="de-DE" altLang="de-DE"/>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está planeando hacer el hombre?</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21" name="Picture 2" descr="1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22" name="Picture 3" descr="12-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3"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4" name="Picture 3" descr="12-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4" descr="12-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6" name="Caption_173059"/>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7" name="Caption_173058"/>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8"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9"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30" name="Caption_1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31"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s-ES" altLang="de-DE" sz="2000" dirty="0">
                <a:solidFill>
                  <a:srgbClr val="333333"/>
                </a:solidFill>
                <a:latin typeface="Calibri Light"/>
              </a:rPr>
              <a:t>¿Cómo continúa esta historia?</a:t>
            </a:r>
          </a:p>
          <a:p>
            <a:pPr algn="ctr" eaLnBrk="1" hangingPunct="1">
              <a:spcBef>
                <a:spcPts val="1200"/>
              </a:spcBef>
              <a:spcAft>
                <a:spcPts val="0"/>
              </a:spcAft>
              <a:buClrTx/>
              <a:buNone/>
            </a:pPr>
            <a:r>
              <a:rPr lang="es-ES" altLang="de-DE" sz="2000" dirty="0">
                <a:solidFill>
                  <a:srgbClr val="333333"/>
                </a:solidFill>
                <a:latin typeface="Calibri Light"/>
              </a:rPr>
              <a:t>Por favor, discuta la posibilidad de las siguientes opciones:</a:t>
            </a:r>
            <a:endParaRPr lang="en-US" altLang="de-DE" sz="2000" i="1" dirty="0">
              <a:solidFill>
                <a:srgbClr val="333333"/>
              </a:solidFill>
              <a:latin typeface="Calibri Light"/>
            </a:endParaRPr>
          </a:p>
        </p:txBody>
      </p:sp>
      <p:sp>
        <p:nvSpPr>
          <p:cNvPr id="2" name="Slide Number Placeholder 1"/>
          <p:cNvSpPr>
            <a:spLocks noGrp="1"/>
          </p:cNvSpPr>
          <p:nvPr>
            <p:ph type="sldNum" sz="quarter" idx="12"/>
          </p:nvPr>
        </p:nvSpPr>
        <p:spPr/>
        <p:txBody>
          <a:bodyPr/>
          <a:lstStyle/>
          <a:p>
            <a:fld id="{B6BCD41C-81CA-4817-83D8-EFF29AD0D4B6}" type="slidenum">
              <a:rPr lang="de-DE" altLang="de-DE" smtClean="0"/>
              <a:pPr/>
              <a:t>83</a:t>
            </a:fld>
            <a:endParaRPr lang="de-DE" altLang="de-DE"/>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está planeando hacer el hombre?</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24" name="Picture 2" descr="12-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5" name="Picture 3" descr="1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6" name="Picture 4" descr="12-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7" name="Picture 5" descr="12-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8" name="Picture 3" descr="12-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9" name="Picture 4" descr="12-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30" name="Caption_17510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1" name="Caption_17510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32" name="Caption_17510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33"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34"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35"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3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s-ES" altLang="de-DE" sz="2000" dirty="0">
                <a:solidFill>
                  <a:srgbClr val="333333"/>
                </a:solidFill>
                <a:latin typeface="Calibri Light"/>
              </a:rPr>
              <a:t>¿Cómo continúa esta historia?</a:t>
            </a:r>
          </a:p>
          <a:p>
            <a:pPr algn="ctr" eaLnBrk="1" hangingPunct="1">
              <a:spcBef>
                <a:spcPts val="1200"/>
              </a:spcBef>
              <a:spcAft>
                <a:spcPts val="0"/>
              </a:spcAft>
              <a:buClrTx/>
              <a:buNone/>
            </a:pPr>
            <a:r>
              <a:rPr lang="es-ES" altLang="de-DE" sz="2000" dirty="0">
                <a:solidFill>
                  <a:srgbClr val="333333"/>
                </a:solidFill>
                <a:latin typeface="Calibri Light"/>
              </a:rPr>
              <a:t>Por favor, discuta la posibilidad de las siguientes opciones:</a:t>
            </a:r>
            <a:endParaRPr lang="en-US" altLang="de-DE" sz="2000" i="1" dirty="0">
              <a:solidFill>
                <a:srgbClr val="333333"/>
              </a:solidFill>
              <a:latin typeface="Calibri Light"/>
            </a:endParaRPr>
          </a:p>
        </p:txBody>
      </p:sp>
      <p:sp>
        <p:nvSpPr>
          <p:cNvPr id="2" name="Slide Number Placeholder 1"/>
          <p:cNvSpPr>
            <a:spLocks noGrp="1"/>
          </p:cNvSpPr>
          <p:nvPr>
            <p:ph type="sldNum" sz="quarter" idx="12"/>
          </p:nvPr>
        </p:nvSpPr>
        <p:spPr/>
        <p:txBody>
          <a:bodyPr/>
          <a:lstStyle/>
          <a:p>
            <a:fld id="{B6BCD41C-81CA-4817-83D8-EFF29AD0D4B6}" type="slidenum">
              <a:rPr lang="de-DE" altLang="de-DE" smtClean="0"/>
              <a:pPr/>
              <a:t>84</a:t>
            </a:fld>
            <a:endParaRPr lang="de-DE" altLang="de-DE"/>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¡La respuesta correcta es la 4b!</a:t>
            </a:r>
            <a:endParaRPr lang="en-US" sz="3600">
              <a:latin typeface="Calibri Light"/>
            </a:endParaRPr>
          </a:p>
        </p:txBody>
      </p:sp>
      <p:sp>
        <p:nvSpPr>
          <p:cNvPr id="102407" name="Text Box 7"/>
          <p:cNvSpPr txBox="1">
            <a:spLocks noChangeArrowheads="1"/>
          </p:cNvSpPr>
          <p:nvPr/>
        </p:nvSpPr>
        <p:spPr bwMode="auto">
          <a:xfrm>
            <a:off x="5616980" y="5988051"/>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de-DE" altLang="de-DE" sz="2000" b="1">
                <a:latin typeface="Calibri Light"/>
              </a:rPr>
              <a:t>4b</a:t>
            </a: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17" name="Picture 5"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2" descr="1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9" name="Picture 3" descr="12-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4"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sp>
        <p:nvSpPr>
          <p:cNvPr id="21" name="Caption_177157"/>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2"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3"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4"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 name="Slide Number Placeholder 1"/>
          <p:cNvSpPr>
            <a:spLocks noGrp="1"/>
          </p:cNvSpPr>
          <p:nvPr>
            <p:ph type="sldNum" sz="quarter" idx="12"/>
          </p:nvPr>
        </p:nvSpPr>
        <p:spPr/>
        <p:txBody>
          <a:bodyPr/>
          <a:lstStyle/>
          <a:p>
            <a:fld id="{B6BCD41C-81CA-4817-83D8-EFF29AD0D4B6}" type="slidenum">
              <a:rPr lang="de-DE" altLang="de-DE" smtClean="0"/>
              <a:pPr/>
              <a:t>85</a:t>
            </a:fld>
            <a:endParaRPr lang="de-DE" altLang="de-DE"/>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¿Cuál es la intención de la mujer?</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18" name="Picture 2" descr="13-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9" name="Picture 5" descr="13-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0" name="Picture 3" descr="1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4" descr="13-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2" name="Caption_17920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3" name="Caption_17920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4" name="Caption_17920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5" name="Caption_17920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s-ES" altLang="de-DE" sz="2000" dirty="0">
                <a:solidFill>
                  <a:srgbClr val="333333"/>
                </a:solidFill>
                <a:latin typeface="Calibri Light"/>
              </a:rPr>
              <a:t>¿Cómo continúa esta historia?</a:t>
            </a:r>
          </a:p>
          <a:p>
            <a:pPr algn="ctr" eaLnBrk="1" hangingPunct="1">
              <a:spcBef>
                <a:spcPts val="1200"/>
              </a:spcBef>
              <a:spcAft>
                <a:spcPts val="0"/>
              </a:spcAft>
              <a:buClrTx/>
              <a:buNone/>
            </a:pPr>
            <a:r>
              <a:rPr lang="es-ES" altLang="de-DE" sz="2000" dirty="0">
                <a:solidFill>
                  <a:srgbClr val="333333"/>
                </a:solidFill>
                <a:latin typeface="Calibri Light"/>
              </a:rPr>
              <a:t>Por favor, discuta la posibilidad de las siguientes opciones:</a:t>
            </a:r>
            <a:endParaRPr lang="en-US" altLang="de-DE" sz="2000" i="1" dirty="0">
              <a:solidFill>
                <a:srgbClr val="333333"/>
              </a:solidFill>
              <a:latin typeface="Calibri Light"/>
            </a:endParaRPr>
          </a:p>
        </p:txBody>
      </p:sp>
      <p:sp>
        <p:nvSpPr>
          <p:cNvPr id="2" name="Slide Number Placeholder 1"/>
          <p:cNvSpPr>
            <a:spLocks noGrp="1"/>
          </p:cNvSpPr>
          <p:nvPr>
            <p:ph type="sldNum" sz="quarter" idx="12"/>
          </p:nvPr>
        </p:nvSpPr>
        <p:spPr/>
        <p:txBody>
          <a:bodyPr/>
          <a:lstStyle/>
          <a:p>
            <a:fld id="{B6BCD41C-81CA-4817-83D8-EFF29AD0D4B6}" type="slidenum">
              <a:rPr lang="de-DE" altLang="de-DE" smtClean="0"/>
              <a:pPr/>
              <a:t>86</a:t>
            </a:fld>
            <a:endParaRPr lang="de-DE" altLang="de-DE"/>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¿Cuál es la intención de la mujer?</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21" name="Picture 2" descr="13-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22" name="Picture 3" descr="13-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3"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4" name="Picture 3" descr="13-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4" descr="13-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6" name="Caption_18125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7" name="Caption_18125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8"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9"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30" name="Caption_1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31"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s-ES" altLang="de-DE" sz="2000" dirty="0">
                <a:solidFill>
                  <a:srgbClr val="333333"/>
                </a:solidFill>
                <a:latin typeface="Calibri Light"/>
              </a:rPr>
              <a:t>¿Cómo continúa esta historia?</a:t>
            </a:r>
          </a:p>
          <a:p>
            <a:pPr algn="ctr" eaLnBrk="1" hangingPunct="1">
              <a:spcBef>
                <a:spcPts val="1200"/>
              </a:spcBef>
              <a:spcAft>
                <a:spcPts val="0"/>
              </a:spcAft>
              <a:buClrTx/>
              <a:buNone/>
            </a:pPr>
            <a:r>
              <a:rPr lang="es-ES" altLang="de-DE" sz="2000" dirty="0">
                <a:solidFill>
                  <a:srgbClr val="333333"/>
                </a:solidFill>
                <a:latin typeface="Calibri Light"/>
              </a:rPr>
              <a:t>Por favor, discuta la posibilidad de las siguientes opciones:</a:t>
            </a:r>
            <a:endParaRPr lang="en-US" altLang="de-DE" sz="2000" i="1" dirty="0">
              <a:solidFill>
                <a:srgbClr val="333333"/>
              </a:solidFill>
              <a:latin typeface="Calibri Light"/>
            </a:endParaRPr>
          </a:p>
        </p:txBody>
      </p:sp>
      <p:sp>
        <p:nvSpPr>
          <p:cNvPr id="2" name="Slide Number Placeholder 1"/>
          <p:cNvSpPr>
            <a:spLocks noGrp="1"/>
          </p:cNvSpPr>
          <p:nvPr>
            <p:ph type="sldNum" sz="quarter" idx="12"/>
          </p:nvPr>
        </p:nvSpPr>
        <p:spPr/>
        <p:txBody>
          <a:bodyPr/>
          <a:lstStyle/>
          <a:p>
            <a:fld id="{B6BCD41C-81CA-4817-83D8-EFF29AD0D4B6}" type="slidenum">
              <a:rPr lang="de-DE" altLang="de-DE" smtClean="0"/>
              <a:pPr/>
              <a:t>87</a:t>
            </a:fld>
            <a:endParaRPr lang="de-DE" altLang="de-DE"/>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¿Cuál es la intención de la mujer?</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24" name="Picture 2" descr="13-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5" name="Picture 3" descr="13-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6" name="Picture 4" descr="13-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7" name="Picture 5" descr="13-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8" name="Picture 3" descr="13-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9" name="Picture 4" descr="13-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30" name="Caption_18330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1" name="Caption_18329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32" name="Caption_18329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33"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34"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35"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3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s-ES" altLang="de-DE" sz="2000" dirty="0">
                <a:solidFill>
                  <a:srgbClr val="333333"/>
                </a:solidFill>
                <a:latin typeface="Calibri Light"/>
              </a:rPr>
              <a:t>¿Cómo continúa esta historia?</a:t>
            </a:r>
          </a:p>
          <a:p>
            <a:pPr algn="ctr" eaLnBrk="1" hangingPunct="1">
              <a:spcBef>
                <a:spcPts val="1200"/>
              </a:spcBef>
              <a:spcAft>
                <a:spcPts val="0"/>
              </a:spcAft>
              <a:buClrTx/>
              <a:buNone/>
            </a:pPr>
            <a:r>
              <a:rPr lang="es-ES" altLang="de-DE" sz="2000" dirty="0">
                <a:solidFill>
                  <a:srgbClr val="333333"/>
                </a:solidFill>
                <a:latin typeface="Calibri Light"/>
              </a:rPr>
              <a:t>Por favor, discuta la posibilidad de las siguientes opciones:</a:t>
            </a:r>
            <a:endParaRPr lang="en-US" altLang="de-DE" sz="2000" i="1" dirty="0">
              <a:solidFill>
                <a:srgbClr val="333333"/>
              </a:solidFill>
              <a:latin typeface="Calibri Light"/>
            </a:endParaRPr>
          </a:p>
        </p:txBody>
      </p:sp>
      <p:sp>
        <p:nvSpPr>
          <p:cNvPr id="2" name="Slide Number Placeholder 1"/>
          <p:cNvSpPr>
            <a:spLocks noGrp="1"/>
          </p:cNvSpPr>
          <p:nvPr>
            <p:ph type="sldNum" sz="quarter" idx="12"/>
          </p:nvPr>
        </p:nvSpPr>
        <p:spPr/>
        <p:txBody>
          <a:bodyPr/>
          <a:lstStyle/>
          <a:p>
            <a:fld id="{B6BCD41C-81CA-4817-83D8-EFF29AD0D4B6}" type="slidenum">
              <a:rPr lang="de-DE" altLang="de-DE" smtClean="0"/>
              <a:pPr/>
              <a:t>88</a:t>
            </a:fld>
            <a:endParaRPr lang="de-DE" altLang="de-DE"/>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¡La respuesta correcta es la 4a!</a:t>
            </a:r>
            <a:endParaRPr lang="en-US" sz="3600">
              <a:latin typeface="Calibri Light"/>
            </a:endParaRPr>
          </a:p>
        </p:txBody>
      </p:sp>
      <p:sp>
        <p:nvSpPr>
          <p:cNvPr id="106503" name="Text Box 7"/>
          <p:cNvSpPr txBox="1">
            <a:spLocks noChangeArrowheads="1"/>
          </p:cNvSpPr>
          <p:nvPr/>
        </p:nvSpPr>
        <p:spPr bwMode="auto">
          <a:xfrm>
            <a:off x="5737661" y="5965826"/>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de-DE" altLang="de-DE" sz="2000" b="1">
                <a:latin typeface="Calibri Light"/>
              </a:rPr>
              <a:t>4a</a:t>
            </a: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17" name="Picture 5" descr="13-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2" descr="13-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9" name="Picture 3" descr="13-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4"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sp>
        <p:nvSpPr>
          <p:cNvPr id="21" name="Caption_185349"/>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2"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3"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4"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 name="Slide Number Placeholder 1"/>
          <p:cNvSpPr>
            <a:spLocks noGrp="1"/>
          </p:cNvSpPr>
          <p:nvPr>
            <p:ph type="sldNum" sz="quarter" idx="12"/>
          </p:nvPr>
        </p:nvSpPr>
        <p:spPr/>
        <p:txBody>
          <a:bodyPr/>
          <a:lstStyle/>
          <a:p>
            <a:fld id="{B6BCD41C-81CA-4817-83D8-EFF29AD0D4B6}" type="slidenum">
              <a:rPr lang="de-DE" altLang="de-DE" smtClean="0"/>
              <a:pPr/>
              <a:t>89</a:t>
            </a:fld>
            <a:endParaRPr lang="de-DE" altLang="de-DE"/>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¿Cuál es la intención del hombre?</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18" name="Picture 2" descr="15-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9" name="Picture 5" descr="15-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0" name="Picture 3" descr="15-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4" descr="15-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2" name="Caption_18739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3" name="Caption_18739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4" name="Caption_18739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5" name="Caption_18739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s-ES" altLang="de-DE" sz="2000" dirty="0">
                <a:solidFill>
                  <a:srgbClr val="333333"/>
                </a:solidFill>
                <a:latin typeface="Calibri Light"/>
              </a:rPr>
              <a:t>¿Cómo continúa esta historia?</a:t>
            </a:r>
          </a:p>
          <a:p>
            <a:pPr algn="ctr" eaLnBrk="1" hangingPunct="1">
              <a:spcBef>
                <a:spcPts val="1200"/>
              </a:spcBef>
              <a:spcAft>
                <a:spcPts val="0"/>
              </a:spcAft>
              <a:buClrTx/>
              <a:buNone/>
            </a:pPr>
            <a:r>
              <a:rPr lang="es-ES" altLang="de-DE" sz="2000" dirty="0">
                <a:solidFill>
                  <a:srgbClr val="333333"/>
                </a:solidFill>
                <a:latin typeface="Calibri Light"/>
              </a:rPr>
              <a:t>Por favor, discuta la posibilidad de las siguientes opciones:</a:t>
            </a:r>
            <a:endParaRPr lang="en-US" altLang="de-DE" sz="2000" i="1" dirty="0">
              <a:solidFill>
                <a:srgbClr val="333333"/>
              </a:solidFill>
              <a:latin typeface="Calibri Light"/>
            </a:endParaRPr>
          </a:p>
        </p:txBody>
      </p:sp>
      <p:sp>
        <p:nvSpPr>
          <p:cNvPr id="2" name="Slide Number Placeholder 1"/>
          <p:cNvSpPr>
            <a:spLocks noGrp="1"/>
          </p:cNvSpPr>
          <p:nvPr>
            <p:ph type="sldNum" sz="quarter" idx="12"/>
          </p:nvPr>
        </p:nvSpPr>
        <p:spPr/>
        <p:txBody>
          <a:bodyPr/>
          <a:lstStyle/>
          <a:p>
            <a:fld id="{B6BCD41C-81CA-4817-83D8-EFF29AD0D4B6}" type="slidenum">
              <a:rPr lang="de-DE" altLang="de-DE" smtClean="0"/>
              <a:pPr/>
              <a:t>90</a:t>
            </a:fld>
            <a:endParaRPr lang="de-DE" altLang="de-DE"/>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¿Cuál es la intención del hombre?</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21" name="Picture 2" descr="15-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22" name="Picture 3" descr="15-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3"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4" name="Picture 3" descr="15-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4" descr="15-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6" name="Caption_18944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7" name="Caption_18944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8"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9"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30" name="Caption_1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31"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s-ES" altLang="de-DE" sz="2000" dirty="0">
                <a:solidFill>
                  <a:srgbClr val="333333"/>
                </a:solidFill>
                <a:latin typeface="Calibri Light"/>
              </a:rPr>
              <a:t>¿Cómo continúa esta historia?</a:t>
            </a:r>
          </a:p>
          <a:p>
            <a:pPr algn="ctr" eaLnBrk="1" hangingPunct="1">
              <a:spcBef>
                <a:spcPts val="1200"/>
              </a:spcBef>
              <a:spcAft>
                <a:spcPts val="0"/>
              </a:spcAft>
              <a:buClrTx/>
              <a:buNone/>
            </a:pPr>
            <a:r>
              <a:rPr lang="es-ES" altLang="de-DE" sz="2000" dirty="0">
                <a:solidFill>
                  <a:srgbClr val="333333"/>
                </a:solidFill>
                <a:latin typeface="Calibri Light"/>
              </a:rPr>
              <a:t>Por favor, discuta la posibilidad de las siguientes opciones:</a:t>
            </a:r>
            <a:endParaRPr lang="en-US" altLang="de-DE" sz="2000" i="1" dirty="0">
              <a:solidFill>
                <a:srgbClr val="333333"/>
              </a:solidFill>
              <a:latin typeface="Calibri Light"/>
            </a:endParaRPr>
          </a:p>
        </p:txBody>
      </p:sp>
      <p:sp>
        <p:nvSpPr>
          <p:cNvPr id="2" name="Slide Number Placeholder 1"/>
          <p:cNvSpPr>
            <a:spLocks noGrp="1"/>
          </p:cNvSpPr>
          <p:nvPr>
            <p:ph type="sldNum" sz="quarter" idx="12"/>
          </p:nvPr>
        </p:nvSpPr>
        <p:spPr/>
        <p:txBody>
          <a:bodyPr/>
          <a:lstStyle/>
          <a:p>
            <a:fld id="{B6BCD41C-81CA-4817-83D8-EFF29AD0D4B6}" type="slidenum">
              <a:rPr lang="de-DE" altLang="de-DE" smtClean="0"/>
              <a:pPr/>
              <a:t>91</a:t>
            </a:fld>
            <a:endParaRPr lang="de-DE" altLang="de-DE"/>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¿Cuál es la intención del hombre?</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24" name="Picture 2" descr="15-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5" name="Picture 3" descr="15-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6" name="Picture 4" descr="15-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7" name="Picture 5" descr="15-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8" name="Picture 3" descr="15-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9" name="Picture 4" descr="15-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30" name="Caption_19149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1" name="Caption_19149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32" name="Caption_19149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33"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34"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35"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3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s-ES" altLang="de-DE" sz="2000" dirty="0">
                <a:solidFill>
                  <a:srgbClr val="333333"/>
                </a:solidFill>
                <a:latin typeface="Calibri Light"/>
              </a:rPr>
              <a:t>¿Cómo continúa esta historia?</a:t>
            </a:r>
          </a:p>
          <a:p>
            <a:pPr algn="ctr" eaLnBrk="1" hangingPunct="1">
              <a:spcBef>
                <a:spcPts val="1200"/>
              </a:spcBef>
              <a:spcAft>
                <a:spcPts val="0"/>
              </a:spcAft>
              <a:buClrTx/>
              <a:buNone/>
            </a:pPr>
            <a:r>
              <a:rPr lang="es-ES" altLang="de-DE" sz="2000" dirty="0">
                <a:solidFill>
                  <a:srgbClr val="333333"/>
                </a:solidFill>
                <a:latin typeface="Calibri Light"/>
              </a:rPr>
              <a:t>Por favor, discuta la posibilidad de las siguientes opciones:</a:t>
            </a:r>
            <a:endParaRPr lang="en-US" altLang="de-DE" sz="2000" i="1" dirty="0">
              <a:solidFill>
                <a:srgbClr val="333333"/>
              </a:solidFill>
              <a:latin typeface="Calibri Light"/>
            </a:endParaRPr>
          </a:p>
        </p:txBody>
      </p:sp>
      <p:sp>
        <p:nvSpPr>
          <p:cNvPr id="2" name="Slide Number Placeholder 1"/>
          <p:cNvSpPr>
            <a:spLocks noGrp="1"/>
          </p:cNvSpPr>
          <p:nvPr>
            <p:ph type="sldNum" sz="quarter" idx="12"/>
          </p:nvPr>
        </p:nvSpPr>
        <p:spPr/>
        <p:txBody>
          <a:bodyPr/>
          <a:lstStyle/>
          <a:p>
            <a:fld id="{B6BCD41C-81CA-4817-83D8-EFF29AD0D4B6}" type="slidenum">
              <a:rPr lang="de-DE" altLang="de-DE" smtClean="0"/>
              <a:pPr/>
              <a:t>92</a:t>
            </a:fld>
            <a:endParaRPr lang="de-DE" altLang="de-DE"/>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¡La respuesta correcta es la 4b!</a:t>
            </a:r>
            <a:endParaRPr lang="en-US" sz="3600">
              <a:latin typeface="Calibri Light"/>
            </a:endParaRPr>
          </a:p>
        </p:txBody>
      </p:sp>
      <p:sp>
        <p:nvSpPr>
          <p:cNvPr id="110599" name="Text Box 7"/>
          <p:cNvSpPr txBox="1">
            <a:spLocks noChangeArrowheads="1"/>
          </p:cNvSpPr>
          <p:nvPr/>
        </p:nvSpPr>
        <p:spPr bwMode="auto">
          <a:xfrm>
            <a:off x="5714372" y="5984876"/>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de-DE" altLang="de-DE" sz="2000" b="1">
                <a:latin typeface="Calibri Light"/>
              </a:rPr>
              <a:t>4b</a:t>
            </a: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17" name="Picture 5"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2" descr="15-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9" name="Picture 3" descr="15-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4"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sp>
        <p:nvSpPr>
          <p:cNvPr id="21" name="Caption_193541"/>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2"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3"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4"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 name="Slide Number Placeholder 1"/>
          <p:cNvSpPr>
            <a:spLocks noGrp="1"/>
          </p:cNvSpPr>
          <p:nvPr>
            <p:ph type="sldNum" sz="quarter" idx="12"/>
          </p:nvPr>
        </p:nvSpPr>
        <p:spPr/>
        <p:txBody>
          <a:bodyPr/>
          <a:lstStyle/>
          <a:p>
            <a:fld id="{B6BCD41C-81CA-4817-83D8-EFF29AD0D4B6}" type="slidenum">
              <a:rPr lang="de-DE" altLang="de-DE" smtClean="0"/>
              <a:pPr/>
              <a:t>93</a:t>
            </a:fld>
            <a:endParaRPr lang="de-DE" altLang="de-DE"/>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nSpc>
                <a:spcPct val="100000"/>
              </a:lnSpc>
              <a:spcBef>
                <a:spcPts val="0"/>
              </a:spcBef>
            </a:pPr>
            <a:r>
              <a:rPr lang="de-DE" altLang="de-DE" sz="4000">
                <a:solidFill>
                  <a:srgbClr val="004992"/>
                </a:solidFill>
                <a:ea typeface="+mn-ea"/>
                <a:cs typeface="+mn-cs"/>
              </a:rPr>
              <a:t>Resumen</a:t>
            </a:r>
            <a:endParaRPr lang="en-US" dirty="0">
              <a:solidFill>
                <a:srgbClr val="004992"/>
              </a:solidFill>
              <a:latin typeface="Calibri Light"/>
            </a:endParaRP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pPr>
            <a:r>
              <a:rPr lang="en-GB" altLang="de-DE" sz="2400" dirty="0" err="1">
                <a:solidFill>
                  <a:srgbClr val="333333"/>
                </a:solidFill>
                <a:latin typeface="Calibri Light"/>
                <a:ea typeface="MS PGothic" panose="020B0600070205080204" pitchFamily="34" charset="-128"/>
              </a:rPr>
              <a:t>Sólo</a:t>
            </a:r>
            <a:r>
              <a:rPr lang="en-GB" altLang="de-DE" sz="2400" dirty="0">
                <a:solidFill>
                  <a:srgbClr val="333333"/>
                </a:solidFill>
                <a:latin typeface="Calibri Light"/>
                <a:ea typeface="MS PGothic" panose="020B0600070205080204" pitchFamily="34" charset="-128"/>
              </a:rPr>
              <a:t> se </a:t>
            </a:r>
            <a:r>
              <a:rPr lang="en-GB" altLang="de-DE" sz="2400" dirty="0" err="1">
                <a:solidFill>
                  <a:srgbClr val="333333"/>
                </a:solidFill>
                <a:latin typeface="Calibri Light"/>
                <a:ea typeface="MS PGothic" panose="020B0600070205080204" pitchFamily="34" charset="-128"/>
              </a:rPr>
              <a:t>deben</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sacar</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conclusiones</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firmes</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sobre</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otra</a:t>
            </a:r>
            <a:r>
              <a:rPr lang="en-GB" altLang="de-DE" sz="2400" dirty="0">
                <a:solidFill>
                  <a:srgbClr val="333333"/>
                </a:solidFill>
                <a:latin typeface="Calibri Light"/>
                <a:ea typeface="MS PGothic" panose="020B0600070205080204" pitchFamily="34" charset="-128"/>
              </a:rPr>
              <a:t> persona </a:t>
            </a:r>
            <a:r>
              <a:rPr lang="en-GB" altLang="de-DE" sz="2400" dirty="0" err="1">
                <a:solidFill>
                  <a:srgbClr val="333333"/>
                </a:solidFill>
                <a:latin typeface="Calibri Light"/>
                <a:ea typeface="MS PGothic" panose="020B0600070205080204" pitchFamily="34" charset="-128"/>
              </a:rPr>
              <a:t>si</a:t>
            </a:r>
            <a:r>
              <a:rPr lang="en-GB" altLang="de-DE" sz="2400" dirty="0">
                <a:solidFill>
                  <a:srgbClr val="333333"/>
                </a:solidFill>
                <a:latin typeface="Calibri Light"/>
                <a:ea typeface="MS PGothic" panose="020B0600070205080204" pitchFamily="34" charset="-128"/>
              </a:rPr>
              <a:t> se la </a:t>
            </a:r>
            <a:r>
              <a:rPr lang="en-GB" altLang="de-DE" sz="2400" dirty="0" err="1">
                <a:solidFill>
                  <a:srgbClr val="333333"/>
                </a:solidFill>
                <a:latin typeface="Calibri Light"/>
                <a:ea typeface="MS PGothic" panose="020B0600070205080204" pitchFamily="34" charset="-128"/>
              </a:rPr>
              <a:t>conoce</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bien</a:t>
            </a:r>
            <a:r>
              <a:rPr lang="en-GB" altLang="de-DE" sz="2400" dirty="0">
                <a:solidFill>
                  <a:srgbClr val="333333"/>
                </a:solidFill>
                <a:latin typeface="Calibri Light"/>
                <a:ea typeface="MS PGothic" panose="020B0600070205080204" pitchFamily="34" charset="-128"/>
              </a:rPr>
              <a:t> o </a:t>
            </a:r>
            <a:r>
              <a:rPr lang="en-GB" altLang="de-DE" sz="2400" dirty="0" err="1">
                <a:solidFill>
                  <a:srgbClr val="333333"/>
                </a:solidFill>
                <a:latin typeface="Calibri Light"/>
                <a:ea typeface="MS PGothic" panose="020B0600070205080204" pitchFamily="34" charset="-128"/>
              </a:rPr>
              <a:t>si</a:t>
            </a:r>
            <a:r>
              <a:rPr lang="en-GB" altLang="de-DE" sz="2400" dirty="0">
                <a:solidFill>
                  <a:srgbClr val="333333"/>
                </a:solidFill>
                <a:latin typeface="Calibri Light"/>
                <a:ea typeface="MS PGothic" panose="020B0600070205080204" pitchFamily="34" charset="-128"/>
              </a:rPr>
              <a:t> se la ha </a:t>
            </a:r>
            <a:r>
              <a:rPr lang="en-GB" altLang="de-DE" sz="2400" dirty="0" err="1">
                <a:solidFill>
                  <a:srgbClr val="333333"/>
                </a:solidFill>
                <a:latin typeface="Calibri Light"/>
                <a:ea typeface="MS PGothic" panose="020B0600070205080204" pitchFamily="34" charset="-128"/>
              </a:rPr>
              <a:t>observado</a:t>
            </a:r>
            <a:r>
              <a:rPr lang="en-GB" altLang="de-DE" sz="2400" dirty="0">
                <a:solidFill>
                  <a:srgbClr val="333333"/>
                </a:solidFill>
                <a:latin typeface="Calibri Light"/>
                <a:ea typeface="MS PGothic" panose="020B0600070205080204" pitchFamily="34" charset="-128"/>
              </a:rPr>
              <a:t> de </a:t>
            </a:r>
            <a:r>
              <a:rPr lang="en-GB" altLang="de-DE" sz="2400" dirty="0" err="1">
                <a:solidFill>
                  <a:srgbClr val="333333"/>
                </a:solidFill>
                <a:latin typeface="Calibri Light"/>
                <a:ea typeface="MS PGothic" panose="020B0600070205080204" pitchFamily="34" charset="-128"/>
              </a:rPr>
              <a:t>cerca</a:t>
            </a:r>
            <a:r>
              <a:rPr lang="en-GB" altLang="de-DE" sz="2400" dirty="0">
                <a:solidFill>
                  <a:srgbClr val="333333"/>
                </a:solidFill>
                <a:latin typeface="Calibri Light"/>
                <a:ea typeface="MS PGothic" panose="020B0600070205080204" pitchFamily="34" charset="-128"/>
              </a:rPr>
              <a:t>.</a:t>
            </a: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4" name="Slide Number Placeholder 3"/>
          <p:cNvSpPr>
            <a:spLocks noGrp="1"/>
          </p:cNvSpPr>
          <p:nvPr>
            <p:ph type="sldNum" sz="quarter" idx="12"/>
          </p:nvPr>
        </p:nvSpPr>
        <p:spPr/>
        <p:txBody>
          <a:bodyPr/>
          <a:lstStyle/>
          <a:p>
            <a:fld id="{B6BCD41C-81CA-4817-83D8-EFF29AD0D4B6}" type="slidenum">
              <a:rPr lang="de-DE" altLang="de-DE" smtClean="0"/>
              <a:pPr/>
              <a:t>94</a:t>
            </a:fld>
            <a:endParaRPr lang="de-DE" altLang="de-DE"/>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nSpc>
                <a:spcPct val="100000"/>
              </a:lnSpc>
              <a:spcBef>
                <a:spcPts val="0"/>
              </a:spcBef>
            </a:pPr>
            <a:r>
              <a:rPr lang="de-DE" altLang="de-DE" sz="4000">
                <a:solidFill>
                  <a:srgbClr val="004992"/>
                </a:solidFill>
                <a:ea typeface="+mn-ea"/>
                <a:cs typeface="+mn-cs"/>
              </a:rPr>
              <a:t>Resumen</a:t>
            </a:r>
            <a:endParaRPr lang="en-US" dirty="0">
              <a:solidFill>
                <a:srgbClr val="004992"/>
              </a:solidFill>
              <a:latin typeface="Calibri Light"/>
            </a:endParaRP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pPr>
            <a:r>
              <a:rPr lang="en-GB" altLang="de-DE" sz="2400" dirty="0" err="1">
                <a:solidFill>
                  <a:srgbClr val="333333"/>
                </a:solidFill>
                <a:latin typeface="Calibri Light"/>
                <a:ea typeface="MS PGothic" panose="020B0600070205080204" pitchFamily="34" charset="-128"/>
              </a:rPr>
              <a:t>Sólo</a:t>
            </a:r>
            <a:r>
              <a:rPr lang="en-GB" altLang="de-DE" sz="2400" dirty="0">
                <a:solidFill>
                  <a:srgbClr val="333333"/>
                </a:solidFill>
                <a:latin typeface="Calibri Light"/>
                <a:ea typeface="MS PGothic" panose="020B0600070205080204" pitchFamily="34" charset="-128"/>
              </a:rPr>
              <a:t> se </a:t>
            </a:r>
            <a:r>
              <a:rPr lang="en-GB" altLang="de-DE" sz="2400" dirty="0" err="1">
                <a:solidFill>
                  <a:srgbClr val="333333"/>
                </a:solidFill>
                <a:latin typeface="Calibri Light"/>
                <a:ea typeface="MS PGothic" panose="020B0600070205080204" pitchFamily="34" charset="-128"/>
              </a:rPr>
              <a:t>deben</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sacar</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conclusiones</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firmes</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sobre</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otra</a:t>
            </a:r>
            <a:r>
              <a:rPr lang="en-GB" altLang="de-DE" sz="2400" dirty="0">
                <a:solidFill>
                  <a:srgbClr val="333333"/>
                </a:solidFill>
                <a:latin typeface="Calibri Light"/>
                <a:ea typeface="MS PGothic" panose="020B0600070205080204" pitchFamily="34" charset="-128"/>
              </a:rPr>
              <a:t> persona </a:t>
            </a:r>
            <a:r>
              <a:rPr lang="en-GB" altLang="de-DE" sz="2400" dirty="0" err="1">
                <a:solidFill>
                  <a:srgbClr val="333333"/>
                </a:solidFill>
                <a:latin typeface="Calibri Light"/>
                <a:ea typeface="MS PGothic" panose="020B0600070205080204" pitchFamily="34" charset="-128"/>
              </a:rPr>
              <a:t>si</a:t>
            </a:r>
            <a:r>
              <a:rPr lang="en-GB" altLang="de-DE" sz="2400" dirty="0">
                <a:solidFill>
                  <a:srgbClr val="333333"/>
                </a:solidFill>
                <a:latin typeface="Calibri Light"/>
                <a:ea typeface="MS PGothic" panose="020B0600070205080204" pitchFamily="34" charset="-128"/>
              </a:rPr>
              <a:t> se la </a:t>
            </a:r>
            <a:r>
              <a:rPr lang="en-GB" altLang="de-DE" sz="2400" dirty="0" err="1">
                <a:solidFill>
                  <a:srgbClr val="333333"/>
                </a:solidFill>
                <a:latin typeface="Calibri Light"/>
                <a:ea typeface="MS PGothic" panose="020B0600070205080204" pitchFamily="34" charset="-128"/>
              </a:rPr>
              <a:t>conoce</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bien</a:t>
            </a:r>
            <a:r>
              <a:rPr lang="en-GB" altLang="de-DE" sz="2400" dirty="0">
                <a:solidFill>
                  <a:srgbClr val="333333"/>
                </a:solidFill>
                <a:latin typeface="Calibri Light"/>
                <a:ea typeface="MS PGothic" panose="020B0600070205080204" pitchFamily="34" charset="-128"/>
              </a:rPr>
              <a:t> o </a:t>
            </a:r>
            <a:r>
              <a:rPr lang="en-GB" altLang="de-DE" sz="2400" dirty="0" err="1">
                <a:solidFill>
                  <a:srgbClr val="333333"/>
                </a:solidFill>
                <a:latin typeface="Calibri Light"/>
                <a:ea typeface="MS PGothic" panose="020B0600070205080204" pitchFamily="34" charset="-128"/>
              </a:rPr>
              <a:t>si</a:t>
            </a:r>
            <a:r>
              <a:rPr lang="en-GB" altLang="de-DE" sz="2400" dirty="0">
                <a:solidFill>
                  <a:srgbClr val="333333"/>
                </a:solidFill>
                <a:latin typeface="Calibri Light"/>
                <a:ea typeface="MS PGothic" panose="020B0600070205080204" pitchFamily="34" charset="-128"/>
              </a:rPr>
              <a:t> se la ha </a:t>
            </a:r>
            <a:r>
              <a:rPr lang="en-GB" altLang="de-DE" sz="2400" dirty="0" err="1">
                <a:solidFill>
                  <a:srgbClr val="333333"/>
                </a:solidFill>
                <a:latin typeface="Calibri Light"/>
                <a:ea typeface="MS PGothic" panose="020B0600070205080204" pitchFamily="34" charset="-128"/>
              </a:rPr>
              <a:t>observado</a:t>
            </a:r>
            <a:r>
              <a:rPr lang="en-GB" altLang="de-DE" sz="2400" dirty="0">
                <a:solidFill>
                  <a:srgbClr val="333333"/>
                </a:solidFill>
                <a:latin typeface="Calibri Light"/>
                <a:ea typeface="MS PGothic" panose="020B0600070205080204" pitchFamily="34" charset="-128"/>
              </a:rPr>
              <a:t> de </a:t>
            </a:r>
            <a:r>
              <a:rPr lang="en-GB" altLang="de-DE" sz="2400" dirty="0" err="1">
                <a:solidFill>
                  <a:srgbClr val="333333"/>
                </a:solidFill>
                <a:latin typeface="Calibri Light"/>
                <a:ea typeface="MS PGothic" panose="020B0600070205080204" pitchFamily="34" charset="-128"/>
              </a:rPr>
              <a:t>cerca</a:t>
            </a:r>
            <a:r>
              <a:rPr lang="en-GB" altLang="de-DE" sz="2400" dirty="0">
                <a:solidFill>
                  <a:srgbClr val="333333"/>
                </a:solidFill>
                <a:latin typeface="Calibri Light"/>
                <a:ea typeface="MS PGothic" panose="020B0600070205080204" pitchFamily="34" charset="-128"/>
              </a:rPr>
              <a:t>.  </a:t>
            </a:r>
          </a:p>
          <a:p>
            <a:pPr marL="342900" lvl="0" indent="-342900" defTabSz="914400" fontAlgn="base">
              <a:buClr>
                <a:srgbClr val="333333"/>
              </a:buClr>
              <a:buFont typeface="WingDings"/>
              <a:buChar char=""/>
            </a:pPr>
            <a:r>
              <a:rPr lang="en-US" altLang="de-DE" sz="2400" dirty="0">
                <a:solidFill>
                  <a:srgbClr val="333333"/>
                </a:solidFill>
                <a:latin typeface="Calibri Light"/>
                <a:ea typeface="MS PGothic" panose="020B0600070205080204" pitchFamily="34" charset="-128"/>
              </a:rPr>
              <a:t>Para </a:t>
            </a:r>
            <a:r>
              <a:rPr lang="en-US" altLang="de-DE" sz="2400" dirty="0" err="1">
                <a:solidFill>
                  <a:srgbClr val="333333"/>
                </a:solidFill>
                <a:latin typeface="Calibri Light"/>
                <a:ea typeface="MS PGothic" panose="020B0600070205080204" pitchFamily="34" charset="-128"/>
              </a:rPr>
              <a:t>evaluar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situaciones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complejas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como</a:t>
            </a:r>
            <a:r>
              <a:rPr lang="en-US" altLang="de-DE" sz="2400" dirty="0">
                <a:solidFill>
                  <a:srgbClr val="333333"/>
                </a:solidFill>
                <a:latin typeface="Calibri Light"/>
                <a:ea typeface="MS PGothic" panose="020B0600070205080204" pitchFamily="34" charset="-128"/>
              </a:rPr>
              <a:t> las que </a:t>
            </a:r>
            <a:r>
              <a:rPr lang="en-US" altLang="de-DE" sz="2400" dirty="0" err="1">
                <a:solidFill>
                  <a:srgbClr val="333333"/>
                </a:solidFill>
                <a:latin typeface="Calibri Light"/>
                <a:ea typeface="MS PGothic" panose="020B0600070205080204" pitchFamily="34" charset="-128"/>
              </a:rPr>
              <a:t>han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sido</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presentadas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aquí</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es</a:t>
            </a:r>
            <a:r>
              <a:rPr lang="en-US" altLang="de-DE" sz="2400" dirty="0">
                <a:solidFill>
                  <a:srgbClr val="333333"/>
                </a:solidFill>
                <a:latin typeface="Calibri Light"/>
                <a:ea typeface="MS PGothic" panose="020B0600070205080204" pitchFamily="34" charset="-128"/>
              </a:rPr>
              <a:t> crucial </a:t>
            </a:r>
            <a:r>
              <a:rPr lang="en-US" altLang="de-DE" sz="2400" dirty="0" err="1">
                <a:solidFill>
                  <a:srgbClr val="333333"/>
                </a:solidFill>
                <a:latin typeface="Calibri Light"/>
                <a:ea typeface="MS PGothic" panose="020B0600070205080204" pitchFamily="34" charset="-128"/>
              </a:rPr>
              <a:t>considerar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toda</a:t>
            </a:r>
            <a:r>
              <a:rPr lang="en-US" altLang="de-DE" sz="2400" dirty="0">
                <a:solidFill>
                  <a:srgbClr val="333333"/>
                </a:solidFill>
                <a:latin typeface="Calibri Light"/>
                <a:ea typeface="MS PGothic" panose="020B0600070205080204" pitchFamily="34" charset="-128"/>
              </a:rPr>
              <a:t> la </a:t>
            </a:r>
            <a:r>
              <a:rPr lang="en-US" altLang="de-DE" sz="2400" dirty="0" err="1">
                <a:solidFill>
                  <a:srgbClr val="333333"/>
                </a:solidFill>
                <a:latin typeface="Calibri Light"/>
                <a:ea typeface="MS PGothic" panose="020B0600070205080204" pitchFamily="34" charset="-128"/>
              </a:rPr>
              <a:t>información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disponible</a:t>
            </a:r>
            <a:r>
              <a:rPr lang="en-US" altLang="de-DE" sz="2400" dirty="0">
                <a:solidFill>
                  <a:srgbClr val="333333"/>
                </a:solidFill>
                <a:latin typeface="Calibri Light"/>
                <a:ea typeface="MS PGothic" panose="020B0600070205080204" pitchFamily="34" charset="-128"/>
              </a:rPr>
              <a:t>.</a:t>
            </a: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4" name="Slide Number Placeholder 3"/>
          <p:cNvSpPr>
            <a:spLocks noGrp="1"/>
          </p:cNvSpPr>
          <p:nvPr>
            <p:ph type="sldNum" sz="quarter" idx="12"/>
          </p:nvPr>
        </p:nvSpPr>
        <p:spPr/>
        <p:txBody>
          <a:bodyPr/>
          <a:lstStyle/>
          <a:p>
            <a:fld id="{B6BCD41C-81CA-4817-83D8-EFF29AD0D4B6}" type="slidenum">
              <a:rPr lang="de-DE" altLang="de-DE" smtClean="0"/>
              <a:pPr/>
              <a:t>95</a:t>
            </a:fld>
            <a:endParaRPr lang="de-DE" altLang="de-DE"/>
          </a:p>
        </p:txBody>
      </p:sp>
    </p:spTree>
    <p:extLst>
      <p:ext uri="{BB962C8B-B14F-4D97-AF65-F5344CB8AC3E}">
        <p14:creationId xmlns:p14="http://schemas.microsoft.com/office/powerpoint/2010/main" val="119942134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nSpc>
                <a:spcPct val="100000"/>
              </a:lnSpc>
              <a:spcBef>
                <a:spcPts val="0"/>
              </a:spcBef>
            </a:pPr>
            <a:r>
              <a:rPr lang="de-DE" altLang="de-DE" sz="4000">
                <a:solidFill>
                  <a:srgbClr val="004992"/>
                </a:solidFill>
                <a:ea typeface="+mn-ea"/>
                <a:cs typeface="+mn-cs"/>
              </a:rPr>
              <a:t>Resumen</a:t>
            </a:r>
            <a:endParaRPr lang="en-US" dirty="0">
              <a:solidFill>
                <a:srgbClr val="004992"/>
              </a:solidFill>
              <a:latin typeface="Calibri Light"/>
            </a:endParaRP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pPr>
            <a:r>
              <a:rPr lang="en-GB" altLang="de-DE" sz="2400" dirty="0" err="1">
                <a:solidFill>
                  <a:srgbClr val="333333"/>
                </a:solidFill>
                <a:latin typeface="Calibri Light"/>
                <a:ea typeface="MS PGothic" panose="020B0600070205080204" pitchFamily="34" charset="-128"/>
              </a:rPr>
              <a:t>Sólo</a:t>
            </a:r>
            <a:r>
              <a:rPr lang="en-GB" altLang="de-DE" sz="2400" dirty="0">
                <a:solidFill>
                  <a:srgbClr val="333333"/>
                </a:solidFill>
                <a:latin typeface="Calibri Light"/>
                <a:ea typeface="MS PGothic" panose="020B0600070205080204" pitchFamily="34" charset="-128"/>
              </a:rPr>
              <a:t> se </a:t>
            </a:r>
            <a:r>
              <a:rPr lang="en-GB" altLang="de-DE" sz="2400" dirty="0" err="1">
                <a:solidFill>
                  <a:srgbClr val="333333"/>
                </a:solidFill>
                <a:latin typeface="Calibri Light"/>
                <a:ea typeface="MS PGothic" panose="020B0600070205080204" pitchFamily="34" charset="-128"/>
              </a:rPr>
              <a:t>deben</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sacar</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conclusiones</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firmes</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sobre</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otra</a:t>
            </a:r>
            <a:r>
              <a:rPr lang="en-GB" altLang="de-DE" sz="2400" dirty="0">
                <a:solidFill>
                  <a:srgbClr val="333333"/>
                </a:solidFill>
                <a:latin typeface="Calibri Light"/>
                <a:ea typeface="MS PGothic" panose="020B0600070205080204" pitchFamily="34" charset="-128"/>
              </a:rPr>
              <a:t> persona </a:t>
            </a:r>
            <a:r>
              <a:rPr lang="en-GB" altLang="de-DE" sz="2400" dirty="0" err="1">
                <a:solidFill>
                  <a:srgbClr val="333333"/>
                </a:solidFill>
                <a:latin typeface="Calibri Light"/>
                <a:ea typeface="MS PGothic" panose="020B0600070205080204" pitchFamily="34" charset="-128"/>
              </a:rPr>
              <a:t>si</a:t>
            </a:r>
            <a:r>
              <a:rPr lang="en-GB" altLang="de-DE" sz="2400" dirty="0">
                <a:solidFill>
                  <a:srgbClr val="333333"/>
                </a:solidFill>
                <a:latin typeface="Calibri Light"/>
                <a:ea typeface="MS PGothic" panose="020B0600070205080204" pitchFamily="34" charset="-128"/>
              </a:rPr>
              <a:t> se la </a:t>
            </a:r>
            <a:r>
              <a:rPr lang="en-GB" altLang="de-DE" sz="2400" dirty="0" err="1">
                <a:solidFill>
                  <a:srgbClr val="333333"/>
                </a:solidFill>
                <a:latin typeface="Calibri Light"/>
                <a:ea typeface="MS PGothic" panose="020B0600070205080204" pitchFamily="34" charset="-128"/>
              </a:rPr>
              <a:t>conoce</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bien</a:t>
            </a:r>
            <a:r>
              <a:rPr lang="en-GB" altLang="de-DE" sz="2400" dirty="0">
                <a:solidFill>
                  <a:srgbClr val="333333"/>
                </a:solidFill>
                <a:latin typeface="Calibri Light"/>
                <a:ea typeface="MS PGothic" panose="020B0600070205080204" pitchFamily="34" charset="-128"/>
              </a:rPr>
              <a:t> o </a:t>
            </a:r>
            <a:r>
              <a:rPr lang="en-GB" altLang="de-DE" sz="2400" dirty="0" err="1">
                <a:solidFill>
                  <a:srgbClr val="333333"/>
                </a:solidFill>
                <a:latin typeface="Calibri Light"/>
                <a:ea typeface="MS PGothic" panose="020B0600070205080204" pitchFamily="34" charset="-128"/>
              </a:rPr>
              <a:t>si</a:t>
            </a:r>
            <a:r>
              <a:rPr lang="en-GB" altLang="de-DE" sz="2400" dirty="0">
                <a:solidFill>
                  <a:srgbClr val="333333"/>
                </a:solidFill>
                <a:latin typeface="Calibri Light"/>
                <a:ea typeface="MS PGothic" panose="020B0600070205080204" pitchFamily="34" charset="-128"/>
              </a:rPr>
              <a:t> se la ha </a:t>
            </a:r>
            <a:r>
              <a:rPr lang="en-GB" altLang="de-DE" sz="2400" dirty="0" err="1">
                <a:solidFill>
                  <a:srgbClr val="333333"/>
                </a:solidFill>
                <a:latin typeface="Calibri Light"/>
                <a:ea typeface="MS PGothic" panose="020B0600070205080204" pitchFamily="34" charset="-128"/>
              </a:rPr>
              <a:t>observado</a:t>
            </a:r>
            <a:r>
              <a:rPr lang="en-GB" altLang="de-DE" sz="2400" dirty="0">
                <a:solidFill>
                  <a:srgbClr val="333333"/>
                </a:solidFill>
                <a:latin typeface="Calibri Light"/>
                <a:ea typeface="MS PGothic" panose="020B0600070205080204" pitchFamily="34" charset="-128"/>
              </a:rPr>
              <a:t> de </a:t>
            </a:r>
            <a:r>
              <a:rPr lang="en-GB" altLang="de-DE" sz="2400" dirty="0" err="1">
                <a:solidFill>
                  <a:srgbClr val="333333"/>
                </a:solidFill>
                <a:latin typeface="Calibri Light"/>
                <a:ea typeface="MS PGothic" panose="020B0600070205080204" pitchFamily="34" charset="-128"/>
              </a:rPr>
              <a:t>cerca</a:t>
            </a:r>
            <a:r>
              <a:rPr lang="en-GB" altLang="de-DE" sz="2400" dirty="0">
                <a:solidFill>
                  <a:srgbClr val="333333"/>
                </a:solidFill>
                <a:latin typeface="Calibri Light"/>
                <a:ea typeface="MS PGothic" panose="020B0600070205080204" pitchFamily="34" charset="-128"/>
              </a:rPr>
              <a:t>.  </a:t>
            </a:r>
          </a:p>
          <a:p>
            <a:pPr marL="342900" lvl="0" indent="-342900" defTabSz="914400" fontAlgn="base">
              <a:buClr>
                <a:srgbClr val="333333"/>
              </a:buClr>
              <a:buFont typeface="WingDings"/>
              <a:buChar char=""/>
            </a:pPr>
            <a:r>
              <a:rPr lang="en-US" altLang="de-DE" sz="2400" dirty="0">
                <a:solidFill>
                  <a:srgbClr val="333333"/>
                </a:solidFill>
                <a:latin typeface="Calibri Light"/>
                <a:ea typeface="MS PGothic" panose="020B0600070205080204" pitchFamily="34" charset="-128"/>
              </a:rPr>
              <a:t>Para </a:t>
            </a:r>
            <a:r>
              <a:rPr lang="en-US" altLang="de-DE" sz="2400" dirty="0" err="1">
                <a:solidFill>
                  <a:srgbClr val="333333"/>
                </a:solidFill>
                <a:latin typeface="Calibri Light"/>
                <a:ea typeface="MS PGothic" panose="020B0600070205080204" pitchFamily="34" charset="-128"/>
              </a:rPr>
              <a:t>evaluar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situaciones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complejas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como</a:t>
            </a:r>
            <a:r>
              <a:rPr lang="en-US" altLang="de-DE" sz="2400" dirty="0">
                <a:solidFill>
                  <a:srgbClr val="333333"/>
                </a:solidFill>
                <a:latin typeface="Calibri Light"/>
                <a:ea typeface="MS PGothic" panose="020B0600070205080204" pitchFamily="34" charset="-128"/>
              </a:rPr>
              <a:t> las que </a:t>
            </a:r>
            <a:r>
              <a:rPr lang="en-US" altLang="de-DE" sz="2400" dirty="0" err="1">
                <a:solidFill>
                  <a:srgbClr val="333333"/>
                </a:solidFill>
                <a:latin typeface="Calibri Light"/>
                <a:ea typeface="MS PGothic" panose="020B0600070205080204" pitchFamily="34" charset="-128"/>
              </a:rPr>
              <a:t>han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sido</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presentadas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aquí</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es</a:t>
            </a:r>
            <a:r>
              <a:rPr lang="en-US" altLang="de-DE" sz="2400" dirty="0">
                <a:solidFill>
                  <a:srgbClr val="333333"/>
                </a:solidFill>
                <a:latin typeface="Calibri Light"/>
                <a:ea typeface="MS PGothic" panose="020B0600070205080204" pitchFamily="34" charset="-128"/>
              </a:rPr>
              <a:t> crucial </a:t>
            </a:r>
            <a:r>
              <a:rPr lang="en-US" altLang="de-DE" sz="2400" dirty="0" err="1">
                <a:solidFill>
                  <a:srgbClr val="333333"/>
                </a:solidFill>
                <a:latin typeface="Calibri Light"/>
                <a:ea typeface="MS PGothic" panose="020B0600070205080204" pitchFamily="34" charset="-128"/>
              </a:rPr>
              <a:t>considerar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toda</a:t>
            </a:r>
            <a:r>
              <a:rPr lang="en-US" altLang="de-DE" sz="2400" dirty="0">
                <a:solidFill>
                  <a:srgbClr val="333333"/>
                </a:solidFill>
                <a:latin typeface="Calibri Light"/>
                <a:ea typeface="MS PGothic" panose="020B0600070205080204" pitchFamily="34" charset="-128"/>
              </a:rPr>
              <a:t> la </a:t>
            </a:r>
            <a:r>
              <a:rPr lang="en-US" altLang="de-DE" sz="2400" dirty="0" err="1">
                <a:solidFill>
                  <a:srgbClr val="333333"/>
                </a:solidFill>
                <a:latin typeface="Calibri Light"/>
                <a:ea typeface="MS PGothic" panose="020B0600070205080204" pitchFamily="34" charset="-128"/>
              </a:rPr>
              <a:t>información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disponible</a:t>
            </a:r>
            <a:r>
              <a:rPr lang="en-US" altLang="de-DE" sz="2400" dirty="0">
                <a:solidFill>
                  <a:srgbClr val="333333"/>
                </a:solidFill>
                <a:latin typeface="Calibri Light"/>
                <a:ea typeface="MS PGothic" panose="020B0600070205080204" pitchFamily="34" charset="-128"/>
              </a:rPr>
              <a:t>.</a:t>
            </a:r>
          </a:p>
          <a:p>
            <a:pPr marL="342900" lvl="0" indent="-342900" defTabSz="914400" fontAlgn="base">
              <a:buClr>
                <a:srgbClr val="333333"/>
              </a:buClr>
              <a:buFont typeface="WingDings"/>
              <a:buChar char=""/>
            </a:pPr>
            <a:r>
              <a:rPr lang="en-US" altLang="de-DE" sz="2400" dirty="0" err="1">
                <a:solidFill>
                  <a:srgbClr val="333333"/>
                </a:solidFill>
                <a:latin typeface="Calibri Light"/>
                <a:ea typeface="MS PGothic" panose="020B0600070205080204" pitchFamily="34" charset="-128"/>
              </a:rPr>
              <a:t>Cuanta</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más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información</a:t>
            </a:r>
            <a:r>
              <a:rPr lang="en-US" altLang="de-DE" sz="2400" dirty="0">
                <a:solidFill>
                  <a:srgbClr val="333333"/>
                </a:solidFill>
                <a:latin typeface="Calibri Light"/>
                <a:ea typeface="MS PGothic" panose="020B0600070205080204" pitchFamily="34" charset="-128"/>
              </a:rPr>
              <a:t> se </a:t>
            </a:r>
            <a:r>
              <a:rPr lang="en-US" altLang="de-DE" sz="2400" dirty="0" err="1">
                <a:solidFill>
                  <a:srgbClr val="333333"/>
                </a:solidFill>
                <a:latin typeface="Calibri Light"/>
                <a:ea typeface="MS PGothic" panose="020B0600070205080204" pitchFamily="34" charset="-128"/>
              </a:rPr>
              <a:t>considere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más</a:t>
            </a:r>
            <a:r>
              <a:rPr lang="en-US" altLang="de-DE" sz="2400" dirty="0">
                <a:solidFill>
                  <a:srgbClr val="333333"/>
                </a:solidFill>
                <a:latin typeface="Calibri Light"/>
                <a:ea typeface="MS PGothic" panose="020B0600070205080204" pitchFamily="34" charset="-128"/>
              </a:rPr>
              <a:t> probable </a:t>
            </a:r>
            <a:r>
              <a:rPr lang="en-US" altLang="de-DE" sz="2400" dirty="0" err="1">
                <a:solidFill>
                  <a:srgbClr val="333333"/>
                </a:solidFill>
                <a:latin typeface="Calibri Light"/>
                <a:ea typeface="MS PGothic" panose="020B0600070205080204" pitchFamily="34" charset="-128"/>
              </a:rPr>
              <a:t>será</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llegar</a:t>
            </a:r>
            <a:r>
              <a:rPr lang="en-US" altLang="de-DE" sz="2400" dirty="0">
                <a:solidFill>
                  <a:srgbClr val="333333"/>
                </a:solidFill>
                <a:latin typeface="Calibri Light"/>
                <a:ea typeface="MS PGothic" panose="020B0600070205080204" pitchFamily="34" charset="-128"/>
              </a:rPr>
              <a:t> a la </a:t>
            </a:r>
            <a:r>
              <a:rPr lang="en-US" altLang="de-DE" sz="2400" dirty="0" err="1">
                <a:solidFill>
                  <a:srgbClr val="333333"/>
                </a:solidFill>
                <a:latin typeface="Calibri Light"/>
                <a:ea typeface="MS PGothic" panose="020B0600070205080204" pitchFamily="34" charset="-128"/>
              </a:rPr>
              <a:t>conclusión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correcta</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4" name="Slide Number Placeholder 3"/>
          <p:cNvSpPr>
            <a:spLocks noGrp="1"/>
          </p:cNvSpPr>
          <p:nvPr>
            <p:ph type="sldNum" sz="quarter" idx="12"/>
          </p:nvPr>
        </p:nvSpPr>
        <p:spPr/>
        <p:txBody>
          <a:bodyPr/>
          <a:lstStyle/>
          <a:p>
            <a:fld id="{B6BCD41C-81CA-4817-83D8-EFF29AD0D4B6}" type="slidenum">
              <a:rPr lang="de-DE" altLang="de-DE" smtClean="0"/>
              <a:pPr/>
              <a:t>96</a:t>
            </a:fld>
            <a:endParaRPr lang="de-DE" altLang="de-DE"/>
          </a:p>
        </p:txBody>
      </p:sp>
    </p:spTree>
    <p:extLst>
      <p:ext uri="{BB962C8B-B14F-4D97-AF65-F5344CB8AC3E}">
        <p14:creationId xmlns:p14="http://schemas.microsoft.com/office/powerpoint/2010/main" val="249545556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nSpc>
                <a:spcPct val="100000"/>
              </a:lnSpc>
              <a:spcBef>
                <a:spcPts val="0"/>
              </a:spcBef>
            </a:pPr>
            <a:r>
              <a:rPr lang="de-DE" altLang="de-DE" sz="4000">
                <a:solidFill>
                  <a:srgbClr val="004992"/>
                </a:solidFill>
                <a:ea typeface="+mn-ea"/>
                <a:cs typeface="+mn-cs"/>
              </a:rPr>
              <a:t>Conjunto de Tareas 4</a:t>
            </a:r>
            <a:endParaRPr lang="en-US" dirty="0">
              <a:solidFill>
                <a:srgbClr val="004992"/>
              </a:solidFill>
              <a:latin typeface="Calibri Light"/>
            </a:endParaRP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latin typeface="Calibri Light"/>
                <a:ea typeface="MS PGothic" panose="020B0600070205080204" pitchFamily="34" charset="-128"/>
              </a:rPr>
              <a:t>A continuación, se mostrará una secuencia de imágenes que cuentan una historia.</a:t>
            </a:r>
          </a:p>
          <a:p>
            <a:pPr marL="342900" lvl="0" indent="-342900" defTabSz="914400" fontAlgn="base">
              <a:buClr>
                <a:srgbClr val="333333"/>
              </a:buClr>
              <a:buFont typeface="WingDings"/>
              <a:buChar char=""/>
            </a:pPr>
            <a:r>
              <a:rPr lang="de-DE" altLang="de-DE" sz="2400" dirty="0">
                <a:solidFill>
                  <a:srgbClr val="333333"/>
                </a:solidFill>
                <a:latin typeface="Calibri Light"/>
                <a:ea typeface="MS PGothic" panose="020B0600070205080204" pitchFamily="34" charset="-128"/>
              </a:rPr>
              <a:t>Las imágenes están acompañadas por una lista con 3 conclusiones posibles.</a:t>
            </a:r>
            <a:endParaRPr lang="en-US" altLang="de-DE" sz="2400" dirty="0">
              <a:solidFill>
                <a:srgbClr val="333333"/>
              </a:solidFill>
              <a:latin typeface="Calibri Light"/>
              <a:ea typeface="MS PGothic" panose="020B0600070205080204" pitchFamily="34" charset="-128"/>
            </a:endParaRPr>
          </a:p>
          <a:p>
            <a:pPr marL="342900" lvl="0" indent="-342900" defTabSz="914400" fontAlgn="base">
              <a:buClr>
                <a:srgbClr val="333333"/>
              </a:buClr>
              <a:buFont typeface="WingDings"/>
              <a:buChar char=""/>
            </a:pPr>
            <a:r>
              <a:rPr lang="en-US" altLang="de-DE" sz="2400" dirty="0">
                <a:solidFill>
                  <a:srgbClr val="333333"/>
                </a:solidFill>
                <a:latin typeface="Calibri Light"/>
                <a:ea typeface="MS PGothic" panose="020B0600070205080204" pitchFamily="34" charset="-128"/>
              </a:rPr>
              <a:t>La </a:t>
            </a:r>
            <a:r>
              <a:rPr lang="en-US" altLang="de-DE" sz="2400" dirty="0" err="1">
                <a:solidFill>
                  <a:srgbClr val="333333"/>
                </a:solidFill>
                <a:latin typeface="Calibri Light"/>
                <a:ea typeface="MS PGothic" panose="020B0600070205080204" pitchFamily="34" charset="-128"/>
              </a:rPr>
              <a:t>tarea</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determinar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cuál</a:t>
            </a:r>
            <a:r>
              <a:rPr lang="en-US" altLang="de-DE" sz="2400" dirty="0">
                <a:solidFill>
                  <a:srgbClr val="333333"/>
                </a:solidFill>
                <a:latin typeface="Calibri Light"/>
                <a:ea typeface="MS PGothic" panose="020B0600070205080204" pitchFamily="34" charset="-128"/>
              </a:rPr>
              <a:t> de las 3 </a:t>
            </a:r>
            <a:r>
              <a:rPr lang="en-US" altLang="de-DE" sz="2400" dirty="0" err="1">
                <a:solidFill>
                  <a:srgbClr val="333333"/>
                </a:solidFill>
                <a:latin typeface="Calibri Light"/>
                <a:ea typeface="MS PGothic" panose="020B0600070205080204" pitchFamily="34" charset="-128"/>
              </a:rPr>
              <a:t>conclusiones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es</a:t>
            </a:r>
            <a:r>
              <a:rPr lang="en-US" altLang="de-DE" sz="2400" dirty="0">
                <a:solidFill>
                  <a:srgbClr val="333333"/>
                </a:solidFill>
                <a:latin typeface="Calibri Light"/>
                <a:ea typeface="MS PGothic" panose="020B0600070205080204" pitchFamily="34" charset="-128"/>
              </a:rPr>
              <a:t> la </a:t>
            </a:r>
            <a:r>
              <a:rPr lang="en-US" altLang="de-DE" sz="2400" dirty="0" err="1">
                <a:solidFill>
                  <a:srgbClr val="333333"/>
                </a:solidFill>
                <a:latin typeface="Calibri Light"/>
                <a:ea typeface="MS PGothic" panose="020B0600070205080204" pitchFamily="34" charset="-128"/>
              </a:rPr>
              <a:t>más</a:t>
            </a:r>
            <a:r>
              <a:rPr lang="en-US" altLang="de-DE" sz="2400" dirty="0">
                <a:solidFill>
                  <a:srgbClr val="333333"/>
                </a:solidFill>
                <a:latin typeface="Calibri Light"/>
                <a:ea typeface="MS PGothic" panose="020B0600070205080204" pitchFamily="34" charset="-128"/>
              </a:rPr>
              <a:t> probable para el final de la </a:t>
            </a:r>
            <a:r>
              <a:rPr lang="en-US" altLang="de-DE" sz="2400" dirty="0" err="1">
                <a:solidFill>
                  <a:srgbClr val="333333"/>
                </a:solidFill>
                <a:latin typeface="Calibri Light"/>
                <a:ea typeface="MS PGothic" panose="020B0600070205080204" pitchFamily="34" charset="-128"/>
              </a:rPr>
              <a:t>historia</a:t>
            </a:r>
            <a:r>
              <a:rPr lang="en-US" altLang="de-DE" sz="2400" dirty="0">
                <a:solidFill>
                  <a:srgbClr val="333333"/>
                </a:solidFill>
                <a:latin typeface="Calibri Light"/>
                <a:ea typeface="MS PGothic" panose="020B0600070205080204" pitchFamily="34" charset="-128"/>
              </a:rPr>
              <a:t>.   </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4" name="Slide Number Placeholder 3"/>
          <p:cNvSpPr>
            <a:spLocks noGrp="1"/>
          </p:cNvSpPr>
          <p:nvPr>
            <p:ph type="sldNum" sz="quarter" idx="12"/>
          </p:nvPr>
        </p:nvSpPr>
        <p:spPr/>
        <p:txBody>
          <a:bodyPr/>
          <a:lstStyle/>
          <a:p>
            <a:fld id="{B6BCD41C-81CA-4817-83D8-EFF29AD0D4B6}" type="slidenum">
              <a:rPr lang="de-DE" altLang="de-DE" smtClean="0"/>
              <a:pPr/>
              <a:t>97</a:t>
            </a:fld>
            <a:endParaRPr lang="de-DE" altLang="de-DE"/>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5"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¿Qué planean los niños?</a:t>
            </a:r>
          </a:p>
        </p:txBody>
      </p:sp>
      <p:sp>
        <p:nvSpPr>
          <p:cNvPr id="115716" name="Rectangle 4"/>
          <p:cNvSpPr>
            <a:spLocks noChangeArrowheads="1"/>
          </p:cNvSpPr>
          <p:nvPr/>
        </p:nvSpPr>
        <p:spPr bwMode="auto">
          <a:xfrm>
            <a:off x="6263640" y="2203704"/>
            <a:ext cx="5669280" cy="215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Calibri Light"/>
              </a:rPr>
              <a:t>Invitar</a:t>
            </a:r>
            <a:r>
              <a:rPr lang="en-CA" altLang="de-DE" sz="2400" dirty="0">
                <a:solidFill>
                  <a:srgbClr val="333333"/>
                </a:solidFill>
                <a:latin typeface="Calibri Light"/>
              </a:rPr>
              <a:t> al </a:t>
            </a:r>
            <a:r>
              <a:rPr lang="en-CA" altLang="de-DE" sz="2400" dirty="0" err="1">
                <a:solidFill>
                  <a:srgbClr val="333333"/>
                </a:solidFill>
                <a:latin typeface="Calibri Light"/>
              </a:rPr>
              <a:t>otro</a:t>
            </a:r>
            <a:r>
              <a:rPr lang="en-CA" altLang="de-DE" sz="2400" dirty="0">
                <a:solidFill>
                  <a:srgbClr val="333333"/>
                </a:solidFill>
                <a:latin typeface="Calibri Light"/>
              </a:rPr>
              <a:t> </a:t>
            </a:r>
            <a:r>
              <a:rPr lang="en-CA" altLang="de-DE" sz="2400" dirty="0" err="1">
                <a:solidFill>
                  <a:srgbClr val="333333"/>
                </a:solidFill>
                <a:latin typeface="Calibri Light"/>
              </a:rPr>
              <a:t>niño</a:t>
            </a:r>
            <a:r>
              <a:rPr lang="en-CA" altLang="de-DE" sz="2400" dirty="0">
                <a:solidFill>
                  <a:srgbClr val="333333"/>
                </a:solidFill>
                <a:latin typeface="Calibri Light"/>
              </a:rPr>
              <a:t> a </a:t>
            </a:r>
            <a:r>
              <a:rPr lang="en-CA" altLang="de-DE" sz="2400" dirty="0" err="1">
                <a:solidFill>
                  <a:srgbClr val="333333"/>
                </a:solidFill>
                <a:latin typeface="Calibri Light"/>
              </a:rPr>
              <a:t>jugar</a:t>
            </a:r>
            <a:r>
              <a:rPr lang="en-CA" altLang="de-DE" sz="2400" dirty="0">
                <a:solidFill>
                  <a:srgbClr val="333333"/>
                </a:solidFill>
                <a:latin typeface="Calibri Light"/>
              </a:rPr>
              <a:t> con </a:t>
            </a:r>
            <a:r>
              <a:rPr lang="en-CA" altLang="de-DE" sz="2400" dirty="0" err="1">
                <a:solidFill>
                  <a:srgbClr val="333333"/>
                </a:solidFill>
                <a:latin typeface="Calibri Light"/>
              </a:rPr>
              <a:t>ellos</a:t>
            </a:r>
            <a:r>
              <a:rPr lang="en-CA" altLang="de-DE" sz="2400" dirty="0">
                <a:solidFill>
                  <a:srgbClr val="333333"/>
                </a:solidFill>
                <a:latin typeface="Calibri Light"/>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Calibri Light"/>
              </a:rPr>
              <a:t>Gastarle</a:t>
            </a:r>
            <a:r>
              <a:rPr lang="en-CA" altLang="de-DE" sz="2400" dirty="0">
                <a:solidFill>
                  <a:srgbClr val="333333"/>
                </a:solidFill>
                <a:latin typeface="Calibri Light"/>
              </a:rPr>
              <a:t> </a:t>
            </a:r>
            <a:r>
              <a:rPr lang="en-CA" altLang="de-DE" sz="2400" dirty="0" err="1">
                <a:solidFill>
                  <a:srgbClr val="333333"/>
                </a:solidFill>
                <a:latin typeface="Calibri Light"/>
              </a:rPr>
              <a:t>una</a:t>
            </a:r>
            <a:r>
              <a:rPr lang="en-CA" altLang="de-DE" sz="2400" dirty="0">
                <a:solidFill>
                  <a:srgbClr val="333333"/>
                </a:solidFill>
                <a:latin typeface="Calibri Light"/>
              </a:rPr>
              <a:t> </a:t>
            </a:r>
            <a:r>
              <a:rPr lang="en-CA" altLang="de-DE" sz="2400" dirty="0" err="1">
                <a:solidFill>
                  <a:srgbClr val="333333"/>
                </a:solidFill>
                <a:latin typeface="Calibri Light"/>
              </a:rPr>
              <a:t>broma</a:t>
            </a:r>
            <a:r>
              <a:rPr lang="en-CA" altLang="de-DE" sz="2400" dirty="0">
                <a:solidFill>
                  <a:srgbClr val="333333"/>
                </a:solidFill>
                <a:latin typeface="Calibri Light"/>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Calibri Light"/>
              </a:rPr>
              <a:t>Pedirle</a:t>
            </a:r>
            <a:r>
              <a:rPr lang="en-CA" altLang="de-DE" sz="2400" dirty="0">
                <a:solidFill>
                  <a:srgbClr val="333333"/>
                </a:solidFill>
                <a:latin typeface="Calibri Light"/>
              </a:rPr>
              <a:t> un </a:t>
            </a:r>
            <a:r>
              <a:rPr lang="en-CA" altLang="de-DE" sz="2400" dirty="0" err="1">
                <a:solidFill>
                  <a:srgbClr val="333333"/>
                </a:solidFill>
                <a:latin typeface="Calibri Light"/>
              </a:rPr>
              <a:t>autógrafo</a:t>
            </a:r>
            <a:r>
              <a:rPr lang="en-CA" altLang="de-DE" sz="2400" dirty="0">
                <a:solidFill>
                  <a:srgbClr val="333333"/>
                </a:solidFill>
                <a:latin typeface="Calibri Light"/>
              </a:rPr>
              <a:t> a un </a:t>
            </a:r>
            <a:r>
              <a:rPr lang="en-CA" altLang="de-DE" sz="2400" dirty="0" err="1">
                <a:solidFill>
                  <a:srgbClr val="333333"/>
                </a:solidFill>
                <a:latin typeface="Calibri Light"/>
              </a:rPr>
              <a:t>futbolista</a:t>
            </a:r>
            <a:r>
              <a:rPr lang="en-CA" altLang="de-DE" sz="2400" dirty="0">
                <a:solidFill>
                  <a:srgbClr val="333333"/>
                </a:solidFill>
                <a:latin typeface="Calibri Light"/>
              </a:rPr>
              <a:t> </a:t>
            </a:r>
            <a:r>
              <a:rPr lang="en-CA" altLang="de-DE" sz="2400" dirty="0" err="1">
                <a:solidFill>
                  <a:srgbClr val="333333"/>
                </a:solidFill>
                <a:latin typeface="Calibri Light"/>
              </a:rPr>
              <a:t>famoso</a:t>
            </a:r>
            <a:r>
              <a:rPr lang="en-CA" altLang="de-DE" sz="2400" dirty="0">
                <a:solidFill>
                  <a:srgbClr val="333333"/>
                </a:solidFill>
                <a:latin typeface="Calibri Light"/>
              </a:rPr>
              <a:t>.</a:t>
            </a:r>
            <a:endParaRPr lang="en-US"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8" name="Picture 2"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2121131" y="2203704"/>
            <a:ext cx="2249979" cy="1828800"/>
          </a:xfrm>
          <a:prstGeom prst="rect">
            <a:avLst/>
          </a:prstGeom>
          <a:noFill/>
        </p:spPr>
      </p:pic>
      <p:sp>
        <p:nvSpPr>
          <p:cNvPr id="4" name="Slide Number Placeholder 3"/>
          <p:cNvSpPr>
            <a:spLocks noGrp="1"/>
          </p:cNvSpPr>
          <p:nvPr>
            <p:ph type="sldNum" sz="quarter" idx="12"/>
          </p:nvPr>
        </p:nvSpPr>
        <p:spPr/>
        <p:txBody>
          <a:bodyPr/>
          <a:lstStyle/>
          <a:p>
            <a:fld id="{B6BCD41C-81CA-4817-83D8-EFF29AD0D4B6}" type="slidenum">
              <a:rPr lang="de-DE" altLang="de-DE" smtClean="0"/>
              <a:pPr/>
              <a:t>98</a:t>
            </a:fld>
            <a:endParaRPr lang="de-DE" altLang="de-DE"/>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40" name="Rectangle 4"/>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¿Qué planean los niños?</a:t>
            </a:r>
          </a:p>
        </p:txBody>
      </p:sp>
      <p:sp>
        <p:nvSpPr>
          <p:cNvPr id="116741" name="Rectangle 7"/>
          <p:cNvSpPr>
            <a:spLocks noChangeArrowheads="1"/>
          </p:cNvSpPr>
          <p:nvPr/>
        </p:nvSpPr>
        <p:spPr bwMode="auto">
          <a:xfrm>
            <a:off x="6263640" y="2203704"/>
            <a:ext cx="5669280" cy="215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Calibri Light"/>
              </a:rPr>
              <a:t>Invitar</a:t>
            </a:r>
            <a:r>
              <a:rPr lang="en-CA" altLang="de-DE" sz="2400" dirty="0">
                <a:solidFill>
                  <a:srgbClr val="333333"/>
                </a:solidFill>
                <a:latin typeface="Calibri Light"/>
              </a:rPr>
              <a:t> al </a:t>
            </a:r>
            <a:r>
              <a:rPr lang="en-CA" altLang="de-DE" sz="2400" dirty="0" err="1">
                <a:solidFill>
                  <a:srgbClr val="333333"/>
                </a:solidFill>
                <a:latin typeface="Calibri Light"/>
              </a:rPr>
              <a:t>otro</a:t>
            </a:r>
            <a:r>
              <a:rPr lang="en-CA" altLang="de-DE" sz="2400" dirty="0">
                <a:solidFill>
                  <a:srgbClr val="333333"/>
                </a:solidFill>
                <a:latin typeface="Calibri Light"/>
              </a:rPr>
              <a:t> </a:t>
            </a:r>
            <a:r>
              <a:rPr lang="en-CA" altLang="de-DE" sz="2400" dirty="0" err="1">
                <a:solidFill>
                  <a:srgbClr val="333333"/>
                </a:solidFill>
                <a:latin typeface="Calibri Light"/>
              </a:rPr>
              <a:t>niño</a:t>
            </a:r>
            <a:r>
              <a:rPr lang="en-CA" altLang="de-DE" sz="2400" dirty="0">
                <a:solidFill>
                  <a:srgbClr val="333333"/>
                </a:solidFill>
                <a:latin typeface="Calibri Light"/>
              </a:rPr>
              <a:t> a </a:t>
            </a:r>
            <a:r>
              <a:rPr lang="en-CA" altLang="de-DE" sz="2400" dirty="0" err="1">
                <a:solidFill>
                  <a:srgbClr val="333333"/>
                </a:solidFill>
                <a:latin typeface="Calibri Light"/>
              </a:rPr>
              <a:t>jugar</a:t>
            </a:r>
            <a:r>
              <a:rPr lang="en-CA" altLang="de-DE" sz="2400" dirty="0">
                <a:solidFill>
                  <a:srgbClr val="333333"/>
                </a:solidFill>
                <a:latin typeface="Calibri Light"/>
              </a:rPr>
              <a:t> con </a:t>
            </a:r>
            <a:r>
              <a:rPr lang="en-CA" altLang="de-DE" sz="2400" dirty="0" err="1">
                <a:solidFill>
                  <a:srgbClr val="333333"/>
                </a:solidFill>
                <a:latin typeface="Calibri Light"/>
              </a:rPr>
              <a:t>ellos</a:t>
            </a:r>
            <a:r>
              <a:rPr lang="en-CA" altLang="de-DE" sz="2400" dirty="0">
                <a:solidFill>
                  <a:srgbClr val="333333"/>
                </a:solidFill>
                <a:latin typeface="Calibri Light"/>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Calibri Light"/>
              </a:rPr>
              <a:t>Gastarle</a:t>
            </a:r>
            <a:r>
              <a:rPr lang="en-CA" altLang="de-DE" sz="2400" dirty="0">
                <a:solidFill>
                  <a:srgbClr val="333333"/>
                </a:solidFill>
                <a:latin typeface="Calibri Light"/>
              </a:rPr>
              <a:t> </a:t>
            </a:r>
            <a:r>
              <a:rPr lang="en-CA" altLang="de-DE" sz="2400" dirty="0" err="1">
                <a:solidFill>
                  <a:srgbClr val="333333"/>
                </a:solidFill>
                <a:latin typeface="Calibri Light"/>
              </a:rPr>
              <a:t>una</a:t>
            </a:r>
            <a:r>
              <a:rPr lang="en-CA" altLang="de-DE" sz="2400" dirty="0">
                <a:solidFill>
                  <a:srgbClr val="333333"/>
                </a:solidFill>
                <a:latin typeface="Calibri Light"/>
              </a:rPr>
              <a:t> </a:t>
            </a:r>
            <a:r>
              <a:rPr lang="en-CA" altLang="de-DE" sz="2400" dirty="0" err="1">
                <a:solidFill>
                  <a:srgbClr val="333333"/>
                </a:solidFill>
                <a:latin typeface="Calibri Light"/>
              </a:rPr>
              <a:t>broma</a:t>
            </a:r>
            <a:r>
              <a:rPr lang="en-CA" altLang="de-DE" sz="2400" dirty="0">
                <a:solidFill>
                  <a:srgbClr val="333333"/>
                </a:solidFill>
                <a:latin typeface="Calibri Light"/>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Calibri Light"/>
              </a:rPr>
              <a:t>Pedirle</a:t>
            </a:r>
            <a:r>
              <a:rPr lang="en-CA" altLang="de-DE" sz="2400" dirty="0">
                <a:solidFill>
                  <a:srgbClr val="333333"/>
                </a:solidFill>
                <a:latin typeface="Calibri Light"/>
              </a:rPr>
              <a:t> un </a:t>
            </a:r>
            <a:r>
              <a:rPr lang="en-CA" altLang="de-DE" sz="2400" dirty="0" err="1">
                <a:solidFill>
                  <a:srgbClr val="333333"/>
                </a:solidFill>
                <a:latin typeface="Calibri Light"/>
              </a:rPr>
              <a:t>autógrafo</a:t>
            </a:r>
            <a:r>
              <a:rPr lang="en-CA" altLang="de-DE" sz="2400" dirty="0">
                <a:solidFill>
                  <a:srgbClr val="333333"/>
                </a:solidFill>
                <a:latin typeface="Calibri Light"/>
              </a:rPr>
              <a:t> a un </a:t>
            </a:r>
            <a:r>
              <a:rPr lang="en-CA" altLang="de-DE" sz="2400" dirty="0" err="1">
                <a:solidFill>
                  <a:srgbClr val="333333"/>
                </a:solidFill>
                <a:latin typeface="Calibri Light"/>
              </a:rPr>
              <a:t>futbolista</a:t>
            </a:r>
            <a:r>
              <a:rPr lang="en-CA" altLang="de-DE" sz="2400" dirty="0">
                <a:solidFill>
                  <a:srgbClr val="333333"/>
                </a:solidFill>
                <a:latin typeface="Calibri Light"/>
              </a:rPr>
              <a:t> </a:t>
            </a:r>
            <a:r>
              <a:rPr lang="en-CA" altLang="de-DE" sz="2400" dirty="0" err="1">
                <a:solidFill>
                  <a:srgbClr val="333333"/>
                </a:solidFill>
                <a:latin typeface="Calibri Light"/>
              </a:rPr>
              <a:t>famoso</a:t>
            </a:r>
            <a:r>
              <a:rPr lang="en-CA" altLang="de-DE" sz="2400" dirty="0">
                <a:solidFill>
                  <a:srgbClr val="333333"/>
                </a:solidFill>
                <a:latin typeface="Calibri Light"/>
              </a:rPr>
              <a:t>.</a:t>
            </a:r>
            <a:endParaRPr lang="en-US"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10" name="Picture 3" descr="Geschichte 3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pic>
        <p:nvPicPr>
          <p:cNvPr id="11" name="Picture 2" descr="Geschichte 3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sp>
        <p:nvSpPr>
          <p:cNvPr id="4" name="Slide Number Placeholder 3"/>
          <p:cNvSpPr>
            <a:spLocks noGrp="1"/>
          </p:cNvSpPr>
          <p:nvPr>
            <p:ph type="sldNum" sz="quarter" idx="12"/>
          </p:nvPr>
        </p:nvSpPr>
        <p:spPr/>
        <p:txBody>
          <a:bodyPr/>
          <a:lstStyle/>
          <a:p>
            <a:fld id="{B6BCD41C-81CA-4817-83D8-EFF29AD0D4B6}" type="slidenum">
              <a:rPr lang="de-DE" altLang="de-DE" smtClean="0"/>
              <a:pPr/>
              <a:t>99</a:t>
            </a:fld>
            <a:endParaRPr lang="de-DE" altLang="de-DE"/>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6" name="Rectangle 2059"/>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¿Qué planean los niños?</a:t>
            </a:r>
          </a:p>
        </p:txBody>
      </p:sp>
      <p:sp>
        <p:nvSpPr>
          <p:cNvPr id="117765" name="Rectangle 2055"/>
          <p:cNvSpPr>
            <a:spLocks noChangeArrowheads="1"/>
          </p:cNvSpPr>
          <p:nvPr/>
        </p:nvSpPr>
        <p:spPr bwMode="auto">
          <a:xfrm>
            <a:off x="6263640" y="2203704"/>
            <a:ext cx="5669280" cy="215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Calibri Light"/>
              </a:rPr>
              <a:t>Invitar</a:t>
            </a:r>
            <a:r>
              <a:rPr lang="en-CA" altLang="de-DE" sz="2400" dirty="0">
                <a:solidFill>
                  <a:srgbClr val="333333"/>
                </a:solidFill>
                <a:latin typeface="Calibri Light"/>
              </a:rPr>
              <a:t> al </a:t>
            </a:r>
            <a:r>
              <a:rPr lang="en-CA" altLang="de-DE" sz="2400" dirty="0" err="1">
                <a:solidFill>
                  <a:srgbClr val="333333"/>
                </a:solidFill>
                <a:latin typeface="Calibri Light"/>
              </a:rPr>
              <a:t>otro</a:t>
            </a:r>
            <a:r>
              <a:rPr lang="en-CA" altLang="de-DE" sz="2400" dirty="0">
                <a:solidFill>
                  <a:srgbClr val="333333"/>
                </a:solidFill>
                <a:latin typeface="Calibri Light"/>
              </a:rPr>
              <a:t> </a:t>
            </a:r>
            <a:r>
              <a:rPr lang="en-CA" altLang="de-DE" sz="2400" dirty="0" err="1">
                <a:solidFill>
                  <a:srgbClr val="333333"/>
                </a:solidFill>
                <a:latin typeface="Calibri Light"/>
              </a:rPr>
              <a:t>niño</a:t>
            </a:r>
            <a:r>
              <a:rPr lang="en-CA" altLang="de-DE" sz="2400" dirty="0">
                <a:solidFill>
                  <a:srgbClr val="333333"/>
                </a:solidFill>
                <a:latin typeface="Calibri Light"/>
              </a:rPr>
              <a:t> a </a:t>
            </a:r>
            <a:r>
              <a:rPr lang="en-CA" altLang="de-DE" sz="2400" dirty="0" err="1">
                <a:solidFill>
                  <a:srgbClr val="333333"/>
                </a:solidFill>
                <a:latin typeface="Calibri Light"/>
              </a:rPr>
              <a:t>jugar</a:t>
            </a:r>
            <a:r>
              <a:rPr lang="en-CA" altLang="de-DE" sz="2400" dirty="0">
                <a:solidFill>
                  <a:srgbClr val="333333"/>
                </a:solidFill>
                <a:latin typeface="Calibri Light"/>
              </a:rPr>
              <a:t> con </a:t>
            </a:r>
            <a:r>
              <a:rPr lang="en-CA" altLang="de-DE" sz="2400" dirty="0" err="1">
                <a:solidFill>
                  <a:srgbClr val="333333"/>
                </a:solidFill>
                <a:latin typeface="Calibri Light"/>
              </a:rPr>
              <a:t>ellos</a:t>
            </a:r>
            <a:r>
              <a:rPr lang="en-CA" altLang="de-DE" sz="2400" dirty="0">
                <a:solidFill>
                  <a:srgbClr val="333333"/>
                </a:solidFill>
                <a:latin typeface="Calibri Light"/>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Calibri Light"/>
              </a:rPr>
              <a:t>Gastarle</a:t>
            </a:r>
            <a:r>
              <a:rPr lang="en-CA" altLang="de-DE" sz="2400" dirty="0">
                <a:solidFill>
                  <a:srgbClr val="333333"/>
                </a:solidFill>
                <a:latin typeface="Calibri Light"/>
              </a:rPr>
              <a:t> </a:t>
            </a:r>
            <a:r>
              <a:rPr lang="en-CA" altLang="de-DE" sz="2400" dirty="0" err="1">
                <a:solidFill>
                  <a:srgbClr val="333333"/>
                </a:solidFill>
                <a:latin typeface="Calibri Light"/>
              </a:rPr>
              <a:t>una</a:t>
            </a:r>
            <a:r>
              <a:rPr lang="en-CA" altLang="de-DE" sz="2400" dirty="0">
                <a:solidFill>
                  <a:srgbClr val="333333"/>
                </a:solidFill>
                <a:latin typeface="Calibri Light"/>
              </a:rPr>
              <a:t> </a:t>
            </a:r>
            <a:r>
              <a:rPr lang="en-CA" altLang="de-DE" sz="2400" dirty="0" err="1">
                <a:solidFill>
                  <a:srgbClr val="333333"/>
                </a:solidFill>
                <a:latin typeface="Calibri Light"/>
              </a:rPr>
              <a:t>broma</a:t>
            </a:r>
            <a:r>
              <a:rPr lang="en-CA" altLang="de-DE" sz="2400" dirty="0">
                <a:solidFill>
                  <a:srgbClr val="333333"/>
                </a:solidFill>
                <a:latin typeface="Calibri Light"/>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Calibri Light"/>
              </a:rPr>
              <a:t>Pedirle</a:t>
            </a:r>
            <a:r>
              <a:rPr lang="en-CA" altLang="de-DE" sz="2400" dirty="0">
                <a:solidFill>
                  <a:srgbClr val="333333"/>
                </a:solidFill>
                <a:latin typeface="Calibri Light"/>
              </a:rPr>
              <a:t> un </a:t>
            </a:r>
            <a:r>
              <a:rPr lang="en-CA" altLang="de-DE" sz="2400" dirty="0" err="1">
                <a:solidFill>
                  <a:srgbClr val="333333"/>
                </a:solidFill>
                <a:latin typeface="Calibri Light"/>
              </a:rPr>
              <a:t>autógrafo</a:t>
            </a:r>
            <a:r>
              <a:rPr lang="en-CA" altLang="de-DE" sz="2400" dirty="0">
                <a:solidFill>
                  <a:srgbClr val="333333"/>
                </a:solidFill>
                <a:latin typeface="Calibri Light"/>
              </a:rPr>
              <a:t> a un </a:t>
            </a:r>
            <a:r>
              <a:rPr lang="en-CA" altLang="de-DE" sz="2400" dirty="0" err="1">
                <a:solidFill>
                  <a:srgbClr val="333333"/>
                </a:solidFill>
                <a:latin typeface="Calibri Light"/>
              </a:rPr>
              <a:t>futbolista</a:t>
            </a:r>
            <a:r>
              <a:rPr lang="en-CA" altLang="de-DE" sz="2400" dirty="0">
                <a:solidFill>
                  <a:srgbClr val="333333"/>
                </a:solidFill>
                <a:latin typeface="Calibri Light"/>
              </a:rPr>
              <a:t> </a:t>
            </a:r>
            <a:r>
              <a:rPr lang="en-CA" altLang="de-DE" sz="2400" dirty="0" err="1">
                <a:solidFill>
                  <a:srgbClr val="333333"/>
                </a:solidFill>
                <a:latin typeface="Calibri Light"/>
              </a:rPr>
              <a:t>famoso</a:t>
            </a:r>
            <a:r>
              <a:rPr lang="en-CA" altLang="de-DE" sz="2400" dirty="0">
                <a:solidFill>
                  <a:srgbClr val="333333"/>
                </a:solidFill>
                <a:latin typeface="Calibri Light"/>
              </a:rPr>
              <a:t>.</a:t>
            </a:r>
            <a:endParaRPr lang="en-US"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12" name="Picture 3" descr="Geschichte 3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pic>
        <p:nvPicPr>
          <p:cNvPr id="13" name="Picture 4" descr="Geschichte 3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2065713" y="4329684"/>
            <a:ext cx="2360815" cy="1828800"/>
          </a:xfrm>
          <a:prstGeom prst="rect">
            <a:avLst/>
          </a:prstGeom>
          <a:noFill/>
        </p:spPr>
      </p:pic>
      <p:pic>
        <p:nvPicPr>
          <p:cNvPr id="14" name="Picture 2" descr="Geschichte 3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sp>
        <p:nvSpPr>
          <p:cNvPr id="4" name="Slide Number Placeholder 3"/>
          <p:cNvSpPr>
            <a:spLocks noGrp="1"/>
          </p:cNvSpPr>
          <p:nvPr>
            <p:ph type="sldNum" sz="quarter" idx="12"/>
          </p:nvPr>
        </p:nvSpPr>
        <p:spPr/>
        <p:txBody>
          <a:bodyPr/>
          <a:lstStyle/>
          <a:p>
            <a:fld id="{B6BCD41C-81CA-4817-83D8-EFF29AD0D4B6}" type="slidenum">
              <a:rPr lang="de-DE" altLang="de-DE" smtClean="0"/>
              <a:pPr/>
              <a:t>100</a:t>
            </a:fld>
            <a:endParaRPr lang="de-DE" altLang="de-DE"/>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91" name="Rectangle 10"/>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¿Qué planean los niños?</a:t>
            </a:r>
          </a:p>
        </p:txBody>
      </p:sp>
      <p:sp>
        <p:nvSpPr>
          <p:cNvPr id="118790" name="Rectangle 8"/>
          <p:cNvSpPr>
            <a:spLocks noChangeArrowheads="1"/>
          </p:cNvSpPr>
          <p:nvPr/>
        </p:nvSpPr>
        <p:spPr bwMode="auto">
          <a:xfrm>
            <a:off x="6263640" y="2203704"/>
            <a:ext cx="5669280" cy="215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Calibri Light"/>
              </a:rPr>
              <a:t>Invitar</a:t>
            </a:r>
            <a:r>
              <a:rPr lang="en-CA" altLang="de-DE" sz="2400" dirty="0">
                <a:solidFill>
                  <a:srgbClr val="333333"/>
                </a:solidFill>
                <a:latin typeface="Calibri Light"/>
              </a:rPr>
              <a:t> al </a:t>
            </a:r>
            <a:r>
              <a:rPr lang="en-CA" altLang="de-DE" sz="2400" dirty="0" err="1">
                <a:solidFill>
                  <a:srgbClr val="333333"/>
                </a:solidFill>
                <a:latin typeface="Calibri Light"/>
              </a:rPr>
              <a:t>otro</a:t>
            </a:r>
            <a:r>
              <a:rPr lang="en-CA" altLang="de-DE" sz="2400" dirty="0">
                <a:solidFill>
                  <a:srgbClr val="333333"/>
                </a:solidFill>
                <a:latin typeface="Calibri Light"/>
              </a:rPr>
              <a:t> </a:t>
            </a:r>
            <a:r>
              <a:rPr lang="en-CA" altLang="de-DE" sz="2400" dirty="0" err="1">
                <a:solidFill>
                  <a:srgbClr val="333333"/>
                </a:solidFill>
                <a:latin typeface="Calibri Light"/>
              </a:rPr>
              <a:t>niño</a:t>
            </a:r>
            <a:r>
              <a:rPr lang="en-CA" altLang="de-DE" sz="2400" dirty="0">
                <a:solidFill>
                  <a:srgbClr val="333333"/>
                </a:solidFill>
                <a:latin typeface="Calibri Light"/>
              </a:rPr>
              <a:t> a </a:t>
            </a:r>
            <a:r>
              <a:rPr lang="en-CA" altLang="de-DE" sz="2400" dirty="0" err="1">
                <a:solidFill>
                  <a:srgbClr val="333333"/>
                </a:solidFill>
                <a:latin typeface="Calibri Light"/>
              </a:rPr>
              <a:t>jugar</a:t>
            </a:r>
            <a:r>
              <a:rPr lang="en-CA" altLang="de-DE" sz="2400" dirty="0">
                <a:solidFill>
                  <a:srgbClr val="333333"/>
                </a:solidFill>
                <a:latin typeface="Calibri Light"/>
              </a:rPr>
              <a:t> con </a:t>
            </a:r>
            <a:r>
              <a:rPr lang="en-CA" altLang="de-DE" sz="2400" dirty="0" err="1">
                <a:solidFill>
                  <a:srgbClr val="333333"/>
                </a:solidFill>
                <a:latin typeface="Calibri Light"/>
              </a:rPr>
              <a:t>ellos</a:t>
            </a:r>
            <a:r>
              <a:rPr lang="en-CA" altLang="de-DE" sz="2400" dirty="0">
                <a:solidFill>
                  <a:srgbClr val="333333"/>
                </a:solidFill>
                <a:latin typeface="Calibri Light"/>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Calibri Light"/>
              </a:rPr>
              <a:t>Gastarle</a:t>
            </a:r>
            <a:r>
              <a:rPr lang="en-CA" altLang="de-DE" sz="2400" dirty="0">
                <a:solidFill>
                  <a:srgbClr val="333333"/>
                </a:solidFill>
                <a:latin typeface="Calibri Light"/>
              </a:rPr>
              <a:t> </a:t>
            </a:r>
            <a:r>
              <a:rPr lang="en-CA" altLang="de-DE" sz="2400" dirty="0" err="1">
                <a:solidFill>
                  <a:srgbClr val="333333"/>
                </a:solidFill>
                <a:latin typeface="Calibri Light"/>
              </a:rPr>
              <a:t>una</a:t>
            </a:r>
            <a:r>
              <a:rPr lang="en-CA" altLang="de-DE" sz="2400" dirty="0">
                <a:solidFill>
                  <a:srgbClr val="333333"/>
                </a:solidFill>
                <a:latin typeface="Calibri Light"/>
              </a:rPr>
              <a:t> </a:t>
            </a:r>
            <a:r>
              <a:rPr lang="en-CA" altLang="de-DE" sz="2400" dirty="0" err="1">
                <a:solidFill>
                  <a:srgbClr val="333333"/>
                </a:solidFill>
                <a:latin typeface="Calibri Light"/>
              </a:rPr>
              <a:t>broma</a:t>
            </a:r>
            <a:r>
              <a:rPr lang="en-CA" altLang="de-DE" sz="2400" dirty="0">
                <a:solidFill>
                  <a:srgbClr val="333333"/>
                </a:solidFill>
                <a:latin typeface="Calibri Light"/>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Calibri Light"/>
              </a:rPr>
              <a:t>Pedirle</a:t>
            </a:r>
            <a:r>
              <a:rPr lang="en-CA" altLang="de-DE" sz="2400" dirty="0">
                <a:solidFill>
                  <a:srgbClr val="333333"/>
                </a:solidFill>
                <a:latin typeface="Calibri Light"/>
              </a:rPr>
              <a:t> un </a:t>
            </a:r>
            <a:r>
              <a:rPr lang="en-CA" altLang="de-DE" sz="2400" dirty="0" err="1">
                <a:solidFill>
                  <a:srgbClr val="333333"/>
                </a:solidFill>
                <a:latin typeface="Calibri Light"/>
              </a:rPr>
              <a:t>autógrafo</a:t>
            </a:r>
            <a:r>
              <a:rPr lang="en-CA" altLang="de-DE" sz="2400" dirty="0">
                <a:solidFill>
                  <a:srgbClr val="333333"/>
                </a:solidFill>
                <a:latin typeface="Calibri Light"/>
              </a:rPr>
              <a:t> a un </a:t>
            </a:r>
            <a:r>
              <a:rPr lang="en-CA" altLang="de-DE" sz="2400" dirty="0" err="1">
                <a:solidFill>
                  <a:srgbClr val="333333"/>
                </a:solidFill>
                <a:latin typeface="Calibri Light"/>
              </a:rPr>
              <a:t>futbolista</a:t>
            </a:r>
            <a:r>
              <a:rPr lang="en-CA" altLang="de-DE" sz="2400" dirty="0">
                <a:solidFill>
                  <a:srgbClr val="333333"/>
                </a:solidFill>
                <a:latin typeface="Calibri Light"/>
              </a:rPr>
              <a:t> </a:t>
            </a:r>
            <a:r>
              <a:rPr lang="en-CA" altLang="de-DE" sz="2400" dirty="0" err="1">
                <a:solidFill>
                  <a:srgbClr val="333333"/>
                </a:solidFill>
                <a:latin typeface="Calibri Light"/>
              </a:rPr>
              <a:t>famoso</a:t>
            </a:r>
            <a:r>
              <a:rPr lang="en-CA" altLang="de-DE" sz="2400" dirty="0">
                <a:solidFill>
                  <a:srgbClr val="333333"/>
                </a:solidFill>
                <a:latin typeface="Calibri Light"/>
              </a:rPr>
              <a:t>.</a:t>
            </a:r>
            <a:endParaRPr lang="en-US"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14" name="Picture 3" descr="Geschichte 3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pic>
        <p:nvPicPr>
          <p:cNvPr id="15" name="Picture 4" descr="Geschichte 3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656705" y="4329684"/>
            <a:ext cx="2360815" cy="1828800"/>
          </a:xfrm>
          <a:prstGeom prst="rect">
            <a:avLst/>
          </a:prstGeom>
          <a:noFill/>
        </p:spPr>
      </p:pic>
      <p:pic>
        <p:nvPicPr>
          <p:cNvPr id="16" name="Picture 2" descr="Geschichte 3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pic>
        <p:nvPicPr>
          <p:cNvPr id="17" name="Picture 5" descr="Geschichte 3d"/>
          <p:cNvPicPr>
            <a:picLocks noChangeAspect="1" noChangeArrowheads="1"/>
          </p:cNvPicPr>
          <p:nvPr/>
        </p:nvPicPr>
        <p:blipFill>
          <a:blip r:embed="rId6" cstate="print">
            <a:extLst>
              <a:ext uri="{28A0092B-C50C-407E-A947-70E740481C1C}">
                <a14:useLocalDpi xmlns:a14="http://schemas.microsoft.com/office/drawing/2010/main" val="0"/>
              </a:ext>
            </a:extLst>
          </a:blip>
          <a:srcRect t="4556"/>
          <a:stretch>
            <a:fillRect/>
          </a:stretch>
        </p:blipFill>
        <p:spPr bwMode="auto">
          <a:xfrm>
            <a:off x="3474720" y="4329684"/>
            <a:ext cx="259725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lide Number Placeholder 3"/>
          <p:cNvSpPr>
            <a:spLocks noGrp="1"/>
          </p:cNvSpPr>
          <p:nvPr>
            <p:ph type="sldNum" sz="quarter" idx="12"/>
          </p:nvPr>
        </p:nvSpPr>
        <p:spPr/>
        <p:txBody>
          <a:bodyPr/>
          <a:lstStyle/>
          <a:p>
            <a:fld id="{B6BCD41C-81CA-4817-83D8-EFF29AD0D4B6}" type="slidenum">
              <a:rPr lang="de-DE" altLang="de-DE" smtClean="0"/>
              <a:pPr/>
              <a:t>101</a:t>
            </a:fld>
            <a:endParaRPr lang="de-DE" altLang="de-DE"/>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5" name="Rectangle 1034"/>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¿Qué planean los niños?</a:t>
            </a:r>
          </a:p>
        </p:txBody>
      </p:sp>
      <p:sp>
        <p:nvSpPr>
          <p:cNvPr id="119814" name="Rectangle 1032"/>
          <p:cNvSpPr>
            <a:spLocks noChangeArrowheads="1"/>
          </p:cNvSpPr>
          <p:nvPr/>
        </p:nvSpPr>
        <p:spPr bwMode="auto">
          <a:xfrm>
            <a:off x="6263640" y="2203704"/>
            <a:ext cx="5669280" cy="215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Calibri Light"/>
              </a:rPr>
              <a:t>Invitar</a:t>
            </a:r>
            <a:r>
              <a:rPr lang="en-CA" altLang="de-DE" sz="2400" dirty="0">
                <a:solidFill>
                  <a:srgbClr val="333333"/>
                </a:solidFill>
                <a:latin typeface="Calibri Light"/>
              </a:rPr>
              <a:t> al </a:t>
            </a:r>
            <a:r>
              <a:rPr lang="en-CA" altLang="de-DE" sz="2400" dirty="0" err="1">
                <a:solidFill>
                  <a:srgbClr val="333333"/>
                </a:solidFill>
                <a:latin typeface="Calibri Light"/>
              </a:rPr>
              <a:t>otro</a:t>
            </a:r>
            <a:r>
              <a:rPr lang="en-CA" altLang="de-DE" sz="2400" dirty="0">
                <a:solidFill>
                  <a:srgbClr val="333333"/>
                </a:solidFill>
                <a:latin typeface="Calibri Light"/>
              </a:rPr>
              <a:t> </a:t>
            </a:r>
            <a:r>
              <a:rPr lang="en-CA" altLang="de-DE" sz="2400" dirty="0" err="1">
                <a:solidFill>
                  <a:srgbClr val="333333"/>
                </a:solidFill>
                <a:latin typeface="Calibri Light"/>
              </a:rPr>
              <a:t>niño</a:t>
            </a:r>
            <a:r>
              <a:rPr lang="en-CA" altLang="de-DE" sz="2400" dirty="0">
                <a:solidFill>
                  <a:srgbClr val="333333"/>
                </a:solidFill>
                <a:latin typeface="Calibri Light"/>
              </a:rPr>
              <a:t> a </a:t>
            </a:r>
            <a:r>
              <a:rPr lang="en-CA" altLang="de-DE" sz="2400" dirty="0" err="1">
                <a:solidFill>
                  <a:srgbClr val="333333"/>
                </a:solidFill>
                <a:latin typeface="Calibri Light"/>
              </a:rPr>
              <a:t>jugar</a:t>
            </a:r>
            <a:r>
              <a:rPr lang="en-CA" altLang="de-DE" sz="2400" dirty="0">
                <a:solidFill>
                  <a:srgbClr val="333333"/>
                </a:solidFill>
                <a:latin typeface="Calibri Light"/>
              </a:rPr>
              <a:t> con </a:t>
            </a:r>
            <a:r>
              <a:rPr lang="en-CA" altLang="de-DE" sz="2400" dirty="0" err="1">
                <a:solidFill>
                  <a:srgbClr val="333333"/>
                </a:solidFill>
                <a:latin typeface="Calibri Light"/>
              </a:rPr>
              <a:t>ellos</a:t>
            </a:r>
            <a:r>
              <a:rPr lang="en-CA" altLang="de-DE" sz="2400" dirty="0">
                <a:solidFill>
                  <a:srgbClr val="333333"/>
                </a:solidFill>
                <a:latin typeface="Calibri Light"/>
              </a:rPr>
              <a:t>.</a:t>
            </a:r>
          </a:p>
          <a:p>
            <a:pPr marL="457200" indent="-457200" eaLnBrk="1" hangingPunct="1">
              <a:lnSpc>
                <a:spcPct val="105000"/>
              </a:lnSpc>
              <a:spcBef>
                <a:spcPts val="1999"/>
              </a:spcBef>
              <a:spcAft>
                <a:spcPts val="0"/>
              </a:spcAft>
              <a:buClr>
                <a:srgbClr val="004992"/>
              </a:buClr>
              <a:buFont typeface="WingDings"/>
              <a:buAutoNum type="alphaUcPeriod"/>
            </a:pPr>
            <a:r>
              <a:rPr lang="en-CA" altLang="de-DE" sz="2400" dirty="0" err="1">
                <a:solidFill>
                  <a:srgbClr val="004992"/>
                </a:solidFill>
                <a:latin typeface="Calibri Light"/>
              </a:rPr>
              <a:t>Gastarle</a:t>
            </a:r>
            <a:r>
              <a:rPr lang="en-CA" altLang="de-DE" sz="2400" dirty="0">
                <a:solidFill>
                  <a:srgbClr val="004992"/>
                </a:solidFill>
                <a:latin typeface="Calibri Light"/>
              </a:rPr>
              <a:t> </a:t>
            </a:r>
            <a:r>
              <a:rPr lang="en-CA" altLang="de-DE" sz="2400" dirty="0" err="1">
                <a:solidFill>
                  <a:srgbClr val="004992"/>
                </a:solidFill>
                <a:latin typeface="Calibri Light"/>
              </a:rPr>
              <a:t>una</a:t>
            </a:r>
            <a:r>
              <a:rPr lang="en-CA" altLang="de-DE" sz="2400" dirty="0">
                <a:solidFill>
                  <a:srgbClr val="004992"/>
                </a:solidFill>
                <a:latin typeface="Calibri Light"/>
              </a:rPr>
              <a:t> </a:t>
            </a:r>
            <a:r>
              <a:rPr lang="en-CA" altLang="de-DE" sz="2400" dirty="0" err="1">
                <a:solidFill>
                  <a:srgbClr val="004992"/>
                </a:solidFill>
                <a:latin typeface="Calibri Light"/>
              </a:rPr>
              <a:t>broma</a:t>
            </a:r>
            <a:r>
              <a:rPr lang="en-CA" altLang="de-DE" sz="2400" dirty="0">
                <a:solidFill>
                  <a:srgbClr val="004992"/>
                </a:solidFill>
                <a:latin typeface="Calibri Light"/>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Calibri Light"/>
              </a:rPr>
              <a:t>Pedirle</a:t>
            </a:r>
            <a:r>
              <a:rPr lang="en-CA" altLang="de-DE" sz="2400" dirty="0">
                <a:solidFill>
                  <a:srgbClr val="333333"/>
                </a:solidFill>
                <a:latin typeface="Calibri Light"/>
              </a:rPr>
              <a:t> un </a:t>
            </a:r>
            <a:r>
              <a:rPr lang="en-CA" altLang="de-DE" sz="2400" dirty="0" err="1">
                <a:solidFill>
                  <a:srgbClr val="333333"/>
                </a:solidFill>
                <a:latin typeface="Calibri Light"/>
              </a:rPr>
              <a:t>autógrafo</a:t>
            </a:r>
            <a:r>
              <a:rPr lang="en-CA" altLang="de-DE" sz="2400" dirty="0">
                <a:solidFill>
                  <a:srgbClr val="333333"/>
                </a:solidFill>
                <a:latin typeface="Calibri Light"/>
              </a:rPr>
              <a:t> a un </a:t>
            </a:r>
            <a:r>
              <a:rPr lang="en-CA" altLang="de-DE" sz="2400" dirty="0" err="1">
                <a:solidFill>
                  <a:srgbClr val="333333"/>
                </a:solidFill>
                <a:latin typeface="Calibri Light"/>
              </a:rPr>
              <a:t>futbolista</a:t>
            </a:r>
            <a:r>
              <a:rPr lang="en-CA" altLang="de-DE" sz="2400" dirty="0">
                <a:solidFill>
                  <a:srgbClr val="333333"/>
                </a:solidFill>
                <a:latin typeface="Calibri Light"/>
              </a:rPr>
              <a:t> </a:t>
            </a:r>
            <a:r>
              <a:rPr lang="en-CA" altLang="de-DE" sz="2400" dirty="0" err="1">
                <a:solidFill>
                  <a:srgbClr val="333333"/>
                </a:solidFill>
                <a:latin typeface="Calibri Light"/>
              </a:rPr>
              <a:t>famoso</a:t>
            </a:r>
            <a:r>
              <a:rPr lang="en-CA" altLang="de-DE" sz="2400" dirty="0">
                <a:solidFill>
                  <a:srgbClr val="333333"/>
                </a:solidFill>
                <a:latin typeface="Calibri Light"/>
              </a:rPr>
              <a:t>.</a:t>
            </a:r>
            <a:endParaRPr lang="en-US"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14" name="Picture 4"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pic>
        <p:nvPicPr>
          <p:cNvPr id="15" name="Picture 5" descr="Geschichte 3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4720" y="2203704"/>
            <a:ext cx="2527069"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6" descr="Geschichte 3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56705" y="4329684"/>
            <a:ext cx="236081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7" descr="Geschichte 3d"/>
          <p:cNvPicPr>
            <a:picLocks noChangeAspect="1" noChangeArrowheads="1"/>
          </p:cNvPicPr>
          <p:nvPr/>
        </p:nvPicPr>
        <p:blipFill>
          <a:blip r:embed="rId6" cstate="print">
            <a:extLst>
              <a:ext uri="{28A0092B-C50C-407E-A947-70E740481C1C}">
                <a14:useLocalDpi xmlns:a14="http://schemas.microsoft.com/office/drawing/2010/main" val="0"/>
              </a:ext>
            </a:extLst>
          </a:blip>
          <a:srcRect t="4556"/>
          <a:stretch>
            <a:fillRect/>
          </a:stretch>
        </p:blipFill>
        <p:spPr bwMode="auto">
          <a:xfrm>
            <a:off x="3474720" y="4329684"/>
            <a:ext cx="259725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lide Number Placeholder 3"/>
          <p:cNvSpPr>
            <a:spLocks noGrp="1"/>
          </p:cNvSpPr>
          <p:nvPr>
            <p:ph type="sldNum" sz="quarter" idx="12"/>
          </p:nvPr>
        </p:nvSpPr>
        <p:spPr/>
        <p:txBody>
          <a:bodyPr/>
          <a:lstStyle/>
          <a:p>
            <a:fld id="{B6BCD41C-81CA-4817-83D8-EFF29AD0D4B6}" type="slidenum">
              <a:rPr lang="de-DE" altLang="de-DE" smtClean="0"/>
              <a:pPr/>
              <a:t>102</a:t>
            </a:fld>
            <a:endParaRPr lang="de-DE" altLang="de-DE"/>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5"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¿Qué hacen los hombres?</a:t>
            </a:r>
          </a:p>
        </p:txBody>
      </p:sp>
      <p:sp>
        <p:nvSpPr>
          <p:cNvPr id="120837" name="Rectangle 5"/>
          <p:cNvSpPr>
            <a:spLocks noChangeArrowheads="1"/>
          </p:cNvSpPr>
          <p:nvPr/>
        </p:nvSpPr>
        <p:spPr bwMode="auto">
          <a:xfrm>
            <a:off x="6263640" y="2203704"/>
            <a:ext cx="566928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Calibri Light"/>
              </a:rPr>
              <a:t>Están</a:t>
            </a:r>
            <a:r>
              <a:rPr lang="en-US" altLang="de-DE" sz="2400" dirty="0">
                <a:solidFill>
                  <a:srgbClr val="333333"/>
                </a:solidFill>
                <a:latin typeface="Calibri Light"/>
              </a:rPr>
              <a:t> </a:t>
            </a:r>
            <a:r>
              <a:rPr lang="en-US" altLang="de-DE" sz="2400" dirty="0" err="1">
                <a:solidFill>
                  <a:srgbClr val="333333"/>
                </a:solidFill>
                <a:latin typeface="Calibri Light"/>
              </a:rPr>
              <a:t>haciendo</a:t>
            </a:r>
            <a:r>
              <a:rPr lang="en-US" altLang="de-DE" sz="2400" dirty="0">
                <a:solidFill>
                  <a:srgbClr val="333333"/>
                </a:solidFill>
                <a:latin typeface="Calibri Light"/>
              </a:rPr>
              <a:t> </a:t>
            </a:r>
            <a:r>
              <a:rPr lang="en-US" altLang="de-DE" sz="2400" dirty="0" err="1">
                <a:solidFill>
                  <a:srgbClr val="333333"/>
                </a:solidFill>
                <a:latin typeface="Calibri Light"/>
              </a:rPr>
              <a:t>una</a:t>
            </a:r>
            <a:r>
              <a:rPr lang="en-US" altLang="de-DE" sz="2400" dirty="0">
                <a:solidFill>
                  <a:srgbClr val="333333"/>
                </a:solidFill>
                <a:latin typeface="Calibri Light"/>
              </a:rPr>
              <a:t> </a:t>
            </a:r>
            <a:r>
              <a:rPr lang="en-US" altLang="de-DE" sz="2400" dirty="0" err="1">
                <a:solidFill>
                  <a:srgbClr val="333333"/>
                </a:solidFill>
                <a:latin typeface="Calibri Light"/>
              </a:rPr>
              <a:t>danza</a:t>
            </a:r>
            <a:r>
              <a:rPr lang="en-US" altLang="de-DE" sz="2400" dirty="0">
                <a:solidFill>
                  <a:srgbClr val="333333"/>
                </a:solidFill>
                <a:latin typeface="Calibri Light"/>
              </a:rPr>
              <a:t> a la </a:t>
            </a:r>
            <a:r>
              <a:rPr lang="en-US" altLang="de-DE" sz="2400" dirty="0" err="1">
                <a:solidFill>
                  <a:srgbClr val="333333"/>
                </a:solidFill>
                <a:latin typeface="Calibri Light"/>
              </a:rPr>
              <a:t>luna</a:t>
            </a:r>
            <a:r>
              <a:rPr lang="en-US" altLang="de-DE" sz="2400" dirty="0">
                <a:solidFill>
                  <a:srgbClr val="333333"/>
                </a:solidFill>
                <a:latin typeface="Calibri Light"/>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Calibri Light"/>
              </a:rPr>
              <a:t>Están</a:t>
            </a:r>
            <a:r>
              <a:rPr lang="en-US" altLang="de-DE" sz="2400" dirty="0">
                <a:solidFill>
                  <a:srgbClr val="333333"/>
                </a:solidFill>
                <a:latin typeface="Calibri Light"/>
              </a:rPr>
              <a:t> </a:t>
            </a:r>
            <a:r>
              <a:rPr lang="en-US" altLang="de-DE" sz="2400" dirty="0" err="1">
                <a:solidFill>
                  <a:srgbClr val="333333"/>
                </a:solidFill>
                <a:latin typeface="Calibri Light"/>
              </a:rPr>
              <a:t>intentando</a:t>
            </a:r>
            <a:r>
              <a:rPr lang="en-US" altLang="de-DE" sz="2400" dirty="0">
                <a:solidFill>
                  <a:srgbClr val="333333"/>
                </a:solidFill>
                <a:latin typeface="Calibri Light"/>
              </a:rPr>
              <a:t> </a:t>
            </a:r>
            <a:r>
              <a:rPr lang="en-US" altLang="de-DE" sz="2400" dirty="0" err="1">
                <a:solidFill>
                  <a:srgbClr val="333333"/>
                </a:solidFill>
                <a:latin typeface="Calibri Light"/>
              </a:rPr>
              <a:t>escapar</a:t>
            </a:r>
            <a:r>
              <a:rPr lang="en-US" altLang="de-DE" sz="2400" dirty="0">
                <a:solidFill>
                  <a:srgbClr val="333333"/>
                </a:solidFill>
                <a:latin typeface="Calibri Light"/>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Calibri Light"/>
              </a:rPr>
              <a:t>Están</a:t>
            </a:r>
            <a:r>
              <a:rPr lang="en-US" altLang="de-DE" sz="2400" dirty="0">
                <a:solidFill>
                  <a:srgbClr val="333333"/>
                </a:solidFill>
                <a:latin typeface="Calibri Light"/>
              </a:rPr>
              <a:t> </a:t>
            </a:r>
            <a:r>
              <a:rPr lang="en-US" altLang="de-DE" sz="2400" dirty="0" err="1">
                <a:solidFill>
                  <a:srgbClr val="333333"/>
                </a:solidFill>
                <a:latin typeface="Calibri Light"/>
              </a:rPr>
              <a:t>haciendo</a:t>
            </a:r>
            <a:r>
              <a:rPr lang="en-US" altLang="de-DE" sz="2400" dirty="0">
                <a:solidFill>
                  <a:srgbClr val="333333"/>
                </a:solidFill>
                <a:latin typeface="Calibri Light"/>
              </a:rPr>
              <a:t> </a:t>
            </a:r>
            <a:r>
              <a:rPr lang="en-US" altLang="de-DE" sz="2400" dirty="0" err="1">
                <a:solidFill>
                  <a:srgbClr val="333333"/>
                </a:solidFill>
                <a:latin typeface="Calibri Light"/>
              </a:rPr>
              <a:t>ejercicio</a:t>
            </a:r>
            <a:r>
              <a:rPr lang="en-US" altLang="de-DE" sz="2400" dirty="0">
                <a:solidFill>
                  <a:srgbClr val="333333"/>
                </a:solidFill>
                <a:latin typeface="Calibri Light"/>
              </a:rPr>
              <a:t>.</a:t>
            </a: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9" name="Picture 2" descr="Geschichte 4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06940"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lide Number Placeholder 3"/>
          <p:cNvSpPr>
            <a:spLocks noGrp="1"/>
          </p:cNvSpPr>
          <p:nvPr>
            <p:ph type="sldNum" sz="quarter" idx="12"/>
          </p:nvPr>
        </p:nvSpPr>
        <p:spPr/>
        <p:txBody>
          <a:bodyPr/>
          <a:lstStyle/>
          <a:p>
            <a:fld id="{B6BCD41C-81CA-4817-83D8-EFF29AD0D4B6}" type="slidenum">
              <a:rPr lang="de-DE" altLang="de-DE" smtClean="0"/>
              <a:pPr/>
              <a:t>103</a:t>
            </a:fld>
            <a:endParaRPr lang="de-DE" altLang="de-DE"/>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7" descr="Geschichte 4b"/>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1860" name="Rectangle 4"/>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¿Qué hacen los hombres?</a:t>
            </a:r>
          </a:p>
        </p:txBody>
      </p:sp>
      <p:sp>
        <p:nvSpPr>
          <p:cNvPr id="121862" name="Rectangle 5"/>
          <p:cNvSpPr>
            <a:spLocks noChangeArrowheads="1"/>
          </p:cNvSpPr>
          <p:nvPr/>
        </p:nvSpPr>
        <p:spPr bwMode="auto">
          <a:xfrm>
            <a:off x="6263640" y="2203704"/>
            <a:ext cx="566928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Calibri Light"/>
              </a:rPr>
              <a:t>Están</a:t>
            </a:r>
            <a:r>
              <a:rPr lang="en-US" altLang="de-DE" sz="2400" dirty="0">
                <a:solidFill>
                  <a:srgbClr val="333333"/>
                </a:solidFill>
                <a:latin typeface="Calibri Light"/>
              </a:rPr>
              <a:t> </a:t>
            </a:r>
            <a:r>
              <a:rPr lang="en-US" altLang="de-DE" sz="2400" dirty="0" err="1">
                <a:solidFill>
                  <a:srgbClr val="333333"/>
                </a:solidFill>
                <a:latin typeface="Calibri Light"/>
              </a:rPr>
              <a:t>haciendo</a:t>
            </a:r>
            <a:r>
              <a:rPr lang="en-US" altLang="de-DE" sz="2400" dirty="0">
                <a:solidFill>
                  <a:srgbClr val="333333"/>
                </a:solidFill>
                <a:latin typeface="Calibri Light"/>
              </a:rPr>
              <a:t> </a:t>
            </a:r>
            <a:r>
              <a:rPr lang="en-US" altLang="de-DE" sz="2400" dirty="0" err="1">
                <a:solidFill>
                  <a:srgbClr val="333333"/>
                </a:solidFill>
                <a:latin typeface="Calibri Light"/>
              </a:rPr>
              <a:t>una</a:t>
            </a:r>
            <a:r>
              <a:rPr lang="en-US" altLang="de-DE" sz="2400" dirty="0">
                <a:solidFill>
                  <a:srgbClr val="333333"/>
                </a:solidFill>
                <a:latin typeface="Calibri Light"/>
              </a:rPr>
              <a:t> </a:t>
            </a:r>
            <a:r>
              <a:rPr lang="en-US" altLang="de-DE" sz="2400" dirty="0" err="1">
                <a:solidFill>
                  <a:srgbClr val="333333"/>
                </a:solidFill>
                <a:latin typeface="Calibri Light"/>
              </a:rPr>
              <a:t>danza</a:t>
            </a:r>
            <a:r>
              <a:rPr lang="en-US" altLang="de-DE" sz="2400" dirty="0">
                <a:solidFill>
                  <a:srgbClr val="333333"/>
                </a:solidFill>
                <a:latin typeface="Calibri Light"/>
              </a:rPr>
              <a:t> a la </a:t>
            </a:r>
            <a:r>
              <a:rPr lang="en-US" altLang="de-DE" sz="2400" dirty="0" err="1">
                <a:solidFill>
                  <a:srgbClr val="333333"/>
                </a:solidFill>
                <a:latin typeface="Calibri Light"/>
              </a:rPr>
              <a:t>luna</a:t>
            </a:r>
            <a:r>
              <a:rPr lang="en-US" altLang="de-DE" sz="2400" dirty="0">
                <a:solidFill>
                  <a:srgbClr val="333333"/>
                </a:solidFill>
                <a:latin typeface="Calibri Light"/>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Calibri Light"/>
              </a:rPr>
              <a:t>Están</a:t>
            </a:r>
            <a:r>
              <a:rPr lang="en-US" altLang="de-DE" sz="2400" dirty="0">
                <a:solidFill>
                  <a:srgbClr val="333333"/>
                </a:solidFill>
                <a:latin typeface="Calibri Light"/>
              </a:rPr>
              <a:t> </a:t>
            </a:r>
            <a:r>
              <a:rPr lang="en-US" altLang="de-DE" sz="2400" dirty="0" err="1">
                <a:solidFill>
                  <a:srgbClr val="333333"/>
                </a:solidFill>
                <a:latin typeface="Calibri Light"/>
              </a:rPr>
              <a:t>intentando</a:t>
            </a:r>
            <a:r>
              <a:rPr lang="en-US" altLang="de-DE" sz="2400" dirty="0">
                <a:solidFill>
                  <a:srgbClr val="333333"/>
                </a:solidFill>
                <a:latin typeface="Calibri Light"/>
              </a:rPr>
              <a:t> </a:t>
            </a:r>
            <a:r>
              <a:rPr lang="en-US" altLang="de-DE" sz="2400" dirty="0" err="1">
                <a:solidFill>
                  <a:srgbClr val="333333"/>
                </a:solidFill>
                <a:latin typeface="Calibri Light"/>
              </a:rPr>
              <a:t>escapar</a:t>
            </a:r>
            <a:r>
              <a:rPr lang="en-US" altLang="de-DE" sz="2400" dirty="0">
                <a:solidFill>
                  <a:srgbClr val="333333"/>
                </a:solidFill>
                <a:latin typeface="Calibri Light"/>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Calibri Light"/>
              </a:rPr>
              <a:t>Están</a:t>
            </a:r>
            <a:r>
              <a:rPr lang="en-US" altLang="de-DE" sz="2400" dirty="0">
                <a:solidFill>
                  <a:srgbClr val="333333"/>
                </a:solidFill>
                <a:latin typeface="Calibri Light"/>
              </a:rPr>
              <a:t> </a:t>
            </a:r>
            <a:r>
              <a:rPr lang="en-US" altLang="de-DE" sz="2400" dirty="0" err="1">
                <a:solidFill>
                  <a:srgbClr val="333333"/>
                </a:solidFill>
                <a:latin typeface="Calibri Light"/>
              </a:rPr>
              <a:t>haciendo</a:t>
            </a:r>
            <a:r>
              <a:rPr lang="en-US" altLang="de-DE" sz="2400" dirty="0">
                <a:solidFill>
                  <a:srgbClr val="333333"/>
                </a:solidFill>
                <a:latin typeface="Calibri Light"/>
              </a:rPr>
              <a:t> </a:t>
            </a:r>
            <a:r>
              <a:rPr lang="en-US" altLang="de-DE" sz="2400" dirty="0" err="1">
                <a:solidFill>
                  <a:srgbClr val="333333"/>
                </a:solidFill>
                <a:latin typeface="Calibri Light"/>
              </a:rPr>
              <a:t>ejercicio</a:t>
            </a:r>
            <a:r>
              <a:rPr lang="en-US" altLang="de-DE" sz="2400" dirty="0">
                <a:solidFill>
                  <a:srgbClr val="333333"/>
                </a:solidFill>
                <a:latin typeface="Calibri Light"/>
              </a:rPr>
              <a:t>.</a:t>
            </a: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11" name="Picture 2" descr="Geschichte 4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lide Number Placeholder 3"/>
          <p:cNvSpPr>
            <a:spLocks noGrp="1"/>
          </p:cNvSpPr>
          <p:nvPr>
            <p:ph type="sldNum" sz="quarter" idx="12"/>
          </p:nvPr>
        </p:nvSpPr>
        <p:spPr/>
        <p:txBody>
          <a:bodyPr/>
          <a:lstStyle/>
          <a:p>
            <a:fld id="{B6BCD41C-81CA-4817-83D8-EFF29AD0D4B6}" type="slidenum">
              <a:rPr lang="de-DE" altLang="de-DE" smtClean="0"/>
              <a:pPr/>
              <a:t>104</a:t>
            </a:fld>
            <a:endParaRPr lang="de-DE" altLang="de-DE"/>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4" name="Rectangle 4"/>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¿Qué hacen los hombres?</a:t>
            </a:r>
          </a:p>
        </p:txBody>
      </p:sp>
      <p:sp>
        <p:nvSpPr>
          <p:cNvPr id="122886" name="Rectangle 5"/>
          <p:cNvSpPr>
            <a:spLocks noChangeArrowheads="1"/>
          </p:cNvSpPr>
          <p:nvPr/>
        </p:nvSpPr>
        <p:spPr bwMode="auto">
          <a:xfrm>
            <a:off x="6263640" y="2203704"/>
            <a:ext cx="566928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Calibri Light"/>
              </a:rPr>
              <a:t>Están</a:t>
            </a:r>
            <a:r>
              <a:rPr lang="en-US" altLang="de-DE" sz="2400" dirty="0">
                <a:solidFill>
                  <a:srgbClr val="333333"/>
                </a:solidFill>
                <a:latin typeface="Calibri Light"/>
              </a:rPr>
              <a:t> </a:t>
            </a:r>
            <a:r>
              <a:rPr lang="en-US" altLang="de-DE" sz="2400" dirty="0" err="1">
                <a:solidFill>
                  <a:srgbClr val="333333"/>
                </a:solidFill>
                <a:latin typeface="Calibri Light"/>
              </a:rPr>
              <a:t>haciendo</a:t>
            </a:r>
            <a:r>
              <a:rPr lang="en-US" altLang="de-DE" sz="2400" dirty="0">
                <a:solidFill>
                  <a:srgbClr val="333333"/>
                </a:solidFill>
                <a:latin typeface="Calibri Light"/>
              </a:rPr>
              <a:t> </a:t>
            </a:r>
            <a:r>
              <a:rPr lang="en-US" altLang="de-DE" sz="2400" dirty="0" err="1">
                <a:solidFill>
                  <a:srgbClr val="333333"/>
                </a:solidFill>
                <a:latin typeface="Calibri Light"/>
              </a:rPr>
              <a:t>una</a:t>
            </a:r>
            <a:r>
              <a:rPr lang="en-US" altLang="de-DE" sz="2400" dirty="0">
                <a:solidFill>
                  <a:srgbClr val="333333"/>
                </a:solidFill>
                <a:latin typeface="Calibri Light"/>
              </a:rPr>
              <a:t> </a:t>
            </a:r>
            <a:r>
              <a:rPr lang="en-US" altLang="de-DE" sz="2400" dirty="0" err="1">
                <a:solidFill>
                  <a:srgbClr val="333333"/>
                </a:solidFill>
                <a:latin typeface="Calibri Light"/>
              </a:rPr>
              <a:t>danza</a:t>
            </a:r>
            <a:r>
              <a:rPr lang="en-US" altLang="de-DE" sz="2400" dirty="0">
                <a:solidFill>
                  <a:srgbClr val="333333"/>
                </a:solidFill>
                <a:latin typeface="Calibri Light"/>
              </a:rPr>
              <a:t> a la </a:t>
            </a:r>
            <a:r>
              <a:rPr lang="en-US" altLang="de-DE" sz="2400" dirty="0" err="1">
                <a:solidFill>
                  <a:srgbClr val="333333"/>
                </a:solidFill>
                <a:latin typeface="Calibri Light"/>
              </a:rPr>
              <a:t>luna</a:t>
            </a:r>
            <a:r>
              <a:rPr lang="en-US" altLang="de-DE" sz="2400" dirty="0">
                <a:solidFill>
                  <a:srgbClr val="333333"/>
                </a:solidFill>
                <a:latin typeface="Calibri Light"/>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Calibri Light"/>
              </a:rPr>
              <a:t>Están</a:t>
            </a:r>
            <a:r>
              <a:rPr lang="en-US" altLang="de-DE" sz="2400" dirty="0">
                <a:solidFill>
                  <a:srgbClr val="333333"/>
                </a:solidFill>
                <a:latin typeface="Calibri Light"/>
              </a:rPr>
              <a:t> </a:t>
            </a:r>
            <a:r>
              <a:rPr lang="en-US" altLang="de-DE" sz="2400" dirty="0" err="1">
                <a:solidFill>
                  <a:srgbClr val="333333"/>
                </a:solidFill>
                <a:latin typeface="Calibri Light"/>
              </a:rPr>
              <a:t>intentando</a:t>
            </a:r>
            <a:r>
              <a:rPr lang="en-US" altLang="de-DE" sz="2400" dirty="0">
                <a:solidFill>
                  <a:srgbClr val="333333"/>
                </a:solidFill>
                <a:latin typeface="Calibri Light"/>
              </a:rPr>
              <a:t> </a:t>
            </a:r>
            <a:r>
              <a:rPr lang="en-US" altLang="de-DE" sz="2400" dirty="0" err="1">
                <a:solidFill>
                  <a:srgbClr val="333333"/>
                </a:solidFill>
                <a:latin typeface="Calibri Light"/>
              </a:rPr>
              <a:t>escapar</a:t>
            </a:r>
            <a:r>
              <a:rPr lang="en-US" altLang="de-DE" sz="2400" dirty="0">
                <a:solidFill>
                  <a:srgbClr val="333333"/>
                </a:solidFill>
                <a:latin typeface="Calibri Light"/>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Calibri Light"/>
              </a:rPr>
              <a:t>Están</a:t>
            </a:r>
            <a:r>
              <a:rPr lang="en-US" altLang="de-DE" sz="2400" dirty="0">
                <a:solidFill>
                  <a:srgbClr val="333333"/>
                </a:solidFill>
                <a:latin typeface="Calibri Light"/>
              </a:rPr>
              <a:t> </a:t>
            </a:r>
            <a:r>
              <a:rPr lang="en-US" altLang="de-DE" sz="2400" dirty="0" err="1">
                <a:solidFill>
                  <a:srgbClr val="333333"/>
                </a:solidFill>
                <a:latin typeface="Calibri Light"/>
              </a:rPr>
              <a:t>haciendo</a:t>
            </a:r>
            <a:r>
              <a:rPr lang="en-US" altLang="de-DE" sz="2400" dirty="0">
                <a:solidFill>
                  <a:srgbClr val="333333"/>
                </a:solidFill>
                <a:latin typeface="Calibri Light"/>
              </a:rPr>
              <a:t> </a:t>
            </a:r>
            <a:r>
              <a:rPr lang="en-US" altLang="de-DE" sz="2400" dirty="0" err="1">
                <a:solidFill>
                  <a:srgbClr val="333333"/>
                </a:solidFill>
                <a:latin typeface="Calibri Light"/>
              </a:rPr>
              <a:t>ejercicio</a:t>
            </a:r>
            <a:r>
              <a:rPr lang="en-US" altLang="de-DE" sz="2400" dirty="0">
                <a:solidFill>
                  <a:srgbClr val="333333"/>
                </a:solidFill>
                <a:latin typeface="Calibri Light"/>
              </a:rPr>
              <a:t>.</a:t>
            </a: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12" name="Picture 2" descr="Geschichte 4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06940"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7" descr="Geschichte 4b"/>
          <p:cNvPicPr>
            <a:picLocks noChangeAspect="1" noChangeArrowheads="1"/>
          </p:cNvPicPr>
          <p:nvPr/>
        </p:nvPicPr>
        <p:blipFill>
          <a:blip r:embed="rId5"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lide Number Placeholder 3"/>
          <p:cNvSpPr>
            <a:spLocks noGrp="1"/>
          </p:cNvSpPr>
          <p:nvPr>
            <p:ph type="sldNum" sz="quarter" idx="12"/>
          </p:nvPr>
        </p:nvSpPr>
        <p:spPr/>
        <p:txBody>
          <a:bodyPr/>
          <a:lstStyle/>
          <a:p>
            <a:fld id="{B6BCD41C-81CA-4817-83D8-EFF29AD0D4B6}" type="slidenum">
              <a:rPr lang="de-DE" altLang="de-DE" smtClean="0"/>
              <a:pPr/>
              <a:t>105</a:t>
            </a:fld>
            <a:endParaRPr lang="de-DE" altLang="de-DE"/>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10" name="Rectangle 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¿Qué hacen los hombres?</a:t>
            </a:r>
          </a:p>
        </p:txBody>
      </p:sp>
      <p:sp>
        <p:nvSpPr>
          <p:cNvPr id="123912" name="Rectangle 5"/>
          <p:cNvSpPr>
            <a:spLocks noChangeArrowheads="1"/>
          </p:cNvSpPr>
          <p:nvPr/>
        </p:nvSpPr>
        <p:spPr bwMode="auto">
          <a:xfrm>
            <a:off x="6263640" y="2203704"/>
            <a:ext cx="566928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Calibri Light"/>
              </a:rPr>
              <a:t>Están</a:t>
            </a:r>
            <a:r>
              <a:rPr lang="en-US" altLang="de-DE" sz="2400" dirty="0">
                <a:solidFill>
                  <a:srgbClr val="333333"/>
                </a:solidFill>
                <a:latin typeface="Calibri Light"/>
              </a:rPr>
              <a:t> </a:t>
            </a:r>
            <a:r>
              <a:rPr lang="en-US" altLang="de-DE" sz="2400" dirty="0" err="1">
                <a:solidFill>
                  <a:srgbClr val="333333"/>
                </a:solidFill>
                <a:latin typeface="Calibri Light"/>
              </a:rPr>
              <a:t>haciendo</a:t>
            </a:r>
            <a:r>
              <a:rPr lang="en-US" altLang="de-DE" sz="2400" dirty="0">
                <a:solidFill>
                  <a:srgbClr val="333333"/>
                </a:solidFill>
                <a:latin typeface="Calibri Light"/>
              </a:rPr>
              <a:t> </a:t>
            </a:r>
            <a:r>
              <a:rPr lang="en-US" altLang="de-DE" sz="2400" dirty="0" err="1">
                <a:solidFill>
                  <a:srgbClr val="333333"/>
                </a:solidFill>
                <a:latin typeface="Calibri Light"/>
              </a:rPr>
              <a:t>una</a:t>
            </a:r>
            <a:r>
              <a:rPr lang="en-US" altLang="de-DE" sz="2400" dirty="0">
                <a:solidFill>
                  <a:srgbClr val="333333"/>
                </a:solidFill>
                <a:latin typeface="Calibri Light"/>
              </a:rPr>
              <a:t> </a:t>
            </a:r>
            <a:r>
              <a:rPr lang="en-US" altLang="de-DE" sz="2400" dirty="0" err="1">
                <a:solidFill>
                  <a:srgbClr val="333333"/>
                </a:solidFill>
                <a:latin typeface="Calibri Light"/>
              </a:rPr>
              <a:t>danza</a:t>
            </a:r>
            <a:r>
              <a:rPr lang="en-US" altLang="de-DE" sz="2400" dirty="0">
                <a:solidFill>
                  <a:srgbClr val="333333"/>
                </a:solidFill>
                <a:latin typeface="Calibri Light"/>
              </a:rPr>
              <a:t> a la </a:t>
            </a:r>
            <a:r>
              <a:rPr lang="en-US" altLang="de-DE" sz="2400" dirty="0" err="1">
                <a:solidFill>
                  <a:srgbClr val="333333"/>
                </a:solidFill>
                <a:latin typeface="Calibri Light"/>
              </a:rPr>
              <a:t>luna</a:t>
            </a:r>
            <a:r>
              <a:rPr lang="en-US" altLang="de-DE" sz="2400" dirty="0">
                <a:solidFill>
                  <a:srgbClr val="333333"/>
                </a:solidFill>
                <a:latin typeface="Calibri Light"/>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Calibri Light"/>
              </a:rPr>
              <a:t>Están</a:t>
            </a:r>
            <a:r>
              <a:rPr lang="en-US" altLang="de-DE" sz="2400" dirty="0">
                <a:solidFill>
                  <a:srgbClr val="333333"/>
                </a:solidFill>
                <a:latin typeface="Calibri Light"/>
              </a:rPr>
              <a:t> </a:t>
            </a:r>
            <a:r>
              <a:rPr lang="en-US" altLang="de-DE" sz="2400" dirty="0" err="1">
                <a:solidFill>
                  <a:srgbClr val="333333"/>
                </a:solidFill>
                <a:latin typeface="Calibri Light"/>
              </a:rPr>
              <a:t>intentando</a:t>
            </a:r>
            <a:r>
              <a:rPr lang="en-US" altLang="de-DE" sz="2400" dirty="0">
                <a:solidFill>
                  <a:srgbClr val="333333"/>
                </a:solidFill>
                <a:latin typeface="Calibri Light"/>
              </a:rPr>
              <a:t> </a:t>
            </a:r>
            <a:r>
              <a:rPr lang="en-US" altLang="de-DE" sz="2400" dirty="0" err="1">
                <a:solidFill>
                  <a:srgbClr val="333333"/>
                </a:solidFill>
                <a:latin typeface="Calibri Light"/>
              </a:rPr>
              <a:t>escapar</a:t>
            </a:r>
            <a:r>
              <a:rPr lang="en-US" altLang="de-DE" sz="2400" dirty="0">
                <a:solidFill>
                  <a:srgbClr val="333333"/>
                </a:solidFill>
                <a:latin typeface="Calibri Light"/>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Calibri Light"/>
              </a:rPr>
              <a:t>Están</a:t>
            </a:r>
            <a:r>
              <a:rPr lang="en-US" altLang="de-DE" sz="2400" dirty="0">
                <a:solidFill>
                  <a:srgbClr val="333333"/>
                </a:solidFill>
                <a:latin typeface="Calibri Light"/>
              </a:rPr>
              <a:t> </a:t>
            </a:r>
            <a:r>
              <a:rPr lang="en-US" altLang="de-DE" sz="2400" dirty="0" err="1">
                <a:solidFill>
                  <a:srgbClr val="333333"/>
                </a:solidFill>
                <a:latin typeface="Calibri Light"/>
              </a:rPr>
              <a:t>haciendo</a:t>
            </a:r>
            <a:r>
              <a:rPr lang="en-US" altLang="de-DE" sz="2400" dirty="0">
                <a:solidFill>
                  <a:srgbClr val="333333"/>
                </a:solidFill>
                <a:latin typeface="Calibri Light"/>
              </a:rPr>
              <a:t> </a:t>
            </a:r>
            <a:r>
              <a:rPr lang="en-US" altLang="de-DE" sz="2400" dirty="0" err="1">
                <a:solidFill>
                  <a:srgbClr val="333333"/>
                </a:solidFill>
                <a:latin typeface="Calibri Light"/>
              </a:rPr>
              <a:t>ejercicio</a:t>
            </a:r>
            <a:r>
              <a:rPr lang="en-US" altLang="de-DE" sz="2400" dirty="0">
                <a:solidFill>
                  <a:srgbClr val="333333"/>
                </a:solidFill>
                <a:latin typeface="Calibri Light"/>
              </a:rPr>
              <a:t>.</a:t>
            </a: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15" name="Picture 2" descr="Geschichte 4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4b"/>
          <p:cNvPicPr>
            <a:picLocks noChangeAspect="1" noChangeArrowheads="1"/>
          </p:cNvPicPr>
          <p:nvPr/>
        </p:nvPicPr>
        <p:blipFill>
          <a:blip r:embed="rId4"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4" descr="Geschichte 4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39159"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5" descr="Geschichte 4d"/>
          <p:cNvPicPr>
            <a:picLocks noChangeAspect="1" noChangeArrowheads="1"/>
          </p:cNvPicPr>
          <p:nvPr/>
        </p:nvPicPr>
        <p:blipFill>
          <a:blip r:embed="rId6" cstate="print">
            <a:extLst>
              <a:ext uri="{28A0092B-C50C-407E-A947-70E740481C1C}">
                <a14:useLocalDpi xmlns:a14="http://schemas.microsoft.com/office/drawing/2010/main" val="0"/>
              </a:ext>
            </a:extLst>
          </a:blip>
          <a:srcRect l="873"/>
          <a:stretch>
            <a:fillRect/>
          </a:stretch>
        </p:blipFill>
        <p:spPr bwMode="auto">
          <a:xfrm>
            <a:off x="3474720" y="4329684"/>
            <a:ext cx="2748917"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lide Number Placeholder 3"/>
          <p:cNvSpPr>
            <a:spLocks noGrp="1"/>
          </p:cNvSpPr>
          <p:nvPr>
            <p:ph type="sldNum" sz="quarter" idx="12"/>
          </p:nvPr>
        </p:nvSpPr>
        <p:spPr/>
        <p:txBody>
          <a:bodyPr/>
          <a:lstStyle/>
          <a:p>
            <a:fld id="{B6BCD41C-81CA-4817-83D8-EFF29AD0D4B6}" type="slidenum">
              <a:rPr lang="de-DE" altLang="de-DE" smtClean="0"/>
              <a:pPr/>
              <a:t>106</a:t>
            </a:fld>
            <a:endParaRPr lang="de-DE" altLang="de-DE"/>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4" name="Rectangle 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¿Qué hacen los hombres?</a:t>
            </a:r>
          </a:p>
        </p:txBody>
      </p:sp>
      <p:sp>
        <p:nvSpPr>
          <p:cNvPr id="124936" name="Rectangle 9"/>
          <p:cNvSpPr>
            <a:spLocks noChangeArrowheads="1"/>
          </p:cNvSpPr>
          <p:nvPr/>
        </p:nvSpPr>
        <p:spPr bwMode="auto">
          <a:xfrm>
            <a:off x="6263640" y="2203704"/>
            <a:ext cx="566928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Calibri Light"/>
              </a:rPr>
              <a:t>Están</a:t>
            </a:r>
            <a:r>
              <a:rPr lang="en-US" altLang="de-DE" sz="2400" dirty="0">
                <a:solidFill>
                  <a:srgbClr val="333333"/>
                </a:solidFill>
                <a:latin typeface="Calibri Light"/>
              </a:rPr>
              <a:t> </a:t>
            </a:r>
            <a:r>
              <a:rPr lang="en-US" altLang="de-DE" sz="2400" dirty="0" err="1">
                <a:solidFill>
                  <a:srgbClr val="333333"/>
                </a:solidFill>
                <a:latin typeface="Calibri Light"/>
              </a:rPr>
              <a:t>haciendo</a:t>
            </a:r>
            <a:r>
              <a:rPr lang="en-US" altLang="de-DE" sz="2400" dirty="0">
                <a:solidFill>
                  <a:srgbClr val="333333"/>
                </a:solidFill>
                <a:latin typeface="Calibri Light"/>
              </a:rPr>
              <a:t> </a:t>
            </a:r>
            <a:r>
              <a:rPr lang="en-US" altLang="de-DE" sz="2400" dirty="0" err="1">
                <a:solidFill>
                  <a:srgbClr val="333333"/>
                </a:solidFill>
                <a:latin typeface="Calibri Light"/>
              </a:rPr>
              <a:t>una</a:t>
            </a:r>
            <a:r>
              <a:rPr lang="en-US" altLang="de-DE" sz="2400" dirty="0">
                <a:solidFill>
                  <a:srgbClr val="333333"/>
                </a:solidFill>
                <a:latin typeface="Calibri Light"/>
              </a:rPr>
              <a:t> </a:t>
            </a:r>
            <a:r>
              <a:rPr lang="en-US" altLang="de-DE" sz="2400" dirty="0" err="1">
                <a:solidFill>
                  <a:srgbClr val="333333"/>
                </a:solidFill>
                <a:latin typeface="Calibri Light"/>
              </a:rPr>
              <a:t>danza</a:t>
            </a:r>
            <a:r>
              <a:rPr lang="en-US" altLang="de-DE" sz="2400" dirty="0">
                <a:solidFill>
                  <a:srgbClr val="333333"/>
                </a:solidFill>
                <a:latin typeface="Calibri Light"/>
              </a:rPr>
              <a:t> a la </a:t>
            </a:r>
            <a:r>
              <a:rPr lang="en-US" altLang="de-DE" sz="2400" dirty="0" err="1">
                <a:solidFill>
                  <a:srgbClr val="333333"/>
                </a:solidFill>
                <a:latin typeface="Calibri Light"/>
              </a:rPr>
              <a:t>luna</a:t>
            </a:r>
            <a:r>
              <a:rPr lang="en-US" altLang="de-DE" sz="2400" dirty="0">
                <a:solidFill>
                  <a:srgbClr val="333333"/>
                </a:solidFill>
                <a:latin typeface="Calibri Light"/>
              </a:rPr>
              <a:t>.</a:t>
            </a:r>
          </a:p>
          <a:p>
            <a:pPr marL="457200" indent="-457200" eaLnBrk="1" hangingPunct="1">
              <a:lnSpc>
                <a:spcPct val="105000"/>
              </a:lnSpc>
              <a:spcBef>
                <a:spcPts val="1999"/>
              </a:spcBef>
              <a:spcAft>
                <a:spcPts val="0"/>
              </a:spcAft>
              <a:buClr>
                <a:srgbClr val="004992"/>
              </a:buClr>
              <a:buFont typeface="WingDings"/>
              <a:buAutoNum type="alphaUcPeriod"/>
            </a:pPr>
            <a:r>
              <a:rPr lang="en-US" altLang="de-DE" sz="2400" dirty="0" err="1">
                <a:solidFill>
                  <a:srgbClr val="004992"/>
                </a:solidFill>
                <a:latin typeface="Calibri Light"/>
              </a:rPr>
              <a:t>Están</a:t>
            </a:r>
            <a:r>
              <a:rPr lang="en-US" altLang="de-DE" sz="2400" dirty="0">
                <a:solidFill>
                  <a:srgbClr val="004992"/>
                </a:solidFill>
                <a:latin typeface="Calibri Light"/>
              </a:rPr>
              <a:t> </a:t>
            </a:r>
            <a:r>
              <a:rPr lang="en-US" altLang="de-DE" sz="2400" dirty="0" err="1">
                <a:solidFill>
                  <a:srgbClr val="004992"/>
                </a:solidFill>
                <a:latin typeface="Calibri Light"/>
              </a:rPr>
              <a:t>intentando</a:t>
            </a:r>
            <a:r>
              <a:rPr lang="en-US" altLang="de-DE" sz="2400" dirty="0">
                <a:solidFill>
                  <a:srgbClr val="004992"/>
                </a:solidFill>
                <a:latin typeface="Calibri Light"/>
              </a:rPr>
              <a:t> </a:t>
            </a:r>
            <a:r>
              <a:rPr lang="en-US" altLang="de-DE" sz="2400" dirty="0" err="1">
                <a:solidFill>
                  <a:srgbClr val="004992"/>
                </a:solidFill>
                <a:latin typeface="Calibri Light"/>
              </a:rPr>
              <a:t>escapar</a:t>
            </a:r>
            <a:r>
              <a:rPr lang="en-US" altLang="de-DE" sz="2400" dirty="0">
                <a:solidFill>
                  <a:srgbClr val="004992"/>
                </a:solidFill>
                <a:latin typeface="Calibri Light"/>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Calibri Light"/>
              </a:rPr>
              <a:t>Están</a:t>
            </a:r>
            <a:r>
              <a:rPr lang="en-US" altLang="de-DE" sz="2400" dirty="0">
                <a:solidFill>
                  <a:srgbClr val="333333"/>
                </a:solidFill>
                <a:latin typeface="Calibri Light"/>
              </a:rPr>
              <a:t> </a:t>
            </a:r>
            <a:r>
              <a:rPr lang="en-US" altLang="de-DE" sz="2400" dirty="0" err="1">
                <a:solidFill>
                  <a:srgbClr val="333333"/>
                </a:solidFill>
                <a:latin typeface="Calibri Light"/>
              </a:rPr>
              <a:t>haciendo</a:t>
            </a:r>
            <a:r>
              <a:rPr lang="en-US" altLang="de-DE" sz="2400" dirty="0">
                <a:solidFill>
                  <a:srgbClr val="333333"/>
                </a:solidFill>
                <a:latin typeface="Calibri Light"/>
              </a:rPr>
              <a:t> </a:t>
            </a:r>
            <a:r>
              <a:rPr lang="en-US" altLang="de-DE" sz="2400" dirty="0" err="1">
                <a:solidFill>
                  <a:srgbClr val="333333"/>
                </a:solidFill>
                <a:latin typeface="Calibri Light"/>
              </a:rPr>
              <a:t>ejercicio</a:t>
            </a:r>
            <a:r>
              <a:rPr lang="en-US" altLang="de-DE" sz="2400" dirty="0">
                <a:solidFill>
                  <a:srgbClr val="333333"/>
                </a:solidFill>
                <a:latin typeface="Calibri Light"/>
              </a:rPr>
              <a:t>.</a:t>
            </a: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15" name="Picture 2" descr="Geschichte 4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4b"/>
          <p:cNvPicPr>
            <a:picLocks noChangeAspect="1" noChangeArrowheads="1"/>
          </p:cNvPicPr>
          <p:nvPr/>
        </p:nvPicPr>
        <p:blipFill>
          <a:blip r:embed="rId4"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4" descr="Geschichte 4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39159"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5" descr="Geschichte 4d"/>
          <p:cNvPicPr>
            <a:picLocks noChangeAspect="1" noChangeArrowheads="1"/>
          </p:cNvPicPr>
          <p:nvPr/>
        </p:nvPicPr>
        <p:blipFill>
          <a:blip r:embed="rId6" cstate="print">
            <a:extLst>
              <a:ext uri="{28A0092B-C50C-407E-A947-70E740481C1C}">
                <a14:useLocalDpi xmlns:a14="http://schemas.microsoft.com/office/drawing/2010/main" val="0"/>
              </a:ext>
            </a:extLst>
          </a:blip>
          <a:srcRect l="873"/>
          <a:stretch>
            <a:fillRect/>
          </a:stretch>
        </p:blipFill>
        <p:spPr bwMode="auto">
          <a:xfrm>
            <a:off x="3474720" y="4329684"/>
            <a:ext cx="2748917"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lide Number Placeholder 3"/>
          <p:cNvSpPr>
            <a:spLocks noGrp="1"/>
          </p:cNvSpPr>
          <p:nvPr>
            <p:ph type="sldNum" sz="quarter" idx="12"/>
          </p:nvPr>
        </p:nvSpPr>
        <p:spPr/>
        <p:txBody>
          <a:bodyPr/>
          <a:lstStyle/>
          <a:p>
            <a:fld id="{B6BCD41C-81CA-4817-83D8-EFF29AD0D4B6}" type="slidenum">
              <a:rPr lang="de-DE" altLang="de-DE" smtClean="0"/>
              <a:pPr/>
              <a:t>107</a:t>
            </a:fld>
            <a:endParaRPr lang="de-DE" altLang="de-DE"/>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5"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¿Qué hace el niño?</a:t>
            </a:r>
          </a:p>
        </p:txBody>
      </p:sp>
      <p:sp>
        <p:nvSpPr>
          <p:cNvPr id="125956" name="Rectangle 4"/>
          <p:cNvSpPr>
            <a:spLocks noChangeArrowheads="1"/>
          </p:cNvSpPr>
          <p:nvPr/>
        </p:nvSpPr>
        <p:spPr bwMode="auto">
          <a:xfrm>
            <a:off x="6263640" y="2203704"/>
            <a:ext cx="566928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Calibri Light"/>
              </a:rPr>
              <a:t>Disfruta</a:t>
            </a:r>
            <a:r>
              <a:rPr lang="en-US" altLang="de-DE" sz="2400" dirty="0">
                <a:solidFill>
                  <a:srgbClr val="333333"/>
                </a:solidFill>
                <a:latin typeface="Calibri Light"/>
              </a:rPr>
              <a:t> de </a:t>
            </a:r>
            <a:r>
              <a:rPr lang="en-US" altLang="de-DE" sz="2400" dirty="0" err="1">
                <a:solidFill>
                  <a:srgbClr val="333333"/>
                </a:solidFill>
                <a:latin typeface="Calibri Light"/>
              </a:rPr>
              <a:t>su</a:t>
            </a:r>
            <a:r>
              <a:rPr lang="en-US" altLang="de-DE" sz="2400" dirty="0">
                <a:solidFill>
                  <a:srgbClr val="333333"/>
                </a:solidFill>
                <a:latin typeface="Calibri Light"/>
              </a:rPr>
              <a:t> </a:t>
            </a:r>
            <a:r>
              <a:rPr lang="en-US" altLang="de-DE" sz="2400" dirty="0" err="1">
                <a:solidFill>
                  <a:srgbClr val="333333"/>
                </a:solidFill>
                <a:latin typeface="Calibri Light"/>
              </a:rPr>
              <a:t>regalo</a:t>
            </a:r>
            <a:r>
              <a:rPr lang="en-US" altLang="de-DE" sz="2400" dirty="0">
                <a:solidFill>
                  <a:srgbClr val="333333"/>
                </a:solidFill>
                <a:latin typeface="Calibri Light"/>
              </a:rPr>
              <a:t> de </a:t>
            </a:r>
            <a:r>
              <a:rPr lang="en-US" altLang="de-DE" sz="2400" dirty="0" err="1">
                <a:solidFill>
                  <a:srgbClr val="333333"/>
                </a:solidFill>
                <a:latin typeface="Calibri Light"/>
              </a:rPr>
              <a:t>cumpleaños</a:t>
            </a:r>
            <a:r>
              <a:rPr lang="en-US" altLang="de-DE" sz="2400" dirty="0">
                <a:solidFill>
                  <a:srgbClr val="333333"/>
                </a:solidFill>
                <a:latin typeface="Calibri Light"/>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Calibri Light"/>
              </a:rPr>
              <a:t>Envuelve</a:t>
            </a:r>
            <a:r>
              <a:rPr lang="en-US" altLang="de-DE" sz="2400" dirty="0">
                <a:solidFill>
                  <a:srgbClr val="333333"/>
                </a:solidFill>
                <a:latin typeface="Calibri Light"/>
              </a:rPr>
              <a:t> un </a:t>
            </a:r>
            <a:r>
              <a:rPr lang="en-US" altLang="de-DE" sz="2400" dirty="0" err="1">
                <a:solidFill>
                  <a:srgbClr val="333333"/>
                </a:solidFill>
                <a:latin typeface="Calibri Light"/>
              </a:rPr>
              <a:t>regalo</a:t>
            </a:r>
            <a:r>
              <a:rPr lang="en-US" altLang="de-DE" sz="2400" dirty="0">
                <a:solidFill>
                  <a:srgbClr val="333333"/>
                </a:solidFill>
                <a:latin typeface="Calibri Light"/>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Calibri Light"/>
              </a:rPr>
              <a:t>Intenta</a:t>
            </a:r>
            <a:r>
              <a:rPr lang="en-US" altLang="de-DE" sz="2400" dirty="0">
                <a:solidFill>
                  <a:srgbClr val="333333"/>
                </a:solidFill>
                <a:latin typeface="Calibri Light"/>
              </a:rPr>
              <a:t> </a:t>
            </a:r>
            <a:r>
              <a:rPr lang="en-US" altLang="de-DE" sz="2400" dirty="0" err="1">
                <a:solidFill>
                  <a:srgbClr val="333333"/>
                </a:solidFill>
                <a:latin typeface="Calibri Light"/>
              </a:rPr>
              <a:t>asustar</a:t>
            </a:r>
            <a:r>
              <a:rPr lang="en-US" altLang="de-DE" sz="2400" dirty="0">
                <a:solidFill>
                  <a:srgbClr val="333333"/>
                </a:solidFill>
                <a:latin typeface="Calibri Light"/>
              </a:rPr>
              <a:t> a </a:t>
            </a:r>
            <a:r>
              <a:rPr lang="en-US" altLang="de-DE" sz="2400" dirty="0" err="1">
                <a:solidFill>
                  <a:srgbClr val="333333"/>
                </a:solidFill>
                <a:latin typeface="Calibri Light"/>
              </a:rPr>
              <a:t>su</a:t>
            </a:r>
            <a:r>
              <a:rPr lang="en-US" altLang="de-DE" sz="2400" dirty="0">
                <a:solidFill>
                  <a:srgbClr val="333333"/>
                </a:solidFill>
                <a:latin typeface="Calibri Light"/>
              </a:rPr>
              <a:t> </a:t>
            </a:r>
            <a:r>
              <a:rPr lang="en-US" altLang="de-DE" sz="2400" dirty="0" err="1">
                <a:solidFill>
                  <a:srgbClr val="333333"/>
                </a:solidFill>
                <a:latin typeface="Calibri Light"/>
              </a:rPr>
              <a:t>hermana</a:t>
            </a:r>
            <a:r>
              <a:rPr lang="en-US" altLang="de-DE" sz="2400" dirty="0">
                <a:solidFill>
                  <a:srgbClr val="333333"/>
                </a:solidFill>
                <a:latin typeface="Calibri Light"/>
              </a:rPr>
              <a:t>.</a:t>
            </a: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8" name="Picture 2" descr="Geschichte 5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58864"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lide Number Placeholder 3"/>
          <p:cNvSpPr>
            <a:spLocks noGrp="1"/>
          </p:cNvSpPr>
          <p:nvPr>
            <p:ph type="sldNum" sz="quarter" idx="12"/>
          </p:nvPr>
        </p:nvSpPr>
        <p:spPr/>
        <p:txBody>
          <a:bodyPr/>
          <a:lstStyle/>
          <a:p>
            <a:fld id="{B6BCD41C-81CA-4817-83D8-EFF29AD0D4B6}" type="slidenum">
              <a:rPr lang="de-DE" altLang="de-DE" smtClean="0"/>
              <a:pPr/>
              <a:t>108</a:t>
            </a:fld>
            <a:endParaRPr lang="de-DE" altLang="de-DE"/>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80" name="Rectangle 4"/>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¿Qué hace el niño?</a:t>
            </a:r>
          </a:p>
        </p:txBody>
      </p:sp>
      <p:sp>
        <p:nvSpPr>
          <p:cNvPr id="126982" name="Rectangle 8"/>
          <p:cNvSpPr>
            <a:spLocks noChangeArrowheads="1"/>
          </p:cNvSpPr>
          <p:nvPr/>
        </p:nvSpPr>
        <p:spPr bwMode="auto">
          <a:xfrm>
            <a:off x="6263640" y="2203704"/>
            <a:ext cx="566928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Calibri Light"/>
              </a:rPr>
              <a:t>Disfruta</a:t>
            </a:r>
            <a:r>
              <a:rPr lang="en-US" altLang="de-DE" sz="2400" dirty="0">
                <a:solidFill>
                  <a:srgbClr val="333333"/>
                </a:solidFill>
                <a:latin typeface="Calibri Light"/>
              </a:rPr>
              <a:t> de </a:t>
            </a:r>
            <a:r>
              <a:rPr lang="en-US" altLang="de-DE" sz="2400" dirty="0" err="1">
                <a:solidFill>
                  <a:srgbClr val="333333"/>
                </a:solidFill>
                <a:latin typeface="Calibri Light"/>
              </a:rPr>
              <a:t>su</a:t>
            </a:r>
            <a:r>
              <a:rPr lang="en-US" altLang="de-DE" sz="2400" dirty="0">
                <a:solidFill>
                  <a:srgbClr val="333333"/>
                </a:solidFill>
                <a:latin typeface="Calibri Light"/>
              </a:rPr>
              <a:t> </a:t>
            </a:r>
            <a:r>
              <a:rPr lang="en-US" altLang="de-DE" sz="2400" dirty="0" err="1">
                <a:solidFill>
                  <a:srgbClr val="333333"/>
                </a:solidFill>
                <a:latin typeface="Calibri Light"/>
              </a:rPr>
              <a:t>regalo</a:t>
            </a:r>
            <a:r>
              <a:rPr lang="en-US" altLang="de-DE" sz="2400" dirty="0">
                <a:solidFill>
                  <a:srgbClr val="333333"/>
                </a:solidFill>
                <a:latin typeface="Calibri Light"/>
              </a:rPr>
              <a:t> de </a:t>
            </a:r>
            <a:r>
              <a:rPr lang="en-US" altLang="de-DE" sz="2400" dirty="0" err="1">
                <a:solidFill>
                  <a:srgbClr val="333333"/>
                </a:solidFill>
                <a:latin typeface="Calibri Light"/>
              </a:rPr>
              <a:t>cumpleaños</a:t>
            </a:r>
            <a:r>
              <a:rPr lang="en-US" altLang="de-DE" sz="2400" dirty="0">
                <a:solidFill>
                  <a:srgbClr val="333333"/>
                </a:solidFill>
                <a:latin typeface="Calibri Light"/>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Calibri Light"/>
              </a:rPr>
              <a:t>Envuelve</a:t>
            </a:r>
            <a:r>
              <a:rPr lang="en-US" altLang="de-DE" sz="2400" dirty="0">
                <a:solidFill>
                  <a:srgbClr val="333333"/>
                </a:solidFill>
                <a:latin typeface="Calibri Light"/>
              </a:rPr>
              <a:t> un </a:t>
            </a:r>
            <a:r>
              <a:rPr lang="en-US" altLang="de-DE" sz="2400" dirty="0" err="1">
                <a:solidFill>
                  <a:srgbClr val="333333"/>
                </a:solidFill>
                <a:latin typeface="Calibri Light"/>
              </a:rPr>
              <a:t>regalo</a:t>
            </a:r>
            <a:r>
              <a:rPr lang="en-US" altLang="de-DE" sz="2400" dirty="0">
                <a:solidFill>
                  <a:srgbClr val="333333"/>
                </a:solidFill>
                <a:latin typeface="Calibri Light"/>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Calibri Light"/>
              </a:rPr>
              <a:t>Intenta</a:t>
            </a:r>
            <a:r>
              <a:rPr lang="en-US" altLang="de-DE" sz="2400" dirty="0">
                <a:solidFill>
                  <a:srgbClr val="333333"/>
                </a:solidFill>
                <a:latin typeface="Calibri Light"/>
              </a:rPr>
              <a:t> </a:t>
            </a:r>
            <a:r>
              <a:rPr lang="en-US" altLang="de-DE" sz="2400" dirty="0" err="1">
                <a:solidFill>
                  <a:srgbClr val="333333"/>
                </a:solidFill>
                <a:latin typeface="Calibri Light"/>
              </a:rPr>
              <a:t>asustar</a:t>
            </a:r>
            <a:r>
              <a:rPr lang="en-US" altLang="de-DE" sz="2400" dirty="0">
                <a:solidFill>
                  <a:srgbClr val="333333"/>
                </a:solidFill>
                <a:latin typeface="Calibri Light"/>
              </a:rPr>
              <a:t> a </a:t>
            </a:r>
            <a:r>
              <a:rPr lang="en-US" altLang="de-DE" sz="2400" dirty="0" err="1">
                <a:solidFill>
                  <a:srgbClr val="333333"/>
                </a:solidFill>
                <a:latin typeface="Calibri Light"/>
              </a:rPr>
              <a:t>su</a:t>
            </a:r>
            <a:r>
              <a:rPr lang="en-US" altLang="de-DE" sz="2400" dirty="0">
                <a:solidFill>
                  <a:srgbClr val="333333"/>
                </a:solidFill>
                <a:latin typeface="Calibri Light"/>
              </a:rPr>
              <a:t> </a:t>
            </a:r>
            <a:r>
              <a:rPr lang="en-US" altLang="de-DE" sz="2400" dirty="0" err="1">
                <a:solidFill>
                  <a:srgbClr val="333333"/>
                </a:solidFill>
                <a:latin typeface="Calibri Light"/>
              </a:rPr>
              <a:t>hermana</a:t>
            </a:r>
            <a:r>
              <a:rPr lang="en-US" altLang="de-DE" sz="2400" dirty="0">
                <a:solidFill>
                  <a:srgbClr val="333333"/>
                </a:solidFill>
                <a:latin typeface="Calibri Light"/>
              </a:rPr>
              <a:t>.</a:t>
            </a: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11" name="Picture 2" descr="Geschichte 5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3" descr="Geschichte 5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lide Number Placeholder 3"/>
          <p:cNvSpPr>
            <a:spLocks noGrp="1"/>
          </p:cNvSpPr>
          <p:nvPr>
            <p:ph type="sldNum" sz="quarter" idx="12"/>
          </p:nvPr>
        </p:nvSpPr>
        <p:spPr/>
        <p:txBody>
          <a:bodyPr/>
          <a:lstStyle/>
          <a:p>
            <a:fld id="{B6BCD41C-81CA-4817-83D8-EFF29AD0D4B6}" type="slidenum">
              <a:rPr lang="de-DE" altLang="de-DE" smtClean="0"/>
              <a:pPr/>
              <a:t>109</a:t>
            </a:fld>
            <a:endParaRPr lang="de-DE" altLang="de-DE"/>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5"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¿Qué hace el niño?</a:t>
            </a:r>
          </a:p>
        </p:txBody>
      </p:sp>
      <p:sp>
        <p:nvSpPr>
          <p:cNvPr id="128006" name="Rectangle 8"/>
          <p:cNvSpPr>
            <a:spLocks noChangeArrowheads="1"/>
          </p:cNvSpPr>
          <p:nvPr/>
        </p:nvSpPr>
        <p:spPr bwMode="auto">
          <a:xfrm>
            <a:off x="6263640" y="2203704"/>
            <a:ext cx="566928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Calibri Light"/>
              </a:rPr>
              <a:t>Disfruta</a:t>
            </a:r>
            <a:r>
              <a:rPr lang="en-US" altLang="de-DE" sz="2400" dirty="0">
                <a:solidFill>
                  <a:srgbClr val="333333"/>
                </a:solidFill>
                <a:latin typeface="Calibri Light"/>
              </a:rPr>
              <a:t> de </a:t>
            </a:r>
            <a:r>
              <a:rPr lang="en-US" altLang="de-DE" sz="2400" dirty="0" err="1">
                <a:solidFill>
                  <a:srgbClr val="333333"/>
                </a:solidFill>
                <a:latin typeface="Calibri Light"/>
              </a:rPr>
              <a:t>su</a:t>
            </a:r>
            <a:r>
              <a:rPr lang="en-US" altLang="de-DE" sz="2400" dirty="0">
                <a:solidFill>
                  <a:srgbClr val="333333"/>
                </a:solidFill>
                <a:latin typeface="Calibri Light"/>
              </a:rPr>
              <a:t> </a:t>
            </a:r>
            <a:r>
              <a:rPr lang="en-US" altLang="de-DE" sz="2400" dirty="0" err="1">
                <a:solidFill>
                  <a:srgbClr val="333333"/>
                </a:solidFill>
                <a:latin typeface="Calibri Light"/>
              </a:rPr>
              <a:t>regalo</a:t>
            </a:r>
            <a:r>
              <a:rPr lang="en-US" altLang="de-DE" sz="2400" dirty="0">
                <a:solidFill>
                  <a:srgbClr val="333333"/>
                </a:solidFill>
                <a:latin typeface="Calibri Light"/>
              </a:rPr>
              <a:t> de </a:t>
            </a:r>
            <a:r>
              <a:rPr lang="en-US" altLang="de-DE" sz="2400" dirty="0" err="1">
                <a:solidFill>
                  <a:srgbClr val="333333"/>
                </a:solidFill>
                <a:latin typeface="Calibri Light"/>
              </a:rPr>
              <a:t>cumpleaños</a:t>
            </a:r>
            <a:r>
              <a:rPr lang="en-US" altLang="de-DE" sz="2400" dirty="0">
                <a:solidFill>
                  <a:srgbClr val="333333"/>
                </a:solidFill>
                <a:latin typeface="Calibri Light"/>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Calibri Light"/>
              </a:rPr>
              <a:t>Envuelve</a:t>
            </a:r>
            <a:r>
              <a:rPr lang="en-US" altLang="de-DE" sz="2400" dirty="0">
                <a:solidFill>
                  <a:srgbClr val="333333"/>
                </a:solidFill>
                <a:latin typeface="Calibri Light"/>
              </a:rPr>
              <a:t> un </a:t>
            </a:r>
            <a:r>
              <a:rPr lang="en-US" altLang="de-DE" sz="2400" dirty="0" err="1">
                <a:solidFill>
                  <a:srgbClr val="333333"/>
                </a:solidFill>
                <a:latin typeface="Calibri Light"/>
              </a:rPr>
              <a:t>regalo</a:t>
            </a:r>
            <a:r>
              <a:rPr lang="en-US" altLang="de-DE" sz="2400" dirty="0">
                <a:solidFill>
                  <a:srgbClr val="333333"/>
                </a:solidFill>
                <a:latin typeface="Calibri Light"/>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Calibri Light"/>
              </a:rPr>
              <a:t>Intenta</a:t>
            </a:r>
            <a:r>
              <a:rPr lang="en-US" altLang="de-DE" sz="2400" dirty="0">
                <a:solidFill>
                  <a:srgbClr val="333333"/>
                </a:solidFill>
                <a:latin typeface="Calibri Light"/>
              </a:rPr>
              <a:t> </a:t>
            </a:r>
            <a:r>
              <a:rPr lang="en-US" altLang="de-DE" sz="2400" dirty="0" err="1">
                <a:solidFill>
                  <a:srgbClr val="333333"/>
                </a:solidFill>
                <a:latin typeface="Calibri Light"/>
              </a:rPr>
              <a:t>asustar</a:t>
            </a:r>
            <a:r>
              <a:rPr lang="en-US" altLang="de-DE" sz="2400" dirty="0">
                <a:solidFill>
                  <a:srgbClr val="333333"/>
                </a:solidFill>
                <a:latin typeface="Calibri Light"/>
              </a:rPr>
              <a:t> a </a:t>
            </a:r>
            <a:r>
              <a:rPr lang="en-US" altLang="de-DE" sz="2400" dirty="0" err="1">
                <a:solidFill>
                  <a:srgbClr val="333333"/>
                </a:solidFill>
                <a:latin typeface="Calibri Light"/>
              </a:rPr>
              <a:t>su</a:t>
            </a:r>
            <a:r>
              <a:rPr lang="en-US" altLang="de-DE" sz="2400" dirty="0">
                <a:solidFill>
                  <a:srgbClr val="333333"/>
                </a:solidFill>
                <a:latin typeface="Calibri Light"/>
              </a:rPr>
              <a:t> </a:t>
            </a:r>
            <a:r>
              <a:rPr lang="en-US" altLang="de-DE" sz="2400" dirty="0" err="1">
                <a:solidFill>
                  <a:srgbClr val="333333"/>
                </a:solidFill>
                <a:latin typeface="Calibri Light"/>
              </a:rPr>
              <a:t>hermana</a:t>
            </a:r>
            <a:r>
              <a:rPr lang="en-US" altLang="de-DE" sz="2400" dirty="0">
                <a:solidFill>
                  <a:srgbClr val="333333"/>
                </a:solidFill>
                <a:latin typeface="Calibri Light"/>
              </a:rPr>
              <a:t>.</a:t>
            </a: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12" name="Picture 2" descr="Geschichte 5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5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Geschichte 5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866761" y="4329684"/>
            <a:ext cx="2758718"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lide Number Placeholder 3"/>
          <p:cNvSpPr>
            <a:spLocks noGrp="1"/>
          </p:cNvSpPr>
          <p:nvPr>
            <p:ph type="sldNum" sz="quarter" idx="12"/>
          </p:nvPr>
        </p:nvSpPr>
        <p:spPr/>
        <p:txBody>
          <a:bodyPr/>
          <a:lstStyle/>
          <a:p>
            <a:fld id="{B6BCD41C-81CA-4817-83D8-EFF29AD0D4B6}" type="slidenum">
              <a:rPr lang="de-DE" altLang="de-DE" smtClean="0"/>
              <a:pPr/>
              <a:t>110</a:t>
            </a:fld>
            <a:endParaRPr lang="de-DE" altLang="de-DE"/>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30" name="Rectangle 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¿Qué hace el niño?</a:t>
            </a:r>
          </a:p>
        </p:txBody>
      </p:sp>
      <p:sp>
        <p:nvSpPr>
          <p:cNvPr id="129032" name="Rectangle 10"/>
          <p:cNvSpPr>
            <a:spLocks noChangeArrowheads="1"/>
          </p:cNvSpPr>
          <p:nvPr/>
        </p:nvSpPr>
        <p:spPr bwMode="auto">
          <a:xfrm>
            <a:off x="6263640" y="2203704"/>
            <a:ext cx="566928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Calibri Light"/>
              </a:rPr>
              <a:t>Disfruta</a:t>
            </a:r>
            <a:r>
              <a:rPr lang="en-US" altLang="de-DE" sz="2400" dirty="0">
                <a:solidFill>
                  <a:srgbClr val="333333"/>
                </a:solidFill>
                <a:latin typeface="Calibri Light"/>
              </a:rPr>
              <a:t> de </a:t>
            </a:r>
            <a:r>
              <a:rPr lang="en-US" altLang="de-DE" sz="2400" dirty="0" err="1">
                <a:solidFill>
                  <a:srgbClr val="333333"/>
                </a:solidFill>
                <a:latin typeface="Calibri Light"/>
              </a:rPr>
              <a:t>su</a:t>
            </a:r>
            <a:r>
              <a:rPr lang="en-US" altLang="de-DE" sz="2400" dirty="0">
                <a:solidFill>
                  <a:srgbClr val="333333"/>
                </a:solidFill>
                <a:latin typeface="Calibri Light"/>
              </a:rPr>
              <a:t> </a:t>
            </a:r>
            <a:r>
              <a:rPr lang="en-US" altLang="de-DE" sz="2400" dirty="0" err="1">
                <a:solidFill>
                  <a:srgbClr val="333333"/>
                </a:solidFill>
                <a:latin typeface="Calibri Light"/>
              </a:rPr>
              <a:t>regalo</a:t>
            </a:r>
            <a:r>
              <a:rPr lang="en-US" altLang="de-DE" sz="2400" dirty="0">
                <a:solidFill>
                  <a:srgbClr val="333333"/>
                </a:solidFill>
                <a:latin typeface="Calibri Light"/>
              </a:rPr>
              <a:t> de </a:t>
            </a:r>
            <a:r>
              <a:rPr lang="en-US" altLang="de-DE" sz="2400" dirty="0" err="1">
                <a:solidFill>
                  <a:srgbClr val="333333"/>
                </a:solidFill>
                <a:latin typeface="Calibri Light"/>
              </a:rPr>
              <a:t>cumpleaños</a:t>
            </a:r>
            <a:r>
              <a:rPr lang="en-US" altLang="de-DE" sz="2400" dirty="0">
                <a:solidFill>
                  <a:srgbClr val="333333"/>
                </a:solidFill>
                <a:latin typeface="Calibri Light"/>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Calibri Light"/>
              </a:rPr>
              <a:t>Envuelve</a:t>
            </a:r>
            <a:r>
              <a:rPr lang="en-US" altLang="de-DE" sz="2400" dirty="0">
                <a:solidFill>
                  <a:srgbClr val="333333"/>
                </a:solidFill>
                <a:latin typeface="Calibri Light"/>
              </a:rPr>
              <a:t> un </a:t>
            </a:r>
            <a:r>
              <a:rPr lang="en-US" altLang="de-DE" sz="2400" dirty="0" err="1">
                <a:solidFill>
                  <a:srgbClr val="333333"/>
                </a:solidFill>
                <a:latin typeface="Calibri Light"/>
              </a:rPr>
              <a:t>regalo</a:t>
            </a:r>
            <a:r>
              <a:rPr lang="en-US" altLang="de-DE" sz="2400" dirty="0">
                <a:solidFill>
                  <a:srgbClr val="333333"/>
                </a:solidFill>
                <a:latin typeface="Calibri Light"/>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Calibri Light"/>
              </a:rPr>
              <a:t>Intenta</a:t>
            </a:r>
            <a:r>
              <a:rPr lang="en-US" altLang="de-DE" sz="2400" dirty="0">
                <a:solidFill>
                  <a:srgbClr val="333333"/>
                </a:solidFill>
                <a:latin typeface="Calibri Light"/>
              </a:rPr>
              <a:t> </a:t>
            </a:r>
            <a:r>
              <a:rPr lang="en-US" altLang="de-DE" sz="2400" dirty="0" err="1">
                <a:solidFill>
                  <a:srgbClr val="333333"/>
                </a:solidFill>
                <a:latin typeface="Calibri Light"/>
              </a:rPr>
              <a:t>asustar</a:t>
            </a:r>
            <a:r>
              <a:rPr lang="en-US" altLang="de-DE" sz="2400" dirty="0">
                <a:solidFill>
                  <a:srgbClr val="333333"/>
                </a:solidFill>
                <a:latin typeface="Calibri Light"/>
              </a:rPr>
              <a:t> a </a:t>
            </a:r>
            <a:r>
              <a:rPr lang="en-US" altLang="de-DE" sz="2400" dirty="0" err="1">
                <a:solidFill>
                  <a:srgbClr val="333333"/>
                </a:solidFill>
                <a:latin typeface="Calibri Light"/>
              </a:rPr>
              <a:t>su</a:t>
            </a:r>
            <a:r>
              <a:rPr lang="en-US" altLang="de-DE" sz="2400" dirty="0">
                <a:solidFill>
                  <a:srgbClr val="333333"/>
                </a:solidFill>
                <a:latin typeface="Calibri Light"/>
              </a:rPr>
              <a:t> </a:t>
            </a:r>
            <a:r>
              <a:rPr lang="en-US" altLang="de-DE" sz="2400" dirty="0" err="1">
                <a:solidFill>
                  <a:srgbClr val="333333"/>
                </a:solidFill>
                <a:latin typeface="Calibri Light"/>
              </a:rPr>
              <a:t>hermana</a:t>
            </a:r>
            <a:r>
              <a:rPr lang="en-US" altLang="de-DE" sz="2400" dirty="0">
                <a:solidFill>
                  <a:srgbClr val="333333"/>
                </a:solidFill>
                <a:latin typeface="Calibri Light"/>
              </a:rPr>
              <a:t>.</a:t>
            </a: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15" name="Picture 2" descr="Geschichte 5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5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4" descr="Geschichte 5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37804" y="4329684"/>
            <a:ext cx="2579716"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5" descr="Geschichte 5d"/>
          <p:cNvPicPr>
            <a:picLocks noChangeAspect="1" noChangeArrowheads="1"/>
          </p:cNvPicPr>
          <p:nvPr/>
        </p:nvPicPr>
        <p:blipFill>
          <a:blip r:embed="rId6" cstate="print">
            <a:extLst>
              <a:ext uri="{28A0092B-C50C-407E-A947-70E740481C1C}">
                <a14:useLocalDpi xmlns:a14="http://schemas.microsoft.com/office/drawing/2010/main" val="0"/>
              </a:ext>
            </a:extLst>
          </a:blip>
          <a:srcRect l="775" t="3851"/>
          <a:stretch>
            <a:fillRect/>
          </a:stretch>
        </p:blipFill>
        <p:spPr bwMode="auto">
          <a:xfrm>
            <a:off x="3474720" y="4329684"/>
            <a:ext cx="2848843"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lide Number Placeholder 3"/>
          <p:cNvSpPr>
            <a:spLocks noGrp="1"/>
          </p:cNvSpPr>
          <p:nvPr>
            <p:ph type="sldNum" sz="quarter" idx="12"/>
          </p:nvPr>
        </p:nvSpPr>
        <p:spPr/>
        <p:txBody>
          <a:bodyPr/>
          <a:lstStyle/>
          <a:p>
            <a:fld id="{B6BCD41C-81CA-4817-83D8-EFF29AD0D4B6}" type="slidenum">
              <a:rPr lang="de-DE" altLang="de-DE" smtClean="0"/>
              <a:pPr/>
              <a:t>111</a:t>
            </a:fld>
            <a:endParaRPr lang="de-DE" altLang="de-DE"/>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3"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¿Qué hace el niño?</a:t>
            </a:r>
          </a:p>
        </p:txBody>
      </p:sp>
      <p:sp>
        <p:nvSpPr>
          <p:cNvPr id="130056" name="Rectangle 10"/>
          <p:cNvSpPr>
            <a:spLocks noChangeArrowheads="1"/>
          </p:cNvSpPr>
          <p:nvPr/>
        </p:nvSpPr>
        <p:spPr bwMode="auto">
          <a:xfrm>
            <a:off x="6263640" y="2203704"/>
            <a:ext cx="566928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Calibri Light"/>
              </a:rPr>
              <a:t>Disfruta</a:t>
            </a:r>
            <a:r>
              <a:rPr lang="en-US" altLang="de-DE" sz="2400" dirty="0">
                <a:solidFill>
                  <a:srgbClr val="333333"/>
                </a:solidFill>
                <a:latin typeface="Calibri Light"/>
              </a:rPr>
              <a:t> de </a:t>
            </a:r>
            <a:r>
              <a:rPr lang="en-US" altLang="de-DE" sz="2400" dirty="0" err="1">
                <a:solidFill>
                  <a:srgbClr val="333333"/>
                </a:solidFill>
                <a:latin typeface="Calibri Light"/>
              </a:rPr>
              <a:t>su</a:t>
            </a:r>
            <a:r>
              <a:rPr lang="en-US" altLang="de-DE" sz="2400" dirty="0">
                <a:solidFill>
                  <a:srgbClr val="333333"/>
                </a:solidFill>
                <a:latin typeface="Calibri Light"/>
              </a:rPr>
              <a:t> </a:t>
            </a:r>
            <a:r>
              <a:rPr lang="en-US" altLang="de-DE" sz="2400" dirty="0" err="1">
                <a:solidFill>
                  <a:srgbClr val="333333"/>
                </a:solidFill>
                <a:latin typeface="Calibri Light"/>
              </a:rPr>
              <a:t>regalo</a:t>
            </a:r>
            <a:r>
              <a:rPr lang="en-US" altLang="de-DE" sz="2400" dirty="0">
                <a:solidFill>
                  <a:srgbClr val="333333"/>
                </a:solidFill>
                <a:latin typeface="Calibri Light"/>
              </a:rPr>
              <a:t> de </a:t>
            </a:r>
            <a:r>
              <a:rPr lang="en-US" altLang="de-DE" sz="2400" dirty="0" err="1">
                <a:solidFill>
                  <a:srgbClr val="333333"/>
                </a:solidFill>
                <a:latin typeface="Calibri Light"/>
              </a:rPr>
              <a:t>cumpleaños</a:t>
            </a:r>
            <a:r>
              <a:rPr lang="en-US" altLang="de-DE" sz="2400" dirty="0">
                <a:solidFill>
                  <a:srgbClr val="333333"/>
                </a:solidFill>
                <a:latin typeface="Calibri Light"/>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Calibri Light"/>
              </a:rPr>
              <a:t>Envuelve</a:t>
            </a:r>
            <a:r>
              <a:rPr lang="en-US" altLang="de-DE" sz="2400" dirty="0">
                <a:solidFill>
                  <a:srgbClr val="333333"/>
                </a:solidFill>
                <a:latin typeface="Calibri Light"/>
              </a:rPr>
              <a:t> un </a:t>
            </a:r>
            <a:r>
              <a:rPr lang="en-US" altLang="de-DE" sz="2400" dirty="0" err="1">
                <a:solidFill>
                  <a:srgbClr val="333333"/>
                </a:solidFill>
                <a:latin typeface="Calibri Light"/>
              </a:rPr>
              <a:t>regalo</a:t>
            </a:r>
            <a:r>
              <a:rPr lang="en-US" altLang="de-DE" sz="2400" dirty="0">
                <a:solidFill>
                  <a:srgbClr val="333333"/>
                </a:solidFill>
                <a:latin typeface="Calibri Light"/>
              </a:rPr>
              <a:t>.</a:t>
            </a:r>
          </a:p>
          <a:p>
            <a:pPr marL="457200" indent="-457200" eaLnBrk="1" hangingPunct="1">
              <a:lnSpc>
                <a:spcPct val="105000"/>
              </a:lnSpc>
              <a:spcBef>
                <a:spcPts val="1999"/>
              </a:spcBef>
              <a:spcAft>
                <a:spcPts val="0"/>
              </a:spcAft>
              <a:buClr>
                <a:srgbClr val="004992"/>
              </a:buClr>
              <a:buFont typeface="WingDings"/>
              <a:buAutoNum type="alphaUcPeriod"/>
            </a:pPr>
            <a:r>
              <a:rPr lang="en-US" altLang="de-DE" sz="2400" dirty="0" err="1">
                <a:solidFill>
                  <a:srgbClr val="004992"/>
                </a:solidFill>
                <a:latin typeface="Calibri Light"/>
              </a:rPr>
              <a:t>Intenta</a:t>
            </a:r>
            <a:r>
              <a:rPr lang="en-US" altLang="de-DE" sz="2400" dirty="0">
                <a:solidFill>
                  <a:srgbClr val="004992"/>
                </a:solidFill>
                <a:latin typeface="Calibri Light"/>
              </a:rPr>
              <a:t> </a:t>
            </a:r>
            <a:r>
              <a:rPr lang="en-US" altLang="de-DE" sz="2400" dirty="0" err="1">
                <a:solidFill>
                  <a:srgbClr val="004992"/>
                </a:solidFill>
                <a:latin typeface="Calibri Light"/>
              </a:rPr>
              <a:t>asustar</a:t>
            </a:r>
            <a:r>
              <a:rPr lang="en-US" altLang="de-DE" sz="2400" dirty="0">
                <a:solidFill>
                  <a:srgbClr val="004992"/>
                </a:solidFill>
                <a:latin typeface="Calibri Light"/>
              </a:rPr>
              <a:t> a </a:t>
            </a:r>
            <a:r>
              <a:rPr lang="en-US" altLang="de-DE" sz="2400" dirty="0" err="1">
                <a:solidFill>
                  <a:srgbClr val="004992"/>
                </a:solidFill>
                <a:latin typeface="Calibri Light"/>
              </a:rPr>
              <a:t>su</a:t>
            </a:r>
            <a:r>
              <a:rPr lang="en-US" altLang="de-DE" sz="2400" dirty="0">
                <a:solidFill>
                  <a:srgbClr val="004992"/>
                </a:solidFill>
                <a:latin typeface="Calibri Light"/>
              </a:rPr>
              <a:t> </a:t>
            </a:r>
            <a:r>
              <a:rPr lang="en-US" altLang="de-DE" sz="2400" dirty="0" err="1">
                <a:solidFill>
                  <a:srgbClr val="004992"/>
                </a:solidFill>
                <a:latin typeface="Calibri Light"/>
              </a:rPr>
              <a:t>hermana</a:t>
            </a:r>
            <a:r>
              <a:rPr lang="en-US" altLang="de-DE" sz="2400" dirty="0">
                <a:solidFill>
                  <a:srgbClr val="004992"/>
                </a:solidFill>
                <a:latin typeface="Calibri Light"/>
              </a:rPr>
              <a:t>.</a:t>
            </a: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4 - Empatizar, Primera Parte</a:t>
            </a:r>
          </a:p>
        </p:txBody>
      </p:sp>
      <p:pic>
        <p:nvPicPr>
          <p:cNvPr id="15" name="Picture 2" descr="Geschichte 5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5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4" descr="Geschichte 5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37804" y="4329684"/>
            <a:ext cx="2579716"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8" descr="Geschichte 5d"/>
          <p:cNvPicPr>
            <a:picLocks noChangeAspect="1" noChangeArrowheads="1"/>
          </p:cNvPicPr>
          <p:nvPr/>
        </p:nvPicPr>
        <p:blipFill>
          <a:blip r:embed="rId6" cstate="print">
            <a:extLst>
              <a:ext uri="{28A0092B-C50C-407E-A947-70E740481C1C}">
                <a14:useLocalDpi xmlns:a14="http://schemas.microsoft.com/office/drawing/2010/main" val="0"/>
              </a:ext>
            </a:extLst>
          </a:blip>
          <a:srcRect l="775" t="3851"/>
          <a:stretch>
            <a:fillRect/>
          </a:stretch>
        </p:blipFill>
        <p:spPr bwMode="auto">
          <a:xfrm>
            <a:off x="3474720" y="4329684"/>
            <a:ext cx="2848843"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lide Number Placeholder 3"/>
          <p:cNvSpPr>
            <a:spLocks noGrp="1"/>
          </p:cNvSpPr>
          <p:nvPr>
            <p:ph type="sldNum" sz="quarter" idx="12"/>
          </p:nvPr>
        </p:nvSpPr>
        <p:spPr/>
        <p:txBody>
          <a:bodyPr/>
          <a:lstStyle/>
          <a:p>
            <a:fld id="{B6BCD41C-81CA-4817-83D8-EFF29AD0D4B6}" type="slidenum">
              <a:rPr lang="de-DE" altLang="de-DE" smtClean="0"/>
              <a:pPr/>
              <a:t>112</a:t>
            </a:fld>
            <a:endParaRPr lang="de-DE" altLang="de-DE"/>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s-ES" sz="3600" dirty="0">
                <a:latin typeface="Calibri Light"/>
              </a:rPr>
              <a:t>Traducción a la vida diaria</a:t>
            </a:r>
            <a:endParaRPr lang="en-US" sz="3600" dirty="0">
              <a:latin typeface="Calibri Light"/>
            </a:endParaRPr>
          </a:p>
        </p:txBody>
      </p:sp>
      <p:sp>
        <p:nvSpPr>
          <p:cNvPr id="2" name="Content Placeholder 1"/>
          <p:cNvSpPr>
            <a:spLocks noGrp="1"/>
          </p:cNvSpPr>
          <p:nvPr>
            <p:ph idx="1"/>
          </p:nvPr>
        </p:nvSpPr>
        <p:spPr/>
        <p:txBody>
          <a:bodyPr/>
          <a:lstStyle/>
          <a:p>
            <a:pPr lvl="0" defTabSz="914400" fontAlgn="base"/>
            <a:r>
              <a:rPr lang="de-DE" altLang="de-DE" sz="2400" b="1" dirty="0">
                <a:solidFill>
                  <a:srgbClr val="333333"/>
                </a:solidFill>
                <a:latin typeface="Calibri Light"/>
                <a:ea typeface="MS PGothic" panose="020B0600070205080204" pitchFamily="34" charset="-128"/>
              </a:rPr>
              <a:t>Metas de Aprendizaje:</a:t>
            </a:r>
          </a:p>
          <a:p>
            <a:pPr marL="342900" lvl="0" indent="-342900" defTabSz="914400" fontAlgn="base">
              <a:buClr>
                <a:srgbClr val="333333"/>
              </a:buClr>
              <a:buFont typeface="WingDings"/>
              <a:buChar char=""/>
            </a:pPr>
            <a:r>
              <a:rPr lang="en-GB" altLang="de-DE" sz="2400" dirty="0" err="1">
                <a:solidFill>
                  <a:srgbClr val="333333"/>
                </a:solidFill>
                <a:latin typeface="Calibri Light"/>
                <a:ea typeface="MS PGothic" panose="020B0600070205080204" pitchFamily="34" charset="-128"/>
              </a:rPr>
              <a:t>Sólo</a:t>
            </a:r>
            <a:r>
              <a:rPr lang="en-GB" altLang="de-DE" sz="2400" dirty="0">
                <a:solidFill>
                  <a:srgbClr val="333333"/>
                </a:solidFill>
                <a:latin typeface="Calibri Light"/>
                <a:ea typeface="MS PGothic" panose="020B0600070205080204" pitchFamily="34" charset="-128"/>
              </a:rPr>
              <a:t> se </a:t>
            </a:r>
            <a:r>
              <a:rPr lang="en-GB" altLang="de-DE" sz="2400" dirty="0" err="1">
                <a:solidFill>
                  <a:srgbClr val="333333"/>
                </a:solidFill>
                <a:latin typeface="Calibri Light"/>
                <a:ea typeface="MS PGothic" panose="020B0600070205080204" pitchFamily="34" charset="-128"/>
              </a:rPr>
              <a:t>deben</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sacar</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conclusiones</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firmes</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sobre</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otra</a:t>
            </a:r>
            <a:r>
              <a:rPr lang="en-GB" altLang="de-DE" sz="2400" dirty="0">
                <a:solidFill>
                  <a:srgbClr val="333333"/>
                </a:solidFill>
                <a:latin typeface="Calibri Light"/>
                <a:ea typeface="MS PGothic" panose="020B0600070205080204" pitchFamily="34" charset="-128"/>
              </a:rPr>
              <a:t> persona </a:t>
            </a:r>
            <a:r>
              <a:rPr lang="en-GB" altLang="de-DE" sz="2400" dirty="0" err="1">
                <a:solidFill>
                  <a:srgbClr val="333333"/>
                </a:solidFill>
                <a:latin typeface="Calibri Light"/>
                <a:ea typeface="MS PGothic" panose="020B0600070205080204" pitchFamily="34" charset="-128"/>
              </a:rPr>
              <a:t>si</a:t>
            </a:r>
            <a:r>
              <a:rPr lang="en-GB" altLang="de-DE" sz="2400" dirty="0">
                <a:solidFill>
                  <a:srgbClr val="333333"/>
                </a:solidFill>
                <a:latin typeface="Calibri Light"/>
                <a:ea typeface="MS PGothic" panose="020B0600070205080204" pitchFamily="34" charset="-128"/>
              </a:rPr>
              <a:t> se la </a:t>
            </a:r>
            <a:r>
              <a:rPr lang="en-GB" altLang="de-DE" sz="2400" dirty="0" err="1">
                <a:solidFill>
                  <a:srgbClr val="333333"/>
                </a:solidFill>
                <a:latin typeface="Calibri Light"/>
                <a:ea typeface="MS PGothic" panose="020B0600070205080204" pitchFamily="34" charset="-128"/>
              </a:rPr>
              <a:t>conoce</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bien</a:t>
            </a:r>
            <a:r>
              <a:rPr lang="en-GB" altLang="de-DE" sz="2400" dirty="0">
                <a:solidFill>
                  <a:srgbClr val="333333"/>
                </a:solidFill>
                <a:latin typeface="Calibri Light"/>
                <a:ea typeface="MS PGothic" panose="020B0600070205080204" pitchFamily="34" charset="-128"/>
              </a:rPr>
              <a:t> o </a:t>
            </a:r>
            <a:r>
              <a:rPr lang="en-GB" altLang="de-DE" sz="2400" dirty="0" err="1">
                <a:solidFill>
                  <a:srgbClr val="333333"/>
                </a:solidFill>
                <a:latin typeface="Calibri Light"/>
                <a:ea typeface="MS PGothic" panose="020B0600070205080204" pitchFamily="34" charset="-128"/>
              </a:rPr>
              <a:t>si</a:t>
            </a:r>
            <a:r>
              <a:rPr lang="en-GB" altLang="de-DE" sz="2400" dirty="0">
                <a:solidFill>
                  <a:srgbClr val="333333"/>
                </a:solidFill>
                <a:latin typeface="Calibri Light"/>
                <a:ea typeface="MS PGothic" panose="020B0600070205080204" pitchFamily="34" charset="-128"/>
              </a:rPr>
              <a:t> se la ha </a:t>
            </a:r>
            <a:r>
              <a:rPr lang="en-GB" altLang="de-DE" sz="2400" dirty="0" err="1">
                <a:solidFill>
                  <a:srgbClr val="333333"/>
                </a:solidFill>
                <a:latin typeface="Calibri Light"/>
                <a:ea typeface="MS PGothic" panose="020B0600070205080204" pitchFamily="34" charset="-128"/>
              </a:rPr>
              <a:t>observado</a:t>
            </a:r>
            <a:r>
              <a:rPr lang="en-GB" altLang="de-DE" sz="2400" dirty="0">
                <a:solidFill>
                  <a:srgbClr val="333333"/>
                </a:solidFill>
                <a:latin typeface="Calibri Light"/>
                <a:ea typeface="MS PGothic" panose="020B0600070205080204" pitchFamily="34" charset="-128"/>
              </a:rPr>
              <a:t> de </a:t>
            </a:r>
            <a:r>
              <a:rPr lang="en-GB" altLang="de-DE" sz="2400" dirty="0" err="1">
                <a:solidFill>
                  <a:srgbClr val="333333"/>
                </a:solidFill>
                <a:latin typeface="Calibri Light"/>
                <a:ea typeface="MS PGothic" panose="020B0600070205080204" pitchFamily="34" charset="-128"/>
              </a:rPr>
              <a:t>cerca</a:t>
            </a:r>
            <a:r>
              <a:rPr lang="en-GB" altLang="de-DE" sz="2400" dirty="0">
                <a:solidFill>
                  <a:srgbClr val="333333"/>
                </a:solidFill>
                <a:latin typeface="Calibri Light"/>
                <a:ea typeface="MS PGothic" panose="020B0600070205080204" pitchFamily="34" charset="-128"/>
              </a:rPr>
              <a:t>. </a:t>
            </a: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3" name="Slide Number Placeholder 2"/>
          <p:cNvSpPr>
            <a:spLocks noGrp="1"/>
          </p:cNvSpPr>
          <p:nvPr>
            <p:ph type="sldNum" sz="quarter" idx="12"/>
          </p:nvPr>
        </p:nvSpPr>
        <p:spPr/>
        <p:txBody>
          <a:bodyPr/>
          <a:lstStyle/>
          <a:p>
            <a:fld id="{B6BCD41C-81CA-4817-83D8-EFF29AD0D4B6}" type="slidenum">
              <a:rPr lang="de-DE" altLang="de-DE" smtClean="0"/>
              <a:pPr/>
              <a:t>113</a:t>
            </a:fld>
            <a:endParaRPr lang="de-DE" altLang="de-DE"/>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s-ES" sz="3600" dirty="0">
                <a:latin typeface="Calibri Light"/>
              </a:rPr>
              <a:t>Traducción a la vida diaria</a:t>
            </a:r>
            <a:endParaRPr lang="en-US" sz="3600" dirty="0">
              <a:latin typeface="Calibri Light"/>
            </a:endParaRPr>
          </a:p>
        </p:txBody>
      </p:sp>
      <p:sp>
        <p:nvSpPr>
          <p:cNvPr id="2" name="Content Placeholder 1"/>
          <p:cNvSpPr>
            <a:spLocks noGrp="1"/>
          </p:cNvSpPr>
          <p:nvPr>
            <p:ph idx="1"/>
          </p:nvPr>
        </p:nvSpPr>
        <p:spPr/>
        <p:txBody>
          <a:bodyPr/>
          <a:lstStyle/>
          <a:p>
            <a:pPr lvl="0" defTabSz="914400" fontAlgn="base"/>
            <a:r>
              <a:rPr lang="de-DE" altLang="de-DE" sz="2400" b="1" dirty="0">
                <a:solidFill>
                  <a:srgbClr val="333333"/>
                </a:solidFill>
                <a:latin typeface="Calibri Light"/>
                <a:ea typeface="MS PGothic" panose="020B0600070205080204" pitchFamily="34" charset="-128"/>
              </a:rPr>
              <a:t>Metas de Aprendizaje:</a:t>
            </a:r>
          </a:p>
          <a:p>
            <a:pPr marL="342900" lvl="0" indent="-342900" defTabSz="914400" fontAlgn="base">
              <a:buClr>
                <a:srgbClr val="333333"/>
              </a:buClr>
              <a:buFont typeface="WingDings"/>
              <a:buChar char=""/>
            </a:pPr>
            <a:r>
              <a:rPr lang="en-GB" altLang="de-DE" sz="2400" dirty="0" err="1">
                <a:solidFill>
                  <a:srgbClr val="333333"/>
                </a:solidFill>
                <a:latin typeface="Calibri Light"/>
                <a:ea typeface="MS PGothic" panose="020B0600070205080204" pitchFamily="34" charset="-128"/>
              </a:rPr>
              <a:t>Sólo</a:t>
            </a:r>
            <a:r>
              <a:rPr lang="en-GB" altLang="de-DE" sz="2400" dirty="0">
                <a:solidFill>
                  <a:srgbClr val="333333"/>
                </a:solidFill>
                <a:latin typeface="Calibri Light"/>
                <a:ea typeface="MS PGothic" panose="020B0600070205080204" pitchFamily="34" charset="-128"/>
              </a:rPr>
              <a:t> se </a:t>
            </a:r>
            <a:r>
              <a:rPr lang="en-GB" altLang="de-DE" sz="2400" dirty="0" err="1">
                <a:solidFill>
                  <a:srgbClr val="333333"/>
                </a:solidFill>
                <a:latin typeface="Calibri Light"/>
                <a:ea typeface="MS PGothic" panose="020B0600070205080204" pitchFamily="34" charset="-128"/>
              </a:rPr>
              <a:t>deben</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sacar</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conclusiones</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firmes</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sobre</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otra</a:t>
            </a:r>
            <a:r>
              <a:rPr lang="en-GB" altLang="de-DE" sz="2400" dirty="0">
                <a:solidFill>
                  <a:srgbClr val="333333"/>
                </a:solidFill>
                <a:latin typeface="Calibri Light"/>
                <a:ea typeface="MS PGothic" panose="020B0600070205080204" pitchFamily="34" charset="-128"/>
              </a:rPr>
              <a:t> persona </a:t>
            </a:r>
            <a:r>
              <a:rPr lang="en-GB" altLang="de-DE" sz="2400" dirty="0" err="1">
                <a:solidFill>
                  <a:srgbClr val="333333"/>
                </a:solidFill>
                <a:latin typeface="Calibri Light"/>
                <a:ea typeface="MS PGothic" panose="020B0600070205080204" pitchFamily="34" charset="-128"/>
              </a:rPr>
              <a:t>si</a:t>
            </a:r>
            <a:r>
              <a:rPr lang="en-GB" altLang="de-DE" sz="2400" dirty="0">
                <a:solidFill>
                  <a:srgbClr val="333333"/>
                </a:solidFill>
                <a:latin typeface="Calibri Light"/>
                <a:ea typeface="MS PGothic" panose="020B0600070205080204" pitchFamily="34" charset="-128"/>
              </a:rPr>
              <a:t> se la </a:t>
            </a:r>
            <a:r>
              <a:rPr lang="en-GB" altLang="de-DE" sz="2400" dirty="0" err="1">
                <a:solidFill>
                  <a:srgbClr val="333333"/>
                </a:solidFill>
                <a:latin typeface="Calibri Light"/>
                <a:ea typeface="MS PGothic" panose="020B0600070205080204" pitchFamily="34" charset="-128"/>
              </a:rPr>
              <a:t>conoce</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bien</a:t>
            </a:r>
            <a:r>
              <a:rPr lang="en-GB" altLang="de-DE" sz="2400" dirty="0">
                <a:solidFill>
                  <a:srgbClr val="333333"/>
                </a:solidFill>
                <a:latin typeface="Calibri Light"/>
                <a:ea typeface="MS PGothic" panose="020B0600070205080204" pitchFamily="34" charset="-128"/>
              </a:rPr>
              <a:t> o </a:t>
            </a:r>
            <a:r>
              <a:rPr lang="en-GB" altLang="de-DE" sz="2400" dirty="0" err="1">
                <a:solidFill>
                  <a:srgbClr val="333333"/>
                </a:solidFill>
                <a:latin typeface="Calibri Light"/>
                <a:ea typeface="MS PGothic" panose="020B0600070205080204" pitchFamily="34" charset="-128"/>
              </a:rPr>
              <a:t>si</a:t>
            </a:r>
            <a:r>
              <a:rPr lang="en-GB" altLang="de-DE" sz="2400" dirty="0">
                <a:solidFill>
                  <a:srgbClr val="333333"/>
                </a:solidFill>
                <a:latin typeface="Calibri Light"/>
                <a:ea typeface="MS PGothic" panose="020B0600070205080204" pitchFamily="34" charset="-128"/>
              </a:rPr>
              <a:t> se la ha </a:t>
            </a:r>
            <a:r>
              <a:rPr lang="en-GB" altLang="de-DE" sz="2400" dirty="0" err="1">
                <a:solidFill>
                  <a:srgbClr val="333333"/>
                </a:solidFill>
                <a:latin typeface="Calibri Light"/>
                <a:ea typeface="MS PGothic" panose="020B0600070205080204" pitchFamily="34" charset="-128"/>
              </a:rPr>
              <a:t>observado</a:t>
            </a:r>
            <a:r>
              <a:rPr lang="en-GB" altLang="de-DE" sz="2400" dirty="0">
                <a:solidFill>
                  <a:srgbClr val="333333"/>
                </a:solidFill>
                <a:latin typeface="Calibri Light"/>
                <a:ea typeface="MS PGothic" panose="020B0600070205080204" pitchFamily="34" charset="-128"/>
              </a:rPr>
              <a:t> de </a:t>
            </a:r>
            <a:r>
              <a:rPr lang="en-GB" altLang="de-DE" sz="2400" dirty="0" err="1">
                <a:solidFill>
                  <a:srgbClr val="333333"/>
                </a:solidFill>
                <a:latin typeface="Calibri Light"/>
                <a:ea typeface="MS PGothic" panose="020B0600070205080204" pitchFamily="34" charset="-128"/>
              </a:rPr>
              <a:t>cerca</a:t>
            </a:r>
            <a:r>
              <a:rPr lang="en-GB" altLang="de-DE" sz="2400" dirty="0">
                <a:solidFill>
                  <a:srgbClr val="333333"/>
                </a:solidFill>
                <a:latin typeface="Calibri Light"/>
                <a:ea typeface="MS PGothic" panose="020B0600070205080204" pitchFamily="34" charset="-128"/>
              </a:rPr>
              <a:t>. </a:t>
            </a:r>
          </a:p>
          <a:p>
            <a:pPr marL="342900" lvl="0" indent="-342900" defTabSz="914400" fontAlgn="base">
              <a:buClr>
                <a:srgbClr val="333333"/>
              </a:buClr>
              <a:buFont typeface="WingDings"/>
              <a:buChar char=""/>
            </a:pPr>
            <a:r>
              <a:rPr lang="en-GB" altLang="de-DE" sz="2400" dirty="0">
                <a:solidFill>
                  <a:srgbClr val="333333"/>
                </a:solidFill>
                <a:latin typeface="Calibri Light"/>
                <a:ea typeface="MS PGothic" panose="020B0600070205080204" pitchFamily="34" charset="-128"/>
              </a:rPr>
              <a:t>Las </a:t>
            </a:r>
            <a:r>
              <a:rPr lang="en-GB" altLang="de-DE" sz="2400" dirty="0" err="1">
                <a:solidFill>
                  <a:srgbClr val="333333"/>
                </a:solidFill>
                <a:latin typeface="Calibri Light"/>
                <a:ea typeface="MS PGothic" panose="020B0600070205080204" pitchFamily="34" charset="-128"/>
              </a:rPr>
              <a:t>expresiones</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faciales</a:t>
            </a:r>
            <a:r>
              <a:rPr lang="en-GB" altLang="de-DE" sz="2400" dirty="0">
                <a:solidFill>
                  <a:srgbClr val="333333"/>
                </a:solidFill>
                <a:latin typeface="Calibri Light"/>
                <a:ea typeface="MS PGothic" panose="020B0600070205080204" pitchFamily="34" charset="-128"/>
              </a:rPr>
              <a:t> y </a:t>
            </a:r>
            <a:r>
              <a:rPr lang="en-GB" altLang="de-DE" sz="2400" dirty="0" err="1">
                <a:solidFill>
                  <a:srgbClr val="333333"/>
                </a:solidFill>
                <a:latin typeface="Calibri Light"/>
                <a:ea typeface="MS PGothic" panose="020B0600070205080204" pitchFamily="34" charset="-128"/>
              </a:rPr>
              <a:t>los</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gestos</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proveen</a:t>
            </a:r>
            <a:r>
              <a:rPr lang="en-GB" altLang="de-DE" sz="2400" dirty="0">
                <a:solidFill>
                  <a:srgbClr val="333333"/>
                </a:solidFill>
                <a:latin typeface="Calibri Light"/>
                <a:ea typeface="MS PGothic" panose="020B0600070205080204" pitchFamily="34" charset="-128"/>
              </a:rPr>
              <a:t> claves </a:t>
            </a:r>
            <a:r>
              <a:rPr lang="en-GB" altLang="de-DE" sz="2400" dirty="0" err="1">
                <a:solidFill>
                  <a:srgbClr val="333333"/>
                </a:solidFill>
                <a:latin typeface="Calibri Light"/>
                <a:ea typeface="MS PGothic" panose="020B0600070205080204" pitchFamily="34" charset="-128"/>
              </a:rPr>
              <a:t>importantes</a:t>
            </a:r>
            <a:r>
              <a:rPr lang="en-GB" altLang="de-DE" sz="2400" dirty="0">
                <a:solidFill>
                  <a:srgbClr val="333333"/>
                </a:solidFill>
                <a:latin typeface="Calibri Light"/>
                <a:ea typeface="MS PGothic" panose="020B0600070205080204" pitchFamily="34" charset="-128"/>
              </a:rPr>
              <a:t> para </a:t>
            </a:r>
            <a:r>
              <a:rPr lang="en-GB" altLang="de-DE" sz="2400" dirty="0" err="1">
                <a:solidFill>
                  <a:srgbClr val="333333"/>
                </a:solidFill>
                <a:latin typeface="Calibri Light"/>
                <a:ea typeface="MS PGothic" panose="020B0600070205080204" pitchFamily="34" charset="-128"/>
              </a:rPr>
              <a:t>saber</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cómo</a:t>
            </a:r>
            <a:r>
              <a:rPr lang="en-GB" altLang="de-DE" sz="2400" dirty="0">
                <a:solidFill>
                  <a:srgbClr val="333333"/>
                </a:solidFill>
                <a:latin typeface="Calibri Light"/>
                <a:ea typeface="MS PGothic" panose="020B0600070205080204" pitchFamily="34" charset="-128"/>
              </a:rPr>
              <a:t> se </a:t>
            </a:r>
            <a:r>
              <a:rPr lang="en-GB" altLang="de-DE" sz="2400" dirty="0" err="1">
                <a:solidFill>
                  <a:srgbClr val="333333"/>
                </a:solidFill>
                <a:latin typeface="Calibri Light"/>
                <a:ea typeface="MS PGothic" panose="020B0600070205080204" pitchFamily="34" charset="-128"/>
              </a:rPr>
              <a:t>siente</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alguien</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pero</a:t>
            </a:r>
            <a:r>
              <a:rPr lang="en-GB" altLang="de-DE" sz="2400" dirty="0">
                <a:solidFill>
                  <a:srgbClr val="333333"/>
                </a:solidFill>
                <a:latin typeface="Calibri Light"/>
                <a:ea typeface="MS PGothic" panose="020B0600070205080204" pitchFamily="34" charset="-128"/>
              </a:rPr>
              <a:t> a </a:t>
            </a:r>
            <a:r>
              <a:rPr lang="en-GB" altLang="de-DE" sz="2400" dirty="0" err="1">
                <a:solidFill>
                  <a:srgbClr val="333333"/>
                </a:solidFill>
                <a:latin typeface="Calibri Light"/>
                <a:ea typeface="MS PGothic" panose="020B0600070205080204" pitchFamily="34" charset="-128"/>
              </a:rPr>
              <a:t>veces</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pueden</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resultar</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confusas</a:t>
            </a:r>
            <a:r>
              <a:rPr lang="en-GB" altLang="de-DE" sz="2400" dirty="0">
                <a:solidFill>
                  <a:srgbClr val="333333"/>
                </a:solidFill>
                <a:latin typeface="Calibri Light"/>
                <a:ea typeface="MS PGothic" panose="020B0600070205080204" pitchFamily="34" charset="-128"/>
              </a:rPr>
              <a:t>.</a:t>
            </a: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3" name="Slide Number Placeholder 2"/>
          <p:cNvSpPr>
            <a:spLocks noGrp="1"/>
          </p:cNvSpPr>
          <p:nvPr>
            <p:ph type="sldNum" sz="quarter" idx="12"/>
          </p:nvPr>
        </p:nvSpPr>
        <p:spPr/>
        <p:txBody>
          <a:bodyPr/>
          <a:lstStyle/>
          <a:p>
            <a:fld id="{B6BCD41C-81CA-4817-83D8-EFF29AD0D4B6}" type="slidenum">
              <a:rPr lang="de-DE" altLang="de-DE" smtClean="0"/>
              <a:pPr/>
              <a:t>114</a:t>
            </a:fld>
            <a:endParaRPr lang="de-DE" altLang="de-DE"/>
          </a:p>
        </p:txBody>
      </p:sp>
    </p:spTree>
    <p:extLst>
      <p:ext uri="{BB962C8B-B14F-4D97-AF65-F5344CB8AC3E}">
        <p14:creationId xmlns:p14="http://schemas.microsoft.com/office/powerpoint/2010/main" val="376104971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s-ES" sz="3600" dirty="0">
                <a:latin typeface="Calibri Light"/>
              </a:rPr>
              <a:t>Traducción a la vida diaria</a:t>
            </a:r>
            <a:endParaRPr lang="en-US" sz="3600" dirty="0">
              <a:latin typeface="Calibri Light"/>
            </a:endParaRPr>
          </a:p>
        </p:txBody>
      </p:sp>
      <p:sp>
        <p:nvSpPr>
          <p:cNvPr id="2" name="Content Placeholder 1"/>
          <p:cNvSpPr>
            <a:spLocks noGrp="1"/>
          </p:cNvSpPr>
          <p:nvPr>
            <p:ph idx="1"/>
          </p:nvPr>
        </p:nvSpPr>
        <p:spPr/>
        <p:txBody>
          <a:bodyPr/>
          <a:lstStyle/>
          <a:p>
            <a:pPr lvl="0" defTabSz="914400" fontAlgn="base"/>
            <a:r>
              <a:rPr lang="de-DE" altLang="de-DE" sz="2400" b="1" dirty="0">
                <a:solidFill>
                  <a:srgbClr val="333333"/>
                </a:solidFill>
                <a:latin typeface="Calibri Light"/>
                <a:ea typeface="MS PGothic" panose="020B0600070205080204" pitchFamily="34" charset="-128"/>
              </a:rPr>
              <a:t>Metas de Aprendizaje:</a:t>
            </a:r>
          </a:p>
          <a:p>
            <a:pPr marL="342900" lvl="0" indent="-342900" defTabSz="914400" fontAlgn="base">
              <a:buClr>
                <a:srgbClr val="333333"/>
              </a:buClr>
              <a:buFont typeface="WingDings"/>
              <a:buChar char=""/>
            </a:pPr>
            <a:r>
              <a:rPr lang="en-GB" altLang="de-DE" sz="2400" dirty="0" err="1">
                <a:solidFill>
                  <a:srgbClr val="333333"/>
                </a:solidFill>
                <a:latin typeface="Calibri Light"/>
                <a:ea typeface="MS PGothic" panose="020B0600070205080204" pitchFamily="34" charset="-128"/>
              </a:rPr>
              <a:t>Sólo</a:t>
            </a:r>
            <a:r>
              <a:rPr lang="en-GB" altLang="de-DE" sz="2400" dirty="0">
                <a:solidFill>
                  <a:srgbClr val="333333"/>
                </a:solidFill>
                <a:latin typeface="Calibri Light"/>
                <a:ea typeface="MS PGothic" panose="020B0600070205080204" pitchFamily="34" charset="-128"/>
              </a:rPr>
              <a:t> se </a:t>
            </a:r>
            <a:r>
              <a:rPr lang="en-GB" altLang="de-DE" sz="2400" dirty="0" err="1">
                <a:solidFill>
                  <a:srgbClr val="333333"/>
                </a:solidFill>
                <a:latin typeface="Calibri Light"/>
                <a:ea typeface="MS PGothic" panose="020B0600070205080204" pitchFamily="34" charset="-128"/>
              </a:rPr>
              <a:t>deben</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sacar</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conclusiones</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firmes</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sobre</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otra</a:t>
            </a:r>
            <a:r>
              <a:rPr lang="en-GB" altLang="de-DE" sz="2400" dirty="0">
                <a:solidFill>
                  <a:srgbClr val="333333"/>
                </a:solidFill>
                <a:latin typeface="Calibri Light"/>
                <a:ea typeface="MS PGothic" panose="020B0600070205080204" pitchFamily="34" charset="-128"/>
              </a:rPr>
              <a:t> persona </a:t>
            </a:r>
            <a:r>
              <a:rPr lang="en-GB" altLang="de-DE" sz="2400" dirty="0" err="1">
                <a:solidFill>
                  <a:srgbClr val="333333"/>
                </a:solidFill>
                <a:latin typeface="Calibri Light"/>
                <a:ea typeface="MS PGothic" panose="020B0600070205080204" pitchFamily="34" charset="-128"/>
              </a:rPr>
              <a:t>si</a:t>
            </a:r>
            <a:r>
              <a:rPr lang="en-GB" altLang="de-DE" sz="2400" dirty="0">
                <a:solidFill>
                  <a:srgbClr val="333333"/>
                </a:solidFill>
                <a:latin typeface="Calibri Light"/>
                <a:ea typeface="MS PGothic" panose="020B0600070205080204" pitchFamily="34" charset="-128"/>
              </a:rPr>
              <a:t> se la </a:t>
            </a:r>
            <a:r>
              <a:rPr lang="en-GB" altLang="de-DE" sz="2400" dirty="0" err="1">
                <a:solidFill>
                  <a:srgbClr val="333333"/>
                </a:solidFill>
                <a:latin typeface="Calibri Light"/>
                <a:ea typeface="MS PGothic" panose="020B0600070205080204" pitchFamily="34" charset="-128"/>
              </a:rPr>
              <a:t>conoce</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bien</a:t>
            </a:r>
            <a:r>
              <a:rPr lang="en-GB" altLang="de-DE" sz="2400" dirty="0">
                <a:solidFill>
                  <a:srgbClr val="333333"/>
                </a:solidFill>
                <a:latin typeface="Calibri Light"/>
                <a:ea typeface="MS PGothic" panose="020B0600070205080204" pitchFamily="34" charset="-128"/>
              </a:rPr>
              <a:t> o </a:t>
            </a:r>
            <a:r>
              <a:rPr lang="en-GB" altLang="de-DE" sz="2400" dirty="0" err="1">
                <a:solidFill>
                  <a:srgbClr val="333333"/>
                </a:solidFill>
                <a:latin typeface="Calibri Light"/>
                <a:ea typeface="MS PGothic" panose="020B0600070205080204" pitchFamily="34" charset="-128"/>
              </a:rPr>
              <a:t>si</a:t>
            </a:r>
            <a:r>
              <a:rPr lang="en-GB" altLang="de-DE" sz="2400" dirty="0">
                <a:solidFill>
                  <a:srgbClr val="333333"/>
                </a:solidFill>
                <a:latin typeface="Calibri Light"/>
                <a:ea typeface="MS PGothic" panose="020B0600070205080204" pitchFamily="34" charset="-128"/>
              </a:rPr>
              <a:t> se la ha </a:t>
            </a:r>
            <a:r>
              <a:rPr lang="en-GB" altLang="de-DE" sz="2400" dirty="0" err="1">
                <a:solidFill>
                  <a:srgbClr val="333333"/>
                </a:solidFill>
                <a:latin typeface="Calibri Light"/>
                <a:ea typeface="MS PGothic" panose="020B0600070205080204" pitchFamily="34" charset="-128"/>
              </a:rPr>
              <a:t>observado</a:t>
            </a:r>
            <a:r>
              <a:rPr lang="en-GB" altLang="de-DE" sz="2400" dirty="0">
                <a:solidFill>
                  <a:srgbClr val="333333"/>
                </a:solidFill>
                <a:latin typeface="Calibri Light"/>
                <a:ea typeface="MS PGothic" panose="020B0600070205080204" pitchFamily="34" charset="-128"/>
              </a:rPr>
              <a:t> de </a:t>
            </a:r>
            <a:r>
              <a:rPr lang="en-GB" altLang="de-DE" sz="2400" dirty="0" err="1">
                <a:solidFill>
                  <a:srgbClr val="333333"/>
                </a:solidFill>
                <a:latin typeface="Calibri Light"/>
                <a:ea typeface="MS PGothic" panose="020B0600070205080204" pitchFamily="34" charset="-128"/>
              </a:rPr>
              <a:t>cerca</a:t>
            </a:r>
            <a:r>
              <a:rPr lang="en-GB" altLang="de-DE" sz="2400" dirty="0">
                <a:solidFill>
                  <a:srgbClr val="333333"/>
                </a:solidFill>
                <a:latin typeface="Calibri Light"/>
                <a:ea typeface="MS PGothic" panose="020B0600070205080204" pitchFamily="34" charset="-128"/>
              </a:rPr>
              <a:t>. </a:t>
            </a:r>
          </a:p>
          <a:p>
            <a:pPr marL="342900" lvl="0" indent="-342900" defTabSz="914400" fontAlgn="base">
              <a:buClr>
                <a:srgbClr val="333333"/>
              </a:buClr>
              <a:buFont typeface="WingDings"/>
              <a:buChar char=""/>
            </a:pPr>
            <a:r>
              <a:rPr lang="en-GB" altLang="de-DE" sz="2400" dirty="0">
                <a:solidFill>
                  <a:srgbClr val="333333"/>
                </a:solidFill>
                <a:latin typeface="Calibri Light"/>
                <a:ea typeface="MS PGothic" panose="020B0600070205080204" pitchFamily="34" charset="-128"/>
              </a:rPr>
              <a:t>Las </a:t>
            </a:r>
            <a:r>
              <a:rPr lang="en-GB" altLang="de-DE" sz="2400" dirty="0" err="1">
                <a:solidFill>
                  <a:srgbClr val="333333"/>
                </a:solidFill>
                <a:latin typeface="Calibri Light"/>
                <a:ea typeface="MS PGothic" panose="020B0600070205080204" pitchFamily="34" charset="-128"/>
              </a:rPr>
              <a:t>expresiones</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faciales</a:t>
            </a:r>
            <a:r>
              <a:rPr lang="en-GB" altLang="de-DE" sz="2400" dirty="0">
                <a:solidFill>
                  <a:srgbClr val="333333"/>
                </a:solidFill>
                <a:latin typeface="Calibri Light"/>
                <a:ea typeface="MS PGothic" panose="020B0600070205080204" pitchFamily="34" charset="-128"/>
              </a:rPr>
              <a:t> y </a:t>
            </a:r>
            <a:r>
              <a:rPr lang="en-GB" altLang="de-DE" sz="2400" dirty="0" err="1">
                <a:solidFill>
                  <a:srgbClr val="333333"/>
                </a:solidFill>
                <a:latin typeface="Calibri Light"/>
                <a:ea typeface="MS PGothic" panose="020B0600070205080204" pitchFamily="34" charset="-128"/>
              </a:rPr>
              <a:t>los</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gestos</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proveen</a:t>
            </a:r>
            <a:r>
              <a:rPr lang="en-GB" altLang="de-DE" sz="2400" dirty="0">
                <a:solidFill>
                  <a:srgbClr val="333333"/>
                </a:solidFill>
                <a:latin typeface="Calibri Light"/>
                <a:ea typeface="MS PGothic" panose="020B0600070205080204" pitchFamily="34" charset="-128"/>
              </a:rPr>
              <a:t> claves </a:t>
            </a:r>
            <a:r>
              <a:rPr lang="en-GB" altLang="de-DE" sz="2400" dirty="0" err="1">
                <a:solidFill>
                  <a:srgbClr val="333333"/>
                </a:solidFill>
                <a:latin typeface="Calibri Light"/>
                <a:ea typeface="MS PGothic" panose="020B0600070205080204" pitchFamily="34" charset="-128"/>
              </a:rPr>
              <a:t>importantes</a:t>
            </a:r>
            <a:r>
              <a:rPr lang="en-GB" altLang="de-DE" sz="2400" dirty="0">
                <a:solidFill>
                  <a:srgbClr val="333333"/>
                </a:solidFill>
                <a:latin typeface="Calibri Light"/>
                <a:ea typeface="MS PGothic" panose="020B0600070205080204" pitchFamily="34" charset="-128"/>
              </a:rPr>
              <a:t> para </a:t>
            </a:r>
            <a:r>
              <a:rPr lang="en-GB" altLang="de-DE" sz="2400" dirty="0" err="1">
                <a:solidFill>
                  <a:srgbClr val="333333"/>
                </a:solidFill>
                <a:latin typeface="Calibri Light"/>
                <a:ea typeface="MS PGothic" panose="020B0600070205080204" pitchFamily="34" charset="-128"/>
              </a:rPr>
              <a:t>saber</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cómo</a:t>
            </a:r>
            <a:r>
              <a:rPr lang="en-GB" altLang="de-DE" sz="2400" dirty="0">
                <a:solidFill>
                  <a:srgbClr val="333333"/>
                </a:solidFill>
                <a:latin typeface="Calibri Light"/>
                <a:ea typeface="MS PGothic" panose="020B0600070205080204" pitchFamily="34" charset="-128"/>
              </a:rPr>
              <a:t> se </a:t>
            </a:r>
            <a:r>
              <a:rPr lang="en-GB" altLang="de-DE" sz="2400" dirty="0" err="1">
                <a:solidFill>
                  <a:srgbClr val="333333"/>
                </a:solidFill>
                <a:latin typeface="Calibri Light"/>
                <a:ea typeface="MS PGothic" panose="020B0600070205080204" pitchFamily="34" charset="-128"/>
              </a:rPr>
              <a:t>siente</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alguien</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pero</a:t>
            </a:r>
            <a:r>
              <a:rPr lang="en-GB" altLang="de-DE" sz="2400" dirty="0">
                <a:solidFill>
                  <a:srgbClr val="333333"/>
                </a:solidFill>
                <a:latin typeface="Calibri Light"/>
                <a:ea typeface="MS PGothic" panose="020B0600070205080204" pitchFamily="34" charset="-128"/>
              </a:rPr>
              <a:t> a </a:t>
            </a:r>
            <a:r>
              <a:rPr lang="en-GB" altLang="de-DE" sz="2400" dirty="0" err="1">
                <a:solidFill>
                  <a:srgbClr val="333333"/>
                </a:solidFill>
                <a:latin typeface="Calibri Light"/>
                <a:ea typeface="MS PGothic" panose="020B0600070205080204" pitchFamily="34" charset="-128"/>
              </a:rPr>
              <a:t>veces</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pueden</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resultar</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confusas</a:t>
            </a:r>
            <a:r>
              <a:rPr lang="en-GB" altLang="de-DE" sz="2400" dirty="0">
                <a:solidFill>
                  <a:srgbClr val="333333"/>
                </a:solidFill>
                <a:latin typeface="Calibri Light"/>
                <a:ea typeface="MS PGothic" panose="020B0600070205080204" pitchFamily="34" charset="-128"/>
              </a:rPr>
              <a:t>.</a:t>
            </a:r>
          </a:p>
          <a:p>
            <a:pPr marL="342900" lvl="0" indent="-342900" defTabSz="914400" fontAlgn="base">
              <a:buClr>
                <a:srgbClr val="333333"/>
              </a:buClr>
              <a:buFont typeface="WingDings"/>
              <a:buChar char=""/>
            </a:pPr>
            <a:r>
              <a:rPr lang="en-US" altLang="de-DE" sz="2400" dirty="0">
                <a:solidFill>
                  <a:srgbClr val="333333"/>
                </a:solidFill>
                <a:latin typeface="Calibri Light"/>
                <a:ea typeface="MS PGothic" panose="020B0600070205080204" pitchFamily="34" charset="-128"/>
              </a:rPr>
              <a:t>Al </a:t>
            </a:r>
            <a:r>
              <a:rPr lang="en-US" altLang="de-DE" sz="2400" dirty="0" err="1">
                <a:solidFill>
                  <a:srgbClr val="333333"/>
                </a:solidFill>
                <a:latin typeface="Calibri Light"/>
                <a:ea typeface="MS PGothic" panose="020B0600070205080204" pitchFamily="34" charset="-128"/>
              </a:rPr>
              <a:t>evaluar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situaciones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complejas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es</a:t>
            </a:r>
            <a:r>
              <a:rPr lang="en-US" altLang="de-DE" sz="2400" dirty="0">
                <a:solidFill>
                  <a:srgbClr val="333333"/>
                </a:solidFill>
                <a:latin typeface="Calibri Light"/>
                <a:ea typeface="MS PGothic" panose="020B0600070205080204" pitchFamily="34" charset="-128"/>
              </a:rPr>
              <a:t> crucial </a:t>
            </a:r>
            <a:r>
              <a:rPr lang="en-US" altLang="de-DE" sz="2400" dirty="0" err="1">
                <a:solidFill>
                  <a:srgbClr val="333333"/>
                </a:solidFill>
                <a:latin typeface="Calibri Light"/>
                <a:ea typeface="MS PGothic" panose="020B0600070205080204" pitchFamily="34" charset="-128"/>
              </a:rPr>
              <a:t>considerar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toda</a:t>
            </a:r>
            <a:r>
              <a:rPr lang="en-US" altLang="de-DE" sz="2400" dirty="0">
                <a:solidFill>
                  <a:srgbClr val="333333"/>
                </a:solidFill>
                <a:latin typeface="Calibri Light"/>
                <a:ea typeface="MS PGothic" panose="020B0600070205080204" pitchFamily="34" charset="-128"/>
              </a:rPr>
              <a:t> la </a:t>
            </a:r>
            <a:r>
              <a:rPr lang="en-US" altLang="de-DE" sz="2400" dirty="0" err="1">
                <a:solidFill>
                  <a:srgbClr val="333333"/>
                </a:solidFill>
                <a:latin typeface="Calibri Light"/>
                <a:ea typeface="MS PGothic" panose="020B0600070205080204" pitchFamily="34" charset="-128"/>
              </a:rPr>
              <a:t>información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disponible</a:t>
            </a:r>
            <a:r>
              <a:rPr lang="en-US" altLang="de-DE" sz="2400" dirty="0">
                <a:solidFill>
                  <a:srgbClr val="333333"/>
                </a:solidFill>
                <a:latin typeface="Calibri Light"/>
                <a:ea typeface="MS PGothic" panose="020B0600070205080204" pitchFamily="34" charset="-128"/>
              </a:rPr>
              <a:t>.</a:t>
            </a:r>
            <a:endParaRPr lang="de-DE" altLang="de-DE" sz="2400" dirty="0">
              <a:solidFill>
                <a:srgbClr val="333333"/>
              </a:solidFill>
              <a:latin typeface="Calibri Light"/>
              <a:ea typeface="MS PGothic" panose="020B0600070205080204" pitchFamily="34" charset="-128"/>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3" name="Slide Number Placeholder 2"/>
          <p:cNvSpPr>
            <a:spLocks noGrp="1"/>
          </p:cNvSpPr>
          <p:nvPr>
            <p:ph type="sldNum" sz="quarter" idx="12"/>
          </p:nvPr>
        </p:nvSpPr>
        <p:spPr/>
        <p:txBody>
          <a:bodyPr/>
          <a:lstStyle/>
          <a:p>
            <a:fld id="{B6BCD41C-81CA-4817-83D8-EFF29AD0D4B6}" type="slidenum">
              <a:rPr lang="de-DE" altLang="de-DE" smtClean="0"/>
              <a:pPr/>
              <a:t>115</a:t>
            </a:fld>
            <a:endParaRPr lang="de-DE" altLang="de-DE"/>
          </a:p>
        </p:txBody>
      </p:sp>
    </p:spTree>
    <p:extLst>
      <p:ext uri="{BB962C8B-B14F-4D97-AF65-F5344CB8AC3E}">
        <p14:creationId xmlns:p14="http://schemas.microsoft.com/office/powerpoint/2010/main" val="1948829144"/>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s-ES" sz="3600" dirty="0">
                <a:latin typeface="Calibri Light"/>
              </a:rPr>
              <a:t>Traducción a la vida diaria</a:t>
            </a:r>
            <a:endParaRPr lang="en-US" sz="3600" dirty="0">
              <a:latin typeface="Calibri Light"/>
            </a:endParaRPr>
          </a:p>
        </p:txBody>
      </p:sp>
      <p:sp>
        <p:nvSpPr>
          <p:cNvPr id="2" name="Content Placeholder 1"/>
          <p:cNvSpPr>
            <a:spLocks noGrp="1"/>
          </p:cNvSpPr>
          <p:nvPr>
            <p:ph idx="1"/>
          </p:nvPr>
        </p:nvSpPr>
        <p:spPr/>
        <p:txBody>
          <a:bodyPr/>
          <a:lstStyle/>
          <a:p>
            <a:pPr lvl="0" defTabSz="914400" fontAlgn="base"/>
            <a:r>
              <a:rPr lang="de-DE" altLang="de-DE" sz="2400" b="1" dirty="0">
                <a:solidFill>
                  <a:srgbClr val="333333"/>
                </a:solidFill>
                <a:latin typeface="Calibri Light"/>
                <a:ea typeface="MS PGothic" panose="020B0600070205080204" pitchFamily="34" charset="-128"/>
              </a:rPr>
              <a:t>Metas de Aprendizaje:</a:t>
            </a:r>
          </a:p>
          <a:p>
            <a:pPr marL="342900" lvl="0" indent="-342900" defTabSz="914400" fontAlgn="base">
              <a:buClr>
                <a:srgbClr val="333333"/>
              </a:buClr>
              <a:buFont typeface="WingDings"/>
              <a:buChar char=""/>
            </a:pPr>
            <a:r>
              <a:rPr lang="en-GB" altLang="de-DE" sz="2400" dirty="0" err="1">
                <a:solidFill>
                  <a:srgbClr val="333333"/>
                </a:solidFill>
                <a:latin typeface="Calibri Light"/>
                <a:ea typeface="MS PGothic" panose="020B0600070205080204" pitchFamily="34" charset="-128"/>
              </a:rPr>
              <a:t>Sólo</a:t>
            </a:r>
            <a:r>
              <a:rPr lang="en-GB" altLang="de-DE" sz="2400" dirty="0">
                <a:solidFill>
                  <a:srgbClr val="333333"/>
                </a:solidFill>
                <a:latin typeface="Calibri Light"/>
                <a:ea typeface="MS PGothic" panose="020B0600070205080204" pitchFamily="34" charset="-128"/>
              </a:rPr>
              <a:t> se </a:t>
            </a:r>
            <a:r>
              <a:rPr lang="en-GB" altLang="de-DE" sz="2400" dirty="0" err="1">
                <a:solidFill>
                  <a:srgbClr val="333333"/>
                </a:solidFill>
                <a:latin typeface="Calibri Light"/>
                <a:ea typeface="MS PGothic" panose="020B0600070205080204" pitchFamily="34" charset="-128"/>
              </a:rPr>
              <a:t>deben</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sacar</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conclusiones</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firmes</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sobre</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otra</a:t>
            </a:r>
            <a:r>
              <a:rPr lang="en-GB" altLang="de-DE" sz="2400" dirty="0">
                <a:solidFill>
                  <a:srgbClr val="333333"/>
                </a:solidFill>
                <a:latin typeface="Calibri Light"/>
                <a:ea typeface="MS PGothic" panose="020B0600070205080204" pitchFamily="34" charset="-128"/>
              </a:rPr>
              <a:t> persona </a:t>
            </a:r>
            <a:r>
              <a:rPr lang="en-GB" altLang="de-DE" sz="2400" dirty="0" err="1">
                <a:solidFill>
                  <a:srgbClr val="333333"/>
                </a:solidFill>
                <a:latin typeface="Calibri Light"/>
                <a:ea typeface="MS PGothic" panose="020B0600070205080204" pitchFamily="34" charset="-128"/>
              </a:rPr>
              <a:t>si</a:t>
            </a:r>
            <a:r>
              <a:rPr lang="en-GB" altLang="de-DE" sz="2400" dirty="0">
                <a:solidFill>
                  <a:srgbClr val="333333"/>
                </a:solidFill>
                <a:latin typeface="Calibri Light"/>
                <a:ea typeface="MS PGothic" panose="020B0600070205080204" pitchFamily="34" charset="-128"/>
              </a:rPr>
              <a:t> se la </a:t>
            </a:r>
            <a:r>
              <a:rPr lang="en-GB" altLang="de-DE" sz="2400" dirty="0" err="1">
                <a:solidFill>
                  <a:srgbClr val="333333"/>
                </a:solidFill>
                <a:latin typeface="Calibri Light"/>
                <a:ea typeface="MS PGothic" panose="020B0600070205080204" pitchFamily="34" charset="-128"/>
              </a:rPr>
              <a:t>conoce</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bien</a:t>
            </a:r>
            <a:r>
              <a:rPr lang="en-GB" altLang="de-DE" sz="2400" dirty="0">
                <a:solidFill>
                  <a:srgbClr val="333333"/>
                </a:solidFill>
                <a:latin typeface="Calibri Light"/>
                <a:ea typeface="MS PGothic" panose="020B0600070205080204" pitchFamily="34" charset="-128"/>
              </a:rPr>
              <a:t> o </a:t>
            </a:r>
            <a:r>
              <a:rPr lang="en-GB" altLang="de-DE" sz="2400" dirty="0" err="1">
                <a:solidFill>
                  <a:srgbClr val="333333"/>
                </a:solidFill>
                <a:latin typeface="Calibri Light"/>
                <a:ea typeface="MS PGothic" panose="020B0600070205080204" pitchFamily="34" charset="-128"/>
              </a:rPr>
              <a:t>si</a:t>
            </a:r>
            <a:r>
              <a:rPr lang="en-GB" altLang="de-DE" sz="2400" dirty="0">
                <a:solidFill>
                  <a:srgbClr val="333333"/>
                </a:solidFill>
                <a:latin typeface="Calibri Light"/>
                <a:ea typeface="MS PGothic" panose="020B0600070205080204" pitchFamily="34" charset="-128"/>
              </a:rPr>
              <a:t> se la ha </a:t>
            </a:r>
            <a:r>
              <a:rPr lang="en-GB" altLang="de-DE" sz="2400" dirty="0" err="1">
                <a:solidFill>
                  <a:srgbClr val="333333"/>
                </a:solidFill>
                <a:latin typeface="Calibri Light"/>
                <a:ea typeface="MS PGothic" panose="020B0600070205080204" pitchFamily="34" charset="-128"/>
              </a:rPr>
              <a:t>observado</a:t>
            </a:r>
            <a:r>
              <a:rPr lang="en-GB" altLang="de-DE" sz="2400" dirty="0">
                <a:solidFill>
                  <a:srgbClr val="333333"/>
                </a:solidFill>
                <a:latin typeface="Calibri Light"/>
                <a:ea typeface="MS PGothic" panose="020B0600070205080204" pitchFamily="34" charset="-128"/>
              </a:rPr>
              <a:t> de </a:t>
            </a:r>
            <a:r>
              <a:rPr lang="en-GB" altLang="de-DE" sz="2400" dirty="0" err="1">
                <a:solidFill>
                  <a:srgbClr val="333333"/>
                </a:solidFill>
                <a:latin typeface="Calibri Light"/>
                <a:ea typeface="MS PGothic" panose="020B0600070205080204" pitchFamily="34" charset="-128"/>
              </a:rPr>
              <a:t>cerca</a:t>
            </a:r>
            <a:r>
              <a:rPr lang="en-GB" altLang="de-DE" sz="2400" dirty="0">
                <a:solidFill>
                  <a:srgbClr val="333333"/>
                </a:solidFill>
                <a:latin typeface="Calibri Light"/>
                <a:ea typeface="MS PGothic" panose="020B0600070205080204" pitchFamily="34" charset="-128"/>
              </a:rPr>
              <a:t>. </a:t>
            </a:r>
          </a:p>
          <a:p>
            <a:pPr marL="342900" lvl="0" indent="-342900" defTabSz="914400" fontAlgn="base">
              <a:buClr>
                <a:srgbClr val="333333"/>
              </a:buClr>
              <a:buFont typeface="WingDings"/>
              <a:buChar char=""/>
            </a:pPr>
            <a:r>
              <a:rPr lang="en-GB" altLang="de-DE" sz="2400" dirty="0">
                <a:solidFill>
                  <a:srgbClr val="333333"/>
                </a:solidFill>
                <a:latin typeface="Calibri Light"/>
                <a:ea typeface="MS PGothic" panose="020B0600070205080204" pitchFamily="34" charset="-128"/>
              </a:rPr>
              <a:t>Las </a:t>
            </a:r>
            <a:r>
              <a:rPr lang="en-GB" altLang="de-DE" sz="2400" dirty="0" err="1">
                <a:solidFill>
                  <a:srgbClr val="333333"/>
                </a:solidFill>
                <a:latin typeface="Calibri Light"/>
                <a:ea typeface="MS PGothic" panose="020B0600070205080204" pitchFamily="34" charset="-128"/>
              </a:rPr>
              <a:t>expresiones</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faciales</a:t>
            </a:r>
            <a:r>
              <a:rPr lang="en-GB" altLang="de-DE" sz="2400" dirty="0">
                <a:solidFill>
                  <a:srgbClr val="333333"/>
                </a:solidFill>
                <a:latin typeface="Calibri Light"/>
                <a:ea typeface="MS PGothic" panose="020B0600070205080204" pitchFamily="34" charset="-128"/>
              </a:rPr>
              <a:t> y </a:t>
            </a:r>
            <a:r>
              <a:rPr lang="en-GB" altLang="de-DE" sz="2400" dirty="0" err="1">
                <a:solidFill>
                  <a:srgbClr val="333333"/>
                </a:solidFill>
                <a:latin typeface="Calibri Light"/>
                <a:ea typeface="MS PGothic" panose="020B0600070205080204" pitchFamily="34" charset="-128"/>
              </a:rPr>
              <a:t>los</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gestos</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proveen</a:t>
            </a:r>
            <a:r>
              <a:rPr lang="en-GB" altLang="de-DE" sz="2400" dirty="0">
                <a:solidFill>
                  <a:srgbClr val="333333"/>
                </a:solidFill>
                <a:latin typeface="Calibri Light"/>
                <a:ea typeface="MS PGothic" panose="020B0600070205080204" pitchFamily="34" charset="-128"/>
              </a:rPr>
              <a:t> claves </a:t>
            </a:r>
            <a:r>
              <a:rPr lang="en-GB" altLang="de-DE" sz="2400" dirty="0" err="1">
                <a:solidFill>
                  <a:srgbClr val="333333"/>
                </a:solidFill>
                <a:latin typeface="Calibri Light"/>
                <a:ea typeface="MS PGothic" panose="020B0600070205080204" pitchFamily="34" charset="-128"/>
              </a:rPr>
              <a:t>importantes</a:t>
            </a:r>
            <a:r>
              <a:rPr lang="en-GB" altLang="de-DE" sz="2400" dirty="0">
                <a:solidFill>
                  <a:srgbClr val="333333"/>
                </a:solidFill>
                <a:latin typeface="Calibri Light"/>
                <a:ea typeface="MS PGothic" panose="020B0600070205080204" pitchFamily="34" charset="-128"/>
              </a:rPr>
              <a:t> para </a:t>
            </a:r>
            <a:r>
              <a:rPr lang="en-GB" altLang="de-DE" sz="2400" dirty="0" err="1">
                <a:solidFill>
                  <a:srgbClr val="333333"/>
                </a:solidFill>
                <a:latin typeface="Calibri Light"/>
                <a:ea typeface="MS PGothic" panose="020B0600070205080204" pitchFamily="34" charset="-128"/>
              </a:rPr>
              <a:t>saber</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cómo</a:t>
            </a:r>
            <a:r>
              <a:rPr lang="en-GB" altLang="de-DE" sz="2400" dirty="0">
                <a:solidFill>
                  <a:srgbClr val="333333"/>
                </a:solidFill>
                <a:latin typeface="Calibri Light"/>
                <a:ea typeface="MS PGothic" panose="020B0600070205080204" pitchFamily="34" charset="-128"/>
              </a:rPr>
              <a:t> se </a:t>
            </a:r>
            <a:r>
              <a:rPr lang="en-GB" altLang="de-DE" sz="2400" dirty="0" err="1">
                <a:solidFill>
                  <a:srgbClr val="333333"/>
                </a:solidFill>
                <a:latin typeface="Calibri Light"/>
                <a:ea typeface="MS PGothic" panose="020B0600070205080204" pitchFamily="34" charset="-128"/>
              </a:rPr>
              <a:t>siente</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alguien</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pero</a:t>
            </a:r>
            <a:r>
              <a:rPr lang="en-GB" altLang="de-DE" sz="2400" dirty="0">
                <a:solidFill>
                  <a:srgbClr val="333333"/>
                </a:solidFill>
                <a:latin typeface="Calibri Light"/>
                <a:ea typeface="MS PGothic" panose="020B0600070205080204" pitchFamily="34" charset="-128"/>
              </a:rPr>
              <a:t> a </a:t>
            </a:r>
            <a:r>
              <a:rPr lang="en-GB" altLang="de-DE" sz="2400" dirty="0" err="1">
                <a:solidFill>
                  <a:srgbClr val="333333"/>
                </a:solidFill>
                <a:latin typeface="Calibri Light"/>
                <a:ea typeface="MS PGothic" panose="020B0600070205080204" pitchFamily="34" charset="-128"/>
              </a:rPr>
              <a:t>veces</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pueden</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resultar</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confusas</a:t>
            </a:r>
            <a:r>
              <a:rPr lang="en-GB" altLang="de-DE" sz="2400" dirty="0">
                <a:solidFill>
                  <a:srgbClr val="333333"/>
                </a:solidFill>
                <a:latin typeface="Calibri Light"/>
                <a:ea typeface="MS PGothic" panose="020B0600070205080204" pitchFamily="34" charset="-128"/>
              </a:rPr>
              <a:t>.</a:t>
            </a:r>
          </a:p>
          <a:p>
            <a:pPr marL="342900" lvl="0" indent="-342900" defTabSz="914400" fontAlgn="base">
              <a:buClr>
                <a:srgbClr val="333333"/>
              </a:buClr>
              <a:buFont typeface="WingDings"/>
              <a:buChar char=""/>
            </a:pPr>
            <a:r>
              <a:rPr lang="en-US" altLang="de-DE" sz="2400" dirty="0">
                <a:solidFill>
                  <a:srgbClr val="333333"/>
                </a:solidFill>
                <a:latin typeface="Calibri Light"/>
                <a:ea typeface="MS PGothic" panose="020B0600070205080204" pitchFamily="34" charset="-128"/>
              </a:rPr>
              <a:t>Al </a:t>
            </a:r>
            <a:r>
              <a:rPr lang="en-US" altLang="de-DE" sz="2400" dirty="0" err="1">
                <a:solidFill>
                  <a:srgbClr val="333333"/>
                </a:solidFill>
                <a:latin typeface="Calibri Light"/>
                <a:ea typeface="MS PGothic" panose="020B0600070205080204" pitchFamily="34" charset="-128"/>
              </a:rPr>
              <a:t>evaluar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situaciones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complejas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es</a:t>
            </a:r>
            <a:r>
              <a:rPr lang="en-US" altLang="de-DE" sz="2400" dirty="0">
                <a:solidFill>
                  <a:srgbClr val="333333"/>
                </a:solidFill>
                <a:latin typeface="Calibri Light"/>
                <a:ea typeface="MS PGothic" panose="020B0600070205080204" pitchFamily="34" charset="-128"/>
              </a:rPr>
              <a:t> crucial </a:t>
            </a:r>
            <a:r>
              <a:rPr lang="en-US" altLang="de-DE" sz="2400" dirty="0" err="1">
                <a:solidFill>
                  <a:srgbClr val="333333"/>
                </a:solidFill>
                <a:latin typeface="Calibri Light"/>
                <a:ea typeface="MS PGothic" panose="020B0600070205080204" pitchFamily="34" charset="-128"/>
              </a:rPr>
              <a:t>considerar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toda</a:t>
            </a:r>
            <a:r>
              <a:rPr lang="en-US" altLang="de-DE" sz="2400" dirty="0">
                <a:solidFill>
                  <a:srgbClr val="333333"/>
                </a:solidFill>
                <a:latin typeface="Calibri Light"/>
                <a:ea typeface="MS PGothic" panose="020B0600070205080204" pitchFamily="34" charset="-128"/>
              </a:rPr>
              <a:t> la </a:t>
            </a:r>
            <a:r>
              <a:rPr lang="en-US" altLang="de-DE" sz="2400" dirty="0" err="1">
                <a:solidFill>
                  <a:srgbClr val="333333"/>
                </a:solidFill>
                <a:latin typeface="Calibri Light"/>
                <a:ea typeface="MS PGothic" panose="020B0600070205080204" pitchFamily="34" charset="-128"/>
              </a:rPr>
              <a:t>información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disponible</a:t>
            </a:r>
            <a:r>
              <a:rPr lang="en-US" altLang="de-DE" sz="2400" dirty="0">
                <a:solidFill>
                  <a:srgbClr val="333333"/>
                </a:solidFill>
                <a:latin typeface="Calibri Light"/>
                <a:ea typeface="MS PGothic" panose="020B0600070205080204" pitchFamily="34" charset="-128"/>
              </a:rPr>
              <a:t>.</a:t>
            </a:r>
            <a:endParaRPr lang="de-DE" altLang="de-DE" sz="2400" dirty="0">
              <a:solidFill>
                <a:srgbClr val="333333"/>
              </a:solidFill>
              <a:latin typeface="Calibri Light"/>
              <a:ea typeface="MS PGothic" panose="020B0600070205080204" pitchFamily="34" charset="-128"/>
            </a:endParaRPr>
          </a:p>
          <a:p>
            <a:pPr marL="342900" lvl="0" indent="-342900" defTabSz="914400" fontAlgn="base">
              <a:buClr>
                <a:srgbClr val="333333"/>
              </a:buClr>
              <a:buFont typeface="WingDings"/>
              <a:buChar char=""/>
            </a:pPr>
            <a:r>
              <a:rPr lang="en-US" altLang="de-DE" sz="2400" dirty="0" err="1">
                <a:solidFill>
                  <a:srgbClr val="333333"/>
                </a:solidFill>
                <a:latin typeface="Calibri Light"/>
                <a:ea typeface="MS PGothic" panose="020B0600070205080204" pitchFamily="34" charset="-128"/>
              </a:rPr>
              <a:t>Cuanta</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más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información</a:t>
            </a:r>
            <a:r>
              <a:rPr lang="en-US" altLang="de-DE" sz="2400" dirty="0">
                <a:solidFill>
                  <a:srgbClr val="333333"/>
                </a:solidFill>
                <a:latin typeface="Calibri Light"/>
                <a:ea typeface="MS PGothic" panose="020B0600070205080204" pitchFamily="34" charset="-128"/>
              </a:rPr>
              <a:t> se </a:t>
            </a:r>
            <a:r>
              <a:rPr lang="en-US" altLang="de-DE" sz="2400" dirty="0" err="1">
                <a:solidFill>
                  <a:srgbClr val="333333"/>
                </a:solidFill>
                <a:latin typeface="Calibri Light"/>
                <a:ea typeface="MS PGothic" panose="020B0600070205080204" pitchFamily="34" charset="-128"/>
              </a:rPr>
              <a:t>considere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más</a:t>
            </a:r>
            <a:r>
              <a:rPr lang="en-US" altLang="de-DE" sz="2400" dirty="0">
                <a:solidFill>
                  <a:srgbClr val="333333"/>
                </a:solidFill>
                <a:latin typeface="Calibri Light"/>
                <a:ea typeface="MS PGothic" panose="020B0600070205080204" pitchFamily="34" charset="-128"/>
              </a:rPr>
              <a:t> probable </a:t>
            </a:r>
            <a:r>
              <a:rPr lang="en-US" altLang="de-DE" sz="2400" dirty="0" err="1">
                <a:solidFill>
                  <a:srgbClr val="333333"/>
                </a:solidFill>
                <a:latin typeface="Calibri Light"/>
                <a:ea typeface="MS PGothic" panose="020B0600070205080204" pitchFamily="34" charset="-128"/>
              </a:rPr>
              <a:t>será</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llegar</a:t>
            </a:r>
            <a:r>
              <a:rPr lang="en-US" altLang="de-DE" sz="2400" dirty="0">
                <a:solidFill>
                  <a:srgbClr val="333333"/>
                </a:solidFill>
                <a:latin typeface="Calibri Light"/>
                <a:ea typeface="MS PGothic" panose="020B0600070205080204" pitchFamily="34" charset="-128"/>
              </a:rPr>
              <a:t> a la </a:t>
            </a:r>
            <a:r>
              <a:rPr lang="en-US" altLang="de-DE" sz="2400" dirty="0" err="1">
                <a:solidFill>
                  <a:srgbClr val="333333"/>
                </a:solidFill>
                <a:latin typeface="Calibri Light"/>
                <a:ea typeface="MS PGothic" panose="020B0600070205080204" pitchFamily="34" charset="-128"/>
              </a:rPr>
              <a:t>conclusión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correcta</a:t>
            </a:r>
            <a:r>
              <a:rPr lang="en-US" altLang="de-DE" sz="2400" dirty="0">
                <a:solidFill>
                  <a:srgbClr val="333333"/>
                </a:solidFill>
                <a:latin typeface="Calibri Light"/>
                <a:ea typeface="MS PGothic" panose="020B0600070205080204" pitchFamily="34" charset="-128"/>
              </a:rPr>
              <a:t>.</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3" name="Slide Number Placeholder 2"/>
          <p:cNvSpPr>
            <a:spLocks noGrp="1"/>
          </p:cNvSpPr>
          <p:nvPr>
            <p:ph type="sldNum" sz="quarter" idx="12"/>
          </p:nvPr>
        </p:nvSpPr>
        <p:spPr/>
        <p:txBody>
          <a:bodyPr/>
          <a:lstStyle/>
          <a:p>
            <a:fld id="{B6BCD41C-81CA-4817-83D8-EFF29AD0D4B6}" type="slidenum">
              <a:rPr lang="de-DE" altLang="de-DE" smtClean="0"/>
              <a:pPr/>
              <a:t>116</a:t>
            </a:fld>
            <a:endParaRPr lang="de-DE" altLang="de-DE"/>
          </a:p>
        </p:txBody>
      </p:sp>
    </p:spTree>
    <p:extLst>
      <p:ext uri="{BB962C8B-B14F-4D97-AF65-F5344CB8AC3E}">
        <p14:creationId xmlns:p14="http://schemas.microsoft.com/office/powerpoint/2010/main" val="127433376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Calibri Light"/>
              </a:rPr>
              <a:t>¿Qué tiene esto que ver con la psicosis?</a:t>
            </a:r>
            <a:endParaRPr lang="en-US" sz="3600" dirty="0">
              <a:latin typeface="Calibri Light"/>
            </a:endParaRPr>
          </a:p>
        </p:txBody>
      </p:sp>
      <p:sp>
        <p:nvSpPr>
          <p:cNvPr id="2" name="Content Placeholder 1"/>
          <p:cNvSpPr>
            <a:spLocks noGrp="1"/>
          </p:cNvSpPr>
          <p:nvPr>
            <p:ph idx="1"/>
          </p:nvPr>
        </p:nvSpPr>
        <p:spPr/>
        <p:txBody>
          <a:bodyPr/>
          <a:lstStyle/>
          <a:p>
            <a:pPr lvl="0" defTabSz="914400" fontAlgn="base"/>
            <a:r>
              <a:rPr lang="en-AU" altLang="de-DE" sz="2400" dirty="0">
                <a:solidFill>
                  <a:srgbClr val="333333"/>
                </a:solidFill>
                <a:latin typeface="Calibri Light"/>
                <a:ea typeface="MS PGothic" panose="020B0600070205080204" pitchFamily="34" charset="-128"/>
              </a:rPr>
              <a:t>Durante la </a:t>
            </a:r>
            <a:r>
              <a:rPr lang="en-AU" altLang="de-DE" sz="2400" dirty="0" err="1">
                <a:solidFill>
                  <a:srgbClr val="333333"/>
                </a:solidFill>
                <a:latin typeface="Calibri Light"/>
                <a:ea typeface="MS PGothic" panose="020B0600070205080204" pitchFamily="34" charset="-128"/>
              </a:rPr>
              <a:t>psicosis</a:t>
            </a:r>
            <a:r>
              <a:rPr lang="en-AU" altLang="de-DE" sz="2400" dirty="0">
                <a:solidFill>
                  <a:srgbClr val="333333"/>
                </a:solidFill>
                <a:latin typeface="Calibri Light"/>
                <a:ea typeface="MS PGothic" panose="020B0600070205080204" pitchFamily="34" charset="-128"/>
              </a:rPr>
              <a:t>, las personas </a:t>
            </a:r>
            <a:r>
              <a:rPr lang="en-AU" altLang="de-DE" sz="2400" dirty="0" err="1">
                <a:solidFill>
                  <a:srgbClr val="333333"/>
                </a:solidFill>
                <a:latin typeface="Calibri Light"/>
                <a:ea typeface="MS PGothic" panose="020B0600070205080204" pitchFamily="34" charset="-128"/>
              </a:rPr>
              <a:t>tienden</a:t>
            </a:r>
            <a:r>
              <a:rPr lang="en-AU" altLang="de-DE" sz="2400" dirty="0">
                <a:solidFill>
                  <a:srgbClr val="333333"/>
                </a:solidFill>
                <a:latin typeface="Calibri Light"/>
                <a:ea typeface="MS PGothic" panose="020B0600070205080204" pitchFamily="34" charset="-128"/>
              </a:rPr>
              <a:t> a </a:t>
            </a:r>
            <a:r>
              <a:rPr lang="en-AU" altLang="de-DE" sz="2400" dirty="0" err="1">
                <a:solidFill>
                  <a:srgbClr val="333333"/>
                </a:solidFill>
                <a:latin typeface="Calibri Light"/>
                <a:ea typeface="MS PGothic" panose="020B0600070205080204" pitchFamily="34" charset="-128"/>
              </a:rPr>
              <a:t>malinterpretar</a:t>
            </a:r>
            <a:r>
              <a:rPr lang="en-AU" altLang="de-DE" sz="2400" dirty="0">
                <a:solidFill>
                  <a:srgbClr val="333333"/>
                </a:solidFill>
                <a:latin typeface="Calibri Light"/>
                <a:ea typeface="MS PGothic" panose="020B0600070205080204" pitchFamily="34" charset="-128"/>
              </a:rPr>
              <a:t> o </a:t>
            </a:r>
            <a:r>
              <a:rPr lang="en-AU" altLang="de-DE" sz="2400" dirty="0" err="1">
                <a:solidFill>
                  <a:srgbClr val="333333"/>
                </a:solidFill>
                <a:latin typeface="Calibri Light"/>
                <a:ea typeface="MS PGothic" panose="020B0600070205080204" pitchFamily="34" charset="-128"/>
              </a:rPr>
              <a:t>exagerar</a:t>
            </a:r>
            <a:r>
              <a:rPr lang="en-AU" altLang="de-DE" sz="2400" dirty="0">
                <a:solidFill>
                  <a:srgbClr val="333333"/>
                </a:solidFill>
                <a:latin typeface="Calibri Light"/>
                <a:ea typeface="MS PGothic" panose="020B0600070205080204" pitchFamily="34" charset="-128"/>
              </a:rPr>
              <a:t> las </a:t>
            </a:r>
            <a:r>
              <a:rPr lang="en-AU" altLang="de-DE" sz="2400" dirty="0" err="1">
                <a:solidFill>
                  <a:srgbClr val="333333"/>
                </a:solidFill>
                <a:latin typeface="Calibri Light"/>
                <a:ea typeface="MS PGothic" panose="020B0600070205080204" pitchFamily="34" charset="-128"/>
              </a:rPr>
              <a:t>expresiones</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faciales</a:t>
            </a:r>
            <a:r>
              <a:rPr lang="en-AU" altLang="de-DE" sz="2400" dirty="0">
                <a:solidFill>
                  <a:srgbClr val="333333"/>
                </a:solidFill>
                <a:latin typeface="Calibri Light"/>
                <a:ea typeface="MS PGothic" panose="020B0600070205080204" pitchFamily="34" charset="-128"/>
              </a:rPr>
              <a:t> o las </a:t>
            </a:r>
            <a:r>
              <a:rPr lang="en-AU" altLang="de-DE" sz="2400" dirty="0" err="1">
                <a:solidFill>
                  <a:srgbClr val="333333"/>
                </a:solidFill>
                <a:latin typeface="Calibri Light"/>
                <a:ea typeface="MS PGothic" panose="020B0600070205080204" pitchFamily="34" charset="-128"/>
              </a:rPr>
              <a:t>acciones</a:t>
            </a:r>
            <a:r>
              <a:rPr lang="en-AU" altLang="de-DE" sz="2400" dirty="0">
                <a:solidFill>
                  <a:srgbClr val="333333"/>
                </a:solidFill>
                <a:latin typeface="Calibri Light"/>
                <a:ea typeface="MS PGothic" panose="020B0600070205080204" pitchFamily="34" charset="-128"/>
              </a:rPr>
              <a:t> de </a:t>
            </a:r>
            <a:r>
              <a:rPr lang="en-AU" altLang="de-DE" sz="2400" dirty="0" err="1">
                <a:solidFill>
                  <a:srgbClr val="333333"/>
                </a:solidFill>
                <a:latin typeface="Calibri Light"/>
                <a:ea typeface="MS PGothic" panose="020B0600070205080204" pitchFamily="34" charset="-128"/>
              </a:rPr>
              <a:t>otros</a:t>
            </a:r>
            <a:r>
              <a:rPr lang="en-AU" altLang="de-DE" sz="2400" dirty="0">
                <a:solidFill>
                  <a:srgbClr val="333333"/>
                </a:solidFill>
                <a:latin typeface="Calibri Light"/>
                <a:ea typeface="MS PGothic" panose="020B0600070205080204" pitchFamily="34" charset="-128"/>
              </a:rPr>
              <a:t>.</a:t>
            </a: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3" name="Slide Number Placeholder 2"/>
          <p:cNvSpPr>
            <a:spLocks noGrp="1"/>
          </p:cNvSpPr>
          <p:nvPr>
            <p:ph type="sldNum" sz="quarter" idx="12"/>
          </p:nvPr>
        </p:nvSpPr>
        <p:spPr/>
        <p:txBody>
          <a:bodyPr/>
          <a:lstStyle/>
          <a:p>
            <a:fld id="{B6BCD41C-81CA-4817-83D8-EFF29AD0D4B6}" type="slidenum">
              <a:rPr lang="de-DE" altLang="de-DE" smtClean="0"/>
              <a:pPr/>
              <a:t>117</a:t>
            </a:fld>
            <a:endParaRPr lang="de-DE" altLang="de-DE"/>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Calibri Light"/>
              </a:rPr>
              <a:t>¿Qué tiene esto que ver con la psicosis?</a:t>
            </a:r>
            <a:endParaRPr lang="en-US" sz="3600" dirty="0">
              <a:latin typeface="Calibri Light"/>
            </a:endParaRPr>
          </a:p>
        </p:txBody>
      </p:sp>
      <p:sp>
        <p:nvSpPr>
          <p:cNvPr id="2" name="Content Placeholder 1"/>
          <p:cNvSpPr>
            <a:spLocks noGrp="1"/>
          </p:cNvSpPr>
          <p:nvPr>
            <p:ph idx="1"/>
          </p:nvPr>
        </p:nvSpPr>
        <p:spPr/>
        <p:txBody>
          <a:bodyPr/>
          <a:lstStyle/>
          <a:p>
            <a:pPr lvl="0" defTabSz="914400" fontAlgn="base"/>
            <a:r>
              <a:rPr lang="en-AU" altLang="de-DE" sz="2400" dirty="0">
                <a:solidFill>
                  <a:srgbClr val="333333"/>
                </a:solidFill>
                <a:latin typeface="Calibri Light"/>
                <a:ea typeface="MS PGothic" panose="020B0600070205080204" pitchFamily="34" charset="-128"/>
              </a:rPr>
              <a:t>Durante la </a:t>
            </a:r>
            <a:r>
              <a:rPr lang="en-AU" altLang="de-DE" sz="2400" dirty="0" err="1">
                <a:solidFill>
                  <a:srgbClr val="333333"/>
                </a:solidFill>
                <a:latin typeface="Calibri Light"/>
                <a:ea typeface="MS PGothic" panose="020B0600070205080204" pitchFamily="34" charset="-128"/>
              </a:rPr>
              <a:t>psicosis</a:t>
            </a:r>
            <a:r>
              <a:rPr lang="en-AU" altLang="de-DE" sz="2400" dirty="0">
                <a:solidFill>
                  <a:srgbClr val="333333"/>
                </a:solidFill>
                <a:latin typeface="Calibri Light"/>
                <a:ea typeface="MS PGothic" panose="020B0600070205080204" pitchFamily="34" charset="-128"/>
              </a:rPr>
              <a:t>, las personas </a:t>
            </a:r>
            <a:r>
              <a:rPr lang="en-AU" altLang="de-DE" sz="2400" dirty="0" err="1">
                <a:solidFill>
                  <a:srgbClr val="333333"/>
                </a:solidFill>
                <a:latin typeface="Calibri Light"/>
                <a:ea typeface="MS PGothic" panose="020B0600070205080204" pitchFamily="34" charset="-128"/>
              </a:rPr>
              <a:t>tienden</a:t>
            </a:r>
            <a:r>
              <a:rPr lang="en-AU" altLang="de-DE" sz="2400" dirty="0">
                <a:solidFill>
                  <a:srgbClr val="333333"/>
                </a:solidFill>
                <a:latin typeface="Calibri Light"/>
                <a:ea typeface="MS PGothic" panose="020B0600070205080204" pitchFamily="34" charset="-128"/>
              </a:rPr>
              <a:t> a </a:t>
            </a:r>
            <a:r>
              <a:rPr lang="en-AU" altLang="de-DE" sz="2400" dirty="0" err="1">
                <a:solidFill>
                  <a:srgbClr val="333333"/>
                </a:solidFill>
                <a:latin typeface="Calibri Light"/>
                <a:ea typeface="MS PGothic" panose="020B0600070205080204" pitchFamily="34" charset="-128"/>
              </a:rPr>
              <a:t>malinterpretar</a:t>
            </a:r>
            <a:r>
              <a:rPr lang="en-AU" altLang="de-DE" sz="2400" dirty="0">
                <a:solidFill>
                  <a:srgbClr val="333333"/>
                </a:solidFill>
                <a:latin typeface="Calibri Light"/>
                <a:ea typeface="MS PGothic" panose="020B0600070205080204" pitchFamily="34" charset="-128"/>
              </a:rPr>
              <a:t> o </a:t>
            </a:r>
            <a:r>
              <a:rPr lang="en-AU" altLang="de-DE" sz="2400" dirty="0" err="1">
                <a:solidFill>
                  <a:srgbClr val="333333"/>
                </a:solidFill>
                <a:latin typeface="Calibri Light"/>
                <a:ea typeface="MS PGothic" panose="020B0600070205080204" pitchFamily="34" charset="-128"/>
              </a:rPr>
              <a:t>exagerar</a:t>
            </a:r>
            <a:r>
              <a:rPr lang="en-AU" altLang="de-DE" sz="2400" dirty="0">
                <a:solidFill>
                  <a:srgbClr val="333333"/>
                </a:solidFill>
                <a:latin typeface="Calibri Light"/>
                <a:ea typeface="MS PGothic" panose="020B0600070205080204" pitchFamily="34" charset="-128"/>
              </a:rPr>
              <a:t> las </a:t>
            </a:r>
            <a:r>
              <a:rPr lang="en-AU" altLang="de-DE" sz="2400" dirty="0" err="1">
                <a:solidFill>
                  <a:srgbClr val="333333"/>
                </a:solidFill>
                <a:latin typeface="Calibri Light"/>
                <a:ea typeface="MS PGothic" panose="020B0600070205080204" pitchFamily="34" charset="-128"/>
              </a:rPr>
              <a:t>expresiones</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faciales</a:t>
            </a:r>
            <a:r>
              <a:rPr lang="en-AU" altLang="de-DE" sz="2400" dirty="0">
                <a:solidFill>
                  <a:srgbClr val="333333"/>
                </a:solidFill>
                <a:latin typeface="Calibri Light"/>
                <a:ea typeface="MS PGothic" panose="020B0600070205080204" pitchFamily="34" charset="-128"/>
              </a:rPr>
              <a:t> o las </a:t>
            </a:r>
            <a:r>
              <a:rPr lang="en-AU" altLang="de-DE" sz="2400" dirty="0" err="1">
                <a:solidFill>
                  <a:srgbClr val="333333"/>
                </a:solidFill>
                <a:latin typeface="Calibri Light"/>
                <a:ea typeface="MS PGothic" panose="020B0600070205080204" pitchFamily="34" charset="-128"/>
              </a:rPr>
              <a:t>acciones</a:t>
            </a:r>
            <a:r>
              <a:rPr lang="en-AU" altLang="de-DE" sz="2400" dirty="0">
                <a:solidFill>
                  <a:srgbClr val="333333"/>
                </a:solidFill>
                <a:latin typeface="Calibri Light"/>
                <a:ea typeface="MS PGothic" panose="020B0600070205080204" pitchFamily="34" charset="-128"/>
              </a:rPr>
              <a:t> de </a:t>
            </a:r>
            <a:r>
              <a:rPr lang="en-AU" altLang="de-DE" sz="2400" dirty="0" err="1">
                <a:solidFill>
                  <a:srgbClr val="333333"/>
                </a:solidFill>
                <a:latin typeface="Calibri Light"/>
                <a:ea typeface="MS PGothic" panose="020B0600070205080204" pitchFamily="34" charset="-128"/>
              </a:rPr>
              <a:t>otros</a:t>
            </a:r>
            <a:r>
              <a:rPr lang="en-AU" altLang="de-DE" sz="2400" dirty="0">
                <a:solidFill>
                  <a:srgbClr val="333333"/>
                </a:solidFill>
                <a:latin typeface="Calibri Light"/>
                <a:ea typeface="MS PGothic" panose="020B0600070205080204" pitchFamily="34" charset="-128"/>
              </a:rPr>
              <a:t>. </a:t>
            </a:r>
          </a:p>
          <a:p>
            <a:pPr lvl="0" defTabSz="914400" fontAlgn="base"/>
            <a:r>
              <a:rPr lang="en-AU" altLang="de-DE" sz="2000" dirty="0" err="1">
                <a:solidFill>
                  <a:srgbClr val="004992"/>
                </a:solidFill>
                <a:latin typeface="Calibri Light"/>
                <a:ea typeface="MS PGothic" panose="020B0600070205080204" pitchFamily="34" charset="-128"/>
              </a:rPr>
              <a:t>Ejemplo</a:t>
            </a:r>
            <a:r>
              <a:rPr lang="en-AU" altLang="de-DE" sz="2000" dirty="0">
                <a:solidFill>
                  <a:srgbClr val="004992"/>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Paco</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estaba</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obsesionado</a:t>
            </a:r>
            <a:r>
              <a:rPr lang="en-AU" altLang="de-DE" sz="2000" dirty="0">
                <a:solidFill>
                  <a:srgbClr val="333333"/>
                </a:solidFill>
                <a:latin typeface="Calibri Light"/>
                <a:ea typeface="MS PGothic" panose="020B0600070205080204" pitchFamily="34" charset="-128"/>
              </a:rPr>
              <a:t> con la idea de que era el </a:t>
            </a:r>
            <a:r>
              <a:rPr lang="en-AU" altLang="de-DE" sz="2000" dirty="0" err="1">
                <a:solidFill>
                  <a:srgbClr val="333333"/>
                </a:solidFill>
                <a:latin typeface="Calibri Light"/>
                <a:ea typeface="MS PGothic" panose="020B0600070205080204" pitchFamily="34" charset="-128"/>
              </a:rPr>
              <a:t>novio</a:t>
            </a:r>
            <a:r>
              <a:rPr lang="en-AU" altLang="de-DE" sz="2000" dirty="0">
                <a:solidFill>
                  <a:srgbClr val="333333"/>
                </a:solidFill>
                <a:latin typeface="Calibri Light"/>
                <a:ea typeface="MS PGothic" panose="020B0600070205080204" pitchFamily="34" charset="-128"/>
              </a:rPr>
              <a:t> de Shakira. Le </a:t>
            </a:r>
            <a:r>
              <a:rPr lang="en-AU" altLang="de-DE" sz="2000" dirty="0" err="1">
                <a:solidFill>
                  <a:srgbClr val="333333"/>
                </a:solidFill>
                <a:latin typeface="Calibri Light"/>
                <a:ea typeface="MS PGothic" panose="020B0600070205080204" pitchFamily="34" charset="-128"/>
              </a:rPr>
              <a:t>escribió</a:t>
            </a:r>
            <a:r>
              <a:rPr lang="en-AU" altLang="de-DE" sz="2000" dirty="0">
                <a:solidFill>
                  <a:srgbClr val="333333"/>
                </a:solidFill>
                <a:latin typeface="Calibri Light"/>
                <a:ea typeface="MS PGothic" panose="020B0600070205080204" pitchFamily="34" charset="-128"/>
              </a:rPr>
              <a:t> cartas de </a:t>
            </a:r>
            <a:r>
              <a:rPr lang="en-AU" altLang="de-DE" sz="2000" dirty="0" err="1">
                <a:solidFill>
                  <a:srgbClr val="333333"/>
                </a:solidFill>
                <a:latin typeface="Calibri Light"/>
                <a:ea typeface="MS PGothic" panose="020B0600070205080204" pitchFamily="34" charset="-128"/>
              </a:rPr>
              <a:t>amor</a:t>
            </a:r>
            <a:r>
              <a:rPr lang="en-AU" altLang="de-DE" sz="2000" dirty="0">
                <a:solidFill>
                  <a:srgbClr val="333333"/>
                </a:solidFill>
                <a:latin typeface="Calibri Light"/>
                <a:ea typeface="MS PGothic" panose="020B0600070205080204" pitchFamily="34" charset="-128"/>
              </a:rPr>
              <a:t> e </a:t>
            </a:r>
            <a:r>
              <a:rPr lang="en-AU" altLang="de-DE" sz="2000" dirty="0" err="1">
                <a:solidFill>
                  <a:srgbClr val="333333"/>
                </a:solidFill>
                <a:latin typeface="Calibri Light"/>
                <a:ea typeface="MS PGothic" panose="020B0600070205080204" pitchFamily="34" charset="-128"/>
              </a:rPr>
              <a:t>hizo</a:t>
            </a:r>
            <a:r>
              <a:rPr lang="en-AU" altLang="de-DE" sz="2000" dirty="0">
                <a:solidFill>
                  <a:srgbClr val="333333"/>
                </a:solidFill>
                <a:latin typeface="Calibri Light"/>
                <a:ea typeface="MS PGothic" panose="020B0600070205080204" pitchFamily="34" charset="-128"/>
              </a:rPr>
              <a:t> planes para </a:t>
            </a:r>
            <a:r>
              <a:rPr lang="en-AU" altLang="de-DE" sz="2000" dirty="0" err="1">
                <a:solidFill>
                  <a:srgbClr val="333333"/>
                </a:solidFill>
                <a:latin typeface="Calibri Light"/>
                <a:ea typeface="MS PGothic" panose="020B0600070205080204" pitchFamily="34" charset="-128"/>
              </a:rPr>
              <a:t>su</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futuro</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juntos</a:t>
            </a:r>
            <a:r>
              <a:rPr lang="en-AU" altLang="de-DE" sz="2000" dirty="0">
                <a:solidFill>
                  <a:srgbClr val="333333"/>
                </a:solidFill>
                <a:latin typeface="Calibri Light"/>
                <a:ea typeface="MS PGothic" panose="020B0600070205080204" pitchFamily="34" charset="-128"/>
              </a:rPr>
              <a:t>.</a:t>
            </a:r>
          </a:p>
          <a:p>
            <a:pPr lvl="0" defTabSz="914400" fontAlgn="base"/>
            <a:r>
              <a:rPr lang="en-AU" altLang="de-DE" sz="2000" dirty="0" err="1">
                <a:solidFill>
                  <a:srgbClr val="004992"/>
                </a:solidFill>
                <a:latin typeface="Calibri Light"/>
                <a:ea typeface="MS PGothic" panose="020B0600070205080204" pitchFamily="34" charset="-128"/>
              </a:rPr>
              <a:t>Antecedentes</a:t>
            </a:r>
            <a:r>
              <a:rPr lang="en-AU" altLang="de-DE" sz="2000" dirty="0">
                <a:solidFill>
                  <a:srgbClr val="004992"/>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Él</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vio</a:t>
            </a:r>
            <a:r>
              <a:rPr lang="en-AU" altLang="de-DE" sz="2000" dirty="0">
                <a:solidFill>
                  <a:srgbClr val="333333"/>
                </a:solidFill>
                <a:latin typeface="Calibri Light"/>
                <a:ea typeface="MS PGothic" panose="020B0600070205080204" pitchFamily="34" charset="-128"/>
              </a:rPr>
              <a:t> a Shakira </a:t>
            </a:r>
            <a:r>
              <a:rPr lang="en-AU" altLang="de-DE" sz="2000" dirty="0" err="1">
                <a:solidFill>
                  <a:srgbClr val="333333"/>
                </a:solidFill>
                <a:latin typeface="Calibri Light"/>
                <a:ea typeface="MS PGothic" panose="020B0600070205080204" pitchFamily="34" charset="-128"/>
              </a:rPr>
              <a:t>en</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concierto</a:t>
            </a:r>
            <a:r>
              <a:rPr lang="en-AU" altLang="de-DE" sz="2000" dirty="0">
                <a:solidFill>
                  <a:srgbClr val="333333"/>
                </a:solidFill>
                <a:latin typeface="Calibri Light"/>
                <a:ea typeface="MS PGothic" panose="020B0600070205080204" pitchFamily="34" charset="-128"/>
              </a:rPr>
              <a:t>. Ella lo </a:t>
            </a:r>
            <a:r>
              <a:rPr lang="en-AU" altLang="de-DE" sz="2000" dirty="0" err="1">
                <a:solidFill>
                  <a:srgbClr val="333333"/>
                </a:solidFill>
                <a:latin typeface="Calibri Light"/>
                <a:ea typeface="MS PGothic" panose="020B0600070205080204" pitchFamily="34" charset="-128"/>
              </a:rPr>
              <a:t>miró</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igual</a:t>
            </a:r>
            <a:r>
              <a:rPr lang="en-AU" altLang="de-DE" sz="2000" dirty="0">
                <a:solidFill>
                  <a:srgbClr val="333333"/>
                </a:solidFill>
                <a:latin typeface="Calibri Light"/>
                <a:ea typeface="MS PGothic" panose="020B0600070205080204" pitchFamily="34" charset="-128"/>
              </a:rPr>
              <a:t> que a </a:t>
            </a:r>
            <a:r>
              <a:rPr lang="en-AU" altLang="de-DE" sz="2000" dirty="0" err="1">
                <a:solidFill>
                  <a:srgbClr val="333333"/>
                </a:solidFill>
                <a:latin typeface="Calibri Light"/>
                <a:ea typeface="MS PGothic" panose="020B0600070205080204" pitchFamily="34" charset="-128"/>
              </a:rPr>
              <a:t>todas</a:t>
            </a:r>
            <a:r>
              <a:rPr lang="en-AU" altLang="de-DE" sz="2000" dirty="0">
                <a:solidFill>
                  <a:srgbClr val="333333"/>
                </a:solidFill>
                <a:latin typeface="Calibri Light"/>
                <a:ea typeface="MS PGothic" panose="020B0600070205080204" pitchFamily="34" charset="-128"/>
              </a:rPr>
              <a:t> las personas </a:t>
            </a:r>
            <a:r>
              <a:rPr lang="en-AU" altLang="de-DE" sz="2000" dirty="0" err="1">
                <a:solidFill>
                  <a:srgbClr val="333333"/>
                </a:solidFill>
                <a:latin typeface="Calibri Light"/>
                <a:ea typeface="MS PGothic" panose="020B0600070205080204" pitchFamily="34" charset="-128"/>
              </a:rPr>
              <a:t>en</a:t>
            </a:r>
            <a:r>
              <a:rPr lang="en-AU" altLang="de-DE" sz="2000" dirty="0">
                <a:solidFill>
                  <a:srgbClr val="333333"/>
                </a:solidFill>
                <a:latin typeface="Calibri Light"/>
                <a:ea typeface="MS PGothic" panose="020B0600070205080204" pitchFamily="34" charset="-128"/>
              </a:rPr>
              <a:t> el </a:t>
            </a:r>
            <a:r>
              <a:rPr lang="en-AU" altLang="de-DE" sz="2000" dirty="0" err="1">
                <a:solidFill>
                  <a:srgbClr val="333333"/>
                </a:solidFill>
                <a:latin typeface="Calibri Light"/>
                <a:ea typeface="MS PGothic" panose="020B0600070205080204" pitchFamily="34" charset="-128"/>
              </a:rPr>
              <a:t>público</a:t>
            </a:r>
            <a:r>
              <a:rPr lang="en-AU" altLang="de-DE" sz="2000" dirty="0">
                <a:solidFill>
                  <a:srgbClr val="333333"/>
                </a:solidFill>
                <a:latin typeface="Calibri Light"/>
                <a:ea typeface="MS PGothic" panose="020B0600070205080204" pitchFamily="34" charset="-128"/>
              </a:rPr>
              <a:t>, con </a:t>
            </a:r>
            <a:r>
              <a:rPr lang="en-AU" altLang="de-DE" sz="2000" dirty="0" err="1">
                <a:solidFill>
                  <a:srgbClr val="333333"/>
                </a:solidFill>
                <a:latin typeface="Calibri Light"/>
                <a:ea typeface="MS PGothic" panose="020B0600070205080204" pitchFamily="34" charset="-128"/>
              </a:rPr>
              <a:t>mucha</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alegría</a:t>
            </a:r>
            <a:r>
              <a:rPr lang="en-AU" altLang="de-DE" sz="2000" dirty="0">
                <a:solidFill>
                  <a:srgbClr val="333333"/>
                </a:solidFill>
                <a:latin typeface="Calibri Light"/>
                <a:ea typeface="MS PGothic" panose="020B0600070205080204" pitchFamily="34" charset="-128"/>
              </a:rPr>
              <a:t>.</a:t>
            </a: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3" name="Slide Number Placeholder 2"/>
          <p:cNvSpPr>
            <a:spLocks noGrp="1"/>
          </p:cNvSpPr>
          <p:nvPr>
            <p:ph type="sldNum" sz="quarter" idx="12"/>
          </p:nvPr>
        </p:nvSpPr>
        <p:spPr/>
        <p:txBody>
          <a:bodyPr/>
          <a:lstStyle/>
          <a:p>
            <a:fld id="{B6BCD41C-81CA-4817-83D8-EFF29AD0D4B6}" type="slidenum">
              <a:rPr lang="de-DE" altLang="de-DE" smtClean="0"/>
              <a:pPr/>
              <a:t>118</a:t>
            </a:fld>
            <a:endParaRPr lang="de-DE" altLang="de-DE"/>
          </a:p>
        </p:txBody>
      </p:sp>
    </p:spTree>
    <p:extLst>
      <p:ext uri="{BB962C8B-B14F-4D97-AF65-F5344CB8AC3E}">
        <p14:creationId xmlns:p14="http://schemas.microsoft.com/office/powerpoint/2010/main" val="2859663364"/>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Calibri Light"/>
              </a:rPr>
              <a:t>¿Qué tiene esto que ver con la psicosis?</a:t>
            </a:r>
            <a:endParaRPr lang="en-US" sz="3600" dirty="0">
              <a:latin typeface="Calibri Light"/>
            </a:endParaRPr>
          </a:p>
        </p:txBody>
      </p:sp>
      <p:sp>
        <p:nvSpPr>
          <p:cNvPr id="2" name="Content Placeholder 1"/>
          <p:cNvSpPr>
            <a:spLocks noGrp="1"/>
          </p:cNvSpPr>
          <p:nvPr>
            <p:ph idx="1"/>
          </p:nvPr>
        </p:nvSpPr>
        <p:spPr/>
        <p:txBody>
          <a:bodyPr/>
          <a:lstStyle/>
          <a:p>
            <a:pPr lvl="0" defTabSz="914400" fontAlgn="base"/>
            <a:r>
              <a:rPr lang="en-AU" altLang="de-DE" sz="2400" dirty="0">
                <a:solidFill>
                  <a:srgbClr val="333333"/>
                </a:solidFill>
                <a:latin typeface="Calibri Light"/>
                <a:ea typeface="MS PGothic" panose="020B0600070205080204" pitchFamily="34" charset="-128"/>
              </a:rPr>
              <a:t>Durante la </a:t>
            </a:r>
            <a:r>
              <a:rPr lang="en-AU" altLang="de-DE" sz="2400" dirty="0" err="1">
                <a:solidFill>
                  <a:srgbClr val="333333"/>
                </a:solidFill>
                <a:latin typeface="Calibri Light"/>
                <a:ea typeface="MS PGothic" panose="020B0600070205080204" pitchFamily="34" charset="-128"/>
              </a:rPr>
              <a:t>psicosis</a:t>
            </a:r>
            <a:r>
              <a:rPr lang="en-AU" altLang="de-DE" sz="2400" dirty="0">
                <a:solidFill>
                  <a:srgbClr val="333333"/>
                </a:solidFill>
                <a:latin typeface="Calibri Light"/>
                <a:ea typeface="MS PGothic" panose="020B0600070205080204" pitchFamily="34" charset="-128"/>
              </a:rPr>
              <a:t>, las personas </a:t>
            </a:r>
            <a:r>
              <a:rPr lang="en-AU" altLang="de-DE" sz="2400" dirty="0" err="1">
                <a:solidFill>
                  <a:srgbClr val="333333"/>
                </a:solidFill>
                <a:latin typeface="Calibri Light"/>
                <a:ea typeface="MS PGothic" panose="020B0600070205080204" pitchFamily="34" charset="-128"/>
              </a:rPr>
              <a:t>tienden</a:t>
            </a:r>
            <a:r>
              <a:rPr lang="en-AU" altLang="de-DE" sz="2400" dirty="0">
                <a:solidFill>
                  <a:srgbClr val="333333"/>
                </a:solidFill>
                <a:latin typeface="Calibri Light"/>
                <a:ea typeface="MS PGothic" panose="020B0600070205080204" pitchFamily="34" charset="-128"/>
              </a:rPr>
              <a:t> a </a:t>
            </a:r>
            <a:r>
              <a:rPr lang="en-AU" altLang="de-DE" sz="2400" dirty="0" err="1">
                <a:solidFill>
                  <a:srgbClr val="333333"/>
                </a:solidFill>
                <a:latin typeface="Calibri Light"/>
                <a:ea typeface="MS PGothic" panose="020B0600070205080204" pitchFamily="34" charset="-128"/>
              </a:rPr>
              <a:t>malinterpretar</a:t>
            </a:r>
            <a:r>
              <a:rPr lang="en-AU" altLang="de-DE" sz="2400" dirty="0">
                <a:solidFill>
                  <a:srgbClr val="333333"/>
                </a:solidFill>
                <a:latin typeface="Calibri Light"/>
                <a:ea typeface="MS PGothic" panose="020B0600070205080204" pitchFamily="34" charset="-128"/>
              </a:rPr>
              <a:t> o </a:t>
            </a:r>
            <a:r>
              <a:rPr lang="en-AU" altLang="de-DE" sz="2400" dirty="0" err="1">
                <a:solidFill>
                  <a:srgbClr val="333333"/>
                </a:solidFill>
                <a:latin typeface="Calibri Light"/>
                <a:ea typeface="MS PGothic" panose="020B0600070205080204" pitchFamily="34" charset="-128"/>
              </a:rPr>
              <a:t>exagerar</a:t>
            </a:r>
            <a:r>
              <a:rPr lang="en-AU" altLang="de-DE" sz="2400" dirty="0">
                <a:solidFill>
                  <a:srgbClr val="333333"/>
                </a:solidFill>
                <a:latin typeface="Calibri Light"/>
                <a:ea typeface="MS PGothic" panose="020B0600070205080204" pitchFamily="34" charset="-128"/>
              </a:rPr>
              <a:t> las </a:t>
            </a:r>
            <a:r>
              <a:rPr lang="en-AU" altLang="de-DE" sz="2400" dirty="0" err="1">
                <a:solidFill>
                  <a:srgbClr val="333333"/>
                </a:solidFill>
                <a:latin typeface="Calibri Light"/>
                <a:ea typeface="MS PGothic" panose="020B0600070205080204" pitchFamily="34" charset="-128"/>
              </a:rPr>
              <a:t>expresiones</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faciales</a:t>
            </a:r>
            <a:r>
              <a:rPr lang="en-AU" altLang="de-DE" sz="2400" dirty="0">
                <a:solidFill>
                  <a:srgbClr val="333333"/>
                </a:solidFill>
                <a:latin typeface="Calibri Light"/>
                <a:ea typeface="MS PGothic" panose="020B0600070205080204" pitchFamily="34" charset="-128"/>
              </a:rPr>
              <a:t> o las </a:t>
            </a:r>
            <a:r>
              <a:rPr lang="en-AU" altLang="de-DE" sz="2400" dirty="0" err="1">
                <a:solidFill>
                  <a:srgbClr val="333333"/>
                </a:solidFill>
                <a:latin typeface="Calibri Light"/>
                <a:ea typeface="MS PGothic" panose="020B0600070205080204" pitchFamily="34" charset="-128"/>
              </a:rPr>
              <a:t>acciones</a:t>
            </a:r>
            <a:r>
              <a:rPr lang="en-AU" altLang="de-DE" sz="2400" dirty="0">
                <a:solidFill>
                  <a:srgbClr val="333333"/>
                </a:solidFill>
                <a:latin typeface="Calibri Light"/>
                <a:ea typeface="MS PGothic" panose="020B0600070205080204" pitchFamily="34" charset="-128"/>
              </a:rPr>
              <a:t> de </a:t>
            </a:r>
            <a:r>
              <a:rPr lang="en-AU" altLang="de-DE" sz="2400" dirty="0" err="1">
                <a:solidFill>
                  <a:srgbClr val="333333"/>
                </a:solidFill>
                <a:latin typeface="Calibri Light"/>
                <a:ea typeface="MS PGothic" panose="020B0600070205080204" pitchFamily="34" charset="-128"/>
              </a:rPr>
              <a:t>otros</a:t>
            </a:r>
            <a:r>
              <a:rPr lang="en-AU" altLang="de-DE" sz="2400" dirty="0">
                <a:solidFill>
                  <a:srgbClr val="333333"/>
                </a:solidFill>
                <a:latin typeface="Calibri Light"/>
                <a:ea typeface="MS PGothic" panose="020B0600070205080204" pitchFamily="34" charset="-128"/>
              </a:rPr>
              <a:t>. </a:t>
            </a:r>
          </a:p>
          <a:p>
            <a:pPr lvl="0" defTabSz="914400" fontAlgn="base"/>
            <a:r>
              <a:rPr lang="en-AU" altLang="de-DE" sz="2000" dirty="0" err="1">
                <a:solidFill>
                  <a:srgbClr val="004992"/>
                </a:solidFill>
                <a:latin typeface="Calibri Light"/>
                <a:ea typeface="MS PGothic" panose="020B0600070205080204" pitchFamily="34" charset="-128"/>
              </a:rPr>
              <a:t>Ejemplo</a:t>
            </a:r>
            <a:r>
              <a:rPr lang="en-AU" altLang="de-DE" sz="2000" dirty="0">
                <a:solidFill>
                  <a:srgbClr val="004992"/>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Paco</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estaba</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obsesionado</a:t>
            </a:r>
            <a:r>
              <a:rPr lang="en-AU" altLang="de-DE" sz="2000" dirty="0">
                <a:solidFill>
                  <a:srgbClr val="333333"/>
                </a:solidFill>
                <a:latin typeface="Calibri Light"/>
                <a:ea typeface="MS PGothic" panose="020B0600070205080204" pitchFamily="34" charset="-128"/>
              </a:rPr>
              <a:t> con la idea de que era el </a:t>
            </a:r>
            <a:r>
              <a:rPr lang="en-AU" altLang="de-DE" sz="2000" dirty="0" err="1">
                <a:solidFill>
                  <a:srgbClr val="333333"/>
                </a:solidFill>
                <a:latin typeface="Calibri Light"/>
                <a:ea typeface="MS PGothic" panose="020B0600070205080204" pitchFamily="34" charset="-128"/>
              </a:rPr>
              <a:t>novio</a:t>
            </a:r>
            <a:r>
              <a:rPr lang="en-AU" altLang="de-DE" sz="2000" dirty="0">
                <a:solidFill>
                  <a:srgbClr val="333333"/>
                </a:solidFill>
                <a:latin typeface="Calibri Light"/>
                <a:ea typeface="MS PGothic" panose="020B0600070205080204" pitchFamily="34" charset="-128"/>
              </a:rPr>
              <a:t> de Shakira. Le </a:t>
            </a:r>
            <a:r>
              <a:rPr lang="en-AU" altLang="de-DE" sz="2000" dirty="0" err="1">
                <a:solidFill>
                  <a:srgbClr val="333333"/>
                </a:solidFill>
                <a:latin typeface="Calibri Light"/>
                <a:ea typeface="MS PGothic" panose="020B0600070205080204" pitchFamily="34" charset="-128"/>
              </a:rPr>
              <a:t>escribió</a:t>
            </a:r>
            <a:r>
              <a:rPr lang="en-AU" altLang="de-DE" sz="2000" dirty="0">
                <a:solidFill>
                  <a:srgbClr val="333333"/>
                </a:solidFill>
                <a:latin typeface="Calibri Light"/>
                <a:ea typeface="MS PGothic" panose="020B0600070205080204" pitchFamily="34" charset="-128"/>
              </a:rPr>
              <a:t> cartas de </a:t>
            </a:r>
            <a:r>
              <a:rPr lang="en-AU" altLang="de-DE" sz="2000" dirty="0" err="1">
                <a:solidFill>
                  <a:srgbClr val="333333"/>
                </a:solidFill>
                <a:latin typeface="Calibri Light"/>
                <a:ea typeface="MS PGothic" panose="020B0600070205080204" pitchFamily="34" charset="-128"/>
              </a:rPr>
              <a:t>amor</a:t>
            </a:r>
            <a:r>
              <a:rPr lang="en-AU" altLang="de-DE" sz="2000" dirty="0">
                <a:solidFill>
                  <a:srgbClr val="333333"/>
                </a:solidFill>
                <a:latin typeface="Calibri Light"/>
                <a:ea typeface="MS PGothic" panose="020B0600070205080204" pitchFamily="34" charset="-128"/>
              </a:rPr>
              <a:t> e </a:t>
            </a:r>
            <a:r>
              <a:rPr lang="en-AU" altLang="de-DE" sz="2000" dirty="0" err="1">
                <a:solidFill>
                  <a:srgbClr val="333333"/>
                </a:solidFill>
                <a:latin typeface="Calibri Light"/>
                <a:ea typeface="MS PGothic" panose="020B0600070205080204" pitchFamily="34" charset="-128"/>
              </a:rPr>
              <a:t>hizo</a:t>
            </a:r>
            <a:r>
              <a:rPr lang="en-AU" altLang="de-DE" sz="2000" dirty="0">
                <a:solidFill>
                  <a:srgbClr val="333333"/>
                </a:solidFill>
                <a:latin typeface="Calibri Light"/>
                <a:ea typeface="MS PGothic" panose="020B0600070205080204" pitchFamily="34" charset="-128"/>
              </a:rPr>
              <a:t> planes para </a:t>
            </a:r>
            <a:r>
              <a:rPr lang="en-AU" altLang="de-DE" sz="2000" dirty="0" err="1">
                <a:solidFill>
                  <a:srgbClr val="333333"/>
                </a:solidFill>
                <a:latin typeface="Calibri Light"/>
                <a:ea typeface="MS PGothic" panose="020B0600070205080204" pitchFamily="34" charset="-128"/>
              </a:rPr>
              <a:t>su</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futuro</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juntos</a:t>
            </a:r>
            <a:r>
              <a:rPr lang="en-AU" altLang="de-DE" sz="2000" dirty="0">
                <a:solidFill>
                  <a:srgbClr val="333333"/>
                </a:solidFill>
                <a:latin typeface="Calibri Light"/>
                <a:ea typeface="MS PGothic" panose="020B0600070205080204" pitchFamily="34" charset="-128"/>
              </a:rPr>
              <a:t>.</a:t>
            </a:r>
          </a:p>
          <a:p>
            <a:pPr lvl="0" defTabSz="914400" fontAlgn="base"/>
            <a:r>
              <a:rPr lang="en-AU" altLang="de-DE" sz="2000" dirty="0" err="1">
                <a:solidFill>
                  <a:srgbClr val="004992"/>
                </a:solidFill>
                <a:latin typeface="Calibri Light"/>
                <a:ea typeface="MS PGothic" panose="020B0600070205080204" pitchFamily="34" charset="-128"/>
              </a:rPr>
              <a:t>Antecedentes</a:t>
            </a:r>
            <a:r>
              <a:rPr lang="en-AU" altLang="de-DE" sz="2000" dirty="0">
                <a:solidFill>
                  <a:srgbClr val="004992"/>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Él</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vio</a:t>
            </a:r>
            <a:r>
              <a:rPr lang="en-AU" altLang="de-DE" sz="2000" dirty="0">
                <a:solidFill>
                  <a:srgbClr val="333333"/>
                </a:solidFill>
                <a:latin typeface="Calibri Light"/>
                <a:ea typeface="MS PGothic" panose="020B0600070205080204" pitchFamily="34" charset="-128"/>
              </a:rPr>
              <a:t> a Shakira </a:t>
            </a:r>
            <a:r>
              <a:rPr lang="en-AU" altLang="de-DE" sz="2000" dirty="0" err="1">
                <a:solidFill>
                  <a:srgbClr val="333333"/>
                </a:solidFill>
                <a:latin typeface="Calibri Light"/>
                <a:ea typeface="MS PGothic" panose="020B0600070205080204" pitchFamily="34" charset="-128"/>
              </a:rPr>
              <a:t>en</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concierto</a:t>
            </a:r>
            <a:r>
              <a:rPr lang="en-AU" altLang="de-DE" sz="2000" dirty="0">
                <a:solidFill>
                  <a:srgbClr val="333333"/>
                </a:solidFill>
                <a:latin typeface="Calibri Light"/>
                <a:ea typeface="MS PGothic" panose="020B0600070205080204" pitchFamily="34" charset="-128"/>
              </a:rPr>
              <a:t>. Ella lo </a:t>
            </a:r>
            <a:r>
              <a:rPr lang="en-AU" altLang="de-DE" sz="2000" dirty="0" err="1">
                <a:solidFill>
                  <a:srgbClr val="333333"/>
                </a:solidFill>
                <a:latin typeface="Calibri Light"/>
                <a:ea typeface="MS PGothic" panose="020B0600070205080204" pitchFamily="34" charset="-128"/>
              </a:rPr>
              <a:t>miró</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igual</a:t>
            </a:r>
            <a:r>
              <a:rPr lang="en-AU" altLang="de-DE" sz="2000" dirty="0">
                <a:solidFill>
                  <a:srgbClr val="333333"/>
                </a:solidFill>
                <a:latin typeface="Calibri Light"/>
                <a:ea typeface="MS PGothic" panose="020B0600070205080204" pitchFamily="34" charset="-128"/>
              </a:rPr>
              <a:t> que a </a:t>
            </a:r>
            <a:r>
              <a:rPr lang="en-AU" altLang="de-DE" sz="2000" dirty="0" err="1">
                <a:solidFill>
                  <a:srgbClr val="333333"/>
                </a:solidFill>
                <a:latin typeface="Calibri Light"/>
                <a:ea typeface="MS PGothic" panose="020B0600070205080204" pitchFamily="34" charset="-128"/>
              </a:rPr>
              <a:t>todas</a:t>
            </a:r>
            <a:r>
              <a:rPr lang="en-AU" altLang="de-DE" sz="2000" dirty="0">
                <a:solidFill>
                  <a:srgbClr val="333333"/>
                </a:solidFill>
                <a:latin typeface="Calibri Light"/>
                <a:ea typeface="MS PGothic" panose="020B0600070205080204" pitchFamily="34" charset="-128"/>
              </a:rPr>
              <a:t> las personas </a:t>
            </a:r>
            <a:r>
              <a:rPr lang="en-AU" altLang="de-DE" sz="2000" dirty="0" err="1">
                <a:solidFill>
                  <a:srgbClr val="333333"/>
                </a:solidFill>
                <a:latin typeface="Calibri Light"/>
                <a:ea typeface="MS PGothic" panose="020B0600070205080204" pitchFamily="34" charset="-128"/>
              </a:rPr>
              <a:t>en</a:t>
            </a:r>
            <a:r>
              <a:rPr lang="en-AU" altLang="de-DE" sz="2000" dirty="0">
                <a:solidFill>
                  <a:srgbClr val="333333"/>
                </a:solidFill>
                <a:latin typeface="Calibri Light"/>
                <a:ea typeface="MS PGothic" panose="020B0600070205080204" pitchFamily="34" charset="-128"/>
              </a:rPr>
              <a:t> el </a:t>
            </a:r>
            <a:r>
              <a:rPr lang="en-AU" altLang="de-DE" sz="2000" dirty="0" err="1">
                <a:solidFill>
                  <a:srgbClr val="333333"/>
                </a:solidFill>
                <a:latin typeface="Calibri Light"/>
                <a:ea typeface="MS PGothic" panose="020B0600070205080204" pitchFamily="34" charset="-128"/>
              </a:rPr>
              <a:t>público</a:t>
            </a:r>
            <a:r>
              <a:rPr lang="en-AU" altLang="de-DE" sz="2000" dirty="0">
                <a:solidFill>
                  <a:srgbClr val="333333"/>
                </a:solidFill>
                <a:latin typeface="Calibri Light"/>
                <a:ea typeface="MS PGothic" panose="020B0600070205080204" pitchFamily="34" charset="-128"/>
              </a:rPr>
              <a:t>, con </a:t>
            </a:r>
            <a:r>
              <a:rPr lang="en-AU" altLang="de-DE" sz="2000" dirty="0" err="1">
                <a:solidFill>
                  <a:srgbClr val="333333"/>
                </a:solidFill>
                <a:latin typeface="Calibri Light"/>
                <a:ea typeface="MS PGothic" panose="020B0600070205080204" pitchFamily="34" charset="-128"/>
              </a:rPr>
              <a:t>mucha</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alegría</a:t>
            </a:r>
            <a:r>
              <a:rPr lang="en-AU" altLang="de-DE" sz="2000" dirty="0">
                <a:solidFill>
                  <a:srgbClr val="333333"/>
                </a:solidFill>
                <a:latin typeface="Calibri Light"/>
                <a:ea typeface="MS PGothic" panose="020B0600070205080204" pitchFamily="34" charset="-128"/>
              </a:rPr>
              <a:t>.</a:t>
            </a:r>
          </a:p>
          <a:p>
            <a:pPr lvl="0" defTabSz="914400" fontAlgn="base"/>
            <a:r>
              <a:rPr lang="es-ES" altLang="de-DE" sz="2400" dirty="0">
                <a:solidFill>
                  <a:srgbClr val="333333"/>
                </a:solidFill>
                <a:latin typeface="Calibri Light"/>
                <a:ea typeface="MS PGothic" panose="020B0600070205080204" pitchFamily="34" charset="-128"/>
              </a:rPr>
              <a:t>Muchas cosas dependen del color del cristal con el que se mira. Nuestras emociones influyen en nuestras percepciones, especialmente cuando nos sentimos amenazados, cuando estamos ansiosos o nuestro medio parece hostil. Cuando somos extremadamente felices, puede aparecer un sentimiento exagerado de invencibilidad o de ser amados.</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3" name="Slide Number Placeholder 2"/>
          <p:cNvSpPr>
            <a:spLocks noGrp="1"/>
          </p:cNvSpPr>
          <p:nvPr>
            <p:ph type="sldNum" sz="quarter" idx="12"/>
          </p:nvPr>
        </p:nvSpPr>
        <p:spPr/>
        <p:txBody>
          <a:bodyPr/>
          <a:lstStyle/>
          <a:p>
            <a:fld id="{B6BCD41C-81CA-4817-83D8-EFF29AD0D4B6}" type="slidenum">
              <a:rPr lang="de-DE" altLang="de-DE" smtClean="0"/>
              <a:pPr/>
              <a:t>119</a:t>
            </a:fld>
            <a:endParaRPr lang="de-DE" altLang="de-DE"/>
          </a:p>
        </p:txBody>
      </p:sp>
    </p:spTree>
    <p:extLst>
      <p:ext uri="{BB962C8B-B14F-4D97-AF65-F5344CB8AC3E}">
        <p14:creationId xmlns:p14="http://schemas.microsoft.com/office/powerpoint/2010/main" val="633898615"/>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t>¡Gracias </a:t>
            </a:r>
            <a:r>
              <a:rPr lang="en-US" sz="3600" dirty="0" err="1"/>
              <a:t>Por</a:t>
            </a:r>
            <a:r>
              <a:rPr lang="en-US" sz="3600" dirty="0"/>
              <a:t> Su </a:t>
            </a:r>
            <a:r>
              <a:rPr lang="en-US" sz="3600" dirty="0" err="1"/>
              <a:t>Atención</a:t>
            </a:r>
            <a:r>
              <a:rPr lang="en-US" sz="3600" dirty="0"/>
              <a:t>!</a:t>
            </a:r>
          </a:p>
        </p:txBody>
      </p:sp>
      <p:sp>
        <p:nvSpPr>
          <p:cNvPr id="5" name="Content Placeholder 4"/>
          <p:cNvSpPr>
            <a:spLocks noGrp="1"/>
          </p:cNvSpPr>
          <p:nvPr>
            <p:ph idx="1"/>
          </p:nvPr>
        </p:nvSpPr>
        <p:spPr>
          <a:xfrm>
            <a:off x="408955" y="2204864"/>
            <a:ext cx="11340000" cy="4248000"/>
          </a:xfrm>
        </p:spPr>
        <p:txBody>
          <a:bodyPr/>
          <a:lstStyle/>
          <a:p>
            <a:pPr marL="114935" marR="333375" lvl="0" defTabSz="914400">
              <a:lnSpc>
                <a:spcPct val="100000"/>
              </a:lnSpc>
              <a:spcBef>
                <a:spcPts val="800"/>
              </a:spcBef>
            </a:pPr>
            <a:r>
              <a:rPr lang="en-US" i="1" dirty="0">
                <a:solidFill>
                  <a:srgbClr val="004992"/>
                </a:solidFill>
                <a:latin typeface="Calibri Light"/>
                <a:cs typeface="Verdana"/>
              </a:rPr>
              <a:t>para </a:t>
            </a:r>
            <a:r>
              <a:rPr lang="en-US" i="1" dirty="0" err="1">
                <a:solidFill>
                  <a:srgbClr val="004992"/>
                </a:solidFill>
                <a:latin typeface="Calibri Light"/>
                <a:cs typeface="Verdana"/>
              </a:rPr>
              <a:t>los</a:t>
            </a:r>
            <a:r>
              <a:rPr lang="en-US" i="1" dirty="0">
                <a:solidFill>
                  <a:srgbClr val="004992"/>
                </a:solidFill>
                <a:latin typeface="Calibri Light"/>
                <a:cs typeface="Verdana"/>
              </a:rPr>
              <a:t> </a:t>
            </a:r>
            <a:r>
              <a:rPr lang="en-US" i="1" dirty="0" err="1">
                <a:solidFill>
                  <a:srgbClr val="004992"/>
                </a:solidFill>
                <a:latin typeface="Calibri Light"/>
                <a:cs typeface="Verdana"/>
              </a:rPr>
              <a:t>conductores</a:t>
            </a:r>
            <a:r>
              <a:rPr lang="en-US" i="1" dirty="0">
                <a:solidFill>
                  <a:srgbClr val="004992"/>
                </a:solidFill>
                <a:latin typeface="Calibri Light"/>
                <a:cs typeface="Verdana"/>
              </a:rPr>
              <a:t>:</a:t>
            </a:r>
          </a:p>
          <a:p>
            <a:pPr marL="114935" marR="333375" lvl="0" defTabSz="914400">
              <a:lnSpc>
                <a:spcPct val="100000"/>
              </a:lnSpc>
              <a:spcBef>
                <a:spcPts val="800"/>
              </a:spcBef>
            </a:pPr>
            <a:r>
              <a:rPr lang="es-ES" dirty="0">
                <a:solidFill>
                  <a:srgbClr val="004992"/>
                </a:solidFill>
                <a:latin typeface="Calibri Light"/>
                <a:cs typeface="Verdana"/>
              </a:rPr>
              <a:t>Reparta las hojas de trabajo y presente la aplicación móvil COGITO (de descarga gratuita).</a:t>
            </a:r>
            <a:endParaRPr lang="en-US" dirty="0">
              <a:solidFill>
                <a:srgbClr val="004992"/>
              </a:solidFill>
              <a:latin typeface="Calibri Light"/>
              <a:cs typeface="Verdana"/>
            </a:endParaRPr>
          </a:p>
        </p:txBody>
      </p:sp>
      <p:sp>
        <p:nvSpPr>
          <p:cNvPr id="7" name="Footer Placeholder 6"/>
          <p:cNvSpPr>
            <a:spLocks noGrp="1"/>
          </p:cNvSpPr>
          <p:nvPr>
            <p:ph type="ftr" sz="quarter" idx="11"/>
          </p:nvPr>
        </p:nvSpPr>
        <p:spPr/>
        <p:txBody>
          <a:bodyPr/>
          <a:lstStyle/>
          <a:p>
            <a:pPr>
              <a:defRPr/>
            </a:pPr>
            <a:r>
              <a:rPr lang="de-DE">
                <a:solidFill>
                  <a:srgbClr val="333333"/>
                </a:solidFill>
              </a:rPr>
              <a:t>Entrenamiento Metacognitivo 4 - Empatizar, Primera Parte</a:t>
            </a:r>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z="1800" spc="-10" dirty="0">
                <a:solidFill>
                  <a:srgbClr val="333333"/>
                </a:solidFill>
                <a:latin typeface="Calibri Light"/>
                <a:ea typeface="ＭＳ Ｐゴシック" panose="020B0600070205080204" pitchFamily="34" charset="-128"/>
                <a:cs typeface="Verdana"/>
              </a:rPr>
              <a:t>www.uke.de/mct_app</a:t>
            </a:r>
            <a:endParaRPr lang="de-DE" sz="1800" dirty="0">
              <a:solidFill>
                <a:srgbClr val="333333"/>
              </a:solidFill>
              <a:latin typeface="Calibri Light"/>
              <a:ea typeface="ＭＳ Ｐゴシック" panose="020B0600070205080204" pitchFamily="34" charset="-128"/>
              <a:cs typeface="Verdan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2" name="Slide Number Placeholder 1"/>
          <p:cNvSpPr>
            <a:spLocks noGrp="1"/>
          </p:cNvSpPr>
          <p:nvPr>
            <p:ph type="sldNum" sz="quarter" idx="12"/>
          </p:nvPr>
        </p:nvSpPr>
        <p:spPr/>
        <p:txBody>
          <a:bodyPr/>
          <a:lstStyle/>
          <a:p>
            <a:fld id="{B6BCD41C-81CA-4817-83D8-EFF29AD0D4B6}" type="slidenum">
              <a:rPr lang="de-DE" altLang="de-DE" smtClean="0"/>
              <a:pPr/>
              <a:t>120</a:t>
            </a:fld>
            <a:endParaRPr lang="de-DE" altLang="de-DE"/>
          </a:p>
        </p:txBody>
      </p:sp>
    </p:spTree>
    <p:extLst>
      <p:ext uri="{BB962C8B-B14F-4D97-AF65-F5344CB8AC3E}">
        <p14:creationId xmlns:p14="http://schemas.microsoft.com/office/powerpoint/2010/main" val="2430684043"/>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graphicFrame>
        <p:nvGraphicFramePr>
          <p:cNvPr id="7" name="Group 2"/>
          <p:cNvGraphicFramePr>
            <a:graphicFrameLocks noGrp="1"/>
          </p:cNvGraphicFramePr>
          <p:nvPr>
            <p:extLst>
              <p:ext uri="{D42A27DB-BD31-4B8C-83A1-F6EECF244321}">
                <p14:modId xmlns:p14="http://schemas.microsoft.com/office/powerpoint/2010/main" val="3011290879"/>
              </p:ext>
            </p:extLst>
          </p:nvPr>
        </p:nvGraphicFramePr>
        <p:xfrm>
          <a:off x="408954" y="2011680"/>
          <a:ext cx="11375999" cy="4781079"/>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en-GB"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a:t>
                      </a:r>
                      <a:r>
                        <a:rPr kumimoji="0" lang="en-GB" sz="1000" b="0" i="0" u="none" strike="noStrike" cap="none" normalizeH="0" baseline="0" dirty="0" err="1">
                          <a:ln>
                            <a:noFill/>
                          </a:ln>
                          <a:solidFill>
                            <a:srgbClr val="333333"/>
                          </a:solidFill>
                          <a:effectLst/>
                          <a:latin typeface="Calibri Light"/>
                          <a:cs typeface="Times New Roman" pitchFamily="18" charset="0"/>
                        </a:rPr>
                        <a:t>genutzt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unter</a:t>
                      </a:r>
                      <a:r>
                        <a:rPr kumimoji="0" lang="en-GB" sz="1000" b="0" i="0" u="none" strike="noStrike" cap="none" normalizeH="0" baseline="0" dirty="0">
                          <a:ln>
                            <a:noFill/>
                          </a:ln>
                          <a:solidFill>
                            <a:srgbClr val="333333"/>
                          </a:solidFill>
                          <a:effectLst/>
                          <a:latin typeface="Calibri Light"/>
                          <a:cs typeface="Times New Roman" pitchFamily="18" charset="0"/>
                        </a:rPr>
                        <a:t> creative commons </a:t>
                      </a:r>
                      <a:r>
                        <a:rPr kumimoji="0" lang="en-GB" sz="1000" b="0" i="0" u="none" strike="noStrike" cap="none" normalizeH="0" baseline="0" dirty="0" err="1">
                          <a:ln>
                            <a:noFill/>
                          </a:ln>
                          <a:solidFill>
                            <a:srgbClr val="333333"/>
                          </a:solidFill>
                          <a:effectLst/>
                          <a:latin typeface="Calibri Light"/>
                          <a:cs typeface="Times New Roman" pitchFamily="18" charset="0"/>
                        </a:rPr>
                        <a:t>Lizenz</a:t>
                      </a:r>
                      <a:r>
                        <a:rPr kumimoji="0" lang="en-GB" sz="1000" b="0" i="0" u="none" strike="noStrike" cap="none" normalizeH="0" baseline="0" dirty="0">
                          <a:ln>
                            <a:noFill/>
                          </a:ln>
                          <a:solidFill>
                            <a:srgbClr val="333333"/>
                          </a:solidFill>
                          <a:effectLst/>
                          <a:latin typeface="Calibri Light"/>
                          <a:cs typeface="Times New Roman" pitchFamily="18" charset="0"/>
                        </a:rPr>
                        <a:t>, PP = </a:t>
                      </a:r>
                      <a:r>
                        <a:rPr kumimoji="0" lang="en-GB" sz="1000" b="0" i="0" u="none" strike="noStrike" cap="none" normalizeH="0" baseline="0" dirty="0" err="1">
                          <a:ln>
                            <a:noFill/>
                          </a:ln>
                          <a:solidFill>
                            <a:srgbClr val="333333"/>
                          </a:solidFill>
                          <a:effectLst/>
                          <a:latin typeface="Calibri Light"/>
                          <a:cs typeface="Times New Roman" pitchFamily="18" charset="0"/>
                        </a:rPr>
                        <a:t>verwendet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mit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persönlicher</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Zustimmung</a:t>
                      </a:r>
                      <a:r>
                        <a:rPr kumimoji="0" lang="en-GB" sz="1000" b="0" i="0" u="none" strike="noStrike" cap="none" normalizeH="0" baseline="0" dirty="0">
                          <a:ln>
                            <a:noFill/>
                          </a:ln>
                          <a:solidFill>
                            <a:srgbClr val="333333"/>
                          </a:solidFill>
                          <a:effectLst/>
                          <a:latin typeface="Calibri Light"/>
                          <a:cs typeface="Times New Roman" pitchFamily="18" charset="0"/>
                        </a:rPr>
                        <a:t> des </a:t>
                      </a:r>
                      <a:r>
                        <a:rPr kumimoji="0" lang="en-GB" sz="1000" b="0" i="0" u="none" strike="noStrike" cap="none" normalizeH="0" baseline="0" dirty="0" err="1">
                          <a:ln>
                            <a:noFill/>
                          </a:ln>
                          <a:solidFill>
                            <a:srgbClr val="333333"/>
                          </a:solidFill>
                          <a:effectLst/>
                          <a:latin typeface="Calibri Light"/>
                          <a:cs typeface="Times New Roman" pitchFamily="18" charset="0"/>
                        </a:rPr>
                        <a:t>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2004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allspice 1</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flickr</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Headache coming on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Woman touches her temple/Frau fasst sich an die Schläfe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2004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Brit.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flickr</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saying goodbye</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Two women in mourning/Zwei Frauen in Trauer)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2004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Dr Phil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Who's the bully</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Anger (Zidane at the world cup in 2006)/Wut (Zidane WM 06)</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2004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Carol^-^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The happy couple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Happiness (marriage)/Freude (Hochzeit)</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2004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ben·millet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Day 64 Rotten potatoes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Disgust (rotten potatoes)/Ekel (vergammelte Kartoffeln)</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manville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SURPRISE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Surprise (baby looks at himself in the mirror)/Überraschung (Baby sieht überrascht in d. Spiegel)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ecmorgan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http://www.flickr.com/photos/ecmorgan/3251929600/</a:t>
                      </a:r>
                      <a:endParaRPr kumimoji="0" lang="de-DE" sz="36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Agony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Pain (injured soccer player)/ Schmerz (verletzter Fußballspieler)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stuandgravy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5emotions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Five different facial expressions/5 verschiedene Gesichtsausdrücke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20040">
                <a:tc>
                  <a:txBody>
                    <a:bodyPr/>
                    <a:lstStyle/>
                    <a:p>
                      <a:pPr marL="342900" marR="0" lvl="0" indent="-34290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err="1">
                          <a:ln>
                            <a:noFill/>
                          </a:ln>
                          <a:solidFill>
                            <a:srgbClr val="333333"/>
                          </a:solidFill>
                          <a:effectLst/>
                          <a:latin typeface="Calibri Light"/>
                          <a:cs typeface="Times New Roman" pitchFamily="18" charset="0"/>
                        </a:rPr>
                        <a:t>Feastoffools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flickr</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err="1">
                          <a:ln>
                            <a:noFill/>
                          </a:ln>
                          <a:solidFill>
                            <a:srgbClr val="333333"/>
                          </a:solidFill>
                          <a:effectLst/>
                          <a:latin typeface="Calibri Light"/>
                          <a:cs typeface="Times New Roman" pitchFamily="18" charset="0"/>
                        </a:rPr>
                        <a:t>dahmer</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Jeffrey Dahmer (serial killer)/Jeffrey Dahmer (Serienmörder)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15939">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madmonk</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flickr</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Egyptian Actor Khaled Saleh</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Khaled Saleh (actor)/Khaled Saleh (Schauspieler)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r h="32004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PP</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l-NL" sz="1000" b="0" i="0" u="none" strike="noStrike" cap="none" normalizeH="0" baseline="0" dirty="0">
                          <a:ln>
                            <a:noFill/>
                          </a:ln>
                          <a:solidFill>
                            <a:srgbClr val="333333"/>
                          </a:solidFill>
                          <a:effectLst/>
                          <a:latin typeface="Calibri Light"/>
                          <a:cs typeface="Times New Roman" pitchFamily="18" charset="0"/>
                        </a:rPr>
                        <a:t>Aaron Beck (Psychologe)/Aaron Beck (psychologist)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bl>
          </a:graphicData>
        </a:graphic>
      </p:graphicFrame>
      <p:sp>
        <p:nvSpPr>
          <p:cNvPr id="8"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sp>
        <p:nvSpPr>
          <p:cNvPr id="2" name="Slide Number Placeholder 1"/>
          <p:cNvSpPr>
            <a:spLocks noGrp="1"/>
          </p:cNvSpPr>
          <p:nvPr>
            <p:ph type="sldNum" sz="quarter" idx="12"/>
          </p:nvPr>
        </p:nvSpPr>
        <p:spPr/>
        <p:txBody>
          <a:bodyPr/>
          <a:lstStyle/>
          <a:p>
            <a:fld id="{B6BCD41C-81CA-4817-83D8-EFF29AD0D4B6}" type="slidenum">
              <a:rPr lang="de-DE" altLang="de-DE" smtClean="0"/>
              <a:pPr/>
              <a:t>121</a:t>
            </a:fld>
            <a:endParaRPr lang="de-DE" altLang="de-DE"/>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8" name="Group 2"/>
          <p:cNvGraphicFramePr>
            <a:graphicFrameLocks noGrp="1"/>
          </p:cNvGraphicFramePr>
          <p:nvPr>
            <p:extLst>
              <p:ext uri="{D42A27DB-BD31-4B8C-83A1-F6EECF244321}">
                <p14:modId xmlns:p14="http://schemas.microsoft.com/office/powerpoint/2010/main" val="2454803759"/>
              </p:ext>
            </p:extLst>
          </p:nvPr>
        </p:nvGraphicFramePr>
        <p:xfrm>
          <a:off x="408954" y="2011680"/>
          <a:ext cx="11375999" cy="481588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en-GB"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a:t>
                      </a:r>
                      <a:r>
                        <a:rPr kumimoji="0" lang="en-GB" sz="1000" b="0" i="0" u="none" strike="noStrike" cap="none" normalizeH="0" baseline="0" dirty="0" err="1">
                          <a:ln>
                            <a:noFill/>
                          </a:ln>
                          <a:solidFill>
                            <a:srgbClr val="333333"/>
                          </a:solidFill>
                          <a:effectLst/>
                          <a:latin typeface="Calibri Light"/>
                          <a:cs typeface="Times New Roman" pitchFamily="18" charset="0"/>
                        </a:rPr>
                        <a:t>genutzt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unter</a:t>
                      </a:r>
                      <a:r>
                        <a:rPr kumimoji="0" lang="en-GB" sz="1000" b="0" i="0" u="none" strike="noStrike" cap="none" normalizeH="0" baseline="0" dirty="0">
                          <a:ln>
                            <a:noFill/>
                          </a:ln>
                          <a:solidFill>
                            <a:srgbClr val="333333"/>
                          </a:solidFill>
                          <a:effectLst/>
                          <a:latin typeface="Calibri Light"/>
                          <a:cs typeface="Times New Roman" pitchFamily="18" charset="0"/>
                        </a:rPr>
                        <a:t> creative commons </a:t>
                      </a:r>
                      <a:r>
                        <a:rPr kumimoji="0" lang="en-GB" sz="1000" b="0" i="0" u="none" strike="noStrike" cap="none" normalizeH="0" baseline="0" dirty="0" err="1">
                          <a:ln>
                            <a:noFill/>
                          </a:ln>
                          <a:solidFill>
                            <a:srgbClr val="333333"/>
                          </a:solidFill>
                          <a:effectLst/>
                          <a:latin typeface="Calibri Light"/>
                          <a:cs typeface="Times New Roman" pitchFamily="18" charset="0"/>
                        </a:rPr>
                        <a:t>Lizenz</a:t>
                      </a:r>
                      <a:r>
                        <a:rPr kumimoji="0" lang="en-GB" sz="1000" b="0" i="0" u="none" strike="noStrike" cap="none" normalizeH="0" baseline="0" dirty="0">
                          <a:ln>
                            <a:noFill/>
                          </a:ln>
                          <a:solidFill>
                            <a:srgbClr val="333333"/>
                          </a:solidFill>
                          <a:effectLst/>
                          <a:latin typeface="Calibri Light"/>
                          <a:cs typeface="Times New Roman" pitchFamily="18" charset="0"/>
                        </a:rPr>
                        <a:t>, PP = </a:t>
                      </a:r>
                      <a:r>
                        <a:rPr kumimoji="0" lang="en-GB" sz="1000" b="0" i="0" u="none" strike="noStrike" cap="none" normalizeH="0" baseline="0" dirty="0" err="1">
                          <a:ln>
                            <a:noFill/>
                          </a:ln>
                          <a:solidFill>
                            <a:srgbClr val="333333"/>
                          </a:solidFill>
                          <a:effectLst/>
                          <a:latin typeface="Calibri Light"/>
                          <a:cs typeface="Times New Roman" pitchFamily="18" charset="0"/>
                        </a:rPr>
                        <a:t>verwendet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mit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persönlicher</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Zustimmung</a:t>
                      </a:r>
                      <a:r>
                        <a:rPr kumimoji="0" lang="en-GB" sz="1000" b="0" i="0" u="none" strike="noStrike" cap="none" normalizeH="0" baseline="0" dirty="0">
                          <a:ln>
                            <a:noFill/>
                          </a:ln>
                          <a:solidFill>
                            <a:srgbClr val="333333"/>
                          </a:solidFill>
                          <a:effectLst/>
                          <a:latin typeface="Calibri Light"/>
                          <a:cs typeface="Times New Roman" pitchFamily="18" charset="0"/>
                        </a:rPr>
                        <a:t> des </a:t>
                      </a:r>
                      <a:r>
                        <a:rPr kumimoji="0" lang="en-GB" sz="1000" b="0" i="0" u="none" strike="noStrike" cap="none" normalizeH="0" baseline="0" dirty="0" err="1">
                          <a:ln>
                            <a:noFill/>
                          </a:ln>
                          <a:solidFill>
                            <a:srgbClr val="333333"/>
                          </a:solidFill>
                          <a:effectLst/>
                          <a:latin typeface="Calibri Light"/>
                          <a:cs typeface="Times New Roman" pitchFamily="18" charset="0"/>
                        </a:rPr>
                        <a:t>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1" u="none" strike="noStrike" cap="none" normalizeH="0" baseline="0">
                          <a:ln>
                            <a:noFill/>
                          </a:ln>
                          <a:solidFill>
                            <a:srgbClr val="333333"/>
                          </a:solidFill>
                          <a:effectLst/>
                          <a:latin typeface="Calibri Light"/>
                          <a:cs typeface="Times New Roman" pitchFamily="18" charset="0"/>
                        </a:rPr>
                        <a:t>[unknown photographer]</a:t>
                      </a:r>
                      <a:endParaRPr kumimoji="0" lang="de-DE" sz="1000" b="0" i="1"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wikipedia</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Public domain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Babe Ruth (athlete)/Babe Ruth (Sportler)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Ruth Klinge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 -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Schuhsohle</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Produced for the MCT/Anfertigung für das MKT; © Arbeitsgruppe Neuropsychologie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sole of a shoe/Schuhsohle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Andreanna</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Thumbs up!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 little girl puts her thumb up/kleines Mädchen hält den Daumen hoch</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Xflickrx</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Generation Gap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Old lady and punk/Alte Dame und Punker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822960">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Despite persistent efforts, we were unable to find the source of this photo and for this reason regrettably we cannot acknowledge the photographer. We are confident that the fair use policy applies for the reproduction of the photo as it used solely for noncommerical and educational nonprofit purposes. Since it displays an event that has happened years ago we hope that its display does not negatively impact on the copyright holder. If you are the copyright holder or you know his/her name please contact us so that we can credit the photographer and ask for official permission to reproduce.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Angry man/ Wütender Mann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Vladimir Rolov</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Das Lied der Liebe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Singing accordion player/singender Akkordeonspieler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Frédéric de Villamil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[untitled]</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Semi Marathon de Paris 2008 – Selection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Marathon runner/Marathonläufer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Klaus-Peter Hüskes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Konzentriert - mittig - ins Schwarze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Archer/Bogenschütze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Nico Gaycken</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Mary Lou`s</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Ordering</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beverages</a:t>
                      </a:r>
                      <a:r>
                        <a:rPr kumimoji="0" lang="de-DE" sz="1000" b="0" i="0" u="none" strike="noStrike" cap="none" normalizeH="0" baseline="0" dirty="0">
                          <a:ln>
                            <a:noFill/>
                          </a:ln>
                          <a:solidFill>
                            <a:srgbClr val="333333"/>
                          </a:solidFill>
                          <a:effectLst/>
                          <a:latin typeface="Calibri Light"/>
                          <a:cs typeface="Times New Roman" pitchFamily="18" charset="0"/>
                        </a:rPr>
                        <a:t> at </a:t>
                      </a:r>
                      <a:r>
                        <a:rPr kumimoji="0" lang="de-DE" sz="1000" b="0" i="0" u="none" strike="noStrike" cap="none" normalizeH="0" baseline="0" dirty="0" err="1">
                          <a:ln>
                            <a:noFill/>
                          </a:ln>
                          <a:solidFill>
                            <a:srgbClr val="333333"/>
                          </a:solidFill>
                          <a:effectLst/>
                          <a:latin typeface="Calibri Light"/>
                          <a:cs typeface="Times New Roman" pitchFamily="18" charset="0"/>
                        </a:rPr>
                        <a:t>the</a:t>
                      </a:r>
                      <a:r>
                        <a:rPr kumimoji="0" lang="de-DE" sz="1000" b="0" i="0" u="none" strike="noStrike" cap="none" normalizeH="0" baseline="0" dirty="0">
                          <a:ln>
                            <a:noFill/>
                          </a:ln>
                          <a:solidFill>
                            <a:srgbClr val="333333"/>
                          </a:solidFill>
                          <a:effectLst/>
                          <a:latin typeface="Calibri Light"/>
                          <a:cs typeface="Times New Roman" pitchFamily="18" charset="0"/>
                        </a:rPr>
                        <a:t> bar/Bestellung am Tresen</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2" name="Slide Number Placeholder 1"/>
          <p:cNvSpPr>
            <a:spLocks noGrp="1"/>
          </p:cNvSpPr>
          <p:nvPr>
            <p:ph type="sldNum" sz="quarter" idx="12"/>
          </p:nvPr>
        </p:nvSpPr>
        <p:spPr/>
        <p:txBody>
          <a:bodyPr/>
          <a:lstStyle/>
          <a:p>
            <a:fld id="{B6BCD41C-81CA-4817-83D8-EFF29AD0D4B6}" type="slidenum">
              <a:rPr lang="de-DE" altLang="de-DE" smtClean="0"/>
              <a:pPr/>
              <a:t>122</a:t>
            </a:fld>
            <a:endParaRPr lang="de-DE" altLang="de-DE"/>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de-DE">
                <a:latin typeface="Calibri Light"/>
              </a:rPr>
              <a:t>Entrenamiento Metacognitivo 4 - Empatizar, Primera Parte</a:t>
            </a:r>
          </a:p>
        </p:txBody>
      </p:sp>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a:t>
            </a:r>
            <a:r>
              <a:rPr lang="de-DE" altLang="de-DE" sz="1200" u="sng">
                <a:solidFill>
                  <a:srgbClr val="333333"/>
                </a:solidFill>
                <a:latin typeface="+mj-lt"/>
              </a:rPr>
              <a:t>/mct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8" name="Group 2"/>
          <p:cNvGraphicFramePr>
            <a:graphicFrameLocks noGrp="1"/>
          </p:cNvGraphicFramePr>
          <p:nvPr>
            <p:extLst>
              <p:ext uri="{D42A27DB-BD31-4B8C-83A1-F6EECF244321}">
                <p14:modId xmlns:p14="http://schemas.microsoft.com/office/powerpoint/2010/main" val="1537486404"/>
              </p:ext>
            </p:extLst>
          </p:nvPr>
        </p:nvGraphicFramePr>
        <p:xfrm>
          <a:off x="408954" y="2011680"/>
          <a:ext cx="11375999" cy="4571952"/>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a:ln>
                            <a:noFill/>
                          </a:ln>
                          <a:solidFill>
                            <a:srgbClr val="333333"/>
                          </a:solidFill>
                          <a:effectLst/>
                          <a:latin typeface="Calibri Light"/>
                          <a:cs typeface="Times New Roman" pitchFamily="18" charset="0"/>
                        </a:rPr>
                        <a:t>Künstler</a:t>
                      </a:r>
                      <a:endParaRPr kumimoji="0" lang="en-GB"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a:t>
                      </a:r>
                      <a:r>
                        <a:rPr kumimoji="0" lang="en-GB" sz="1000" b="0" i="0" u="none" strike="noStrike" cap="none" normalizeH="0" baseline="0" dirty="0" err="1">
                          <a:ln>
                            <a:noFill/>
                          </a:ln>
                          <a:solidFill>
                            <a:srgbClr val="333333"/>
                          </a:solidFill>
                          <a:effectLst/>
                          <a:latin typeface="Calibri Light"/>
                          <a:cs typeface="Times New Roman" pitchFamily="18" charset="0"/>
                        </a:rPr>
                        <a:t>genutzt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unter</a:t>
                      </a:r>
                      <a:r>
                        <a:rPr kumimoji="0" lang="en-GB" sz="1000" b="0" i="0" u="none" strike="noStrike" cap="none" normalizeH="0" baseline="0" dirty="0">
                          <a:ln>
                            <a:noFill/>
                          </a:ln>
                          <a:solidFill>
                            <a:srgbClr val="333333"/>
                          </a:solidFill>
                          <a:effectLst/>
                          <a:latin typeface="Calibri Light"/>
                          <a:cs typeface="Times New Roman" pitchFamily="18" charset="0"/>
                        </a:rPr>
                        <a:t> creative commons </a:t>
                      </a:r>
                      <a:r>
                        <a:rPr kumimoji="0" lang="en-GB" sz="1000" b="0" i="0" u="none" strike="noStrike" cap="none" normalizeH="0" baseline="0" dirty="0" err="1">
                          <a:ln>
                            <a:noFill/>
                          </a:ln>
                          <a:solidFill>
                            <a:srgbClr val="333333"/>
                          </a:solidFill>
                          <a:effectLst/>
                          <a:latin typeface="Calibri Light"/>
                          <a:cs typeface="Times New Roman" pitchFamily="18" charset="0"/>
                        </a:rPr>
                        <a:t>Lizenz</a:t>
                      </a:r>
                      <a:r>
                        <a:rPr kumimoji="0" lang="en-GB" sz="1000" b="0" i="0" u="none" strike="noStrike" cap="none" normalizeH="0" baseline="0" dirty="0">
                          <a:ln>
                            <a:noFill/>
                          </a:ln>
                          <a:solidFill>
                            <a:srgbClr val="333333"/>
                          </a:solidFill>
                          <a:effectLst/>
                          <a:latin typeface="Calibri Light"/>
                          <a:cs typeface="Times New Roman" pitchFamily="18" charset="0"/>
                        </a:rPr>
                        <a:t>, PP = </a:t>
                      </a:r>
                      <a:r>
                        <a:rPr kumimoji="0" lang="en-GB" sz="1000" b="0" i="0" u="none" strike="noStrike" cap="none" normalizeH="0" baseline="0" dirty="0" err="1">
                          <a:ln>
                            <a:noFill/>
                          </a:ln>
                          <a:solidFill>
                            <a:srgbClr val="333333"/>
                          </a:solidFill>
                          <a:effectLst/>
                          <a:latin typeface="Calibri Light"/>
                          <a:cs typeface="Times New Roman" pitchFamily="18" charset="0"/>
                        </a:rPr>
                        <a:t>verwendet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mit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persönlicher</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Zustimmung</a:t>
                      </a:r>
                      <a:r>
                        <a:rPr kumimoji="0" lang="en-GB" sz="1000" b="0" i="0" u="none" strike="noStrike" cap="none" normalizeH="0" baseline="0" dirty="0">
                          <a:ln>
                            <a:noFill/>
                          </a:ln>
                          <a:solidFill>
                            <a:srgbClr val="333333"/>
                          </a:solidFill>
                          <a:effectLst/>
                          <a:latin typeface="Calibri Light"/>
                          <a:cs typeface="Times New Roman" pitchFamily="18" charset="0"/>
                        </a:rPr>
                        <a:t> des </a:t>
                      </a:r>
                      <a:r>
                        <a:rPr kumimoji="0" lang="en-GB" sz="1000" b="0" i="0" u="none" strike="noStrike" cap="none" normalizeH="0" baseline="0" dirty="0" err="1">
                          <a:ln>
                            <a:noFill/>
                          </a:ln>
                          <a:solidFill>
                            <a:srgbClr val="333333"/>
                          </a:solidFill>
                          <a:effectLst/>
                          <a:latin typeface="Calibri Light"/>
                          <a:cs typeface="Times New Roman" pitchFamily="18" charset="0"/>
                        </a:rPr>
                        <a:t>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RTL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Granada Productions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Lisa Fitz</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 by the management of Lisa Fitz and granada productions/PP durch das Management von Lisa Fitz sowie granada productions/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Woman is eating maggots/Frau isst Maden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Steffen Moritz</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Yannis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Nico Gaycken</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Mary Lou`s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Woman in the pub/Frau in Kneipe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Nico Gaycken</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Mary Lou`s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Cheerful barkeeper/Fröhlicher Barkeeper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Eberhard Kamm</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Schicht am Schacht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Worker at break/Arbeiter bei der Pause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Jens Mittelsdorf</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sich schwarz ärgern2</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US" sz="1000" b="0" i="0" u="none" strike="noStrike" cap="none" normalizeH="0" baseline="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Rejection letter/Ablehnungsbescheid</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Yves Sarfati</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Several sequences in black and white: artist, mother, watch, matches, cake, necklace, umbrella, shoes, fireplace, tree/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Verschiedene schwarz- weiße Bildersequenzen Künstler, Mutter, Uhr, Streichholz, Kuchen, Kette, Regenschirm, Schuhe, Kamin, Baum</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Martin Brüne</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 - -</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Several</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coloured</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sequences</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trick</a:t>
                      </a:r>
                      <a:r>
                        <a:rPr kumimoji="0" lang="de-DE" sz="1000" b="0" i="0" u="none" strike="noStrike" cap="none" normalizeH="0" baseline="0" dirty="0">
                          <a:ln>
                            <a:noFill/>
                          </a:ln>
                          <a:solidFill>
                            <a:srgbClr val="333333"/>
                          </a:solidFill>
                          <a:effectLst/>
                          <a:latin typeface="Calibri Light"/>
                          <a:cs typeface="Times New Roman" pitchFamily="18" charset="0"/>
                        </a:rPr>
                        <a:t>, jailbreak, </a:t>
                      </a:r>
                      <a:r>
                        <a:rPr kumimoji="0" lang="de-DE" sz="1000" b="0" i="0" u="none" strike="noStrike" cap="none" normalizeH="0" baseline="0" dirty="0" err="1">
                          <a:ln>
                            <a:noFill/>
                          </a:ln>
                          <a:solidFill>
                            <a:srgbClr val="333333"/>
                          </a:solidFill>
                          <a:effectLst/>
                          <a:latin typeface="Calibri Light"/>
                          <a:cs typeface="Times New Roman" pitchFamily="18" charset="0"/>
                        </a:rPr>
                        <a:t>fear</a:t>
                      </a:r>
                      <a:r>
                        <a:rPr kumimoji="0" lang="de-DE" sz="1000" b="0" i="0" u="none" strike="noStrike" cap="none" normalizeH="0" baseline="0" dirty="0">
                          <a:ln>
                            <a:noFill/>
                          </a:ln>
                          <a:solidFill>
                            <a:srgbClr val="333333"/>
                          </a:solidFill>
                          <a:effectLst/>
                          <a:latin typeface="Calibri Light"/>
                          <a:cs typeface="Times New Roman" pitchFamily="18" charset="0"/>
                        </a:rPr>
                        <a:t>/Verschiedene farbige Bildersequenzen Streich, Ausbruch, Schreck</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2" name="Slide Number Placeholder 1"/>
          <p:cNvSpPr>
            <a:spLocks noGrp="1"/>
          </p:cNvSpPr>
          <p:nvPr>
            <p:ph type="sldNum" sz="quarter" idx="12"/>
          </p:nvPr>
        </p:nvSpPr>
        <p:spPr/>
        <p:txBody>
          <a:bodyPr/>
          <a:lstStyle/>
          <a:p>
            <a:fld id="{B6BCD41C-81CA-4817-83D8-EFF29AD0D4B6}" type="slidenum">
              <a:rPr lang="de-DE" altLang="de-DE" smtClean="0"/>
              <a:pPr/>
              <a:t>123</a:t>
            </a:fld>
            <a:endParaRPr lang="de-DE" altLang="de-DE"/>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2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4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4.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7026</Words>
  <Application>Microsoft Office PowerPoint</Application>
  <PresentationFormat>Benutzerdefiniert</PresentationFormat>
  <Paragraphs>1232</Paragraphs>
  <Slides>123</Slides>
  <Notes>123</Notes>
  <HiddenSlides>0</HiddenSlides>
  <MMClips>0</MMClips>
  <ScaleCrop>false</ScaleCrop>
  <HeadingPairs>
    <vt:vector size="6" baseType="variant">
      <vt:variant>
        <vt:lpstr>Verwendete Schriftarten</vt:lpstr>
      </vt:variant>
      <vt:variant>
        <vt:i4>9</vt:i4>
      </vt:variant>
      <vt:variant>
        <vt:lpstr>Design</vt:lpstr>
      </vt:variant>
      <vt:variant>
        <vt:i4>3</vt:i4>
      </vt:variant>
      <vt:variant>
        <vt:lpstr>Folientitel</vt:lpstr>
      </vt:variant>
      <vt:variant>
        <vt:i4>123</vt:i4>
      </vt:variant>
    </vt:vector>
  </HeadingPairs>
  <TitlesOfParts>
    <vt:vector size="135" baseType="lpstr">
      <vt:lpstr>MS PGothic</vt:lpstr>
      <vt:lpstr>Arial</vt:lpstr>
      <vt:lpstr>Calibri</vt:lpstr>
      <vt:lpstr>Calibri Light</vt:lpstr>
      <vt:lpstr>Symbol</vt:lpstr>
      <vt:lpstr>Times New Roman</vt:lpstr>
      <vt:lpstr>Verdana</vt:lpstr>
      <vt:lpstr>Wingdings</vt:lpstr>
      <vt:lpstr>Wingdings</vt:lpstr>
      <vt:lpstr>UKE_PPT-Vorlage_16zu9</vt:lpstr>
      <vt:lpstr>2_UKE_PPT-Vorlage_16zu9</vt:lpstr>
      <vt:lpstr>4_UKE_PPT-Vorlage_16zu9</vt:lpstr>
      <vt:lpstr>EMC 4 A – Empatizar, Primera Parte</vt:lpstr>
      <vt:lpstr>¿Cómo puede empatizar con otra persona?</vt:lpstr>
      <vt:lpstr>¿Cómo puede empatizar con otra persona?</vt:lpstr>
      <vt:lpstr>¿Cómo puede empatizar con otra persona?</vt:lpstr>
      <vt:lpstr>¿Cómo puede empatizar con otra persona?</vt:lpstr>
      <vt:lpstr>¿Cómo puede empatizar con otra persona?</vt:lpstr>
      <vt:lpstr>¿Cómo puede empatizar con otra persona?</vt:lpstr>
      <vt:lpstr>¿Cómo puede empatizar con otra persona?</vt:lpstr>
      <vt:lpstr>¿Cómo puede empatizar con otra persona?</vt:lpstr>
      <vt:lpstr>¿Qué relevancia tiene ésto?</vt:lpstr>
      <vt:lpstr>¿Qué relevancia tiene ésto?</vt:lpstr>
      <vt:lpstr>Cómo los problemas para reconocer las emociones de otros pueden promover la mala interpretación durante la psicosis – ejemplos  </vt:lpstr>
      <vt:lpstr>Conjunto de Tareas 1</vt:lpstr>
      <vt:lpstr>Por favor, nombre algunos sentimientos /emociones humanos</vt:lpstr>
      <vt:lpstr>Por favor, nombre algunos sentimientos /emociones humanos</vt:lpstr>
      <vt:lpstr>Sentimientos/emociones humanos  A veces es fácil entender cómo se siente otra persona ... Especialmente si conoce el contexto ...</vt:lpstr>
      <vt:lpstr>Sentimientos/emociones humanos  A veces es fácil entender cómo se siente otra persona ... Especialmente si conoce el contexto ...</vt:lpstr>
      <vt:lpstr>PowerPoint-Präsentation</vt:lpstr>
      <vt:lpstr>PowerPoint-Präsentation</vt:lpstr>
      <vt:lpstr>Basándose solo en la apariencia, ¿sería posible inferir cuál es el carácter o la profesión de una persona? </vt:lpstr>
      <vt:lpstr>¿Acertaron?</vt:lpstr>
      <vt:lpstr>A donde fueres, haz lo que vieres… Malas interpretaciones comunes de gestos</vt:lpstr>
      <vt:lpstr>A donde fueres, haz lo que vieres… Malas interpretaciones comunes de gestos</vt:lpstr>
      <vt:lpstr>A donde fueres, haz lo que vieres… Malas interpretaciones comunes de gestos</vt:lpstr>
      <vt:lpstr>A donde fueres, haz lo que vieres… Malas interpretaciones comunes de gestos</vt:lpstr>
      <vt:lpstr>Conjunto de Tareas 2</vt:lpstr>
      <vt:lpstr>¿Qué siente o hace esta persona? ¿Qué seguridad tiene?</vt:lpstr>
      <vt:lpstr>PowerPoint-Präsentation</vt:lpstr>
      <vt:lpstr>¿Qué siente o hace esta persona? ¿Qué seguridad tiene?</vt:lpstr>
      <vt:lpstr>PowerPoint-Präsentation</vt:lpstr>
      <vt:lpstr>¿Qué siente o hace esta persona? ¿Qué seguridad tiene?</vt:lpstr>
      <vt:lpstr>PowerPoint-Präsentation</vt:lpstr>
      <vt:lpstr>¿Qué siente o hace esta persona? ¿Qué seguridad tiene?</vt:lpstr>
      <vt:lpstr>PowerPoint-Präsentation</vt:lpstr>
      <vt:lpstr>¿Qué siente o hace esta persona? ¿Qué seguridad tiene?</vt:lpstr>
      <vt:lpstr>PowerPoint-Präsentation</vt:lpstr>
      <vt:lpstr>Opcional: Videoclip</vt:lpstr>
      <vt:lpstr>¿Qué siente o hace esta persona? ¿Qué seguridad tiene?</vt:lpstr>
      <vt:lpstr>PowerPoint-Präsentation</vt:lpstr>
      <vt:lpstr>¿Qué siente o hace esta persona? ¿Qué seguridad tiene?</vt:lpstr>
      <vt:lpstr>PowerPoint-Präsentation</vt:lpstr>
      <vt:lpstr>¿Qué siente o hace esta persona? ¿Qué seguridad tiene?</vt:lpstr>
      <vt:lpstr>PowerPoint-Präsentation</vt:lpstr>
      <vt:lpstr>¿Qué siente o hace esta persona? ¿Qué seguridad tiene?</vt:lpstr>
      <vt:lpstr>PowerPoint-Präsentation</vt:lpstr>
      <vt:lpstr>¿Qué siente o hace esta persona? ¿Qué seguridad tiene?</vt:lpstr>
      <vt:lpstr>PowerPoint-Präsentation</vt:lpstr>
      <vt:lpstr>¿Qué siente o hace esta persona? ¿Qué seguridad tiene?</vt:lpstr>
      <vt:lpstr>PowerPoint-Präsentation</vt:lpstr>
      <vt:lpstr>¡Primera conclusión!</vt:lpstr>
      <vt:lpstr>¡Primera conclusión!</vt:lpstr>
      <vt:lpstr>¡Primera conclusión!</vt:lpstr>
      <vt:lpstr>Conjunto de Tareas 3</vt:lpstr>
      <vt:lpstr>¿Qué planea hacer el hombre?</vt:lpstr>
      <vt:lpstr>¿Qué planea hacer el hombre?</vt:lpstr>
      <vt:lpstr>¿Qué planea hacer el hombre?</vt:lpstr>
      <vt:lpstr>¡La respuesta correcta es la 4c!</vt:lpstr>
      <vt:lpstr>¿Cuál es la intención de la mujer?</vt:lpstr>
      <vt:lpstr>¿Cuál es la intención de la mujer?</vt:lpstr>
      <vt:lpstr>¿Cuál es la intención de la mujer?</vt:lpstr>
      <vt:lpstr>¡La respuesta correcta es la 4a!</vt:lpstr>
      <vt:lpstr>¿Cuál es la intención del hombre?</vt:lpstr>
      <vt:lpstr>¿Cuál es la intención del hombre?</vt:lpstr>
      <vt:lpstr>¿Cuál es la intención del hombre?</vt:lpstr>
      <vt:lpstr>¡La respuesta correcta es la 4c!</vt:lpstr>
      <vt:lpstr>¿Qué está planeando hacer la mujer?</vt:lpstr>
      <vt:lpstr>¿Qué está planeando hacer la mujer?</vt:lpstr>
      <vt:lpstr>¿Qué está planeando hacer la mujer?</vt:lpstr>
      <vt:lpstr>¡La respuesta correcta es la 4a!</vt:lpstr>
      <vt:lpstr>¿Cuál es la intención de la mujer?</vt:lpstr>
      <vt:lpstr>¿Cuál es la intención de la mujer?</vt:lpstr>
      <vt:lpstr>¿Cuál es la intención de la mujer?</vt:lpstr>
      <vt:lpstr>¡La respuesta correcta es la 4b!</vt:lpstr>
      <vt:lpstr>¿Qué está planeando hacer la mujer?</vt:lpstr>
      <vt:lpstr>¿Qué está planeando hacer la mujer?</vt:lpstr>
      <vt:lpstr>¿Qué está planeando hacer la mujer?</vt:lpstr>
      <vt:lpstr>¡La respuesta correcta es la 4b</vt:lpstr>
      <vt:lpstr>¿Cuál es la intención del niño?</vt:lpstr>
      <vt:lpstr>¿Cuál es la intención del niño?</vt:lpstr>
      <vt:lpstr>¿Cuál es la intención del niño?</vt:lpstr>
      <vt:lpstr>¡La respuesta correcta es la 4a!</vt:lpstr>
      <vt:lpstr>¿Qué está planeando hacer el hombre?</vt:lpstr>
      <vt:lpstr>¿Qué está planeando hacer el hombre?</vt:lpstr>
      <vt:lpstr>¿Qué está planeando hacer el hombre?</vt:lpstr>
      <vt:lpstr>¡La respuesta correcta es la 4b!</vt:lpstr>
      <vt:lpstr>¿Cuál es la intención de la mujer?</vt:lpstr>
      <vt:lpstr>¿Cuál es la intención de la mujer?</vt:lpstr>
      <vt:lpstr>¿Cuál es la intención de la mujer?</vt:lpstr>
      <vt:lpstr>¡La respuesta correcta es la 4a!</vt:lpstr>
      <vt:lpstr>¿Cuál es la intención del hombre?</vt:lpstr>
      <vt:lpstr>¿Cuál es la intención del hombre?</vt:lpstr>
      <vt:lpstr>¿Cuál es la intención del hombre?</vt:lpstr>
      <vt:lpstr>¡La respuesta correcta es la 4b!</vt:lpstr>
      <vt:lpstr>Resumen</vt:lpstr>
      <vt:lpstr>Resumen</vt:lpstr>
      <vt:lpstr>Resumen</vt:lpstr>
      <vt:lpstr>Conjunto de Tareas 4</vt:lpstr>
      <vt:lpstr>¿Qué planean los niños?</vt:lpstr>
      <vt:lpstr>¿Qué planean los niños?</vt:lpstr>
      <vt:lpstr>¿Qué planean los niños?</vt:lpstr>
      <vt:lpstr>¿Qué planean los niños?</vt:lpstr>
      <vt:lpstr>¿Qué planean los niños?</vt:lpstr>
      <vt:lpstr>¿Qué hacen los hombres?</vt:lpstr>
      <vt:lpstr>¿Qué hacen los hombres?</vt:lpstr>
      <vt:lpstr>¿Qué hacen los hombres?</vt:lpstr>
      <vt:lpstr>¿Qué hacen los hombres?</vt:lpstr>
      <vt:lpstr>¿Qué hacen los hombres?</vt:lpstr>
      <vt:lpstr>¿Qué hace el niño?</vt:lpstr>
      <vt:lpstr>¿Qué hace el niño?</vt:lpstr>
      <vt:lpstr>¿Qué hace el niño?</vt:lpstr>
      <vt:lpstr>¿Qué hace el niño?</vt:lpstr>
      <vt:lpstr>¿Qué hace el niño?</vt:lpstr>
      <vt:lpstr>Traducción a la vida diaria</vt:lpstr>
      <vt:lpstr>Traducción a la vida diaria</vt:lpstr>
      <vt:lpstr>Traducción a la vida diaria</vt:lpstr>
      <vt:lpstr>Traducción a la vida diaria</vt:lpstr>
      <vt:lpstr>¿Qué tiene esto que ver con la psicosis?</vt:lpstr>
      <vt:lpstr>¿Qué tiene esto que ver con la psicosis?</vt:lpstr>
      <vt:lpstr>¿Qué tiene esto que ver con la psicosis?</vt:lpstr>
      <vt:lpstr>¡Gracias Por Su Atención!</vt:lpstr>
      <vt:lpstr>PowerPoint-Präsentation</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Nee Le</cp:lastModifiedBy>
  <cp:revision>438</cp:revision>
  <dcterms:created xsi:type="dcterms:W3CDTF">2004-07-26T08:39:44Z</dcterms:created>
  <dcterms:modified xsi:type="dcterms:W3CDTF">2025-01-09T18:01:21Z</dcterms:modified>
</cp:coreProperties>
</file>