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58" r:id="rId1"/>
    <p:sldMasterId id="2147484176" r:id="rId2"/>
    <p:sldMasterId id="2147484189" r:id="rId3"/>
  </p:sldMasterIdLst>
  <p:notesMasterIdLst>
    <p:notesMasterId r:id="rId76"/>
  </p:notesMasterIdLst>
  <p:handoutMasterIdLst>
    <p:handoutMasterId r:id="rId77"/>
  </p:handoutMasterIdLst>
  <p:sldIdLst>
    <p:sldId id="601" r:id="rId4"/>
    <p:sldId id="509" r:id="rId5"/>
    <p:sldId id="585" r:id="rId6"/>
    <p:sldId id="586" r:id="rId7"/>
    <p:sldId id="531" r:id="rId8"/>
    <p:sldId id="532" r:id="rId9"/>
    <p:sldId id="527" r:id="rId10"/>
    <p:sldId id="587" r:id="rId11"/>
    <p:sldId id="588" r:id="rId12"/>
    <p:sldId id="589" r:id="rId13"/>
    <p:sldId id="301" r:id="rId14"/>
    <p:sldId id="507" r:id="rId15"/>
    <p:sldId id="528" r:id="rId16"/>
    <p:sldId id="529" r:id="rId17"/>
    <p:sldId id="524" r:id="rId18"/>
    <p:sldId id="590" r:id="rId19"/>
    <p:sldId id="591" r:id="rId20"/>
    <p:sldId id="592" r:id="rId21"/>
    <p:sldId id="534" r:id="rId22"/>
    <p:sldId id="535" r:id="rId23"/>
    <p:sldId id="536" r:id="rId24"/>
    <p:sldId id="537" r:id="rId25"/>
    <p:sldId id="538" r:id="rId26"/>
    <p:sldId id="539" r:id="rId27"/>
    <p:sldId id="540" r:id="rId28"/>
    <p:sldId id="541" r:id="rId29"/>
    <p:sldId id="542" r:id="rId30"/>
    <p:sldId id="543" r:id="rId31"/>
    <p:sldId id="544" r:id="rId32"/>
    <p:sldId id="545" r:id="rId33"/>
    <p:sldId id="546" r:id="rId34"/>
    <p:sldId id="547" r:id="rId35"/>
    <p:sldId id="579" r:id="rId36"/>
    <p:sldId id="580" r:id="rId37"/>
    <p:sldId id="593" r:id="rId38"/>
    <p:sldId id="551" r:id="rId39"/>
    <p:sldId id="552" r:id="rId40"/>
    <p:sldId id="553" r:id="rId41"/>
    <p:sldId id="554" r:id="rId42"/>
    <p:sldId id="594" r:id="rId43"/>
    <p:sldId id="555" r:id="rId44"/>
    <p:sldId id="556" r:id="rId45"/>
    <p:sldId id="557" r:id="rId46"/>
    <p:sldId id="558" r:id="rId47"/>
    <p:sldId id="559" r:id="rId48"/>
    <p:sldId id="560" r:id="rId49"/>
    <p:sldId id="561" r:id="rId50"/>
    <p:sldId id="562" r:id="rId51"/>
    <p:sldId id="563" r:id="rId52"/>
    <p:sldId id="564" r:id="rId53"/>
    <p:sldId id="565" r:id="rId54"/>
    <p:sldId id="566" r:id="rId55"/>
    <p:sldId id="567" r:id="rId56"/>
    <p:sldId id="568" r:id="rId57"/>
    <p:sldId id="569" r:id="rId58"/>
    <p:sldId id="570" r:id="rId59"/>
    <p:sldId id="571" r:id="rId60"/>
    <p:sldId id="572" r:id="rId61"/>
    <p:sldId id="573" r:id="rId62"/>
    <p:sldId id="574" r:id="rId63"/>
    <p:sldId id="575" r:id="rId64"/>
    <p:sldId id="576" r:id="rId65"/>
    <p:sldId id="577" r:id="rId66"/>
    <p:sldId id="578" r:id="rId67"/>
    <p:sldId id="519" r:id="rId68"/>
    <p:sldId id="595" r:id="rId69"/>
    <p:sldId id="596" r:id="rId70"/>
    <p:sldId id="521" r:id="rId71"/>
    <p:sldId id="597" r:id="rId72"/>
    <p:sldId id="599" r:id="rId73"/>
    <p:sldId id="600" r:id="rId74"/>
    <p:sldId id="533" r:id="rId75"/>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536">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336699"/>
    <a:srgbClr val="A98EFE"/>
    <a:srgbClr val="FF0066"/>
    <a:srgbClr val="FFFF00"/>
    <a:srgbClr val="FF0000"/>
    <a:srgbClr val="ADC0C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03" autoAdjust="0"/>
    <p:restoredTop sz="96898" autoAdjust="0"/>
  </p:normalViewPr>
  <p:slideViewPr>
    <p:cSldViewPr>
      <p:cViewPr varScale="1">
        <p:scale>
          <a:sx n="62" d="100"/>
          <a:sy n="62" d="100"/>
        </p:scale>
        <p:origin x="976" y="76"/>
      </p:cViewPr>
      <p:guideLst>
        <p:guide orient="horz" pos="1536"/>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notesMaster" Target="notesMasters/notesMaster1.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viewProps" Target="viewProps.xml"/><Relationship Id="rId5" Type="http://schemas.openxmlformats.org/officeDocument/2006/relationships/slide" Target="slides/slide2.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EA76D89B-1F51-45A1-90F6-376E66039791}" type="slidenum">
              <a:rPr lang="en-GB" altLang="de-DE"/>
              <a:pPr/>
              <a:t>‹Nr.›</a:t>
            </a:fld>
            <a:endParaRPr lang="en-GB" altLang="de-DE"/>
          </a:p>
        </p:txBody>
      </p:sp>
    </p:spTree>
    <p:extLst>
      <p:ext uri="{BB962C8B-B14F-4D97-AF65-F5344CB8AC3E}">
        <p14:creationId xmlns:p14="http://schemas.microsoft.com/office/powerpoint/2010/main" val="16474903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mn-ea"/>
                <a:cs typeface="+mn-cs"/>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mn-ea"/>
                <a:cs typeface="+mn-cs"/>
              </a:defRPr>
            </a:lvl1pPr>
          </a:lstStyle>
          <a:p>
            <a:pPr>
              <a:defRPr/>
            </a:pPr>
            <a:endParaRPr lang="en-US"/>
          </a:p>
        </p:txBody>
      </p:sp>
      <p:sp>
        <p:nvSpPr>
          <p:cNvPr id="106500"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mn-ea"/>
                <a:cs typeface="+mn-cs"/>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E67EFBBB-AEDA-402A-94D0-CE3097CB152C}" type="slidenum">
              <a:rPr lang="en-US" altLang="de-DE"/>
              <a:pPr/>
              <a:t>‹Nr.›</a:t>
            </a:fld>
            <a:endParaRPr lang="en-US" altLang="de-DE"/>
          </a:p>
        </p:txBody>
      </p:sp>
    </p:spTree>
    <p:extLst>
      <p:ext uri="{BB962C8B-B14F-4D97-AF65-F5344CB8AC3E}">
        <p14:creationId xmlns:p14="http://schemas.microsoft.com/office/powerpoint/2010/main" val="6241235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4D6AC81-A9D7-42A4-ABD5-21500663A39F}" type="slidenum">
              <a:rPr lang="en-US" altLang="de-DE" sz="1300"/>
              <a:pPr eaLnBrk="1" hangingPunct="1">
                <a:spcBef>
                  <a:spcPct val="0"/>
                </a:spcBef>
              </a:pPr>
              <a:t>2</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2912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4D6AC81-A9D7-42A4-ABD5-21500663A39F}" type="slidenum">
              <a:rPr lang="en-US" altLang="de-DE" sz="1300"/>
              <a:pPr eaLnBrk="1" hangingPunct="1">
                <a:spcBef>
                  <a:spcPct val="0"/>
                </a:spcBef>
              </a:pPr>
              <a:t>3</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2912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4D6AC81-A9D7-42A4-ABD5-21500663A39F}" type="slidenum">
              <a:rPr lang="en-US" altLang="de-DE" sz="1300"/>
              <a:pPr eaLnBrk="1" hangingPunct="1">
                <a:spcBef>
                  <a:spcPct val="0"/>
                </a:spcBef>
              </a:pPr>
              <a:t>4</a:t>
            </a:fld>
            <a:endParaRPr lang="en-US" altLang="de-DE" sz="1300"/>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42912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158B13C-3DBD-4F63-8885-FE2DAD8A54C5}" type="slidenum">
              <a:rPr lang="en-US" altLang="de-DE" sz="1300"/>
              <a:pPr eaLnBrk="1" hangingPunct="1">
                <a:spcBef>
                  <a:spcPct val="0"/>
                </a:spcBef>
              </a:pPr>
              <a:t>7</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1663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158B13C-3DBD-4F63-8885-FE2DAD8A54C5}" type="slidenum">
              <a:rPr lang="en-US" altLang="de-DE" sz="1300"/>
              <a:pPr eaLnBrk="1" hangingPunct="1">
                <a:spcBef>
                  <a:spcPct val="0"/>
                </a:spcBef>
              </a:pPr>
              <a:t>8</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1663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158B13C-3DBD-4F63-8885-FE2DAD8A54C5}" type="slidenum">
              <a:rPr lang="en-US" altLang="de-DE" sz="1300"/>
              <a:pPr eaLnBrk="1" hangingPunct="1">
                <a:spcBef>
                  <a:spcPct val="0"/>
                </a:spcBef>
              </a:pPr>
              <a:t>9</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1663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158B13C-3DBD-4F63-8885-FE2DAD8A54C5}" type="slidenum">
              <a:rPr lang="en-US" altLang="de-DE" sz="1300"/>
              <a:pPr eaLnBrk="1" hangingPunct="1">
                <a:spcBef>
                  <a:spcPct val="0"/>
                </a:spcBef>
              </a:pPr>
              <a:t>10</a:t>
            </a:fld>
            <a:endParaRPr lang="en-US" altLang="de-DE" sz="1300"/>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1663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0A0FD84-62F9-4395-A4E1-E342F18C1009}" type="slidenum">
              <a:rPr lang="en-US" altLang="de-DE" sz="1300"/>
              <a:pPr eaLnBrk="1" hangingPunct="1">
                <a:spcBef>
                  <a:spcPct val="0"/>
                </a:spcBef>
              </a:pPr>
              <a:t>11</a:t>
            </a:fld>
            <a:endParaRPr lang="en-US" altLang="de-DE" sz="1300"/>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9744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AE6ABD5-83F2-48AF-8EA4-C5303E1B8D23}" type="slidenum">
              <a:rPr lang="en-US" altLang="de-DE" sz="1300"/>
              <a:pPr eaLnBrk="1" hangingPunct="1">
                <a:spcBef>
                  <a:spcPct val="0"/>
                </a:spcBef>
              </a:pPr>
              <a:t>12</a:t>
            </a:fld>
            <a:endParaRPr lang="en-US" altLang="de-DE" sz="1300"/>
          </a:p>
        </p:txBody>
      </p:sp>
      <p:sp>
        <p:nvSpPr>
          <p:cNvPr id="116739" name="Rectangle 2"/>
          <p:cNvSpPr>
            <a:spLocks noGrp="1" noRot="1" noChangeAspect="1" noChangeArrowheads="1" noTextEdit="1"/>
          </p:cNvSpPr>
          <p:nvPr>
            <p:ph type="sldImg"/>
          </p:nvPr>
        </p:nvSpPr>
        <p:spPr>
          <a:xfrm>
            <a:off x="139700" y="768350"/>
            <a:ext cx="6821488"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074524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82469D6-5F7F-4A20-88C8-06A4D7EA4E3C}" type="slidenum">
              <a:rPr lang="en-US" altLang="de-DE" sz="1300"/>
              <a:pPr eaLnBrk="1" hangingPunct="1">
                <a:spcBef>
                  <a:spcPct val="0"/>
                </a:spcBef>
              </a:pPr>
              <a:t>13</a:t>
            </a:fld>
            <a:endParaRPr lang="en-US"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28517144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9EBD34B-D8B4-4882-A233-FD23FCB719D4}" type="slidenum">
              <a:rPr lang="en-US" altLang="de-DE" sz="1300"/>
              <a:pPr eaLnBrk="1" hangingPunct="1">
                <a:spcBef>
                  <a:spcPct val="0"/>
                </a:spcBef>
              </a:pPr>
              <a:t>14</a:t>
            </a:fld>
            <a:endParaRPr lang="en-US" altLang="de-DE" sz="1300"/>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12329910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2F7EB44-1CDC-4177-A50F-A0206BC3FD56}" type="slidenum">
              <a:rPr lang="en-US" altLang="de-DE" sz="1300"/>
              <a:pPr eaLnBrk="1" hangingPunct="1">
                <a:spcBef>
                  <a:spcPct val="0"/>
                </a:spcBef>
              </a:pPr>
              <a:t>15</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7159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2F7EB44-1CDC-4177-A50F-A0206BC3FD56}" type="slidenum">
              <a:rPr lang="en-US" altLang="de-DE" sz="1300"/>
              <a:pPr eaLnBrk="1" hangingPunct="1">
                <a:spcBef>
                  <a:spcPct val="0"/>
                </a:spcBef>
              </a:pPr>
              <a:t>16</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71596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2F7EB44-1CDC-4177-A50F-A0206BC3FD56}" type="slidenum">
              <a:rPr lang="en-US" altLang="de-DE" sz="1300"/>
              <a:pPr eaLnBrk="1" hangingPunct="1">
                <a:spcBef>
                  <a:spcPct val="0"/>
                </a:spcBef>
              </a:pPr>
              <a:t>17</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71596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2F7EB44-1CDC-4177-A50F-A0206BC3FD56}" type="slidenum">
              <a:rPr lang="en-US" altLang="de-DE" sz="1300"/>
              <a:pPr eaLnBrk="1" hangingPunct="1">
                <a:spcBef>
                  <a:spcPct val="0"/>
                </a:spcBef>
              </a:pPr>
              <a:t>18</a:t>
            </a:fld>
            <a:endParaRPr lang="en-US" altLang="de-DE" sz="1300"/>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171596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7C75D16-644F-4008-82D8-3E2996EB3CE8}" type="slidenum">
              <a:rPr lang="en-US" altLang="de-DE" sz="1300">
                <a:solidFill>
                  <a:srgbClr val="000000"/>
                </a:solidFill>
              </a:rPr>
              <a:pPr eaLnBrk="1" hangingPunct="1">
                <a:spcBef>
                  <a:spcPct val="0"/>
                </a:spcBef>
              </a:pPr>
              <a:t>19</a:t>
            </a:fld>
            <a:endParaRPr lang="en-US" altLang="de-DE" sz="1300">
              <a:solidFill>
                <a:srgbClr val="000000"/>
              </a:solidFill>
            </a:endParaRPr>
          </a:p>
        </p:txBody>
      </p:sp>
      <p:sp>
        <p:nvSpPr>
          <p:cNvPr id="123907" name="Rectangle 2"/>
          <p:cNvSpPr>
            <a:spLocks noGrp="1" noRot="1" noChangeAspect="1" noChangeArrowheads="1" noTextEdit="1"/>
          </p:cNvSpPr>
          <p:nvPr>
            <p:ph type="sldImg"/>
          </p:nvPr>
        </p:nvSpPr>
        <p:spPr>
          <a:xfrm>
            <a:off x="138113" y="768350"/>
            <a:ext cx="6823075"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38770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1C81128-F4BA-4B9E-B4CA-50C0706E5C91}" type="slidenum">
              <a:rPr lang="en-US" altLang="de-DE" sz="1300">
                <a:solidFill>
                  <a:srgbClr val="000000"/>
                </a:solidFill>
              </a:rPr>
              <a:pPr eaLnBrk="1" hangingPunct="1">
                <a:spcBef>
                  <a:spcPct val="0"/>
                </a:spcBef>
              </a:pPr>
              <a:t>20</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176879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2B21EA5-080C-4DC3-86A8-D1D629F533BB}" type="slidenum">
              <a:rPr lang="en-US" altLang="de-DE" sz="1300">
                <a:solidFill>
                  <a:srgbClr val="000000"/>
                </a:solidFill>
              </a:rPr>
              <a:pPr eaLnBrk="1" hangingPunct="1">
                <a:spcBef>
                  <a:spcPct val="0"/>
                </a:spcBef>
              </a:pPr>
              <a:t>21</a:t>
            </a:fld>
            <a:endParaRPr lang="en-US" altLang="de-DE" sz="1300">
              <a:solidFill>
                <a:srgbClr val="000000"/>
              </a:solidFill>
            </a:endParaRPr>
          </a:p>
        </p:txBody>
      </p:sp>
      <p:sp>
        <p:nvSpPr>
          <p:cNvPr id="125955" name="Rectangle 2"/>
          <p:cNvSpPr>
            <a:spLocks noGrp="1" noRot="1" noChangeAspect="1" noChangeArrowheads="1" noTextEdit="1"/>
          </p:cNvSpPr>
          <p:nvPr>
            <p:ph type="sldImg"/>
          </p:nvPr>
        </p:nvSpPr>
        <p:spPr>
          <a:xfrm>
            <a:off x="138113" y="768350"/>
            <a:ext cx="6823075"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309128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74087A3-74EB-40F5-915F-107B516A2BFD}" type="slidenum">
              <a:rPr lang="en-US" altLang="de-DE" sz="1300">
                <a:solidFill>
                  <a:srgbClr val="000000"/>
                </a:solidFill>
              </a:rPr>
              <a:pPr eaLnBrk="1" hangingPunct="1">
                <a:spcBef>
                  <a:spcPct val="0"/>
                </a:spcBef>
              </a:pPr>
              <a:t>22</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632197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565E3A6-CA02-4547-891E-2BEBBD82FA39}" type="slidenum">
              <a:rPr lang="en-US" altLang="de-DE" sz="1300">
                <a:solidFill>
                  <a:srgbClr val="000000"/>
                </a:solidFill>
              </a:rPr>
              <a:pPr eaLnBrk="1" hangingPunct="1">
                <a:spcBef>
                  <a:spcPct val="0"/>
                </a:spcBef>
              </a:pPr>
              <a:t>23</a:t>
            </a:fld>
            <a:endParaRPr lang="en-US" altLang="de-DE" sz="1300">
              <a:solidFill>
                <a:srgbClr val="000000"/>
              </a:solidFill>
            </a:endParaRPr>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93275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020329F3-8161-4B0D-82C3-075175F65F9C}" type="slidenum">
              <a:rPr lang="en-US" altLang="de-DE" sz="1300">
                <a:solidFill>
                  <a:srgbClr val="000000"/>
                </a:solidFill>
              </a:rPr>
              <a:pPr eaLnBrk="1" hangingPunct="1">
                <a:spcBef>
                  <a:spcPct val="0"/>
                </a:spcBef>
              </a:pPr>
              <a:t>28</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589818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7C1C550-3EAA-40BF-88E8-4B440E9CC709}" type="slidenum">
              <a:rPr lang="en-US" altLang="de-DE" sz="1300">
                <a:solidFill>
                  <a:srgbClr val="000000"/>
                </a:solidFill>
              </a:rPr>
              <a:pPr eaLnBrk="1" hangingPunct="1">
                <a:spcBef>
                  <a:spcPct val="0"/>
                </a:spcBef>
              </a:pPr>
              <a:t>29</a:t>
            </a:fld>
            <a:endParaRPr lang="en-US" altLang="de-DE" sz="1300">
              <a:solidFill>
                <a:srgbClr val="000000"/>
              </a:solidFill>
            </a:endParaRPr>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80456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22A3D5B-C1BE-4838-98F7-C44349FC3CBB}" type="slidenum">
              <a:rPr lang="en-US" altLang="de-DE" sz="1300">
                <a:solidFill>
                  <a:srgbClr val="000000"/>
                </a:solidFill>
              </a:rPr>
              <a:pPr eaLnBrk="1" hangingPunct="1">
                <a:spcBef>
                  <a:spcPct val="0"/>
                </a:spcBef>
              </a:pPr>
              <a:t>30</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71550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8D61D44-6491-45F8-B1BC-BA3615DAE685}" type="slidenum">
              <a:rPr lang="en-US" altLang="de-DE" sz="1300">
                <a:solidFill>
                  <a:srgbClr val="000000"/>
                </a:solidFill>
              </a:rPr>
              <a:pPr eaLnBrk="1" hangingPunct="1">
                <a:spcBef>
                  <a:spcPct val="0"/>
                </a:spcBef>
              </a:pPr>
              <a:t>31</a:t>
            </a:fld>
            <a:endParaRPr lang="en-US" altLang="de-DE" sz="1300">
              <a:solidFill>
                <a:srgbClr val="000000"/>
              </a:solidFill>
            </a:endParaRPr>
          </a:p>
        </p:txBody>
      </p:sp>
      <p:sp>
        <p:nvSpPr>
          <p:cNvPr id="132099" name="Rectangle 2"/>
          <p:cNvSpPr>
            <a:spLocks noGrp="1" noRot="1" noChangeAspect="1" noChangeArrowheads="1" noTextEdit="1"/>
          </p:cNvSpPr>
          <p:nvPr>
            <p:ph type="sldImg"/>
          </p:nvPr>
        </p:nvSpPr>
        <p:spPr>
          <a:xfrm>
            <a:off x="138113" y="768350"/>
            <a:ext cx="6823075"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255083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0ECAC25-2D9B-4AEF-873B-9E0A1FF87B3F}" type="slidenum">
              <a:rPr lang="en-US" altLang="de-DE" sz="1300">
                <a:solidFill>
                  <a:srgbClr val="000000"/>
                </a:solidFill>
              </a:rPr>
              <a:pPr eaLnBrk="1" hangingPunct="1">
                <a:spcBef>
                  <a:spcPct val="0"/>
                </a:spcBef>
              </a:pPr>
              <a:t>32</a:t>
            </a:fld>
            <a:endParaRPr lang="en-US" altLang="de-DE" sz="1300">
              <a:solidFill>
                <a:srgbClr val="000000"/>
              </a:solidFill>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02590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1617A3F-D2B9-4E67-9FB1-5BA59A578EAC}" type="slidenum">
              <a:rPr lang="en-US" altLang="de-DE" sz="1300"/>
              <a:pPr eaLnBrk="1" hangingPunct="1">
                <a:spcBef>
                  <a:spcPct val="0"/>
                </a:spcBef>
              </a:pPr>
              <a:t>33</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6410198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02E127D-165B-45B0-B887-E4B05DAEC70C}" type="slidenum">
              <a:rPr lang="en-US" altLang="de-DE" sz="1300"/>
              <a:pPr eaLnBrk="1" hangingPunct="1">
                <a:spcBef>
                  <a:spcPct val="0"/>
                </a:spcBef>
              </a:pPr>
              <a:t>34</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1989576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02E127D-165B-45B0-B887-E4B05DAEC70C}" type="slidenum">
              <a:rPr lang="en-US" altLang="de-DE" sz="1300"/>
              <a:pPr eaLnBrk="1" hangingPunct="1">
                <a:spcBef>
                  <a:spcPct val="0"/>
                </a:spcBef>
              </a:pPr>
              <a:t>35</a:t>
            </a:fld>
            <a:endParaRPr lang="en-US" altLang="de-DE" sz="1300"/>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1989576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6F1C710-D9F3-4699-98E3-E76E2530B45D}" type="slidenum">
              <a:rPr lang="en-US" altLang="de-DE" sz="1300">
                <a:solidFill>
                  <a:srgbClr val="000000"/>
                </a:solidFill>
              </a:rPr>
              <a:pPr eaLnBrk="1" hangingPunct="1">
                <a:spcBef>
                  <a:spcPct val="0"/>
                </a:spcBef>
              </a:pPr>
              <a:t>36</a:t>
            </a:fld>
            <a:endParaRPr lang="en-US" altLang="de-DE" sz="1300">
              <a:solidFill>
                <a:srgbClr val="000000"/>
              </a:solidFill>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45221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DF6D300-F7FD-4950-AA29-FA587F1D65C2}" type="slidenum">
              <a:rPr lang="en-US" altLang="de-DE" sz="1300">
                <a:solidFill>
                  <a:srgbClr val="000000"/>
                </a:solidFill>
              </a:rPr>
              <a:pPr eaLnBrk="1" hangingPunct="1">
                <a:spcBef>
                  <a:spcPct val="0"/>
                </a:spcBef>
              </a:pPr>
              <a:t>37</a:t>
            </a:fld>
            <a:endParaRPr lang="en-US" altLang="de-DE" sz="1300">
              <a:solidFill>
                <a:srgbClr val="000000"/>
              </a:solidFill>
            </a:endParaRPr>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9153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32E6535C-C110-4F24-8406-9C7910E0B751}" type="slidenum">
              <a:rPr lang="en-US" altLang="de-DE" sz="1300">
                <a:solidFill>
                  <a:srgbClr val="000000"/>
                </a:solidFill>
              </a:rPr>
              <a:pPr eaLnBrk="1" hangingPunct="1">
                <a:spcBef>
                  <a:spcPct val="0"/>
                </a:spcBef>
              </a:pPr>
              <a:t>38</a:t>
            </a:fld>
            <a:endParaRPr lang="en-US" altLang="de-DE" sz="1300">
              <a:solidFill>
                <a:srgbClr val="000000"/>
              </a:solidFill>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463326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83E5A36-1889-4C7E-8D75-40696A0BF4CC}" type="slidenum">
              <a:rPr lang="en-US" altLang="de-DE" sz="1300">
                <a:solidFill>
                  <a:srgbClr val="000000"/>
                </a:solidFill>
              </a:rPr>
              <a:pPr eaLnBrk="1" hangingPunct="1">
                <a:spcBef>
                  <a:spcPct val="0"/>
                </a:spcBef>
              </a:pPr>
              <a:t>39</a:t>
            </a:fld>
            <a:endParaRPr lang="en-US" altLang="de-DE" sz="1300">
              <a:solidFill>
                <a:srgbClr val="000000"/>
              </a:solidFill>
            </a:endParaRPr>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98474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8993DE0-E93D-45BF-A247-59F8F38F16E5}" type="slidenum">
              <a:rPr lang="en-US" altLang="de-DE" sz="1300">
                <a:solidFill>
                  <a:srgbClr val="000000"/>
                </a:solidFill>
              </a:rPr>
              <a:pPr eaLnBrk="1" hangingPunct="1">
                <a:spcBef>
                  <a:spcPct val="0"/>
                </a:spcBef>
              </a:pPr>
              <a:t>41</a:t>
            </a:fld>
            <a:endParaRPr lang="en-US" altLang="de-DE" sz="1300">
              <a:solidFill>
                <a:srgbClr val="000000"/>
              </a:solidFill>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37161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7FB2573-EB3B-4B3D-8234-EFB561AA6DB3}" type="slidenum">
              <a:rPr lang="en-US" altLang="de-DE" sz="1300">
                <a:solidFill>
                  <a:srgbClr val="000000"/>
                </a:solidFill>
              </a:rPr>
              <a:pPr eaLnBrk="1" hangingPunct="1">
                <a:spcBef>
                  <a:spcPct val="0"/>
                </a:spcBef>
              </a:pPr>
              <a:t>42</a:t>
            </a:fld>
            <a:endParaRPr lang="en-US" altLang="de-DE" sz="1300">
              <a:solidFill>
                <a:srgbClr val="000000"/>
              </a:solidFill>
            </a:endParaRPr>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97061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2C5953C-2DE9-4852-A1CB-5DBBD298ED84}" type="slidenum">
              <a:rPr lang="en-US" altLang="de-DE" sz="1300">
                <a:solidFill>
                  <a:srgbClr val="000000"/>
                </a:solidFill>
              </a:rPr>
              <a:pPr eaLnBrk="1" hangingPunct="1">
                <a:spcBef>
                  <a:spcPct val="0"/>
                </a:spcBef>
              </a:pPr>
              <a:t>43</a:t>
            </a:fld>
            <a:endParaRPr lang="en-US" altLang="de-DE" sz="1300">
              <a:solidFill>
                <a:srgbClr val="000000"/>
              </a:solidFill>
            </a:endParaRPr>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72015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33A5E50-41E3-4827-A688-E953C7F4EF1F}" type="slidenum">
              <a:rPr lang="en-US" altLang="de-DE" sz="1300">
                <a:solidFill>
                  <a:srgbClr val="000000"/>
                </a:solidFill>
              </a:rPr>
              <a:pPr eaLnBrk="1" hangingPunct="1">
                <a:spcBef>
                  <a:spcPct val="0"/>
                </a:spcBef>
              </a:pPr>
              <a:t>44</a:t>
            </a:fld>
            <a:endParaRPr lang="en-US" altLang="de-DE" sz="1300">
              <a:solidFill>
                <a:srgbClr val="000000"/>
              </a:solidFill>
            </a:endParaRPr>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18344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2FF6885-EECE-4797-8BE2-F1C6BD4168E6}" type="slidenum">
              <a:rPr lang="en-US" altLang="de-DE" sz="1300">
                <a:solidFill>
                  <a:srgbClr val="000000"/>
                </a:solidFill>
              </a:rPr>
              <a:pPr eaLnBrk="1" hangingPunct="1">
                <a:spcBef>
                  <a:spcPct val="0"/>
                </a:spcBef>
              </a:pPr>
              <a:t>45</a:t>
            </a:fld>
            <a:endParaRPr lang="en-US" altLang="de-DE" sz="1300">
              <a:solidFill>
                <a:srgbClr val="000000"/>
              </a:solidFill>
            </a:endParaRPr>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445379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A20F1E5-35F4-4A65-A72C-1CCB57677E15}" type="slidenum">
              <a:rPr lang="en-US" altLang="de-DE" sz="1300">
                <a:solidFill>
                  <a:srgbClr val="000000"/>
                </a:solidFill>
              </a:rPr>
              <a:pPr eaLnBrk="1" hangingPunct="1">
                <a:spcBef>
                  <a:spcPct val="0"/>
                </a:spcBef>
              </a:pPr>
              <a:t>46</a:t>
            </a:fld>
            <a:endParaRPr lang="en-US" altLang="de-DE" sz="1300">
              <a:solidFill>
                <a:srgbClr val="000000"/>
              </a:solidFill>
            </a:endParaRPr>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995482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15C5802-6CC2-46AD-B44F-89EB8DA4F86E}" type="slidenum">
              <a:rPr lang="en-US" altLang="de-DE" sz="1300">
                <a:solidFill>
                  <a:srgbClr val="000000"/>
                </a:solidFill>
              </a:rPr>
              <a:pPr eaLnBrk="1" hangingPunct="1">
                <a:spcBef>
                  <a:spcPct val="0"/>
                </a:spcBef>
              </a:pPr>
              <a:t>47</a:t>
            </a:fld>
            <a:endParaRPr lang="en-US" altLang="de-DE" sz="1300">
              <a:solidFill>
                <a:srgbClr val="000000"/>
              </a:solidFill>
            </a:endParaRPr>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153688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4C419D8-7CA4-4291-90E2-745F8F378168}" type="slidenum">
              <a:rPr lang="en-US" altLang="de-DE" sz="1300">
                <a:solidFill>
                  <a:srgbClr val="000000"/>
                </a:solidFill>
              </a:rPr>
              <a:pPr eaLnBrk="1" hangingPunct="1">
                <a:spcBef>
                  <a:spcPct val="0"/>
                </a:spcBef>
              </a:pPr>
              <a:t>48</a:t>
            </a:fld>
            <a:endParaRPr lang="en-US" altLang="de-DE" sz="1300">
              <a:solidFill>
                <a:srgbClr val="000000"/>
              </a:solidFill>
            </a:endParaRPr>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91100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AACFA5A-3605-44DB-9325-7D7269C8936C}" type="slidenum">
              <a:rPr lang="en-US" altLang="de-DE" sz="1300">
                <a:solidFill>
                  <a:srgbClr val="000000"/>
                </a:solidFill>
              </a:rPr>
              <a:pPr eaLnBrk="1" hangingPunct="1">
                <a:spcBef>
                  <a:spcPct val="0"/>
                </a:spcBef>
              </a:pPr>
              <a:t>49</a:t>
            </a:fld>
            <a:endParaRPr lang="en-US" altLang="de-DE" sz="1300">
              <a:solidFill>
                <a:srgbClr val="000000"/>
              </a:solidFill>
            </a:endParaRPr>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73314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C9451FF2-C901-47ED-93FD-98B5E1B25999}" type="slidenum">
              <a:rPr lang="en-US" altLang="de-DE" sz="1300">
                <a:solidFill>
                  <a:srgbClr val="000000"/>
                </a:solidFill>
              </a:rPr>
              <a:pPr eaLnBrk="1" hangingPunct="1">
                <a:spcBef>
                  <a:spcPct val="0"/>
                </a:spcBef>
              </a:pPr>
              <a:t>50</a:t>
            </a:fld>
            <a:endParaRPr lang="en-US" altLang="de-DE" sz="1300">
              <a:solidFill>
                <a:srgbClr val="000000"/>
              </a:solidFill>
            </a:endParaRPr>
          </a:p>
        </p:txBody>
      </p:sp>
      <p:sp>
        <p:nvSpPr>
          <p:cNvPr id="150531" name="Rectangle 2"/>
          <p:cNvSpPr>
            <a:spLocks noGrp="1" noRot="1" noChangeAspect="1" noChangeArrowheads="1" noTextEdit="1"/>
          </p:cNvSpPr>
          <p:nvPr>
            <p:ph type="sldImg"/>
          </p:nvPr>
        </p:nvSpPr>
        <p:spPr>
          <a:xfrm>
            <a:off x="138113" y="768350"/>
            <a:ext cx="6823075"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57092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15EE77D-CDCE-497A-8F85-A8836AC612AC}" type="slidenum">
              <a:rPr lang="en-US" altLang="de-DE" sz="1300">
                <a:solidFill>
                  <a:srgbClr val="000000"/>
                </a:solidFill>
              </a:rPr>
              <a:pPr eaLnBrk="1" hangingPunct="1">
                <a:spcBef>
                  <a:spcPct val="0"/>
                </a:spcBef>
              </a:pPr>
              <a:t>51</a:t>
            </a:fld>
            <a:endParaRPr lang="en-US" altLang="de-DE" sz="1300">
              <a:solidFill>
                <a:srgbClr val="000000"/>
              </a:solidFill>
            </a:endParaRPr>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949108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91CE53E5-77C2-4067-A700-356B559A779F}" type="slidenum">
              <a:rPr lang="en-US" altLang="de-DE" sz="1300">
                <a:solidFill>
                  <a:srgbClr val="000000"/>
                </a:solidFill>
              </a:rPr>
              <a:pPr eaLnBrk="1" hangingPunct="1">
                <a:spcBef>
                  <a:spcPct val="0"/>
                </a:spcBef>
              </a:pPr>
              <a:t>52</a:t>
            </a:fld>
            <a:endParaRPr lang="en-US" altLang="de-DE" sz="1300">
              <a:solidFill>
                <a:srgbClr val="000000"/>
              </a:solidFill>
            </a:endParaRPr>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59821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DA21C74-E097-49B0-88DB-0317213A9821}" type="slidenum">
              <a:rPr lang="en-US" altLang="de-DE" sz="1300">
                <a:solidFill>
                  <a:srgbClr val="000000"/>
                </a:solidFill>
              </a:rPr>
              <a:pPr eaLnBrk="1" hangingPunct="1">
                <a:spcBef>
                  <a:spcPct val="0"/>
                </a:spcBef>
              </a:pPr>
              <a:t>53</a:t>
            </a:fld>
            <a:endParaRPr lang="en-US" altLang="de-DE" sz="1300">
              <a:solidFill>
                <a:srgbClr val="000000"/>
              </a:solidFill>
            </a:endParaRPr>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86969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B742737-7B5C-4744-93AE-C60C86869986}" type="slidenum">
              <a:rPr lang="en-US" altLang="de-DE" sz="1300">
                <a:solidFill>
                  <a:srgbClr val="000000"/>
                </a:solidFill>
              </a:rPr>
              <a:pPr eaLnBrk="1" hangingPunct="1">
                <a:spcBef>
                  <a:spcPct val="0"/>
                </a:spcBef>
              </a:pPr>
              <a:t>54</a:t>
            </a:fld>
            <a:endParaRPr lang="en-US" altLang="de-DE" sz="1300">
              <a:solidFill>
                <a:srgbClr val="000000"/>
              </a:solidFill>
            </a:endParaRPr>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81729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8213197F-83B7-49C1-89FF-3E28BCCFF2FE}" type="slidenum">
              <a:rPr lang="en-US" altLang="de-DE" sz="1300">
                <a:solidFill>
                  <a:srgbClr val="000000"/>
                </a:solidFill>
              </a:rPr>
              <a:pPr eaLnBrk="1" hangingPunct="1">
                <a:spcBef>
                  <a:spcPct val="0"/>
                </a:spcBef>
              </a:pPr>
              <a:t>55</a:t>
            </a:fld>
            <a:endParaRPr lang="en-US" altLang="de-DE" sz="1300">
              <a:solidFill>
                <a:srgbClr val="000000"/>
              </a:solidFill>
            </a:endParaRPr>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276411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A8C4F7B-A9C9-4243-8EF6-D66F3B154FAF}" type="slidenum">
              <a:rPr lang="en-US" altLang="de-DE" sz="1300">
                <a:solidFill>
                  <a:srgbClr val="000000"/>
                </a:solidFill>
              </a:rPr>
              <a:pPr eaLnBrk="1" hangingPunct="1">
                <a:spcBef>
                  <a:spcPct val="0"/>
                </a:spcBef>
              </a:pPr>
              <a:t>56</a:t>
            </a:fld>
            <a:endParaRPr lang="en-US" altLang="de-DE" sz="1300">
              <a:solidFill>
                <a:srgbClr val="000000"/>
              </a:solidFill>
            </a:endParaRPr>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815424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E060F2BB-9E0E-468D-A773-4A9D22FF4579}" type="slidenum">
              <a:rPr lang="en-US" altLang="de-DE" sz="1300">
                <a:solidFill>
                  <a:srgbClr val="000000"/>
                </a:solidFill>
              </a:rPr>
              <a:pPr eaLnBrk="1" hangingPunct="1">
                <a:spcBef>
                  <a:spcPct val="0"/>
                </a:spcBef>
              </a:pPr>
              <a:t>57</a:t>
            </a:fld>
            <a:endParaRPr lang="en-US" altLang="de-DE" sz="1300">
              <a:solidFill>
                <a:srgbClr val="000000"/>
              </a:solidFill>
            </a:endParaRPr>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60506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675E863D-D01D-4B87-9BCE-CCBEA5647BA8}" type="slidenum">
              <a:rPr lang="en-US" altLang="de-DE" sz="1300">
                <a:solidFill>
                  <a:srgbClr val="000000"/>
                </a:solidFill>
              </a:rPr>
              <a:pPr eaLnBrk="1" hangingPunct="1">
                <a:spcBef>
                  <a:spcPct val="0"/>
                </a:spcBef>
              </a:pPr>
              <a:t>58</a:t>
            </a:fld>
            <a:endParaRPr lang="en-US" altLang="de-DE" sz="1300">
              <a:solidFill>
                <a:srgbClr val="000000"/>
              </a:solidFill>
            </a:endParaRPr>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43884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BE53A09-A627-4DCC-9A7C-9FA4EC3C0F43}" type="slidenum">
              <a:rPr lang="en-US" altLang="de-DE" sz="1300">
                <a:solidFill>
                  <a:srgbClr val="000000"/>
                </a:solidFill>
              </a:rPr>
              <a:pPr eaLnBrk="1" hangingPunct="1">
                <a:spcBef>
                  <a:spcPct val="0"/>
                </a:spcBef>
              </a:pPr>
              <a:t>59</a:t>
            </a:fld>
            <a:endParaRPr lang="en-US" altLang="de-DE" sz="1300">
              <a:solidFill>
                <a:srgbClr val="000000"/>
              </a:solidFill>
            </a:endParaRPr>
          </a:p>
        </p:txBody>
      </p:sp>
      <p:sp>
        <p:nvSpPr>
          <p:cNvPr id="159747" name="Rectangle 2"/>
          <p:cNvSpPr>
            <a:spLocks noGrp="1" noRot="1" noChangeAspect="1" noChangeArrowheads="1" noTextEdit="1"/>
          </p:cNvSpPr>
          <p:nvPr>
            <p:ph type="sldImg"/>
          </p:nvPr>
        </p:nvSpPr>
        <p:spPr>
          <a:xfrm>
            <a:off x="138113" y="768350"/>
            <a:ext cx="6823075"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432915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507DCE5E-9582-4FB9-AFBC-BDD5DA47CAB0}" type="slidenum">
              <a:rPr lang="en-US" altLang="de-DE" sz="1300">
                <a:solidFill>
                  <a:srgbClr val="000000"/>
                </a:solidFill>
              </a:rPr>
              <a:pPr eaLnBrk="1" hangingPunct="1">
                <a:spcBef>
                  <a:spcPct val="0"/>
                </a:spcBef>
              </a:pPr>
              <a:t>60</a:t>
            </a:fld>
            <a:endParaRPr lang="en-US" altLang="de-DE" sz="1300">
              <a:solidFill>
                <a:srgbClr val="000000"/>
              </a:solidFill>
            </a:endParaRPr>
          </a:p>
        </p:txBody>
      </p:sp>
      <p:sp>
        <p:nvSpPr>
          <p:cNvPr id="160771" name="Rectangle 2"/>
          <p:cNvSpPr>
            <a:spLocks noGrp="1" noRot="1" noChangeAspect="1" noChangeArrowheads="1" noTextEdit="1"/>
          </p:cNvSpPr>
          <p:nvPr>
            <p:ph type="sldImg"/>
          </p:nvPr>
        </p:nvSpPr>
        <p:spPr>
          <a:xfrm>
            <a:off x="138113" y="768350"/>
            <a:ext cx="6823075"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526734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11C2CDFC-A6B7-4BBE-8BAD-8875A3130A98}" type="slidenum">
              <a:rPr lang="en-US" altLang="de-DE" sz="1300">
                <a:solidFill>
                  <a:srgbClr val="000000"/>
                </a:solidFill>
              </a:rPr>
              <a:pPr eaLnBrk="1" hangingPunct="1">
                <a:spcBef>
                  <a:spcPct val="0"/>
                </a:spcBef>
              </a:pPr>
              <a:t>61</a:t>
            </a:fld>
            <a:endParaRPr lang="en-US" altLang="de-DE" sz="1300">
              <a:solidFill>
                <a:srgbClr val="000000"/>
              </a:solidFill>
            </a:endParaRPr>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68888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76B57E23-DDE0-49A6-9FA5-012893A573E8}" type="slidenum">
              <a:rPr lang="en-US" altLang="de-DE" sz="1300">
                <a:solidFill>
                  <a:srgbClr val="000000"/>
                </a:solidFill>
              </a:rPr>
              <a:pPr eaLnBrk="1" hangingPunct="1">
                <a:spcBef>
                  <a:spcPct val="0"/>
                </a:spcBef>
              </a:pPr>
              <a:t>62</a:t>
            </a:fld>
            <a:endParaRPr lang="en-US" altLang="de-DE" sz="1300">
              <a:solidFill>
                <a:srgbClr val="000000"/>
              </a:solidFill>
            </a:endParaRPr>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865169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FEFE2D3E-090F-4EDD-89E2-FE661A1E5266}" type="slidenum">
              <a:rPr lang="en-US" altLang="de-DE" sz="1300">
                <a:solidFill>
                  <a:srgbClr val="000000"/>
                </a:solidFill>
              </a:rPr>
              <a:pPr eaLnBrk="1" hangingPunct="1">
                <a:spcBef>
                  <a:spcPct val="0"/>
                </a:spcBef>
              </a:pPr>
              <a:t>63</a:t>
            </a:fld>
            <a:endParaRPr lang="en-US" altLang="de-DE" sz="1300">
              <a:solidFill>
                <a:srgbClr val="000000"/>
              </a:solidFill>
            </a:endParaRPr>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335419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4A0F72E-2499-4304-A380-83450CBC8E89}" type="slidenum">
              <a:rPr lang="en-US" altLang="de-DE" sz="1300">
                <a:solidFill>
                  <a:srgbClr val="000000"/>
                </a:solidFill>
              </a:rPr>
              <a:pPr eaLnBrk="1" hangingPunct="1">
                <a:spcBef>
                  <a:spcPct val="0"/>
                </a:spcBef>
              </a:pPr>
              <a:t>64</a:t>
            </a:fld>
            <a:endParaRPr lang="en-US" altLang="de-DE" sz="1300">
              <a:solidFill>
                <a:srgbClr val="000000"/>
              </a:solidFill>
            </a:endParaRPr>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58834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51AB439-AB54-4A20-B70B-E559ABD2180B}" type="slidenum">
              <a:rPr lang="en-US" altLang="de-DE" sz="1300"/>
              <a:pPr eaLnBrk="1" hangingPunct="1">
                <a:spcBef>
                  <a:spcPct val="0"/>
                </a:spcBef>
              </a:pPr>
              <a:t>65</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134376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51AB439-AB54-4A20-B70B-E559ABD2180B}" type="slidenum">
              <a:rPr lang="en-US" altLang="de-DE" sz="1300"/>
              <a:pPr eaLnBrk="1" hangingPunct="1">
                <a:spcBef>
                  <a:spcPct val="0"/>
                </a:spcBef>
              </a:pPr>
              <a:t>66</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134376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51AB439-AB54-4A20-B70B-E559ABD2180B}" type="slidenum">
              <a:rPr lang="en-US" altLang="de-DE" sz="1300"/>
              <a:pPr eaLnBrk="1" hangingPunct="1">
                <a:spcBef>
                  <a:spcPct val="0"/>
                </a:spcBef>
              </a:pPr>
              <a:t>67</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134376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FC9A588-CD80-4F1F-B2F2-8FFD6696A814}" type="slidenum">
              <a:rPr lang="en-US" altLang="de-DE" sz="1300"/>
              <a:pPr eaLnBrk="1" hangingPunct="1">
                <a:spcBef>
                  <a:spcPct val="0"/>
                </a:spcBef>
              </a:pPr>
              <a:t>68</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29607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FC9A588-CD80-4F1F-B2F2-8FFD6696A814}" type="slidenum">
              <a:rPr lang="en-US" altLang="de-DE" sz="1300"/>
              <a:pPr eaLnBrk="1" hangingPunct="1">
                <a:spcBef>
                  <a:spcPct val="0"/>
                </a:spcBef>
              </a:pPr>
              <a:t>69</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29607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DFC9A588-CD80-4F1F-B2F2-8FFD6696A814}" type="slidenum">
              <a:rPr lang="en-US" altLang="de-DE" sz="1300"/>
              <a:pPr eaLnBrk="1" hangingPunct="1">
                <a:spcBef>
                  <a:spcPct val="0"/>
                </a:spcBef>
              </a:pPr>
              <a:t>70</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329607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3ABAA73-AE11-4E88-85EB-B98B94612173}" type="slidenum">
              <a:rPr lang="en-US" altLang="de-DE" sz="1300"/>
              <a:pPr eaLnBrk="1" hangingPunct="1">
                <a:spcBef>
                  <a:spcPct val="0"/>
                </a:spcBef>
              </a:pPr>
              <a:t>72</a:t>
            </a:fld>
            <a:endParaRPr lang="en-US" altLang="de-DE" sz="1300"/>
          </a:p>
        </p:txBody>
      </p:sp>
      <p:sp>
        <p:nvSpPr>
          <p:cNvPr id="173059" name="Rectangle 2"/>
          <p:cNvSpPr>
            <a:spLocks noGrp="1" noRot="1" noChangeAspect="1" noChangeArrowheads="1" noTextEdit="1"/>
          </p:cNvSpPr>
          <p:nvPr>
            <p:ph type="sldImg"/>
          </p:nvPr>
        </p:nvSpPr>
        <p:spPr>
          <a:xfrm>
            <a:off x="139700" y="768350"/>
            <a:ext cx="6821488"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58326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s-ES" altLang="de-DE" sz="1000" b="0" dirty="0">
                <a:latin typeface="+mj-lt"/>
              </a:rPr>
              <a:t>El uso de imágenes en éste módulo ha sido posible con el cordial permiso de los propietarios de derecho de autor/imágenes, y los artistas </a:t>
            </a:r>
            <a:r>
              <a:rPr lang="es-ES" altLang="de-DE" sz="1000" b="0" dirty="0" err="1">
                <a:latin typeface="+mj-lt"/>
              </a:rPr>
              <a:t>orginales</a:t>
            </a:r>
            <a:r>
              <a:rPr lang="es-ES" altLang="de-DE" sz="1000" b="0" dirty="0">
                <a:latin typeface="+mj-lt"/>
              </a:rPr>
              <a:t>. Para más detalles (artista, título), por favor referirse a la última diapositiva.</a:t>
            </a:r>
          </a:p>
        </p:txBody>
      </p:sp>
      <p:pic>
        <p:nvPicPr>
          <p:cNvPr id="11"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t>Entrenamiento Metacognitivo 3 - Cambiar Creencias</a:t>
            </a:r>
            <a:endParaRPr lang="de-DE"/>
          </a:p>
        </p:txBody>
      </p:sp>
      <p:sp>
        <p:nvSpPr>
          <p:cNvPr id="4" name="Slide Number Placeholder 3"/>
          <p:cNvSpPr>
            <a:spLocks noGrp="1"/>
          </p:cNvSpPr>
          <p:nvPr>
            <p:ph type="sldNum" sz="quarter" idx="12"/>
          </p:nvPr>
        </p:nvSpPr>
        <p:spPr bwMode="gray"/>
        <p:txBody>
          <a:bodyPr/>
          <a:lstStyle/>
          <a:p>
            <a:fld id="{EA19CE5D-9B27-4F75-9225-772DFBF46C35}"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s-ES"/>
              <a:t>Entrenamiento Metacognitivo 3 - Cambiar Creencias</a:t>
            </a:r>
            <a:endParaRPr lang="de-DE"/>
          </a:p>
        </p:txBody>
      </p:sp>
      <p:sp>
        <p:nvSpPr>
          <p:cNvPr id="6" name="Slide Number Placeholder 5"/>
          <p:cNvSpPr>
            <a:spLocks noGrp="1"/>
          </p:cNvSpPr>
          <p:nvPr>
            <p:ph type="sldNum" sz="quarter" idx="12"/>
          </p:nvPr>
        </p:nvSpPr>
        <p:spPr bwMode="gray"/>
        <p:txBody>
          <a:bodyPr>
            <a:noAutofit/>
          </a:bodyPr>
          <a:lstStyle/>
          <a:p>
            <a:fld id="{F3E4D797-8B52-4879-AEFD-D5C002FD9666}"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t>Entrenamiento Metacognitivo 3 - Cambiar Creencias</a:t>
            </a:r>
            <a:endParaRPr lang="de-DE"/>
          </a:p>
        </p:txBody>
      </p:sp>
      <p:sp>
        <p:nvSpPr>
          <p:cNvPr id="7" name="Slide Number Placeholder 6"/>
          <p:cNvSpPr>
            <a:spLocks noGrp="1"/>
          </p:cNvSpPr>
          <p:nvPr>
            <p:ph type="sldNum" sz="quarter" idx="12"/>
          </p:nvPr>
        </p:nvSpPr>
        <p:spPr bwMode="gray"/>
        <p:txBody>
          <a:bodyPr/>
          <a:lstStyle/>
          <a:p>
            <a:fld id="{9AF59DB4-47B4-4930-AE40-1DA4D4769424}"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t>Entrenamiento Metacognitivo 3 - Cambiar Creencias</a:t>
            </a:r>
            <a:endParaRPr lang="de-DE"/>
          </a:p>
        </p:txBody>
      </p:sp>
      <p:sp>
        <p:nvSpPr>
          <p:cNvPr id="7" name="Slide Number Placeholder 6"/>
          <p:cNvSpPr>
            <a:spLocks noGrp="1"/>
          </p:cNvSpPr>
          <p:nvPr>
            <p:ph type="sldNum" sz="quarter" idx="12"/>
          </p:nvPr>
        </p:nvSpPr>
        <p:spPr bwMode="gray"/>
        <p:txBody>
          <a:bodyPr/>
          <a:lstStyle/>
          <a:p>
            <a:fld id="{EA19CE5D-9B27-4F75-9225-772DFBF46C3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s-ES"/>
              <a:t>Entrenamiento Metacognitivo 3 - Cambiar Creencias</a:t>
            </a:r>
            <a:endParaRPr lang="de-DE"/>
          </a:p>
        </p:txBody>
      </p:sp>
      <p:sp>
        <p:nvSpPr>
          <p:cNvPr id="7" name="Slide Number Placeholder 6"/>
          <p:cNvSpPr>
            <a:spLocks noGrp="1"/>
          </p:cNvSpPr>
          <p:nvPr>
            <p:ph type="sldNum" sz="quarter" idx="12"/>
          </p:nvPr>
        </p:nvSpPr>
        <p:spPr bwMode="gray"/>
        <p:txBody>
          <a:bodyPr/>
          <a:lstStyle/>
          <a:p>
            <a:fld id="{EA19CE5D-9B27-4F75-9225-772DFBF46C35}"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s-ES"/>
              <a:t>Entrenamiento Metacognitivo 3 - Cambiar Creencias</a:t>
            </a:r>
            <a:endParaRPr lang="de-DE"/>
          </a:p>
        </p:txBody>
      </p:sp>
      <p:sp>
        <p:nvSpPr>
          <p:cNvPr id="5" name="Slide Number Placeholder 4"/>
          <p:cNvSpPr>
            <a:spLocks noGrp="1"/>
          </p:cNvSpPr>
          <p:nvPr>
            <p:ph type="sldNum" sz="quarter" idx="12"/>
          </p:nvPr>
        </p:nvSpPr>
        <p:spPr bwMode="gray"/>
        <p:txBody>
          <a:bodyPr/>
          <a:lstStyle/>
          <a:p>
            <a:fld id="{1E510AD3-BE1C-4A26-AF60-4408D3022622}"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t>Entrenamiento Metacognitivo 3 - Cambiar Creencias</a:t>
            </a:r>
            <a:endParaRPr lang="de-DE"/>
          </a:p>
        </p:txBody>
      </p:sp>
      <p:sp>
        <p:nvSpPr>
          <p:cNvPr id="4" name="Slide Number Placeholder 3"/>
          <p:cNvSpPr>
            <a:spLocks noGrp="1"/>
          </p:cNvSpPr>
          <p:nvPr>
            <p:ph type="sldNum" sz="quarter" idx="12"/>
          </p:nvPr>
        </p:nvSpPr>
        <p:spPr bwMode="gray"/>
        <p:txBody>
          <a:bodyPr/>
          <a:lstStyle/>
          <a:p>
            <a:fld id="{C82666B0-C0C4-4367-BCE2-2ECA658BB711}"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3" y="8"/>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8"/>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35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7" y="9"/>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1"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3"/>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48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sz="4000"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b="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b="0" dirty="0" err="1">
                <a:solidFill>
                  <a:srgbClr val="333333"/>
                </a:solidFill>
                <a:latin typeface="Calibri Light"/>
                <a:ea typeface="ＭＳ Ｐゴシック" panose="020B0600070205080204" pitchFamily="34" charset="-128"/>
              </a:rPr>
              <a:t>orginales</a:t>
            </a:r>
            <a:r>
              <a:rPr lang="es-ES" altLang="de-DE" sz="1000" b="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275662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solidFill>
                  <a:srgbClr val="333333"/>
                </a:solidFill>
              </a:rPr>
              <a:t>Entrenamiento Metacognitivo 3 - Cambiar Creencias</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22958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s-ES">
                <a:solidFill>
                  <a:srgbClr val="333333"/>
                </a:solidFill>
              </a:rPr>
              <a:t>Entrenamiento Metacognitivo 3 - Cambiar Creencias</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F657602-39CC-44B4-B2B2-1E29DC7C01C7}"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987395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19" name="Bildplatzhalter 4"/>
          <p:cNvSpPr>
            <a:spLocks noGrp="1"/>
          </p:cNvSpPr>
          <p:nvPr>
            <p:ph type="pic" sz="quarter" idx="13" hasCustomPrompt="1"/>
          </p:nvPr>
        </p:nvSpPr>
        <p:spPr bwMode="gray">
          <a:xfrm>
            <a:off x="7" y="9"/>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Tree>
    <p:extLst>
      <p:ext uri="{BB962C8B-B14F-4D97-AF65-F5344CB8AC3E}">
        <p14:creationId xmlns:p14="http://schemas.microsoft.com/office/powerpoint/2010/main" val="164570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9"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3 - Cambiar Creencias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AA685EC0-3012-4ADA-B0A0-FF56741498E2}"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158362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1"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1"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3 - Cambiar Creencias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7701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3 - Cambiar Creencias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0C71D7B0-72CC-43FA-9C95-59D12C3FBF7C}" type="slidenum">
              <a:rPr lang="de-DE" altLang="de-DE" smtClean="0">
                <a:solidFill>
                  <a:srgbClr val="333333"/>
                </a:solidFill>
              </a:rPr>
              <a:pPr>
                <a:defRPr/>
              </a:pPr>
              <a:t>‹Nr.›</a:t>
            </a:fld>
            <a:endParaRPr lang="de-DE" alt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347663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s-ES">
                <a:solidFill>
                  <a:srgbClr val="333333"/>
                </a:solidFill>
              </a:rPr>
              <a:t>Entrenamiento Metacognitivo 3 - Cambiar Creencias</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CBAC4CD7-AD2D-4BD2-8128-BE7C085E37A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2225563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solidFill>
                  <a:srgbClr val="333333"/>
                </a:solidFill>
              </a:rPr>
              <a:t>Entrenamiento Metacognitivo 3 - Cambiar Creencias</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59FC4560-7772-494A-BA78-BB9242B4B696}" type="slidenum">
              <a:rPr lang="de-DE" altLang="de-DE" smtClean="0">
                <a:solidFill>
                  <a:srgbClr val="333333"/>
                </a:solidFill>
              </a:rPr>
              <a:pPr>
                <a:defRPr/>
              </a:pPr>
              <a:t>‹Nr.›</a:t>
            </a:fld>
            <a:endParaRPr lang="de-DE" altLang="de-DE">
              <a:solidFill>
                <a:srgbClr val="333333"/>
              </a:solidFill>
            </a:endParaRPr>
          </a:p>
        </p:txBody>
      </p:sp>
    </p:spTree>
    <p:extLst>
      <p:ext uri="{BB962C8B-B14F-4D97-AF65-F5344CB8AC3E}">
        <p14:creationId xmlns:p14="http://schemas.microsoft.com/office/powerpoint/2010/main" val="444774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1"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9"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15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4" y="10"/>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0"/>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69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9" y="1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62"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35"/>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08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Entrenamiento Metacognitivo (EMC)</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400" eaLnBrk="0" fontAlgn="base" hangingPunct="0">
              <a:spcBef>
                <a:spcPct val="0"/>
              </a:spcBef>
              <a:spcAft>
                <a:spcPct val="0"/>
              </a:spcAft>
            </a:pPr>
            <a:endParaRPr lang="en-US" dirty="0" err="1">
              <a:solidFill>
                <a:srgbClr val="333333"/>
              </a:solidFill>
              <a:latin typeface="Calibri Ligh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50" y="620689"/>
            <a:ext cx="3546674" cy="3528392"/>
          </a:xfrm>
          <a:prstGeom prst="rect">
            <a:avLst/>
          </a:prstGeom>
        </p:spPr>
      </p:pic>
      <p:sp>
        <p:nvSpPr>
          <p:cNvPr id="9" name="Rectangle 7"/>
          <p:cNvSpPr>
            <a:spLocks noChangeArrowheads="1"/>
          </p:cNvSpPr>
          <p:nvPr/>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914400" fontAlgn="base">
              <a:spcBef>
                <a:spcPct val="0"/>
              </a:spcBef>
              <a:spcAft>
                <a:spcPct val="0"/>
              </a:spcAft>
              <a:buClrTx/>
              <a:buFontTx/>
              <a:buNone/>
            </a:pPr>
            <a:r>
              <a:rPr lang="es-ES" altLang="de-DE" sz="1000" b="0" dirty="0">
                <a:solidFill>
                  <a:srgbClr val="333333"/>
                </a:solidFill>
                <a:latin typeface="Calibri Light"/>
                <a:ea typeface="ＭＳ Ｐゴシック" panose="020B0600070205080204" pitchFamily="34" charset="-128"/>
              </a:rPr>
              <a:t>El uso de imágenes en éste módulo ha sido posible con el cordial permiso de los propietarios de derecho de autor/imágenes, y los artistas </a:t>
            </a:r>
            <a:r>
              <a:rPr lang="es-ES" altLang="de-DE" sz="1000" b="0" dirty="0" err="1">
                <a:solidFill>
                  <a:srgbClr val="333333"/>
                </a:solidFill>
                <a:latin typeface="Calibri Light"/>
                <a:ea typeface="ＭＳ Ｐゴシック" panose="020B0600070205080204" pitchFamily="34" charset="-128"/>
              </a:rPr>
              <a:t>orginales</a:t>
            </a:r>
            <a:r>
              <a:rPr lang="es-ES" altLang="de-DE" sz="1000" b="0" dirty="0">
                <a:solidFill>
                  <a:srgbClr val="333333"/>
                </a:solidFill>
                <a:latin typeface="Calibri Light"/>
                <a:ea typeface="ＭＳ Ｐゴシック" panose="020B0600070205080204" pitchFamily="34" charset="-128"/>
              </a:rPr>
              <a:t>. Para más detalles (artista, título), por favor referirse a la última diapositiva.</a:t>
            </a:r>
          </a:p>
        </p:txBody>
      </p:sp>
      <p:pic>
        <p:nvPicPr>
          <p:cNvPr id="13"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237312"/>
            <a:ext cx="246888" cy="246888"/>
          </a:xfrm>
          <a:prstGeom prst="rect">
            <a:avLst/>
          </a:prstGeom>
        </p:spPr>
      </p:pic>
    </p:spTree>
    <p:extLst>
      <p:ext uri="{BB962C8B-B14F-4D97-AF65-F5344CB8AC3E}">
        <p14:creationId xmlns:p14="http://schemas.microsoft.com/office/powerpoint/2010/main" val="148023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solidFill>
                  <a:srgbClr val="333333"/>
                </a:solidFill>
              </a:rPr>
              <a:t>Entrenamiento Metacognitivo 3 - Cambiar Creencias</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1443032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es-ES">
                <a:solidFill>
                  <a:srgbClr val="333333"/>
                </a:solidFill>
              </a:rPr>
              <a:t>Entrenamiento Metacognitivo 3 - Cambiar Creencias</a:t>
            </a:r>
            <a:endParaRPr lang="de-DE">
              <a:solidFill>
                <a:srgbClr val="333333"/>
              </a:solidFill>
            </a:endParaRPr>
          </a:p>
        </p:txBody>
      </p:sp>
      <p:sp>
        <p:nvSpPr>
          <p:cNvPr id="6" name="Slide Number Placeholder 5"/>
          <p:cNvSpPr>
            <a:spLocks noGrp="1"/>
          </p:cNvSpPr>
          <p:nvPr>
            <p:ph type="sldNum" sz="quarter" idx="12"/>
          </p:nvPr>
        </p:nvSpPr>
        <p:spPr bwMode="gray"/>
        <p:txBody>
          <a:bodyPr>
            <a:noAutofit/>
          </a:bodyPr>
          <a:lstStyle/>
          <a:p>
            <a:pPr>
              <a:defRPr/>
            </a:pPr>
            <a:fld id="{4756E90D-4414-46EA-B5FA-B43E5B25DFBA}"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67925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9" y="1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Tree>
    <p:extLst>
      <p:ext uri="{BB962C8B-B14F-4D97-AF65-F5344CB8AC3E}">
        <p14:creationId xmlns:p14="http://schemas.microsoft.com/office/powerpoint/2010/main" val="2193057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10"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3 - Cambiar Creencias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EB357CE6-EF3B-45CD-BB0A-6C826D86FBEB}"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182665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62"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62"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3 - Cambiar Creencias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6241605"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488133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es-ES">
                <a:solidFill>
                  <a:srgbClr val="333333"/>
                </a:solidFill>
              </a:rPr>
              <a:t>Entrenamiento Metacognitivo 3 - Cambiar Creencias</a:t>
            </a:r>
            <a:endParaRPr lang="de-DE">
              <a:solidFill>
                <a:srgbClr val="333333"/>
              </a:solidFill>
            </a:endParaRPr>
          </a:p>
        </p:txBody>
      </p:sp>
      <p:sp>
        <p:nvSpPr>
          <p:cNvPr id="7" name="Slide Number Placeholder 6"/>
          <p:cNvSpPr>
            <a:spLocks noGrp="1"/>
          </p:cNvSpPr>
          <p:nvPr>
            <p:ph type="sldNum" sz="quarter" idx="12"/>
          </p:nvPr>
        </p:nvSpPr>
        <p:spPr bwMode="gray"/>
        <p:txBody>
          <a:bodyPr/>
          <a:lstStyle/>
          <a:p>
            <a:pPr>
              <a:defRPr/>
            </a:pPr>
            <a:fld id="{64A9821B-060D-4E5C-B2E0-355E33A2AD6E}" type="slidenum">
              <a:rPr lang="de-DE" smtClean="0">
                <a:solidFill>
                  <a:srgbClr val="333333"/>
                </a:solidFill>
              </a:rPr>
              <a:pPr>
                <a:defRPr/>
              </a:pPr>
              <a:t>‹Nr.›</a:t>
            </a:fld>
            <a:endParaRPr lang="de-DE">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60"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86865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es-ES">
                <a:solidFill>
                  <a:srgbClr val="333333"/>
                </a:solidFill>
              </a:rPr>
              <a:t>Entrenamiento Metacognitivo 3 - Cambiar Creencias</a:t>
            </a:r>
            <a:endParaRPr lang="de-DE">
              <a:solidFill>
                <a:srgbClr val="333333"/>
              </a:solidFill>
            </a:endParaRPr>
          </a:p>
        </p:txBody>
      </p:sp>
      <p:sp>
        <p:nvSpPr>
          <p:cNvPr id="5" name="Slide Number Placeholder 4"/>
          <p:cNvSpPr>
            <a:spLocks noGrp="1"/>
          </p:cNvSpPr>
          <p:nvPr>
            <p:ph type="sldNum" sz="quarter" idx="12"/>
          </p:nvPr>
        </p:nvSpPr>
        <p:spPr bwMode="gray"/>
        <p:txBody>
          <a:bodyPr/>
          <a:lstStyle/>
          <a:p>
            <a:pPr>
              <a:defRPr/>
            </a:pPr>
            <a:fld id="{D884FB46-303A-487B-91F1-9056311C33C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3594651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es-ES">
                <a:solidFill>
                  <a:srgbClr val="333333"/>
                </a:solidFill>
              </a:rPr>
              <a:t>Entrenamiento Metacognitivo 3 - Cambiar Creencias</a:t>
            </a:r>
            <a:endParaRPr lang="de-DE">
              <a:solidFill>
                <a:srgbClr val="333333"/>
              </a:solidFill>
            </a:endParaRPr>
          </a:p>
        </p:txBody>
      </p:sp>
      <p:sp>
        <p:nvSpPr>
          <p:cNvPr id="4" name="Slide Number Placeholder 3"/>
          <p:cNvSpPr>
            <a:spLocks noGrp="1"/>
          </p:cNvSpPr>
          <p:nvPr>
            <p:ph type="sldNum" sz="quarter" idx="12"/>
          </p:nvPr>
        </p:nvSpPr>
        <p:spPr bwMode="gray"/>
        <p:txBody>
          <a:bodyPr/>
          <a:lstStyle/>
          <a:p>
            <a:pPr>
              <a:defRPr/>
            </a:pPr>
            <a:fld id="{7D87BED7-89D5-4B9E-88E9-6849BAADF227}" type="slidenum">
              <a:rPr lang="de-DE" smtClean="0">
                <a:solidFill>
                  <a:srgbClr val="333333"/>
                </a:solidFill>
              </a:rPr>
              <a:pPr>
                <a:defRPr/>
              </a:pPr>
              <a:t>‹Nr.›</a:t>
            </a:fld>
            <a:endParaRPr lang="de-DE">
              <a:solidFill>
                <a:srgbClr val="333333"/>
              </a:solidFill>
            </a:endParaRPr>
          </a:p>
        </p:txBody>
      </p:sp>
    </p:spTree>
    <p:extLst>
      <p:ext uri="{BB962C8B-B14F-4D97-AF65-F5344CB8AC3E}">
        <p14:creationId xmlns:p14="http://schemas.microsoft.com/office/powerpoint/2010/main" val="6648023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914400" eaLnBrk="0" fontAlgn="base" hangingPunct="0">
              <a:spcBef>
                <a:spcPct val="0"/>
              </a:spcBef>
              <a:spcAft>
                <a:spcPct val="0"/>
              </a:spcAft>
            </a:pPr>
            <a:endParaRPr lang="de-DE" sz="800" dirty="0">
              <a:solidFill>
                <a:prstClr val="white"/>
              </a:solidFill>
            </a:endParaRPr>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62"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10"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00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s-ES" dirty="0"/>
              <a:t>Entrenamiento </a:t>
            </a:r>
            <a:r>
              <a:rPr lang="es-ES" dirty="0" err="1"/>
              <a:t>Metacognitivo</a:t>
            </a:r>
            <a:r>
              <a:rPr lang="es-ES" dirty="0"/>
              <a:t> 3 - Cambiar Creencias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EA19CE5D-9B27-4F75-9225-772DFBF46C35}"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159" r:id="rId1"/>
    <p:sldLayoutId id="2147484160" r:id="rId2"/>
    <p:sldLayoutId id="2147484161" r:id="rId3"/>
    <p:sldLayoutId id="2147484162" r:id="rId4"/>
    <p:sldLayoutId id="2147484163" r:id="rId5"/>
    <p:sldLayoutId id="2147484164" r:id="rId6"/>
    <p:sldLayoutId id="2147484165" r:id="rId7"/>
    <p:sldLayoutId id="2147484166" r:id="rId8"/>
    <p:sldLayoutId id="2147484167" r:id="rId9"/>
    <p:sldLayoutId id="2147484168" r:id="rId10"/>
    <p:sldLayoutId id="2147484169" r:id="rId11"/>
    <p:sldLayoutId id="2147484170"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s-ES" dirty="0"/>
              <a:t>Entrenamiento </a:t>
            </a:r>
            <a:r>
              <a:rPr lang="es-ES" dirty="0" err="1"/>
              <a:t>Metacognitivo</a:t>
            </a:r>
            <a:r>
              <a:rPr lang="es-ES" dirty="0"/>
              <a:t> 3 - Cambiar Creencias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eaLnBrk="0" hangingPunct="0">
              <a:defRPr/>
            </a:pPr>
            <a:fld id="{0C71D7B0-72CC-43FA-9C95-59D12C3FBF7C}" type="slidenum">
              <a:rPr lang="de-DE" altLang="de-DE" smtClean="0">
                <a:solidFill>
                  <a:srgbClr val="333333"/>
                </a:solidFill>
                <a:ea typeface="ＭＳ Ｐゴシック" panose="020B0600070205080204" pitchFamily="34" charset="-128"/>
              </a:rPr>
              <a:pPr eaLnBrk="0" hangingPunct="0">
                <a:defRPr/>
              </a:pPr>
              <a:t>‹Nr.›</a:t>
            </a:fld>
            <a:endParaRPr lang="de-DE" alt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sz="40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1"/>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132879398"/>
      </p:ext>
    </p:extLst>
  </p:cSld>
  <p:clrMap bg1="lt1" tx1="dk1" bg2="lt2" tx2="dk2" accent1="accent1" accent2="accent2" accent3="accent3" accent4="accent4" accent5="accent5" accent6="accent6" hlink="hlink" folHlink="folHlink"/>
  <p:sldLayoutIdLst>
    <p:sldLayoutId id="2147484177" r:id="rId1"/>
    <p:sldLayoutId id="2147484178" r:id="rId2"/>
    <p:sldLayoutId id="2147484179" r:id="rId3"/>
    <p:sldLayoutId id="2147484180" r:id="rId4"/>
    <p:sldLayoutId id="2147484181" r:id="rId5"/>
    <p:sldLayoutId id="2147484182" r:id="rId6"/>
    <p:sldLayoutId id="2147484183" r:id="rId7"/>
    <p:sldLayoutId id="2147484184" r:id="rId8"/>
    <p:sldLayoutId id="2147484185" r:id="rId9"/>
    <p:sldLayoutId id="2147484186" r:id="rId10"/>
    <p:sldLayoutId id="2147484187" r:id="rId11"/>
    <p:sldLayoutId id="214748418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s-ES" dirty="0"/>
              <a:t>Entrenamiento </a:t>
            </a:r>
            <a:r>
              <a:rPr lang="es-ES" dirty="0" err="1"/>
              <a:t>Metacognitivo</a:t>
            </a:r>
            <a:r>
              <a:rPr lang="es-ES" dirty="0"/>
              <a:t> 3 - Cambiar Creencias</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eaLnBrk="0" hangingPunct="0">
              <a:defRPr/>
            </a:pPr>
            <a:fld id="{64A9821B-060D-4E5C-B2E0-355E33A2AD6E}" type="slidenum">
              <a:rPr lang="de-DE" smtClean="0">
                <a:solidFill>
                  <a:srgbClr val="333333"/>
                </a:solidFill>
                <a:ea typeface="ＭＳ Ｐゴシック" panose="020B0600070205080204" pitchFamily="34" charset="-128"/>
              </a:rPr>
              <a:pPr eaLnBrk="0" hangingPunct="0">
                <a:defRPr/>
              </a:pPr>
              <a:t>‹Nr.›</a:t>
            </a:fld>
            <a:endParaRPr lang="de-DE">
              <a:solidFill>
                <a:srgbClr val="333333"/>
              </a:solidFill>
              <a:ea typeface="ＭＳ Ｐゴシック" panose="020B0600070205080204" pitchFamily="34" charset="-128"/>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4"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914400" eaLnBrk="0" fontAlgn="base" hangingPunct="0">
              <a:spcBef>
                <a:spcPct val="0"/>
              </a:spcBef>
              <a:spcAft>
                <a:spcPct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63"/>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536665666"/>
      </p:ext>
    </p:extLst>
  </p:cSld>
  <p:clrMap bg1="lt1" tx1="dk1" bg2="lt2" tx2="dk2" accent1="accent1" accent2="accent2" accent3="accent3" accent4="accent4" accent5="accent5" accent6="accent6" hlink="hlink" folHlink="folHlink"/>
  <p:sldLayoutIdLst>
    <p:sldLayoutId id="2147484190" r:id="rId1"/>
    <p:sldLayoutId id="2147484191" r:id="rId2"/>
    <p:sldLayoutId id="2147484192" r:id="rId3"/>
    <p:sldLayoutId id="2147484193" r:id="rId4"/>
    <p:sldLayoutId id="2147484194" r:id="rId5"/>
    <p:sldLayoutId id="2147484195" r:id="rId6"/>
    <p:sldLayoutId id="2147484196" r:id="rId7"/>
    <p:sldLayoutId id="2147484197" r:id="rId8"/>
    <p:sldLayoutId id="2147484198" r:id="rId9"/>
    <p:sldLayoutId id="2147484199" r:id="rId10"/>
    <p:sldLayoutId id="2147484200" r:id="rId11"/>
    <p:sldLayoutId id="2147484201"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4.jpeg"/><Relationship Id="rId1" Type="http://schemas.openxmlformats.org/officeDocument/2006/relationships/slideLayout" Target="../slideLayouts/slideLayout10.xml"/><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4.jpeg"/><Relationship Id="rId1" Type="http://schemas.openxmlformats.org/officeDocument/2006/relationships/slideLayout" Target="../slideLayouts/slideLayout11.xml"/><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5.jpe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11.xml"/><Relationship Id="rId5" Type="http://schemas.openxmlformats.org/officeDocument/2006/relationships/image" Target="../media/image25.jpe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10.xml"/><Relationship Id="rId5" Type="http://schemas.openxmlformats.org/officeDocument/2006/relationships/image" Target="../media/image28.jpeg"/><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11.xml"/><Relationship Id="rId5" Type="http://schemas.openxmlformats.org/officeDocument/2006/relationships/image" Target="../media/image28.jpeg"/><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10.xml"/><Relationship Id="rId4" Type="http://schemas.openxmlformats.org/officeDocument/2006/relationships/image" Target="../media/image31.jpeg"/></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11.xml"/><Relationship Id="rId5" Type="http://schemas.openxmlformats.org/officeDocument/2006/relationships/image" Target="../media/image35.jpeg"/><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37.jpeg"/></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7.xml"/><Relationship Id="rId1" Type="http://schemas.openxmlformats.org/officeDocument/2006/relationships/slideLayout" Target="../slideLayouts/slideLayout10.xml"/><Relationship Id="rId5" Type="http://schemas.openxmlformats.org/officeDocument/2006/relationships/image" Target="../media/image38.jpeg"/><Relationship Id="rId4" Type="http://schemas.openxmlformats.org/officeDocument/2006/relationships/image" Target="../media/image37.jpeg"/></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8.xml"/><Relationship Id="rId1" Type="http://schemas.openxmlformats.org/officeDocument/2006/relationships/slideLayout" Target="../slideLayouts/slideLayout11.xml"/><Relationship Id="rId5" Type="http://schemas.openxmlformats.org/officeDocument/2006/relationships/image" Target="../media/image38.jpeg"/><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1.xml"/><Relationship Id="rId1" Type="http://schemas.openxmlformats.org/officeDocument/2006/relationships/slideLayout" Target="../slideLayouts/slideLayout10.xml"/><Relationship Id="rId5" Type="http://schemas.openxmlformats.org/officeDocument/2006/relationships/image" Target="../media/image39.png"/><Relationship Id="rId4" Type="http://schemas.openxmlformats.org/officeDocument/2006/relationships/image" Target="../media/image40.png"/></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2.xml"/><Relationship Id="rId1" Type="http://schemas.openxmlformats.org/officeDocument/2006/relationships/slideLayout" Target="../slideLayouts/slideLayout11.xml"/><Relationship Id="rId5" Type="http://schemas.openxmlformats.org/officeDocument/2006/relationships/image" Target="../media/image39.png"/><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4.xml"/><Relationship Id="rId1" Type="http://schemas.openxmlformats.org/officeDocument/2006/relationships/slideLayout" Target="../slideLayouts/slideLayout10.xml"/><Relationship Id="rId4" Type="http://schemas.openxmlformats.org/officeDocument/2006/relationships/image" Target="../media/image42.jpeg"/></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5.xml"/><Relationship Id="rId1" Type="http://schemas.openxmlformats.org/officeDocument/2006/relationships/slideLayout" Target="../slideLayouts/slideLayout10.xml"/><Relationship Id="rId5" Type="http://schemas.openxmlformats.org/officeDocument/2006/relationships/image" Target="../media/image44.jpeg"/><Relationship Id="rId4" Type="http://schemas.openxmlformats.org/officeDocument/2006/relationships/image" Target="../media/image43.jpeg"/></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6.xml"/><Relationship Id="rId1" Type="http://schemas.openxmlformats.org/officeDocument/2006/relationships/slideLayout" Target="../slideLayouts/slideLayout11.xml"/><Relationship Id="rId5" Type="http://schemas.openxmlformats.org/officeDocument/2006/relationships/image" Target="../media/image44.jpeg"/><Relationship Id="rId4" Type="http://schemas.openxmlformats.org/officeDocument/2006/relationships/image" Target="../media/image42.jpeg"/></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8.xml"/><Relationship Id="rId1" Type="http://schemas.openxmlformats.org/officeDocument/2006/relationships/slideLayout" Target="../slideLayouts/slideLayout10.xml"/><Relationship Id="rId4" Type="http://schemas.openxmlformats.org/officeDocument/2006/relationships/image" Target="../media/image46.png"/></Relationships>
</file>

<file path=ppt/slides/_rels/slide5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9.xml"/><Relationship Id="rId1" Type="http://schemas.openxmlformats.org/officeDocument/2006/relationships/slideLayout" Target="../slideLayouts/slideLayout10.xml"/><Relationship Id="rId5" Type="http://schemas.openxmlformats.org/officeDocument/2006/relationships/image" Target="../media/image47.png"/><Relationship Id="rId4" Type="http://schemas.openxmlformats.org/officeDocument/2006/relationships/image" Target="../media/image45.jpeg"/></Relationships>
</file>

<file path=ppt/slides/_rels/slide5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0.xml"/><Relationship Id="rId1" Type="http://schemas.openxmlformats.org/officeDocument/2006/relationships/slideLayout" Target="../slideLayouts/slideLayout11.xml"/><Relationship Id="rId5" Type="http://schemas.openxmlformats.org/officeDocument/2006/relationships/image" Target="../media/image47.png"/><Relationship Id="rId4" Type="http://schemas.openxmlformats.org/officeDocument/2006/relationships/image" Target="../media/image45.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2.xml"/><Relationship Id="rId1" Type="http://schemas.openxmlformats.org/officeDocument/2006/relationships/slideLayout" Target="../slideLayouts/slideLayout10.xml"/><Relationship Id="rId4" Type="http://schemas.openxmlformats.org/officeDocument/2006/relationships/image" Target="../media/image49.jpeg"/></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3.xml"/><Relationship Id="rId1" Type="http://schemas.openxmlformats.org/officeDocument/2006/relationships/slideLayout" Target="../slideLayouts/slideLayout10.xml"/><Relationship Id="rId5" Type="http://schemas.openxmlformats.org/officeDocument/2006/relationships/image" Target="../media/image50.jpeg"/><Relationship Id="rId4" Type="http://schemas.openxmlformats.org/officeDocument/2006/relationships/image" Target="../media/image49.jpeg"/></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4.xml"/><Relationship Id="rId1" Type="http://schemas.openxmlformats.org/officeDocument/2006/relationships/slideLayout" Target="../slideLayouts/slideLayout11.xml"/><Relationship Id="rId5" Type="http://schemas.openxmlformats.org/officeDocument/2006/relationships/image" Target="../media/image50.jpeg"/><Relationship Id="rId4" Type="http://schemas.openxmlformats.org/officeDocument/2006/relationships/image" Target="../media/image49.jpeg"/></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6.xml"/><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6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7.xml"/><Relationship Id="rId1" Type="http://schemas.openxmlformats.org/officeDocument/2006/relationships/slideLayout" Target="../slideLayouts/slideLayout10.xml"/><Relationship Id="rId5" Type="http://schemas.openxmlformats.org/officeDocument/2006/relationships/image" Target="../media/image53.png"/><Relationship Id="rId4" Type="http://schemas.openxmlformats.org/officeDocument/2006/relationships/image" Target="../media/image52.png"/></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8.xml"/><Relationship Id="rId1" Type="http://schemas.openxmlformats.org/officeDocument/2006/relationships/slideLayout" Target="../slideLayouts/slideLayout11.xml"/><Relationship Id="rId5" Type="http://schemas.openxmlformats.org/officeDocument/2006/relationships/image" Target="../media/image53.png"/><Relationship Id="rId4" Type="http://schemas.openxmlformats.org/officeDocument/2006/relationships/image" Target="../media/image52.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5.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EMC 3 A – Cambiar Creencias</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8955" y="5589240"/>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sz="1600" dirty="0">
                <a:latin typeface="+mj-lt"/>
              </a:rPr>
              <a:t>© Moritz, Woodward, </a:t>
            </a:r>
            <a:r>
              <a:rPr lang="de-DE" sz="1600" dirty="0" err="1">
                <a:latin typeface="+mj-lt"/>
              </a:rPr>
              <a:t>Arzola</a:t>
            </a:r>
            <a:r>
              <a:rPr lang="de-DE" sz="1600" dirty="0">
                <a:latin typeface="+mj-lt"/>
              </a:rPr>
              <a:t> &amp; </a:t>
            </a:r>
            <a:r>
              <a:rPr lang="de-DE" sz="1600" dirty="0" err="1">
                <a:latin typeface="+mj-lt"/>
              </a:rPr>
              <a:t>Barrignón</a:t>
            </a:r>
            <a:r>
              <a:rPr lang="de-DE" sz="1600" dirty="0">
                <a:latin typeface="+mj-lt"/>
              </a:rPr>
              <a:t>, 12|21</a:t>
            </a:r>
            <a:br>
              <a:rPr lang="de-DE" sz="1600" dirty="0">
                <a:latin typeface="+mj-lt"/>
              </a:rPr>
            </a:br>
            <a:r>
              <a:rPr lang="pt-BR" sz="1600" dirty="0">
                <a:solidFill>
                  <a:srgbClr val="004992"/>
                </a:solidFill>
                <a:latin typeface="+mj-lt"/>
              </a:rPr>
              <a:t>www.uke.de/mct</a:t>
            </a:r>
          </a:p>
        </p:txBody>
      </p:sp>
    </p:spTree>
    <p:extLst>
      <p:ext uri="{BB962C8B-B14F-4D97-AF65-F5344CB8AC3E}">
        <p14:creationId xmlns:p14="http://schemas.microsoft.com/office/powerpoint/2010/main" val="2404711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dirty="0" err="1">
                <a:latin typeface="Calibri Light"/>
              </a:rPr>
              <a:t>Cambiar</a:t>
            </a:r>
            <a:r>
              <a:rPr lang="en-US" sz="3600" dirty="0">
                <a:latin typeface="Calibri Light"/>
              </a:rPr>
              <a:t> </a:t>
            </a:r>
            <a:r>
              <a:rPr lang="en-US" sz="3600" dirty="0" err="1">
                <a:latin typeface="Calibri Light"/>
              </a:rPr>
              <a:t>Creencias</a:t>
            </a:r>
            <a:endParaRPr lang="en-US" sz="3600" dirty="0">
              <a:latin typeface="Calibri Light"/>
            </a:endParaRP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Tendencia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humana</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aferrarse</a:t>
            </a:r>
            <a:r>
              <a:rPr lang="en-US" altLang="de-DE" sz="2400" dirty="0">
                <a:solidFill>
                  <a:srgbClr val="333333"/>
                </a:solidFill>
                <a:latin typeface="Calibri Light"/>
                <a:ea typeface="MS PGothic" panose="020B0600070205080204" pitchFamily="34" charset="-128"/>
              </a:rPr>
              <a:t> a </a:t>
            </a:r>
            <a:r>
              <a:rPr lang="en-US" altLang="de-DE" sz="2400" dirty="0" err="1">
                <a:solidFill>
                  <a:srgbClr val="333333"/>
                </a:solidFill>
                <a:latin typeface="Calibri Light"/>
                <a:ea typeface="MS PGothic" panose="020B0600070205080204" pitchFamily="34" charset="-128"/>
              </a:rPr>
              <a:t>ciertos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conceptos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prejuicio</a:t>
            </a:r>
            <a:r>
              <a:rPr lang="en-US" altLang="de-DE"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primera</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impresión</a:t>
            </a:r>
            <a:r>
              <a:rPr lang="en-US" altLang="ja-JP" sz="2400" dirty="0">
                <a:solidFill>
                  <a:srgbClr val="333333"/>
                </a:solidFill>
                <a:latin typeface="Calibri Light"/>
                <a:ea typeface="MS PGothic" panose="020B0600070205080204" pitchFamily="34" charset="-128"/>
              </a:rPr>
              <a:t> = </a:t>
            </a:r>
            <a:r>
              <a:rPr lang="en-US" altLang="ja-JP" sz="2400" dirty="0" err="1">
                <a:solidFill>
                  <a:srgbClr val="333333"/>
                </a:solidFill>
                <a:latin typeface="Calibri Light"/>
                <a:ea typeface="MS PGothic" panose="020B0600070205080204" pitchFamily="34" charset="-128"/>
              </a:rPr>
              <a:t>mejor</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impresión</a:t>
            </a:r>
            <a:r>
              <a:rPr lang="en-US" altLang="de-DE" sz="2400" dirty="0">
                <a:solidFill>
                  <a:srgbClr val="333333"/>
                </a:solidFill>
                <a:latin typeface="Calibri Light"/>
                <a:ea typeface="MS PGothic" panose="020B0600070205080204" pitchFamily="34" charset="-128"/>
              </a:rPr>
              <a:t>”</a:t>
            </a:r>
            <a:r>
              <a:rPr lang="en-US" altLang="ja-JP" sz="2400" dirty="0">
                <a:solidFill>
                  <a:srgbClr val="333333"/>
                </a:solidFill>
                <a:latin typeface="Calibri Light"/>
                <a:ea typeface="MS PGothic" panose="020B0600070205080204" pitchFamily="34" charset="-128"/>
              </a:rPr>
              <a:t>)</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2</a:t>
            </a:fld>
            <a:endParaRPr lang="de-DE" altLang="de-DE" b="0">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5"/>
          <p:cNvSpPr txBox="1">
            <a:spLocks noChangeArrowheads="1"/>
          </p:cNvSpPr>
          <p:nvPr/>
        </p:nvSpPr>
        <p:spPr bwMode="auto">
          <a:xfrm>
            <a:off x="408955" y="6581001"/>
            <a:ext cx="113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r>
              <a:rPr lang="de-DE" altLang="de-DE" sz="1200" b="0" dirty="0">
                <a:latin typeface="Calibri Light"/>
              </a:rPr>
              <a:t>* </a:t>
            </a:r>
            <a:r>
              <a:rPr lang="en-US" altLang="de-DE" sz="1200" b="0" dirty="0">
                <a:latin typeface="Calibri Light"/>
              </a:rPr>
              <a:t>Uno </a:t>
            </a:r>
            <a:r>
              <a:rPr lang="en-US" altLang="de-DE" sz="1200" b="0" dirty="0" err="1">
                <a:latin typeface="Calibri Light"/>
              </a:rPr>
              <a:t>sólo</a:t>
            </a:r>
            <a:r>
              <a:rPr lang="en-US" altLang="de-DE" sz="1200" b="0" dirty="0">
                <a:latin typeface="Calibri Light"/>
              </a:rPr>
              <a:t> </a:t>
            </a:r>
            <a:r>
              <a:rPr lang="en-US" altLang="de-DE" sz="1200" b="0" dirty="0" err="1">
                <a:latin typeface="Calibri Light"/>
              </a:rPr>
              <a:t>ve</a:t>
            </a:r>
            <a:r>
              <a:rPr lang="en-US" altLang="de-DE" sz="1200" b="0" dirty="0">
                <a:latin typeface="Calibri Light"/>
              </a:rPr>
              <a:t> lo que </a:t>
            </a:r>
            <a:r>
              <a:rPr lang="en-US" altLang="de-DE" sz="1200" b="0" dirty="0" err="1">
                <a:latin typeface="Calibri Light"/>
              </a:rPr>
              <a:t>quiere</a:t>
            </a:r>
            <a:r>
              <a:rPr lang="en-US" altLang="de-DE" sz="1200" b="0" dirty="0">
                <a:latin typeface="Calibri Light"/>
              </a:rPr>
              <a:t> </a:t>
            </a:r>
            <a:r>
              <a:rPr lang="en-US" altLang="de-DE" sz="1200" b="0" dirty="0" err="1">
                <a:latin typeface="Calibri Light"/>
              </a:rPr>
              <a:t>ver</a:t>
            </a:r>
            <a:r>
              <a:rPr lang="en-US" altLang="de-DE" sz="1200" dirty="0">
                <a:latin typeface="Calibri Light"/>
              </a:rPr>
              <a:t> </a:t>
            </a:r>
            <a:endParaRPr lang="de-DE" altLang="de-DE" sz="1200" dirty="0">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Cambiar Creencias</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Tendencia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humana</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aferrarse</a:t>
            </a:r>
            <a:r>
              <a:rPr lang="en-US" altLang="de-DE" sz="2400" dirty="0">
                <a:solidFill>
                  <a:srgbClr val="333333"/>
                </a:solidFill>
                <a:latin typeface="Calibri Light"/>
                <a:ea typeface="MS PGothic" panose="020B0600070205080204" pitchFamily="34" charset="-128"/>
              </a:rPr>
              <a:t> a </a:t>
            </a:r>
            <a:r>
              <a:rPr lang="en-US" altLang="de-DE" sz="2400" dirty="0" err="1">
                <a:solidFill>
                  <a:srgbClr val="333333"/>
                </a:solidFill>
                <a:latin typeface="Calibri Light"/>
                <a:ea typeface="MS PGothic" panose="020B0600070205080204" pitchFamily="34" charset="-128"/>
              </a:rPr>
              <a:t>ciertos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conceptos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prejuicio</a:t>
            </a:r>
            <a:r>
              <a:rPr lang="en-US" altLang="de-DE"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primera</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impresión</a:t>
            </a:r>
            <a:r>
              <a:rPr lang="en-US" altLang="ja-JP" sz="2400" dirty="0">
                <a:solidFill>
                  <a:srgbClr val="333333"/>
                </a:solidFill>
                <a:latin typeface="Calibri Light"/>
                <a:ea typeface="MS PGothic" panose="020B0600070205080204" pitchFamily="34" charset="-128"/>
              </a:rPr>
              <a:t> = </a:t>
            </a:r>
            <a:r>
              <a:rPr lang="en-US" altLang="ja-JP" sz="2400" dirty="0" err="1">
                <a:solidFill>
                  <a:srgbClr val="333333"/>
                </a:solidFill>
                <a:latin typeface="Calibri Light"/>
                <a:ea typeface="MS PGothic" panose="020B0600070205080204" pitchFamily="34" charset="-128"/>
              </a:rPr>
              <a:t>mejor</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impresión</a:t>
            </a:r>
            <a:r>
              <a:rPr lang="en-US" altLang="de-DE" sz="2400" dirty="0">
                <a:solidFill>
                  <a:srgbClr val="333333"/>
                </a:solidFill>
                <a:latin typeface="Calibri Light"/>
                <a:ea typeface="MS PGothic" panose="020B0600070205080204" pitchFamily="34" charset="-128"/>
              </a:rPr>
              <a:t>”</a:t>
            </a:r>
            <a:r>
              <a:rPr lang="en-US" altLang="ja-JP"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s-ES" altLang="de-DE" sz="2400" dirty="0">
                <a:solidFill>
                  <a:srgbClr val="004992"/>
                </a:solidFill>
                <a:latin typeface="Calibri Light"/>
                <a:ea typeface="MS PGothic" panose="020B0600070205080204" pitchFamily="34" charset="-128"/>
              </a:rPr>
              <a:t>Motivos: </a:t>
            </a:r>
            <a:r>
              <a:rPr lang="es-ES" altLang="de-DE" sz="2400" dirty="0">
                <a:solidFill>
                  <a:srgbClr val="333333"/>
                </a:solidFill>
                <a:latin typeface="Calibri Light"/>
                <a:ea typeface="MS PGothic" panose="020B0600070205080204" pitchFamily="34" charset="-128"/>
              </a:rPr>
              <a:t>Pereza, </a:t>
            </a:r>
            <a:r>
              <a:rPr lang="en-US" altLang="de-DE" sz="2400" dirty="0">
                <a:solidFill>
                  <a:srgbClr val="333333"/>
                </a:solidFill>
                <a:latin typeface="Calibri Light"/>
                <a:ea typeface="MS PGothic" panose="020B0600070205080204" pitchFamily="34" charset="-128"/>
              </a:rPr>
              <a:t>“</a:t>
            </a:r>
            <a:r>
              <a:rPr lang="es-ES" altLang="de-DE" sz="2400" dirty="0">
                <a:solidFill>
                  <a:srgbClr val="333333"/>
                </a:solidFill>
                <a:latin typeface="Calibri Light"/>
                <a:ea typeface="MS PGothic" panose="020B0600070205080204" pitchFamily="34" charset="-128"/>
              </a:rPr>
              <a:t>sesgo de confirmación</a:t>
            </a:r>
            <a:r>
              <a:rPr lang="en-US" altLang="de-DE" sz="2400" dirty="0">
                <a:solidFill>
                  <a:srgbClr val="333333"/>
                </a:solidFill>
                <a:latin typeface="Calibri Light"/>
                <a:ea typeface="MS PGothic" panose="020B0600070205080204" pitchFamily="34" charset="-128"/>
              </a:rPr>
              <a:t>”</a:t>
            </a:r>
            <a:r>
              <a:rPr lang="es-ES" altLang="de-DE" sz="2400" dirty="0">
                <a:solidFill>
                  <a:srgbClr val="333333"/>
                </a:solidFill>
                <a:latin typeface="Calibri Light"/>
                <a:ea typeface="MS PGothic" panose="020B0600070205080204" pitchFamily="34" charset="-128"/>
              </a:rPr>
              <a:t> *, irreflexión, facilita la orientación en un mundo complejo, orgullo</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3</a:t>
            </a:fld>
            <a:endParaRPr lang="de-DE" altLang="de-DE" b="0">
              <a:latin typeface="Calibri Light"/>
            </a:endParaRPr>
          </a:p>
        </p:txBody>
      </p:sp>
    </p:spTree>
    <p:extLst>
      <p:ext uri="{BB962C8B-B14F-4D97-AF65-F5344CB8AC3E}">
        <p14:creationId xmlns:p14="http://schemas.microsoft.com/office/powerpoint/2010/main" val="3622210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5"/>
          <p:cNvSpPr txBox="1">
            <a:spLocks noChangeArrowheads="1"/>
          </p:cNvSpPr>
          <p:nvPr/>
        </p:nvSpPr>
        <p:spPr bwMode="auto">
          <a:xfrm>
            <a:off x="408955" y="6581001"/>
            <a:ext cx="1137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50000"/>
              </a:spcBef>
              <a:buClrTx/>
              <a:buFontTx/>
              <a:buNone/>
            </a:pPr>
            <a:r>
              <a:rPr lang="de-DE" altLang="de-DE" sz="1200" b="0" dirty="0">
                <a:latin typeface="Calibri Light"/>
              </a:rPr>
              <a:t>* </a:t>
            </a:r>
            <a:r>
              <a:rPr lang="en-US" altLang="de-DE" sz="1200" b="0" dirty="0">
                <a:latin typeface="Calibri Light"/>
              </a:rPr>
              <a:t>Uno </a:t>
            </a:r>
            <a:r>
              <a:rPr lang="en-US" altLang="de-DE" sz="1200" b="0" dirty="0" err="1">
                <a:latin typeface="Calibri Light"/>
              </a:rPr>
              <a:t>sólo</a:t>
            </a:r>
            <a:r>
              <a:rPr lang="en-US" altLang="de-DE" sz="1200" b="0" dirty="0">
                <a:latin typeface="Calibri Light"/>
              </a:rPr>
              <a:t> </a:t>
            </a:r>
            <a:r>
              <a:rPr lang="en-US" altLang="de-DE" sz="1200" b="0" dirty="0" err="1">
                <a:latin typeface="Calibri Light"/>
              </a:rPr>
              <a:t>ve</a:t>
            </a:r>
            <a:r>
              <a:rPr lang="en-US" altLang="de-DE" sz="1200" b="0" dirty="0">
                <a:latin typeface="Calibri Light"/>
              </a:rPr>
              <a:t> lo que </a:t>
            </a:r>
            <a:r>
              <a:rPr lang="en-US" altLang="de-DE" sz="1200" b="0" dirty="0" err="1">
                <a:latin typeface="Calibri Light"/>
              </a:rPr>
              <a:t>quiere</a:t>
            </a:r>
            <a:r>
              <a:rPr lang="en-US" altLang="de-DE" sz="1200" b="0" dirty="0">
                <a:latin typeface="Calibri Light"/>
              </a:rPr>
              <a:t> </a:t>
            </a:r>
            <a:r>
              <a:rPr lang="en-US" altLang="de-DE" sz="1200" b="0" dirty="0" err="1">
                <a:latin typeface="Calibri Light"/>
              </a:rPr>
              <a:t>ver</a:t>
            </a:r>
            <a:r>
              <a:rPr lang="en-US" altLang="de-DE" sz="1200" dirty="0">
                <a:latin typeface="Calibri Light"/>
              </a:rPr>
              <a:t> </a:t>
            </a:r>
            <a:endParaRPr lang="de-DE" altLang="de-DE" sz="1200" dirty="0">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Cambiar Creencias</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Tendencia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humana</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aferrarse</a:t>
            </a:r>
            <a:r>
              <a:rPr lang="en-US" altLang="de-DE" sz="2400" dirty="0">
                <a:solidFill>
                  <a:srgbClr val="333333"/>
                </a:solidFill>
                <a:latin typeface="Calibri Light"/>
                <a:ea typeface="MS PGothic" panose="020B0600070205080204" pitchFamily="34" charset="-128"/>
              </a:rPr>
              <a:t> a </a:t>
            </a:r>
            <a:r>
              <a:rPr lang="en-US" altLang="de-DE" sz="2400" dirty="0" err="1">
                <a:solidFill>
                  <a:srgbClr val="333333"/>
                </a:solidFill>
                <a:latin typeface="Calibri Light"/>
                <a:ea typeface="MS PGothic" panose="020B0600070205080204" pitchFamily="34" charset="-128"/>
              </a:rPr>
              <a:t>ciertos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conceptos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ej</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prejuicio</a:t>
            </a:r>
            <a:r>
              <a:rPr lang="en-US" altLang="de-DE"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primera</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impresión</a:t>
            </a:r>
            <a:r>
              <a:rPr lang="en-US" altLang="ja-JP" sz="2400" dirty="0">
                <a:solidFill>
                  <a:srgbClr val="333333"/>
                </a:solidFill>
                <a:latin typeface="Calibri Light"/>
                <a:ea typeface="MS PGothic" panose="020B0600070205080204" pitchFamily="34" charset="-128"/>
              </a:rPr>
              <a:t> = </a:t>
            </a:r>
            <a:r>
              <a:rPr lang="en-US" altLang="ja-JP" sz="2400" dirty="0" err="1">
                <a:solidFill>
                  <a:srgbClr val="333333"/>
                </a:solidFill>
                <a:latin typeface="Calibri Light"/>
                <a:ea typeface="MS PGothic" panose="020B0600070205080204" pitchFamily="34" charset="-128"/>
              </a:rPr>
              <a:t>mejor</a:t>
            </a:r>
            <a:r>
              <a:rPr lang="en-US" altLang="ja-JP" sz="2400" dirty="0">
                <a:solidFill>
                  <a:srgbClr val="333333"/>
                </a:solidFill>
                <a:latin typeface="Calibri Light"/>
                <a:ea typeface="MS PGothic" panose="020B0600070205080204" pitchFamily="34" charset="-128"/>
              </a:rPr>
              <a:t> </a:t>
            </a:r>
            <a:r>
              <a:rPr lang="en-US" altLang="ja-JP" sz="2400" dirty="0" err="1">
                <a:solidFill>
                  <a:srgbClr val="333333"/>
                </a:solidFill>
                <a:latin typeface="Calibri Light"/>
                <a:ea typeface="MS PGothic" panose="020B0600070205080204" pitchFamily="34" charset="-128"/>
              </a:rPr>
              <a:t>impresión</a:t>
            </a:r>
            <a:r>
              <a:rPr lang="en-US" altLang="de-DE" sz="2400" dirty="0">
                <a:solidFill>
                  <a:srgbClr val="333333"/>
                </a:solidFill>
                <a:latin typeface="Calibri Light"/>
                <a:ea typeface="MS PGothic" panose="020B0600070205080204" pitchFamily="34" charset="-128"/>
              </a:rPr>
              <a:t>”</a:t>
            </a:r>
            <a:r>
              <a:rPr lang="en-US" altLang="ja-JP"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pPr>
            <a:r>
              <a:rPr lang="es-ES" altLang="de-DE" sz="2400" dirty="0">
                <a:solidFill>
                  <a:srgbClr val="004992"/>
                </a:solidFill>
                <a:latin typeface="Calibri Light"/>
                <a:ea typeface="MS PGothic" panose="020B0600070205080204" pitchFamily="34" charset="-128"/>
              </a:rPr>
              <a:t>Motivos: </a:t>
            </a:r>
            <a:r>
              <a:rPr lang="es-ES" altLang="de-DE" sz="2400" dirty="0">
                <a:solidFill>
                  <a:srgbClr val="333333"/>
                </a:solidFill>
                <a:latin typeface="Calibri Light"/>
                <a:ea typeface="MS PGothic" panose="020B0600070205080204" pitchFamily="34" charset="-128"/>
              </a:rPr>
              <a:t>Pereza, </a:t>
            </a:r>
            <a:r>
              <a:rPr lang="en-US" altLang="de-DE" sz="2400" dirty="0">
                <a:solidFill>
                  <a:srgbClr val="333333"/>
                </a:solidFill>
                <a:latin typeface="Calibri Light"/>
                <a:ea typeface="MS PGothic" panose="020B0600070205080204" pitchFamily="34" charset="-128"/>
              </a:rPr>
              <a:t>“</a:t>
            </a:r>
            <a:r>
              <a:rPr lang="es-ES" altLang="de-DE" sz="2400" dirty="0">
                <a:solidFill>
                  <a:srgbClr val="333333"/>
                </a:solidFill>
                <a:latin typeface="Calibri Light"/>
                <a:ea typeface="MS PGothic" panose="020B0600070205080204" pitchFamily="34" charset="-128"/>
              </a:rPr>
              <a:t>sesgo de confirmación</a:t>
            </a:r>
            <a:r>
              <a:rPr lang="en-US" altLang="de-DE" sz="2400" dirty="0">
                <a:solidFill>
                  <a:srgbClr val="333333"/>
                </a:solidFill>
                <a:latin typeface="Calibri Light"/>
                <a:ea typeface="MS PGothic" panose="020B0600070205080204" pitchFamily="34" charset="-128"/>
              </a:rPr>
              <a:t>”</a:t>
            </a:r>
            <a:r>
              <a:rPr lang="es-ES" altLang="de-DE" sz="2400" dirty="0">
                <a:solidFill>
                  <a:srgbClr val="333333"/>
                </a:solidFill>
                <a:latin typeface="Calibri Light"/>
                <a:ea typeface="MS PGothic" panose="020B0600070205080204" pitchFamily="34" charset="-128"/>
              </a:rPr>
              <a:t> *, irreflexión, facilita la orientación en un mundo complejo, orgullo</a:t>
            </a:r>
          </a:p>
          <a:p>
            <a:pPr marL="342900" lvl="0" indent="-342900" defTabSz="914400" fontAlgn="base">
              <a:buClr>
                <a:srgbClr val="333333"/>
              </a:buClr>
              <a:buFont typeface="WingDings"/>
              <a:buChar char=""/>
            </a:pPr>
            <a:r>
              <a:rPr lang="es-ES" altLang="de-DE" sz="2400" dirty="0">
                <a:solidFill>
                  <a:srgbClr val="004992"/>
                </a:solidFill>
                <a:latin typeface="Calibri Light"/>
                <a:ea typeface="MS PGothic" panose="020B0600070205080204" pitchFamily="34" charset="-128"/>
              </a:rPr>
              <a:t>Problemas: </a:t>
            </a:r>
            <a:r>
              <a:rPr lang="es-ES" altLang="de-DE" sz="2400" dirty="0">
                <a:solidFill>
                  <a:srgbClr val="333333"/>
                </a:solidFill>
                <a:latin typeface="Calibri Light"/>
                <a:ea typeface="MS PGothic" panose="020B0600070205080204" pitchFamily="34" charset="-128"/>
              </a:rPr>
              <a:t>Se propagan juicios falsos (por ejemplo, los prejuicios raciales), se cae en una falsa </a:t>
            </a:r>
            <a:r>
              <a:rPr lang="es-ES" altLang="de-DE" sz="2400" dirty="0" err="1">
                <a:solidFill>
                  <a:srgbClr val="333333"/>
                </a:solidFill>
                <a:latin typeface="Calibri Light"/>
                <a:ea typeface="MS PGothic" panose="020B0600070205080204" pitchFamily="34" charset="-128"/>
              </a:rPr>
              <a:t>sobregeneralización</a:t>
            </a:r>
            <a:r>
              <a:rPr lang="es-ES" altLang="de-DE" sz="2400" dirty="0">
                <a:solidFill>
                  <a:srgbClr val="333333"/>
                </a:solidFill>
                <a:latin typeface="Calibri Light"/>
                <a:ea typeface="MS PGothic" panose="020B0600070205080204" pitchFamily="34" charset="-128"/>
              </a:rPr>
              <a:t> (</a:t>
            </a:r>
            <a:r>
              <a:rPr lang="en-US" altLang="de-DE" sz="2400" dirty="0">
                <a:solidFill>
                  <a:srgbClr val="333333"/>
                </a:solidFill>
                <a:latin typeface="Calibri Light"/>
                <a:ea typeface="MS PGothic" panose="020B0600070205080204" pitchFamily="34" charset="-128"/>
              </a:rPr>
              <a:t>“</a:t>
            </a:r>
            <a:r>
              <a:rPr lang="es-ES" altLang="de-DE" sz="2400" dirty="0">
                <a:solidFill>
                  <a:srgbClr val="333333"/>
                </a:solidFill>
                <a:latin typeface="Calibri Light"/>
                <a:ea typeface="MS PGothic" panose="020B0600070205080204" pitchFamily="34" charset="-128"/>
              </a:rPr>
              <a:t>visto uno – vistos todos</a:t>
            </a:r>
            <a:r>
              <a:rPr lang="en-US" altLang="de-DE" sz="2400" dirty="0">
                <a:solidFill>
                  <a:srgbClr val="333333"/>
                </a:solidFill>
                <a:latin typeface="Calibri Light"/>
                <a:ea typeface="MS PGothic" panose="020B0600070205080204" pitchFamily="34" charset="-128"/>
              </a:rPr>
              <a:t>”</a:t>
            </a:r>
            <a:r>
              <a:rPr lang="es-ES" altLang="de-DE" sz="2400" dirty="0">
                <a:solidFill>
                  <a:srgbClr val="333333"/>
                </a:solidFill>
                <a:latin typeface="Calibri Light"/>
                <a:ea typeface="MS PGothic" panose="020B0600070205080204" pitchFamily="34" charset="-128"/>
              </a:rPr>
              <a:t>), no se le concede una segunda oportunidad a alguien que podría haberla merecido.</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4</a:t>
            </a:fld>
            <a:endParaRPr lang="de-DE" altLang="de-DE" b="0">
              <a:latin typeface="Calibri Light"/>
            </a:endParaRPr>
          </a:p>
        </p:txBody>
      </p:sp>
    </p:spTree>
    <p:extLst>
      <p:ext uri="{BB962C8B-B14F-4D97-AF65-F5344CB8AC3E}">
        <p14:creationId xmlns:p14="http://schemas.microsoft.com/office/powerpoint/2010/main" val="2437780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title"/>
          </p:nvPr>
        </p:nvSpPr>
        <p:spPr>
          <a:noFill/>
        </p:spPr>
        <p:txBody>
          <a:bodyPr/>
          <a:lstStyle/>
          <a:p>
            <a:pPr eaLnBrk="1" hangingPunct="1"/>
            <a:r>
              <a:rPr lang="de-DE" altLang="de-DE" sz="3600">
                <a:solidFill>
                  <a:schemeClr val="accent1"/>
                </a:solidFill>
                <a:latin typeface="Calibri Light"/>
              </a:rPr>
              <a:t>Cuando las predicciones no se hacen realidad</a:t>
            </a:r>
          </a:p>
        </p:txBody>
      </p:sp>
      <p:sp>
        <p:nvSpPr>
          <p:cNvPr id="36866" name="Rectangle 2"/>
          <p:cNvSpPr>
            <a:spLocks noGrp="1" noChangeArrowheads="1"/>
          </p:cNvSpPr>
          <p:nvPr>
            <p:ph idx="1"/>
          </p:nvPr>
        </p:nvSpPr>
        <p:spPr/>
        <p:txBody>
          <a:bodyPr/>
          <a:lstStyle/>
          <a:p>
            <a:pPr eaLnBrk="1" hangingPunct="1">
              <a:lnSpc>
                <a:spcPct val="100000"/>
              </a:lnSpc>
              <a:spcBef>
                <a:spcPts val="1200"/>
              </a:spcBef>
            </a:pPr>
            <a:r>
              <a:rPr lang="de-DE" altLang="de-DE" sz="2400" dirty="0">
                <a:solidFill>
                  <a:srgbClr val="333333"/>
                </a:solidFill>
                <a:latin typeface="Calibri Light"/>
              </a:rPr>
              <a:t>Marion Keech, líder de una secta en Salt Lake City (EEUU), aseguraba recibir mensajes del espacio exterior. Le había sido revelado que el mundo terminaría con un gran diluvio antes del amanecer del 21 de diciembre de 1954. Sin embargo, ella y sus seguidores sería perdonados y rescatados por una nave espacial.</a:t>
            </a:r>
          </a:p>
          <a:p>
            <a:pPr eaLnBrk="1" hangingPunct="1">
              <a:lnSpc>
                <a:spcPct val="100000"/>
              </a:lnSpc>
              <a:spcBef>
                <a:spcPts val="1200"/>
              </a:spcBef>
            </a:pPr>
            <a:r>
              <a:rPr lang="de-DE" altLang="de-DE" sz="2400" dirty="0">
                <a:solidFill>
                  <a:srgbClr val="333333"/>
                </a:solidFill>
                <a:latin typeface="Calibri Light"/>
              </a:rPr>
              <a:t>La víspera de ese día el grupo se reunió en el cuarto de estar de Keech y esperó que la profecía se cumpliese. Pasó la medianoche y… no sucedió nada. Ningún diluvio, ninguna nave espacial, nada. </a:t>
            </a:r>
          </a:p>
          <a:p>
            <a:pPr algn="ctr" eaLnBrk="1" hangingPunct="1">
              <a:lnSpc>
                <a:spcPct val="100000"/>
              </a:lnSpc>
              <a:spcBef>
                <a:spcPts val="1200"/>
              </a:spcBef>
            </a:pPr>
            <a:r>
              <a:rPr lang="de-DE" altLang="de-DE" sz="2400" dirty="0">
                <a:solidFill>
                  <a:srgbClr val="004992"/>
                </a:solidFill>
                <a:latin typeface="Calibri Light"/>
              </a:rPr>
              <a:t>¿Cómo explicó la secta esta situación? </a:t>
            </a:r>
          </a:p>
          <a:p>
            <a:pPr algn="ctr" eaLnBrk="1" hangingPunct="1">
              <a:lnSpc>
                <a:spcPct val="100000"/>
              </a:lnSpc>
              <a:spcBef>
                <a:spcPts val="1200"/>
              </a:spcBef>
            </a:pPr>
            <a:r>
              <a:rPr lang="de-DE" altLang="de-DE" sz="2400" dirty="0">
                <a:solidFill>
                  <a:srgbClr val="004992"/>
                </a:solidFill>
                <a:latin typeface="Calibri Light"/>
              </a:rPr>
              <a:t>¿Abandonaron su creencia? ¿Qué piensan uds?</a:t>
            </a:r>
          </a:p>
          <a:p>
            <a:pPr algn="ctr" eaLnBrk="1" hangingPunct="1">
              <a:lnSpc>
                <a:spcPct val="100000"/>
              </a:lnSpc>
              <a:spcBef>
                <a:spcPts val="1200"/>
              </a:spcBef>
            </a:pPr>
            <a:r>
              <a:rPr lang="de-DE" altLang="de-DE" sz="2400" dirty="0">
                <a:solidFill>
                  <a:srgbClr val="004992"/>
                </a:solidFill>
                <a:latin typeface="Calibri Light"/>
              </a:rPr>
              <a:t>???</a:t>
            </a:r>
          </a:p>
        </p:txBody>
      </p:sp>
      <p:sp>
        <p:nvSpPr>
          <p:cNvPr id="2" name="Footer Placeholder 1"/>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3" name="Slide Number Placeholder 2"/>
          <p:cNvSpPr>
            <a:spLocks noGrp="1"/>
          </p:cNvSpPr>
          <p:nvPr>
            <p:ph type="sldNum" sz="quarter" idx="12"/>
          </p:nvPr>
        </p:nvSpPr>
        <p:spPr/>
        <p:txBody>
          <a:bodyPr/>
          <a:lstStyle/>
          <a:p>
            <a:fld id="{C82666B0-C0C4-4367-BCE2-2ECA658BB711}" type="slidenum">
              <a:rPr lang="de-DE" altLang="de-DE" b="0" smtClean="0">
                <a:latin typeface="Calibri Light"/>
              </a:rPr>
              <a:pPr/>
              <a:t>5</a:t>
            </a:fld>
            <a:endParaRPr lang="de-DE" altLang="de-DE" b="0">
              <a:latin typeface="Calibri Light"/>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Cuando las predicciones no se hacen realidad</a:t>
            </a:r>
            <a:endParaRPr lang="en-US" sz="3600">
              <a:latin typeface="Calibri Light"/>
            </a:endParaRPr>
          </a:p>
        </p:txBody>
      </p:sp>
      <p:sp>
        <p:nvSpPr>
          <p:cNvPr id="37890" name="Rectangle 3"/>
          <p:cNvSpPr>
            <a:spLocks noGrp="1" noChangeArrowheads="1"/>
          </p:cNvSpPr>
          <p:nvPr>
            <p:ph idx="1"/>
          </p:nvPr>
        </p:nvSpPr>
        <p:spPr/>
        <p:txBody>
          <a:bodyPr/>
          <a:lstStyle/>
          <a:p>
            <a:pPr eaLnBrk="1" hangingPunct="1"/>
            <a:r>
              <a:rPr lang="de-DE" altLang="de-DE" sz="2400" dirty="0">
                <a:solidFill>
                  <a:srgbClr val="333333"/>
                </a:solidFill>
                <a:latin typeface="Calibri Light"/>
              </a:rPr>
              <a:t>Cuando estaba claro que la profecía había fallado, Keech, la líder de la secta al principio cayó presa de un gran escepticismo y lloró.</a:t>
            </a:r>
          </a:p>
          <a:p>
            <a:pPr eaLnBrk="1" hangingPunct="1"/>
            <a:r>
              <a:rPr lang="de-DE" altLang="de-DE" sz="2400" dirty="0">
                <a:solidFill>
                  <a:srgbClr val="333333"/>
                </a:solidFill>
                <a:latin typeface="Calibri Light"/>
              </a:rPr>
              <a:t>A la mañana siguiente, el grupo anunció que Dios estaba tan impresionado por el pequeño grupo que había cancelado el diluvio y perdonado al mundo.</a:t>
            </a:r>
          </a:p>
          <a:p>
            <a:pPr algn="ctr" eaLnBrk="1" hangingPunct="1"/>
            <a:r>
              <a:rPr lang="de-DE" altLang="de-DE" sz="2400" dirty="0">
                <a:solidFill>
                  <a:srgbClr val="004992"/>
                </a:solidFill>
                <a:latin typeface="Calibri Light"/>
              </a:rPr>
              <a:t>Esta explicación es un ejemplo de cómo algunas personas hacen frente a predicciones que no se hacen realidad:</a:t>
            </a:r>
          </a:p>
          <a:p>
            <a:pPr algn="ctr"/>
            <a:r>
              <a:rPr lang="de-DE" altLang="de-DE" sz="2400" dirty="0">
                <a:solidFill>
                  <a:srgbClr val="004992"/>
                </a:solidFill>
                <a:latin typeface="Calibri Light"/>
              </a:rPr>
              <a:t> </a:t>
            </a:r>
            <a:r>
              <a:rPr lang="en-US" altLang="de-DE" sz="2400" dirty="0">
                <a:solidFill>
                  <a:srgbClr val="004992"/>
                </a:solidFill>
                <a:latin typeface="Calibri Light"/>
              </a:rPr>
              <a:t>“</a:t>
            </a:r>
            <a:r>
              <a:rPr lang="de-DE" altLang="de-DE" sz="2400" dirty="0">
                <a:solidFill>
                  <a:srgbClr val="004992"/>
                </a:solidFill>
                <a:latin typeface="Calibri Light"/>
              </a:rPr>
              <a:t>Si no encaja – ¡use un martillo más grande!</a:t>
            </a:r>
            <a:r>
              <a:rPr lang="en-US" altLang="de-DE" sz="2400" dirty="0">
                <a:solidFill>
                  <a:srgbClr val="004992"/>
                </a:solidFill>
                <a:latin typeface="Calibri Light"/>
              </a:rPr>
              <a:t>”</a:t>
            </a:r>
            <a:endParaRPr lang="de-DE" altLang="de-DE"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4" name="Slide Number Placeholder 3"/>
          <p:cNvSpPr>
            <a:spLocks noGrp="1"/>
          </p:cNvSpPr>
          <p:nvPr>
            <p:ph type="sldNum" sz="quarter" idx="12"/>
          </p:nvPr>
        </p:nvSpPr>
        <p:spPr/>
        <p:txBody>
          <a:bodyPr/>
          <a:lstStyle/>
          <a:p>
            <a:fld id="{1E510AD3-BE1C-4A26-AF60-4408D3022622}" type="slidenum">
              <a:rPr lang="de-DE" altLang="de-DE" b="0" smtClean="0">
                <a:latin typeface="Calibri Light"/>
              </a:rPr>
              <a:pPr/>
              <a:t>6</a:t>
            </a:fld>
            <a:endParaRPr lang="de-DE" altLang="de-DE" b="0">
              <a:latin typeface="Calibri Light"/>
            </a:endParaRPr>
          </a:p>
        </p:txBody>
      </p:sp>
      <p:sp>
        <p:nvSpPr>
          <p:cNvPr id="37892" name="Text Box 7"/>
          <p:cNvSpPr txBox="1">
            <a:spLocks noChangeArrowheads="1"/>
          </p:cNvSpPr>
          <p:nvPr/>
        </p:nvSpPr>
        <p:spPr bwMode="auto">
          <a:xfrm>
            <a:off x="408954" y="6619876"/>
            <a:ext cx="1137600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lnSpc>
                <a:spcPct val="80000"/>
              </a:lnSpc>
              <a:buFont typeface="Wingdings" panose="05000000000000000000" pitchFamily="2" charset="2"/>
              <a:buNone/>
            </a:pPr>
            <a:r>
              <a:rPr lang="de-DE" altLang="de-DE" sz="1200" b="0" dirty="0">
                <a:latin typeface="Calibri Light"/>
              </a:rPr>
              <a:t>* Fuente: Festinger et al., (1956) </a:t>
            </a:r>
            <a:r>
              <a:rPr lang="de-DE" altLang="de-DE" sz="1200" b="0" i="1" dirty="0">
                <a:latin typeface="Calibri Light"/>
              </a:rPr>
              <a:t>When Prophecy Fails</a:t>
            </a:r>
            <a:endParaRPr lang="de-DE" altLang="de-DE" sz="1200" b="0" dirty="0">
              <a:latin typeface="Calibri Light"/>
            </a:endParaRPr>
          </a:p>
        </p:txBody>
      </p:sp>
      <p:pic>
        <p:nvPicPr>
          <p:cNvPr id="9"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Ejemplos de limitaciones en la autocorrección </a:t>
            </a:r>
            <a:br>
              <a:rPr lang="es-ES" sz="3600" dirty="0">
                <a:latin typeface="Calibri Light"/>
              </a:rPr>
            </a:br>
            <a:r>
              <a:rPr lang="es-ES" dirty="0">
                <a:latin typeface="Calibri Light"/>
              </a:rPr>
              <a:t>(“No ve porque no quiere ver”)</a:t>
            </a:r>
            <a:endParaRPr lang="en-US" dirty="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7</a:t>
            </a:fld>
            <a:endParaRPr lang="de-DE" altLang="de-DE" b="0">
              <a:latin typeface="Calibri Light"/>
            </a:endParaRPr>
          </a:p>
        </p:txBody>
      </p:sp>
      <p:graphicFrame>
        <p:nvGraphicFramePr>
          <p:cNvPr id="7" name="Group 36"/>
          <p:cNvGraphicFramePr>
            <a:graphicFrameLocks noGrp="1"/>
          </p:cNvGraphicFramePr>
          <p:nvPr>
            <p:extLst>
              <p:ext uri="{D42A27DB-BD31-4B8C-83A1-F6EECF244321}">
                <p14:modId xmlns:p14="http://schemas.microsoft.com/office/powerpoint/2010/main" val="2001914763"/>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charset="-128"/>
                        </a:rPr>
                        <a:t>Dominio</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charset="-128"/>
                        </a:rPr>
                        <a:t>Ejemplos</a:t>
                      </a:r>
                      <a:endParaRPr kumimoji="0" lang="de-DE" sz="2000" b="0" i="0" u="none" strike="noStrike" cap="none" normalizeH="0" baseline="0" dirty="0">
                        <a:ln>
                          <a:noFill/>
                        </a:ln>
                        <a:solidFill>
                          <a:srgbClr val="000000"/>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Geografía</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rPr>
                        <a: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Sociedad</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rPr>
                        <a: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Catástrofes</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rPr>
                        <a: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Ejemplos de limitaciones en la autocorrección </a:t>
            </a:r>
            <a:br>
              <a:rPr lang="es-ES" sz="3600" dirty="0">
                <a:latin typeface="Calibri Light"/>
              </a:rPr>
            </a:br>
            <a:r>
              <a:rPr lang="es-ES" dirty="0">
                <a:latin typeface="Calibri Light"/>
              </a:rPr>
              <a:t>(“No ve porque no quiere ver”)</a:t>
            </a:r>
            <a:endParaRPr lang="en-US" dirty="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8</a:t>
            </a:fld>
            <a:endParaRPr lang="de-DE" altLang="de-DE" b="0">
              <a:latin typeface="Calibri Light"/>
            </a:endParaRPr>
          </a:p>
        </p:txBody>
      </p:sp>
      <p:graphicFrame>
        <p:nvGraphicFramePr>
          <p:cNvPr id="7" name="Group 36"/>
          <p:cNvGraphicFramePr>
            <a:graphicFrameLocks noGrp="1"/>
          </p:cNvGraphicFramePr>
          <p:nvPr>
            <p:extLst>
              <p:ext uri="{D42A27DB-BD31-4B8C-83A1-F6EECF244321}">
                <p14:modId xmlns:p14="http://schemas.microsoft.com/office/powerpoint/2010/main" val="1569488188"/>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charset="-128"/>
                        </a:rPr>
                        <a:t>Dominio</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charset="-128"/>
                        </a:rPr>
                        <a:t>Ejemplos</a:t>
                      </a:r>
                      <a:endParaRPr kumimoji="0" lang="de-DE" sz="2000" b="0" i="0" u="none" strike="noStrike" cap="none" normalizeH="0" baseline="0" dirty="0">
                        <a:ln>
                          <a:noFill/>
                        </a:ln>
                        <a:solidFill>
                          <a:srgbClr val="000000"/>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Geografía</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¡La Tierra es plana! Esta teoría fue rechazada por la mayoría de los científicos ya en la época medieval. Sin embargo, hasta bien entrado el siglo 20 la “Sociedad de la Tierra Plana” sostenía esta creencia y consideraban las fotos tomadas desde el espacio de la tierra (redonda) como una conspiración.</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Sociedad</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rPr>
                        <a: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Catástrofes</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rPr>
                        <a: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33616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Ejemplos de limitaciones en la autocorrección </a:t>
            </a:r>
            <a:br>
              <a:rPr lang="es-ES" sz="3600" dirty="0">
                <a:latin typeface="Calibri Light"/>
              </a:rPr>
            </a:br>
            <a:r>
              <a:rPr lang="es-ES" dirty="0">
                <a:latin typeface="Calibri Light"/>
              </a:rPr>
              <a:t>(“No ve porque no quiere ver”)</a:t>
            </a:r>
            <a:endParaRPr lang="en-US" dirty="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9</a:t>
            </a:fld>
            <a:endParaRPr lang="de-DE" altLang="de-DE" b="0">
              <a:latin typeface="Calibri Light"/>
            </a:endParaRPr>
          </a:p>
        </p:txBody>
      </p:sp>
      <p:graphicFrame>
        <p:nvGraphicFramePr>
          <p:cNvPr id="7" name="Group 36"/>
          <p:cNvGraphicFramePr>
            <a:graphicFrameLocks noGrp="1"/>
          </p:cNvGraphicFramePr>
          <p:nvPr>
            <p:extLst>
              <p:ext uri="{D42A27DB-BD31-4B8C-83A1-F6EECF244321}">
                <p14:modId xmlns:p14="http://schemas.microsoft.com/office/powerpoint/2010/main" val="2892223265"/>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charset="-128"/>
                        </a:rPr>
                        <a:t>Dominio</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charset="-128"/>
                        </a:rPr>
                        <a:t>Ejemplos</a:t>
                      </a:r>
                      <a:endParaRPr kumimoji="0" lang="de-DE" sz="2000" b="0" i="0" u="none" strike="noStrike" cap="none" normalizeH="0" baseline="0" dirty="0">
                        <a:ln>
                          <a:noFill/>
                        </a:ln>
                        <a:solidFill>
                          <a:srgbClr val="000000"/>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Geografía</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¡La Tierra es plana! Esta teoría fue rechazada por la mayoría de los científicos ya en la época medieval. Sin embargo, hasta bien entrado el siglo 20 la “Sociedad de la Tierra Plana” sostenía esta creencia y consideraban las fotos tomadas desde el espacio de la tierra (redonda) como una conspiración.</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Sociedad</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s-ES" sz="2000" b="0" i="0" u="none" strike="noStrike" cap="none" normalizeH="0" baseline="0" dirty="0">
                          <a:ln>
                            <a:noFill/>
                          </a:ln>
                          <a:solidFill>
                            <a:srgbClr val="333333"/>
                          </a:solidFill>
                          <a:effectLst/>
                          <a:latin typeface="Calibri Light"/>
                          <a:ea typeface="ＭＳ Ｐゴシック" charset="-128"/>
                        </a:rPr>
                        <a:t>Glorificación de un régimen a pesar de haber pruebas de la maldad y brutalidad de éste, así como de su fracaso. Por ejemplo, el nazismo, dictaduras, etc.</a:t>
                      </a:r>
                      <a:endParaRPr kumimoji="0" lang="de-DE" sz="2000" b="0" i="0" u="none" strike="noStrike" cap="none" normalizeH="0" baseline="0" dirty="0">
                        <a:ln>
                          <a:noFill/>
                        </a:ln>
                        <a:solidFill>
                          <a:srgbClr val="E3EFF8"/>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Catástrofes</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rPr>
                        <a: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563063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Ejemplos de limitaciones en la autocorrección </a:t>
            </a:r>
            <a:br>
              <a:rPr lang="es-ES" sz="3600" dirty="0">
                <a:latin typeface="Calibri Light"/>
              </a:rPr>
            </a:br>
            <a:r>
              <a:rPr lang="es-ES" dirty="0">
                <a:latin typeface="Calibri Light"/>
              </a:rPr>
              <a:t>(“No ve porque no quiere ver”)</a:t>
            </a:r>
            <a:endParaRPr lang="en-US" dirty="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10</a:t>
            </a:fld>
            <a:endParaRPr lang="de-DE" altLang="de-DE" b="0">
              <a:latin typeface="Calibri Light"/>
            </a:endParaRPr>
          </a:p>
        </p:txBody>
      </p:sp>
      <p:graphicFrame>
        <p:nvGraphicFramePr>
          <p:cNvPr id="7" name="Group 36"/>
          <p:cNvGraphicFramePr>
            <a:graphicFrameLocks noGrp="1"/>
          </p:cNvGraphicFramePr>
          <p:nvPr>
            <p:extLst>
              <p:ext uri="{D42A27DB-BD31-4B8C-83A1-F6EECF244321}">
                <p14:modId xmlns:p14="http://schemas.microsoft.com/office/powerpoint/2010/main" val="3435325392"/>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charset="-128"/>
                        </a:rPr>
                        <a:t>Dominio</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charset="-128"/>
                        </a:rPr>
                        <a:t>Ejemplos</a:t>
                      </a:r>
                      <a:endParaRPr kumimoji="0" lang="de-DE" sz="2000" b="0" i="0" u="none" strike="noStrike" cap="none" normalizeH="0" baseline="0" dirty="0">
                        <a:ln>
                          <a:noFill/>
                        </a:ln>
                        <a:solidFill>
                          <a:srgbClr val="000000"/>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Geografía</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s-ES" altLang="ja-JP" sz="2000" b="0" i="0" u="none" strike="noStrike" cap="none" normalizeH="0" baseline="0" dirty="0">
                          <a:ln>
                            <a:noFill/>
                          </a:ln>
                          <a:solidFill>
                            <a:srgbClr val="333333"/>
                          </a:solidFill>
                          <a:effectLst/>
                          <a:latin typeface="Calibri Light"/>
                          <a:ea typeface="MS Mincho" pitchFamily="49" charset="-128"/>
                          <a:cs typeface="Times New Roman" pitchFamily="18" charset="0"/>
                        </a:rPr>
                        <a:t>¡La Tierra es plana! Esta teoría fue rechazada por la mayoría de los científicos ya en la época medieval. Sin embargo, hasta bien entrado el siglo 20 la “Sociedad de la Tierra Plana” sostenía esta creencia y consideraban las fotos tomadas desde el espacio de la tierra (redonda) como una conspiración.</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Sociedad</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s-ES" sz="2000" b="0" i="0" u="none" strike="noStrike" cap="none" normalizeH="0" baseline="0" dirty="0">
                          <a:ln>
                            <a:noFill/>
                          </a:ln>
                          <a:solidFill>
                            <a:srgbClr val="333333"/>
                          </a:solidFill>
                          <a:effectLst/>
                          <a:latin typeface="Calibri Light"/>
                          <a:ea typeface="ＭＳ Ｐゴシック" charset="-128"/>
                        </a:rPr>
                        <a:t>Glorificación de un régimen a pesar de haber pruebas de la maldad y brutalidad de éste, así como de su fracaso. Por ejemplo, el nazismo, dictaduras, etc.</a:t>
                      </a:r>
                      <a:endParaRPr kumimoji="0" lang="de-DE" sz="2000" b="0" i="0" u="none" strike="noStrike" cap="none" normalizeH="0" baseline="0" dirty="0">
                        <a:ln>
                          <a:noFill/>
                        </a:ln>
                        <a:solidFill>
                          <a:srgbClr val="E3EFF8"/>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ea typeface="ＭＳ Ｐゴシック" charset="-128"/>
                        </a:rPr>
                        <a:t>Catástrofes</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s-ES" sz="2000" b="0" i="0" u="none" strike="noStrike" cap="none" normalizeH="0" baseline="0" dirty="0">
                          <a:ln>
                            <a:noFill/>
                          </a:ln>
                          <a:solidFill>
                            <a:srgbClr val="333333"/>
                          </a:solidFill>
                          <a:effectLst/>
                          <a:latin typeface="Calibri Light"/>
                          <a:ea typeface="ＭＳ Ｐゴシック" charset="-128"/>
                        </a:rPr>
                        <a:t>A menudo, por hacer caso omiso de las señales de alerta/auxilio, ocurren terribles accidentes.</a:t>
                      </a:r>
                    </a:p>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s-ES" sz="2000" b="0" i="0" u="none" strike="noStrike" cap="none" normalizeH="0" baseline="0" dirty="0" err="1">
                          <a:ln>
                            <a:noFill/>
                          </a:ln>
                          <a:solidFill>
                            <a:srgbClr val="333333"/>
                          </a:solidFill>
                          <a:effectLst/>
                          <a:latin typeface="Calibri Light"/>
                          <a:ea typeface="ＭＳ Ｐゴシック" charset="-128"/>
                        </a:rPr>
                        <a:t>Titanic</a:t>
                      </a:r>
                      <a:r>
                        <a:rPr kumimoji="0" lang="es-ES" sz="2000" b="0" i="0" u="none" strike="noStrike" cap="none" normalizeH="0" baseline="0" dirty="0">
                          <a:ln>
                            <a:noFill/>
                          </a:ln>
                          <a:solidFill>
                            <a:srgbClr val="333333"/>
                          </a:solidFill>
                          <a:effectLst/>
                          <a:latin typeface="Calibri Light"/>
                          <a:ea typeface="ＭＳ Ｐゴシック" charset="-128"/>
                        </a:rPr>
                        <a:t>: Debido a la reputación de ser una gran nave que no se podía hundir, muchos ignoraron las advertencias y fallaron al tomar medidas de precaución.</a:t>
                      </a:r>
                      <a:endParaRPr kumimoji="0" lang="de-DE" sz="2000" b="0" i="0" u="none" strike="noStrike" cap="none" normalizeH="0" baseline="0" dirty="0">
                        <a:ln>
                          <a:noFill/>
                        </a:ln>
                        <a:solidFill>
                          <a:srgbClr val="FFFFFF"/>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96167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dirty="0">
                <a:latin typeface="Calibri Light"/>
              </a:rPr>
              <a:t>¿</a:t>
            </a:r>
            <a:r>
              <a:rPr lang="de-DE" altLang="de-DE" sz="3600" dirty="0" err="1">
                <a:latin typeface="Calibri Light"/>
              </a:rPr>
              <a:t>Qué</a:t>
            </a:r>
            <a:r>
              <a:rPr lang="de-DE" altLang="de-DE" sz="3600" dirty="0">
                <a:latin typeface="Calibri Light"/>
              </a:rPr>
              <a:t> </a:t>
            </a:r>
            <a:r>
              <a:rPr lang="de-DE" altLang="de-DE" sz="3600" dirty="0" err="1">
                <a:latin typeface="Calibri Light"/>
              </a:rPr>
              <a:t>relevancia</a:t>
            </a:r>
            <a:r>
              <a:rPr lang="de-DE" altLang="de-DE" sz="3600" dirty="0">
                <a:latin typeface="Calibri Light"/>
              </a:rPr>
              <a:t> </a:t>
            </a:r>
            <a:r>
              <a:rPr lang="de-DE" altLang="de-DE" sz="3600" dirty="0" err="1">
                <a:latin typeface="Calibri Light"/>
              </a:rPr>
              <a:t>tiene</a:t>
            </a:r>
            <a:r>
              <a:rPr lang="de-DE" altLang="de-DE" sz="3600" dirty="0">
                <a:latin typeface="Calibri Light"/>
              </a:rPr>
              <a:t> </a:t>
            </a:r>
            <a:r>
              <a:rPr lang="de-DE" altLang="de-DE" sz="3600" dirty="0" err="1">
                <a:latin typeface="Calibri Light"/>
              </a:rPr>
              <a:t>esto</a:t>
            </a:r>
            <a:r>
              <a:rPr lang="de-DE" altLang="de-DE" sz="3600" dirty="0">
                <a:latin typeface="Calibri Light"/>
              </a:rPr>
              <a:t>?</a:t>
            </a:r>
          </a:p>
        </p:txBody>
      </p:sp>
      <p:sp>
        <p:nvSpPr>
          <p:cNvPr id="4" name="Content Placeholder 3"/>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latin typeface="Calibri Light"/>
                <a:ea typeface="MS PGothic" panose="020B0600070205080204" pitchFamily="34" charset="-128"/>
              </a:rPr>
              <a:t>Hay </a:t>
            </a:r>
            <a:r>
              <a:rPr lang="en-US" altLang="de-DE" sz="2400" dirty="0" err="1">
                <a:solidFill>
                  <a:srgbClr val="333333"/>
                </a:solidFill>
                <a:latin typeface="Calibri Light"/>
                <a:ea typeface="MS PGothic" panose="020B0600070205080204" pitchFamily="34" charset="-128"/>
              </a:rPr>
              <a:t>estudios</a:t>
            </a:r>
            <a:r>
              <a:rPr lang="en-US" altLang="de-DE" sz="2400" dirty="0">
                <a:solidFill>
                  <a:srgbClr val="333333"/>
                </a:solidFill>
                <a:latin typeface="Calibri Light"/>
                <a:ea typeface="MS PGothic" panose="020B0600070205080204" pitchFamily="34" charset="-128"/>
              </a:rPr>
              <a:t> que </a:t>
            </a:r>
            <a:r>
              <a:rPr lang="en-US" altLang="de-DE" sz="2400" dirty="0" err="1">
                <a:solidFill>
                  <a:srgbClr val="333333"/>
                </a:solidFill>
                <a:latin typeface="Calibri Light"/>
                <a:ea typeface="MS PGothic" panose="020B0600070205080204" pitchFamily="34" charset="-128"/>
              </a:rPr>
              <a:t>demuestran</a:t>
            </a:r>
            <a:r>
              <a:rPr lang="en-US" altLang="de-DE" sz="2400" dirty="0">
                <a:solidFill>
                  <a:srgbClr val="333333"/>
                </a:solidFill>
                <a:latin typeface="Calibri Light"/>
                <a:ea typeface="MS PGothic" panose="020B0600070205080204" pitchFamily="34" charset="-128"/>
              </a:rPr>
              <a:t> que </a:t>
            </a:r>
            <a:r>
              <a:rPr lang="en-US" altLang="de-DE" sz="2400" dirty="0" err="1">
                <a:solidFill>
                  <a:srgbClr val="333333"/>
                </a:solidFill>
                <a:latin typeface="Calibri Light"/>
                <a:ea typeface="MS PGothic" panose="020B0600070205080204" pitchFamily="34" charset="-128"/>
              </a:rPr>
              <a:t>muchas</a:t>
            </a:r>
            <a:r>
              <a:rPr lang="en-US" altLang="de-DE" sz="2400" dirty="0">
                <a:solidFill>
                  <a:srgbClr val="333333"/>
                </a:solidFill>
                <a:latin typeface="Calibri Light"/>
                <a:ea typeface="MS PGothic" panose="020B0600070205080204" pitchFamily="34" charset="-128"/>
              </a:rPr>
              <a:t> de las personas (¡</a:t>
            </a:r>
            <a:r>
              <a:rPr lang="en-US" altLang="de-DE" sz="2400" dirty="0" err="1">
                <a:solidFill>
                  <a:srgbClr val="333333"/>
                </a:solidFill>
                <a:latin typeface="Calibri Light"/>
                <a:ea typeface="MS PGothic" panose="020B0600070205080204" pitchFamily="34" charset="-128"/>
              </a:rPr>
              <a:t>pero</a:t>
            </a:r>
            <a:r>
              <a:rPr lang="en-US" altLang="de-DE" sz="2400" dirty="0">
                <a:solidFill>
                  <a:srgbClr val="333333"/>
                </a:solidFill>
                <a:latin typeface="Calibri Light"/>
                <a:ea typeface="MS PGothic" panose="020B0600070205080204" pitchFamily="34" charset="-128"/>
              </a:rPr>
              <a:t> no </a:t>
            </a:r>
            <a:r>
              <a:rPr lang="en-US" altLang="de-DE" sz="2400" dirty="0" err="1">
                <a:solidFill>
                  <a:srgbClr val="333333"/>
                </a:solidFill>
                <a:latin typeface="Calibri Light"/>
                <a:ea typeface="MS PGothic" panose="020B0600070205080204" pitchFamily="34" charset="-128"/>
              </a:rPr>
              <a:t>todas</a:t>
            </a:r>
            <a:r>
              <a:rPr lang="en-US" altLang="de-DE" sz="2400" dirty="0">
                <a:solidFill>
                  <a:srgbClr val="333333"/>
                </a:solidFill>
                <a:latin typeface="Calibri Light"/>
                <a:ea typeface="MS PGothic" panose="020B0600070205080204" pitchFamily="34" charset="-128"/>
              </a:rPr>
              <a:t>!) con </a:t>
            </a:r>
            <a:r>
              <a:rPr lang="en-US" altLang="de-DE" sz="2400" dirty="0" err="1">
                <a:solidFill>
                  <a:srgbClr val="333333"/>
                </a:solidFill>
                <a:latin typeface="Calibri Light"/>
                <a:ea typeface="MS PGothic" panose="020B0600070205080204" pitchFamily="34" charset="-128"/>
              </a:rPr>
              <a:t>psicosis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siguen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aferrándose</a:t>
            </a:r>
            <a:r>
              <a:rPr lang="en-US" altLang="de-DE" sz="2400" dirty="0">
                <a:solidFill>
                  <a:srgbClr val="333333"/>
                </a:solidFill>
                <a:latin typeface="Calibri Light"/>
                <a:ea typeface="MS PGothic" panose="020B0600070205080204" pitchFamily="34" charset="-128"/>
              </a:rPr>
              <a:t> a </a:t>
            </a:r>
            <a:r>
              <a:rPr lang="en-US" altLang="de-DE" sz="2400" dirty="0" err="1">
                <a:solidFill>
                  <a:srgbClr val="333333"/>
                </a:solidFill>
                <a:latin typeface="Calibri Light"/>
                <a:ea typeface="MS PGothic" panose="020B0600070205080204" pitchFamily="34" charset="-128"/>
              </a:rPr>
              <a:t>sus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opiniones</a:t>
            </a:r>
            <a:r>
              <a:rPr lang="en-US" altLang="de-DE" sz="2400" dirty="0">
                <a:solidFill>
                  <a:srgbClr val="333333"/>
                </a:solidFill>
                <a:latin typeface="Calibri Light"/>
                <a:ea typeface="MS PGothic" panose="020B0600070205080204" pitchFamily="34" charset="-128"/>
              </a:rPr>
              <a:t> o </a:t>
            </a:r>
            <a:r>
              <a:rPr lang="en-US" altLang="de-DE" sz="2400" dirty="0" err="1">
                <a:solidFill>
                  <a:srgbClr val="333333"/>
                </a:solidFill>
                <a:latin typeface="Calibri Light"/>
                <a:ea typeface="MS PGothic" panose="020B0600070205080204" pitchFamily="34" charset="-128"/>
              </a:rPr>
              <a:t>creencias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acerca</a:t>
            </a:r>
            <a:r>
              <a:rPr lang="en-US" altLang="de-DE" sz="2400" dirty="0">
                <a:solidFill>
                  <a:srgbClr val="333333"/>
                </a:solidFill>
                <a:latin typeface="Calibri Light"/>
                <a:ea typeface="MS PGothic" panose="020B0600070205080204" pitchFamily="34" charset="-128"/>
              </a:rPr>
              <a:t> de un </a:t>
            </a:r>
            <a:r>
              <a:rPr lang="en-US" altLang="de-DE" sz="2400" dirty="0" err="1">
                <a:solidFill>
                  <a:srgbClr val="333333"/>
                </a:solidFill>
                <a:latin typeface="Calibri Light"/>
                <a:ea typeface="MS PGothic" panose="020B0600070205080204" pitchFamily="34" charset="-128"/>
              </a:rPr>
              <a:t>caso</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incluso</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cuando</a:t>
            </a:r>
            <a:r>
              <a:rPr lang="en-US" altLang="de-DE" sz="2400" dirty="0">
                <a:solidFill>
                  <a:srgbClr val="333333"/>
                </a:solidFill>
                <a:latin typeface="Calibri Light"/>
                <a:ea typeface="MS PGothic" panose="020B0600070205080204" pitchFamily="34" charset="-128"/>
              </a:rPr>
              <a:t> se </a:t>
            </a:r>
            <a:r>
              <a:rPr lang="en-US" altLang="de-DE" sz="2400" dirty="0" err="1">
                <a:solidFill>
                  <a:srgbClr val="333333"/>
                </a:solidFill>
                <a:latin typeface="Calibri Light"/>
                <a:ea typeface="MS PGothic" panose="020B0600070205080204" pitchFamily="34" charset="-128"/>
              </a:rPr>
              <a:t>enfrentan</a:t>
            </a:r>
            <a:r>
              <a:rPr lang="en-US" altLang="de-DE" sz="2400" dirty="0">
                <a:solidFill>
                  <a:srgbClr val="333333"/>
                </a:solidFill>
                <a:latin typeface="Calibri Light"/>
                <a:ea typeface="MS PGothic" panose="020B0600070205080204" pitchFamily="34" charset="-128"/>
              </a:rPr>
              <a:t> a </a:t>
            </a:r>
            <a:r>
              <a:rPr lang="en-US" altLang="de-DE" sz="2400" dirty="0" err="1">
                <a:solidFill>
                  <a:srgbClr val="333333"/>
                </a:solidFill>
                <a:latin typeface="Calibri Light"/>
                <a:ea typeface="MS PGothic" panose="020B0600070205080204" pitchFamily="34" charset="-128"/>
              </a:rPr>
              <a:t>pruebas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en</a:t>
            </a:r>
            <a:r>
              <a:rPr lang="en-US" altLang="de-DE" sz="2400" dirty="0">
                <a:solidFill>
                  <a:srgbClr val="333333"/>
                </a:solidFill>
                <a:latin typeface="Calibri Light"/>
                <a:ea typeface="MS PGothic" panose="020B0600070205080204" pitchFamily="34" charset="-128"/>
              </a:rPr>
              <a:t> contra de la </a:t>
            </a:r>
            <a:r>
              <a:rPr lang="en-US" altLang="de-DE" sz="2400" dirty="0" err="1">
                <a:solidFill>
                  <a:srgbClr val="333333"/>
                </a:solidFill>
                <a:latin typeface="Calibri Light"/>
                <a:ea typeface="MS PGothic" panose="020B0600070205080204" pitchFamily="34" charset="-128"/>
              </a:rPr>
              <a:t>información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esa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creencia</a:t>
            </a:r>
            <a:r>
              <a:rPr lang="en-US" altLang="de-DE" sz="2400" dirty="0">
                <a:solidFill>
                  <a:srgbClr val="333333"/>
                </a:solidFill>
                <a:latin typeface="Calibri Light"/>
                <a:ea typeface="MS PGothic" panose="020B0600070205080204" pitchFamily="34" charset="-128"/>
              </a:rPr>
              <a:t>. </a:t>
            </a:r>
          </a:p>
          <a:p>
            <a:pPr marL="342900" lvl="0" indent="-342900" defTabSz="914400" fontAlgn="base">
              <a:buClr>
                <a:srgbClr val="333333"/>
              </a:buClr>
              <a:buFont typeface="WingDings"/>
              <a:buChar char=""/>
            </a:pPr>
            <a:r>
              <a:rPr lang="en-US" altLang="de-DE" sz="2400" dirty="0" err="1">
                <a:solidFill>
                  <a:srgbClr val="333333"/>
                </a:solidFill>
                <a:latin typeface="Calibri Light"/>
                <a:ea typeface="MS PGothic" panose="020B0600070205080204" pitchFamily="34" charset="-128"/>
              </a:rPr>
              <a:t>Esto</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puede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lugar</a:t>
            </a:r>
            <a:r>
              <a:rPr lang="en-US" altLang="de-DE" sz="2400" dirty="0">
                <a:solidFill>
                  <a:srgbClr val="333333"/>
                </a:solidFill>
                <a:latin typeface="Calibri Light"/>
                <a:ea typeface="MS PGothic" panose="020B0600070205080204" pitchFamily="34" charset="-128"/>
              </a:rPr>
              <a:t> a </a:t>
            </a:r>
            <a:r>
              <a:rPr lang="en-US" altLang="de-DE" sz="2400" dirty="0" err="1">
                <a:solidFill>
                  <a:srgbClr val="333333"/>
                </a:solidFill>
                <a:latin typeface="Calibri Light"/>
                <a:ea typeface="MS PGothic" panose="020B0600070205080204" pitchFamily="34" charset="-128"/>
              </a:rPr>
              <a:t>problemas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interpersonales</a:t>
            </a:r>
            <a:r>
              <a:rPr lang="en-US" altLang="de-DE" sz="2400" dirty="0">
                <a:solidFill>
                  <a:srgbClr val="333333"/>
                </a:solidFill>
                <a:latin typeface="Calibri Light"/>
                <a:ea typeface="MS PGothic" panose="020B0600070205080204" pitchFamily="34" charset="-128"/>
              </a:rPr>
              <a:t> y </a:t>
            </a:r>
            <a:r>
              <a:rPr lang="en-US" altLang="de-DE" sz="2400" dirty="0" err="1">
                <a:solidFill>
                  <a:srgbClr val="333333"/>
                </a:solidFill>
                <a:latin typeface="Calibri Light"/>
                <a:ea typeface="MS PGothic" panose="020B0600070205080204" pitchFamily="34" charset="-128"/>
              </a:rPr>
              <a:t>puede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obstaculizar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una</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visión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sana</a:t>
            </a:r>
            <a:r>
              <a:rPr lang="en-US" altLang="de-DE" sz="2400" dirty="0">
                <a:solidFill>
                  <a:srgbClr val="333333"/>
                </a:solidFill>
                <a:latin typeface="Calibri Light"/>
                <a:ea typeface="MS PGothic" panose="020B0600070205080204" pitchFamily="34" charset="-128"/>
              </a:rPr>
              <a:t> y </a:t>
            </a:r>
            <a:r>
              <a:rPr lang="en-US" altLang="de-DE" sz="2400" dirty="0" err="1">
                <a:solidFill>
                  <a:srgbClr val="333333"/>
                </a:solidFill>
                <a:latin typeface="Calibri Light"/>
                <a:ea typeface="MS PGothic" panose="020B0600070205080204" pitchFamily="34" charset="-128"/>
              </a:rPr>
              <a:t>realista</a:t>
            </a:r>
            <a:r>
              <a:rPr lang="en-US" altLang="de-DE" sz="2400" dirty="0">
                <a:solidFill>
                  <a:srgbClr val="333333"/>
                </a:solidFill>
                <a:latin typeface="Calibri Light"/>
                <a:ea typeface="MS PGothic" panose="020B0600070205080204" pitchFamily="34" charset="-128"/>
              </a:rPr>
              <a:t> del </a:t>
            </a:r>
            <a:r>
              <a:rPr lang="en-US" altLang="de-DE" sz="2400" dirty="0" err="1">
                <a:solidFill>
                  <a:srgbClr val="333333"/>
                </a:solidFill>
                <a:latin typeface="Calibri Light"/>
                <a:ea typeface="MS PGothic" panose="020B0600070205080204" pitchFamily="34" charset="-128"/>
              </a:rPr>
              <a:t>entorno</a:t>
            </a:r>
            <a:r>
              <a:rPr lang="en-US" altLang="de-DE" sz="2400" dirty="0">
                <a:solidFill>
                  <a:srgbClr val="333333"/>
                </a:solidFill>
                <a:latin typeface="Calibri Light"/>
                <a:ea typeface="MS PGothic" panose="020B0600070205080204" pitchFamily="34" charset="-128"/>
              </a:rPr>
              <a:t>.</a:t>
            </a:r>
            <a:r>
              <a:rPr lang="en-US" altLang="de-DE" sz="2400" b="1" dirty="0">
                <a:solidFill>
                  <a:srgbClr val="333333"/>
                </a:solidFill>
                <a:latin typeface="Calibri Light"/>
                <a:ea typeface="MS PGothic" panose="020B0600070205080204" pitchFamily="34" charset="-128"/>
              </a:rPr>
              <a:t> </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3" name="Slide Number Placeholder 2"/>
          <p:cNvSpPr>
            <a:spLocks noGrp="1"/>
          </p:cNvSpPr>
          <p:nvPr>
            <p:ph type="sldNum" sz="quarter" idx="12"/>
          </p:nvPr>
        </p:nvSpPr>
        <p:spPr/>
        <p:txBody>
          <a:bodyPr/>
          <a:lstStyle/>
          <a:p>
            <a:fld id="{1E510AD3-BE1C-4A26-AF60-4408D3022622}" type="slidenum">
              <a:rPr lang="de-DE" altLang="de-DE" b="0" smtClean="0">
                <a:latin typeface="Calibri Light"/>
              </a:rPr>
              <a:pPr/>
              <a:t>11</a:t>
            </a:fld>
            <a:endParaRPr lang="de-DE" altLang="de-DE" b="0">
              <a:latin typeface="Calibri Light"/>
            </a:endParaRPr>
          </a:p>
        </p:txBody>
      </p:sp>
      <p:sp>
        <p:nvSpPr>
          <p:cNvPr id="43012" name="Rechteck 1"/>
          <p:cNvSpPr>
            <a:spLocks noChangeArrowheads="1"/>
          </p:cNvSpPr>
          <p:nvPr/>
        </p:nvSpPr>
        <p:spPr bwMode="auto">
          <a:xfrm>
            <a:off x="408955" y="4725144"/>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algn="ctr" eaLnBrk="1" hangingPunct="1">
              <a:spcBef>
                <a:spcPct val="0"/>
              </a:spcBef>
              <a:buClrTx/>
              <a:buFontTx/>
              <a:buNone/>
            </a:pPr>
            <a:r>
              <a:rPr lang="en-US" altLang="de-DE" sz="2400" b="0" dirty="0">
                <a:solidFill>
                  <a:srgbClr val="004992"/>
                </a:solidFill>
                <a:latin typeface="Calibri Light"/>
                <a:cs typeface="Times New Roman" panose="02020603050405020304" pitchFamily="18" charset="0"/>
              </a:rPr>
              <a:t>¿</a:t>
            </a:r>
            <a:r>
              <a:rPr lang="en-US" altLang="de-DE" sz="2400" b="0" dirty="0" err="1">
                <a:solidFill>
                  <a:srgbClr val="004992"/>
                </a:solidFill>
                <a:latin typeface="Calibri Light"/>
                <a:cs typeface="Times New Roman" panose="02020603050405020304" pitchFamily="18" charset="0"/>
              </a:rPr>
              <a:t>Quiere</a:t>
            </a:r>
            <a:r>
              <a:rPr lang="en-US" altLang="de-DE" sz="2400" b="0" dirty="0">
                <a:solidFill>
                  <a:srgbClr val="004992"/>
                </a:solidFill>
                <a:latin typeface="Calibri Light"/>
                <a:cs typeface="Times New Roman" panose="02020603050405020304" pitchFamily="18" charset="0"/>
              </a:rPr>
              <a:t> </a:t>
            </a:r>
            <a:r>
              <a:rPr lang="en-US" altLang="de-DE" sz="2400" b="0" dirty="0" err="1">
                <a:solidFill>
                  <a:srgbClr val="004992"/>
                </a:solidFill>
                <a:latin typeface="Calibri Light"/>
                <a:cs typeface="Times New Roman" panose="02020603050405020304" pitchFamily="18" charset="0"/>
              </a:rPr>
              <a:t>contribuir</a:t>
            </a:r>
            <a:r>
              <a:rPr lang="en-US" altLang="de-DE" sz="2400" b="0" dirty="0">
                <a:solidFill>
                  <a:srgbClr val="004992"/>
                </a:solidFill>
                <a:latin typeface="Calibri Light"/>
                <a:cs typeface="Times New Roman" panose="02020603050405020304" pitchFamily="18" charset="0"/>
              </a:rPr>
              <a:t> </a:t>
            </a:r>
            <a:r>
              <a:rPr lang="en-US" altLang="de-DE" sz="2400" b="0" dirty="0" err="1">
                <a:solidFill>
                  <a:srgbClr val="004992"/>
                </a:solidFill>
                <a:latin typeface="Calibri Light"/>
                <a:cs typeface="Times New Roman" panose="02020603050405020304" pitchFamily="18" charset="0"/>
              </a:rPr>
              <a:t>alguien</a:t>
            </a:r>
            <a:r>
              <a:rPr lang="en-US" altLang="de-DE" sz="2400" b="0" dirty="0">
                <a:solidFill>
                  <a:srgbClr val="004992"/>
                </a:solidFill>
                <a:latin typeface="Calibri Light"/>
                <a:cs typeface="Times New Roman" panose="02020603050405020304" pitchFamily="18" charset="0"/>
              </a:rPr>
              <a:t> con </a:t>
            </a:r>
            <a:r>
              <a:rPr lang="en-US" altLang="de-DE" sz="2400" b="0" dirty="0" err="1">
                <a:solidFill>
                  <a:srgbClr val="004992"/>
                </a:solidFill>
                <a:latin typeface="Calibri Light"/>
                <a:cs typeface="Times New Roman" panose="02020603050405020304" pitchFamily="18" charset="0"/>
              </a:rPr>
              <a:t>alguna</a:t>
            </a:r>
            <a:r>
              <a:rPr lang="en-US" altLang="de-DE" sz="2400" b="0" dirty="0">
                <a:solidFill>
                  <a:srgbClr val="004992"/>
                </a:solidFill>
                <a:latin typeface="Calibri Light"/>
                <a:cs typeface="Times New Roman" panose="02020603050405020304" pitchFamily="18" charset="0"/>
              </a:rPr>
              <a:t> </a:t>
            </a:r>
            <a:r>
              <a:rPr lang="en-US" altLang="de-DE" sz="2400" b="0" dirty="0" err="1">
                <a:solidFill>
                  <a:srgbClr val="004992"/>
                </a:solidFill>
                <a:latin typeface="Calibri Light"/>
                <a:cs typeface="Times New Roman" panose="02020603050405020304" pitchFamily="18" charset="0"/>
              </a:rPr>
              <a:t>experiencia</a:t>
            </a:r>
            <a:r>
              <a:rPr lang="en-US" altLang="de-DE" sz="2400" b="0" dirty="0">
                <a:solidFill>
                  <a:srgbClr val="004992"/>
                </a:solidFill>
                <a:latin typeface="Calibri Light"/>
                <a:cs typeface="Times New Roman" panose="02020603050405020304" pitchFamily="18" charset="0"/>
              </a:rPr>
              <a:t> personal breve? </a:t>
            </a:r>
            <a:endParaRPr lang="de-DE" altLang="de-DE" sz="2400" b="0" dirty="0">
              <a:solidFill>
                <a:srgbClr val="004992"/>
              </a:solidFill>
              <a:latin typeface="Calibri Light"/>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s-ES" sz="3600" dirty="0"/>
              <a:t>Formas en que la persistencia sobre creencias conduce a las malinterpretaciones durante la psicosis</a:t>
            </a:r>
            <a:br>
              <a:rPr lang="es-ES" sz="3600" dirty="0"/>
            </a:br>
            <a:r>
              <a:rPr lang="es-ES" dirty="0"/>
              <a:t>- ejemplos -</a:t>
            </a:r>
            <a:endParaRPr lang="en-US" dirty="0"/>
          </a:p>
        </p:txBody>
      </p:sp>
      <p:sp>
        <p:nvSpPr>
          <p:cNvPr id="4" name="Content Placeholder 3"/>
          <p:cNvSpPr>
            <a:spLocks noGrp="1"/>
          </p:cNvSpPr>
          <p:nvPr>
            <p:ph idx="1"/>
          </p:nvPr>
        </p:nvSpPr>
        <p:spPr/>
        <p:txBody>
          <a:bodyPr/>
          <a:lstStyle/>
          <a:p>
            <a:pPr marL="342900" indent="-342900">
              <a:buClr>
                <a:srgbClr val="333333"/>
              </a:buClr>
              <a:buFont typeface="WingDings"/>
              <a:buChar char=""/>
            </a:pPr>
            <a:endParaRPr lang="es-ES" sz="2400" dirty="0">
              <a:solidFill>
                <a:srgbClr val="333333"/>
              </a:solidFill>
              <a:latin typeface="Calibri Light"/>
            </a:endParaRPr>
          </a:p>
          <a:p>
            <a:pPr marL="342900" indent="-342900">
              <a:buClr>
                <a:srgbClr val="333333"/>
              </a:buClr>
              <a:buFont typeface="WingDings"/>
              <a:buChar char=""/>
            </a:pPr>
            <a:r>
              <a:rPr lang="es-ES" sz="2400" dirty="0">
                <a:solidFill>
                  <a:srgbClr val="333333"/>
                </a:solidFill>
                <a:latin typeface="Calibri Light"/>
              </a:rPr>
              <a:t>Se evitan conversaciones con amigos y familiares acerca de unas ideas particulares porque se espera/ teme estar en desacuerdo y ya no se confía en nadie.</a:t>
            </a:r>
          </a:p>
          <a:p>
            <a:pPr marL="342900" indent="-342900">
              <a:buClr>
                <a:srgbClr val="333333"/>
              </a:buClr>
              <a:buFont typeface="WingDings"/>
              <a:buChar char=""/>
            </a:pPr>
            <a:r>
              <a:rPr lang="es-ES" sz="2400" dirty="0">
                <a:solidFill>
                  <a:srgbClr val="333333"/>
                </a:solidFill>
                <a:latin typeface="Calibri Light"/>
              </a:rPr>
              <a:t>Se cree que las personas que no están de acuerdo con las propias creencias son enemigos o perseguidores.</a:t>
            </a:r>
          </a:p>
          <a:p>
            <a:pPr marL="342900" indent="-342900">
              <a:buClr>
                <a:srgbClr val="333333"/>
              </a:buClr>
              <a:buFont typeface="WingDings"/>
              <a:buChar char=""/>
            </a:pPr>
            <a:r>
              <a:rPr lang="es-ES" sz="2400" dirty="0">
                <a:solidFill>
                  <a:srgbClr val="333333"/>
                </a:solidFill>
                <a:latin typeface="Calibri Light"/>
              </a:rPr>
              <a:t>Cuando obtenemos la información a partir de una única fuente (por ejemplo, foros de Internet acerca de las teorías de conspiración), no estamos considerando otros medios de comunicación más serios (por ejemplo, agencias de prensa).</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3" name="Slide Number Placeholder 2"/>
          <p:cNvSpPr>
            <a:spLocks noGrp="1"/>
          </p:cNvSpPr>
          <p:nvPr>
            <p:ph type="sldNum" sz="quarter" idx="12"/>
          </p:nvPr>
        </p:nvSpPr>
        <p:spPr/>
        <p:txBody>
          <a:bodyPr/>
          <a:lstStyle/>
          <a:p>
            <a:fld id="{1E510AD3-BE1C-4A26-AF60-4408D3022622}" type="slidenum">
              <a:rPr lang="de-DE" altLang="de-DE" b="0" smtClean="0">
                <a:latin typeface="Calibri Light"/>
              </a:rPr>
              <a:pPr/>
              <a:t>12</a:t>
            </a:fld>
            <a:endParaRPr lang="de-DE" altLang="de-DE" b="0">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es-ES" altLang="de-DE" sz="3600">
                <a:latin typeface="Calibri Light"/>
              </a:rPr>
              <a:t>Las siguientes tres imágenes pertenecen a la misma categoría. ¿De qué categoría se trata?</a:t>
            </a:r>
            <a:endParaRPr lang="de-DE" altLang="de-DE" sz="3600">
              <a:latin typeface="Calibri Light"/>
            </a:endParaRPr>
          </a:p>
        </p:txBody>
      </p:sp>
      <p:sp>
        <p:nvSpPr>
          <p:cNvPr id="4" name="Content Placeholder 3"/>
          <p:cNvSpPr>
            <a:spLocks noGrp="1"/>
          </p:cNvSpPr>
          <p:nvPr>
            <p:ph idx="1"/>
          </p:nvPr>
        </p:nvSpPr>
        <p:spPr/>
        <p:txBody>
          <a:bodyPr/>
          <a:lstStyle/>
          <a:p>
            <a:pPr lvl="0" algn="ctr" defTabSz="914400" fontAlgn="base"/>
            <a:endParaRPr lang="de-DE" altLang="de-DE" sz="2400" dirty="0">
              <a:solidFill>
                <a:srgbClr val="333333"/>
              </a:solidFill>
              <a:latin typeface="Calibri Light"/>
              <a:ea typeface="MS PGothic" panose="020B0600070205080204" pitchFamily="34" charset="-128"/>
            </a:endParaRPr>
          </a:p>
          <a:p>
            <a:pPr lvl="0" algn="ctr" defTabSz="914400" fontAlgn="base"/>
            <a:endParaRPr lang="de-DE" altLang="de-DE" sz="2400" dirty="0">
              <a:solidFill>
                <a:srgbClr val="333333"/>
              </a:solidFill>
              <a:latin typeface="Calibri Light"/>
              <a:ea typeface="MS PGothic" panose="020B0600070205080204" pitchFamily="34" charset="-128"/>
            </a:endParaRPr>
          </a:p>
          <a:p>
            <a:pPr lvl="0" algn="ctr" defTabSz="914400" fontAlgn="base"/>
            <a:endParaRPr lang="de-DE" altLang="de-DE" sz="2400" dirty="0">
              <a:solidFill>
                <a:srgbClr val="333333"/>
              </a:solidFill>
              <a:latin typeface="Calibri Light"/>
              <a:ea typeface="MS PGothic" panose="020B0600070205080204" pitchFamily="34" charset="-128"/>
            </a:endParaRPr>
          </a:p>
          <a:p>
            <a:pPr lvl="0" algn="ctr" defTabSz="914400" fontAlgn="base"/>
            <a:endParaRPr lang="de-DE" altLang="de-DE" sz="2400" dirty="0">
              <a:solidFill>
                <a:srgbClr val="333333"/>
              </a:solidFill>
              <a:latin typeface="Calibri Light"/>
              <a:ea typeface="MS PGothic" panose="020B0600070205080204" pitchFamily="34" charset="-128"/>
            </a:endParaRPr>
          </a:p>
          <a:p>
            <a:pPr lvl="0" algn="ctr" defTabSz="914400" fontAlgn="base"/>
            <a:r>
              <a:rPr lang="de-DE" altLang="de-DE" sz="2400" dirty="0">
                <a:solidFill>
                  <a:srgbClr val="333333"/>
                </a:solidFill>
                <a:latin typeface="Calibri Light"/>
                <a:ea typeface="MS PGothic" panose="020B0600070205080204" pitchFamily="34" charset="-128"/>
              </a:rPr>
              <a:t>Sí está seguro de la categoría, diga su respuesta.</a:t>
            </a:r>
          </a:p>
          <a:p>
            <a:pPr lvl="0" algn="ctr" defTabSz="914400" fontAlgn="base"/>
            <a:r>
              <a:rPr lang="de-DE" altLang="de-DE" sz="2400" dirty="0">
                <a:solidFill>
                  <a:srgbClr val="333333"/>
                </a:solidFill>
                <a:latin typeface="Calibri Light"/>
                <a:ea typeface="MS PGothic" panose="020B0600070205080204" pitchFamily="34" charset="-128"/>
              </a:rPr>
              <a:t>Le daremos la respuesta (“</a:t>
            </a:r>
            <a:r>
              <a:rPr lang="de-DE" altLang="ja-JP" sz="2400" dirty="0">
                <a:solidFill>
                  <a:srgbClr val="333333"/>
                </a:solidFill>
                <a:latin typeface="Calibri Light"/>
                <a:ea typeface="MS PGothic" panose="020B0600070205080204" pitchFamily="34" charset="-128"/>
              </a:rPr>
              <a:t>sí</a:t>
            </a:r>
            <a:r>
              <a:rPr lang="en-US" altLang="de-DE" sz="2400" dirty="0">
                <a:solidFill>
                  <a:srgbClr val="333333"/>
                </a:solidFill>
                <a:latin typeface="Calibri Light"/>
                <a:ea typeface="MS PGothic" panose="020B0600070205080204" pitchFamily="34" charset="-128"/>
              </a:rPr>
              <a:t>”</a:t>
            </a:r>
            <a:r>
              <a:rPr lang="de-DE" altLang="ja-JP" sz="2400" dirty="0">
                <a:solidFill>
                  <a:srgbClr val="333333"/>
                </a:solidFill>
                <a:latin typeface="Calibri Light"/>
                <a:ea typeface="MS PGothic" panose="020B0600070205080204" pitchFamily="34" charset="-128"/>
              </a:rPr>
              <a:t> vs. </a:t>
            </a:r>
            <a:r>
              <a:rPr lang="de-DE" altLang="de-DE" sz="2400" dirty="0">
                <a:solidFill>
                  <a:srgbClr val="333333"/>
                </a:solidFill>
                <a:latin typeface="Calibri Light"/>
                <a:ea typeface="MS PGothic" panose="020B0600070205080204" pitchFamily="34" charset="-128"/>
              </a:rPr>
              <a:t>“</a:t>
            </a:r>
            <a:r>
              <a:rPr lang="de-DE" altLang="ja-JP" sz="2400" dirty="0">
                <a:solidFill>
                  <a:srgbClr val="333333"/>
                </a:solidFill>
                <a:latin typeface="Calibri Light"/>
                <a:ea typeface="MS PGothic" panose="020B0600070205080204" pitchFamily="34" charset="-128"/>
              </a:rPr>
              <a:t>no</a:t>
            </a:r>
            <a:r>
              <a:rPr lang="en-US" altLang="de-DE" sz="2400" dirty="0">
                <a:solidFill>
                  <a:srgbClr val="333333"/>
                </a:solidFill>
                <a:latin typeface="Calibri Light"/>
                <a:ea typeface="MS PGothic" panose="020B0600070205080204" pitchFamily="34" charset="-128"/>
              </a:rPr>
              <a:t>”</a:t>
            </a:r>
            <a:r>
              <a:rPr lang="en-CA" altLang="ja-JP" sz="2400" dirty="0">
                <a:solidFill>
                  <a:srgbClr val="333333"/>
                </a:solidFill>
                <a:latin typeface="Calibri Light"/>
                <a:ea typeface="MS PGothic" panose="020B0600070205080204" pitchFamily="34" charset="-128"/>
              </a:rPr>
              <a:t> </a:t>
            </a:r>
            <a:r>
              <a:rPr lang="de-DE" altLang="ja-JP" sz="2400" dirty="0">
                <a:solidFill>
                  <a:srgbClr val="333333"/>
                </a:solidFill>
                <a:latin typeface="Calibri Light"/>
                <a:ea typeface="MS PGothic" panose="020B0600070205080204" pitchFamily="34" charset="-128"/>
              </a:rPr>
              <a:t>).</a:t>
            </a:r>
          </a:p>
          <a:p>
            <a:pPr lvl="0" algn="ctr" defTabSz="914400" fontAlgn="base"/>
            <a:r>
              <a:rPr lang="de-DE" altLang="de-DE" sz="2400" dirty="0">
                <a:solidFill>
                  <a:srgbClr val="333333"/>
                </a:solidFill>
                <a:latin typeface="Calibri Light"/>
                <a:ea typeface="MS PGothic" panose="020B0600070205080204" pitchFamily="34" charset="-128"/>
              </a:rPr>
              <a:t>Por favor, sugiera otros items para comprobar su hipótesis.</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3" name="Slide Number Placeholder 2"/>
          <p:cNvSpPr>
            <a:spLocks noGrp="1"/>
          </p:cNvSpPr>
          <p:nvPr>
            <p:ph type="sldNum" sz="quarter" idx="12"/>
          </p:nvPr>
        </p:nvSpPr>
        <p:spPr/>
        <p:txBody>
          <a:bodyPr/>
          <a:lstStyle/>
          <a:p>
            <a:fld id="{1E510AD3-BE1C-4A26-AF60-4408D3022622}" type="slidenum">
              <a:rPr lang="de-DE" altLang="de-DE" b="0" smtClean="0">
                <a:latin typeface="Calibri Light"/>
              </a:rPr>
              <a:pPr/>
              <a:t>13</a:t>
            </a:fld>
            <a:endParaRPr lang="de-DE" altLang="de-DE" b="0">
              <a:latin typeface="Calibri Light"/>
            </a:endParaRPr>
          </a:p>
        </p:txBody>
      </p:sp>
      <p:pic>
        <p:nvPicPr>
          <p:cNvPr id="12" name="Picture 7" descr="Mumbai Flowers-Swami Stream-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90" name="Rectangle 10"/>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Categoría: ¡seres vivos!</a:t>
            </a:r>
          </a:p>
        </p:txBody>
      </p:sp>
      <p:sp>
        <p:nvSpPr>
          <p:cNvPr id="44036" name="Text Box 5"/>
          <p:cNvSpPr>
            <a:spLocks noGrp="1" noChangeArrowheads="1"/>
          </p:cNvSpPr>
          <p:nvPr>
            <p:ph idx="1"/>
          </p:nvPr>
        </p:nvSpPr>
        <p:spPr/>
        <p:txBody>
          <a:bodyPr/>
          <a:lstStyle/>
          <a:p>
            <a:pPr eaLnBrk="1" hangingPunct="1">
              <a:lnSpc>
                <a:spcPct val="100000"/>
              </a:lnSpc>
              <a:spcBef>
                <a:spcPts val="1200"/>
              </a:spcBef>
              <a:defRPr/>
            </a:pPr>
            <a:endParaRPr lang="de-DE" b="1" dirty="0">
              <a:solidFill>
                <a:srgbClr val="333333"/>
              </a:solidFill>
              <a:latin typeface="Calibri Light"/>
              <a:ea typeface="ＭＳ Ｐゴシック" pitchFamily="34" charset="-128"/>
            </a:endParaRPr>
          </a:p>
          <a:p>
            <a:pPr eaLnBrk="1" hangingPunct="1">
              <a:lnSpc>
                <a:spcPct val="100000"/>
              </a:lnSpc>
              <a:spcBef>
                <a:spcPts val="1200"/>
              </a:spcBef>
              <a:defRPr/>
            </a:pPr>
            <a:endParaRPr lang="de-DE" b="1" dirty="0">
              <a:solidFill>
                <a:srgbClr val="333333"/>
              </a:solidFill>
              <a:latin typeface="Calibri Light"/>
              <a:ea typeface="ＭＳ Ｐゴシック" pitchFamily="34" charset="-128"/>
            </a:endParaRPr>
          </a:p>
          <a:p>
            <a:pPr eaLnBrk="1" hangingPunct="1">
              <a:lnSpc>
                <a:spcPct val="100000"/>
              </a:lnSpc>
              <a:spcBef>
                <a:spcPts val="1200"/>
              </a:spcBef>
              <a:defRPr/>
            </a:pPr>
            <a:endParaRPr lang="de-DE" b="1" dirty="0">
              <a:solidFill>
                <a:srgbClr val="333333"/>
              </a:solidFill>
              <a:latin typeface="Calibri Light"/>
              <a:ea typeface="ＭＳ Ｐゴシック" pitchFamily="34" charset="-128"/>
            </a:endParaRPr>
          </a:p>
          <a:p>
            <a:pPr eaLnBrk="1" hangingPunct="1">
              <a:lnSpc>
                <a:spcPct val="100000"/>
              </a:lnSpc>
              <a:spcBef>
                <a:spcPts val="1200"/>
              </a:spcBef>
              <a:defRPr/>
            </a:pPr>
            <a:endParaRPr lang="de-DE" b="1" dirty="0">
              <a:solidFill>
                <a:srgbClr val="333333"/>
              </a:solidFill>
              <a:latin typeface="Calibri Light"/>
              <a:ea typeface="ＭＳ Ｐゴシック" pitchFamily="34" charset="-128"/>
            </a:endParaRPr>
          </a:p>
          <a:p>
            <a:pPr eaLnBrk="1" hangingPunct="1">
              <a:lnSpc>
                <a:spcPct val="100000"/>
              </a:lnSpc>
              <a:spcBef>
                <a:spcPts val="1200"/>
              </a:spcBef>
              <a:defRPr/>
            </a:pPr>
            <a:r>
              <a:rPr lang="de-DE" b="1" dirty="0">
                <a:solidFill>
                  <a:srgbClr val="333333"/>
                </a:solidFill>
                <a:latin typeface="Calibri Light"/>
                <a:ea typeface="ＭＳ Ｐゴシック" pitchFamily="34" charset="-128"/>
              </a:rPr>
              <a:t>Error frecuente: </a:t>
            </a:r>
            <a:r>
              <a:rPr lang="de-DE" dirty="0">
                <a:solidFill>
                  <a:srgbClr val="333333"/>
                </a:solidFill>
                <a:latin typeface="Calibri Light"/>
                <a:ea typeface="ＭＳ Ｐゴシック" pitchFamily="34" charset="-128"/>
              </a:rPr>
              <a:t>Muchas personas sólo buscan información a favor de su hipótesis, no información contradictoria (sesgo de confirmacion). En </a:t>
            </a:r>
            <a:r>
              <a:rPr lang="de-DE" dirty="0" err="1">
                <a:solidFill>
                  <a:srgbClr val="333333"/>
                </a:solidFill>
                <a:latin typeface="Calibri Light"/>
                <a:ea typeface="ＭＳ Ｐゴシック" pitchFamily="34" charset="-128"/>
              </a:rPr>
              <a:t>este</a:t>
            </a:r>
            <a:r>
              <a:rPr lang="de-DE" dirty="0">
                <a:solidFill>
                  <a:srgbClr val="333333"/>
                </a:solidFill>
                <a:latin typeface="Calibri Light"/>
                <a:ea typeface="ＭＳ Ｐゴシック" pitchFamily="34" charset="-128"/>
              </a:rPr>
              <a:t> </a:t>
            </a:r>
            <a:r>
              <a:rPr lang="de-DE" dirty="0" err="1">
                <a:solidFill>
                  <a:srgbClr val="333333"/>
                </a:solidFill>
                <a:latin typeface="Calibri Light"/>
                <a:ea typeface="ＭＳ Ｐゴシック" pitchFamily="34" charset="-128"/>
              </a:rPr>
              <a:t>caso</a:t>
            </a:r>
            <a:r>
              <a:rPr lang="de-DE" dirty="0">
                <a:solidFill>
                  <a:srgbClr val="333333"/>
                </a:solidFill>
                <a:latin typeface="Calibri Light"/>
                <a:ea typeface="ＭＳ Ｐゴシック" pitchFamily="34" charset="-128"/>
              </a:rPr>
              <a:t>: </a:t>
            </a:r>
            <a:r>
              <a:rPr lang="de-DE" dirty="0" err="1">
                <a:solidFill>
                  <a:srgbClr val="333333"/>
                </a:solidFill>
                <a:latin typeface="Calibri Light"/>
                <a:ea typeface="ＭＳ Ｐゴシック" pitchFamily="34" charset="-128"/>
              </a:rPr>
              <a:t>aparentemente</a:t>
            </a:r>
            <a:r>
              <a:rPr lang="de-DE" dirty="0">
                <a:solidFill>
                  <a:srgbClr val="333333"/>
                </a:solidFill>
                <a:latin typeface="Calibri Light"/>
                <a:ea typeface="ＭＳ Ｐゴシック" pitchFamily="34" charset="-128"/>
              </a:rPr>
              <a:t> la </a:t>
            </a:r>
            <a:r>
              <a:rPr lang="de-DE" dirty="0" err="1">
                <a:solidFill>
                  <a:srgbClr val="333333"/>
                </a:solidFill>
                <a:latin typeface="Calibri Light"/>
                <a:ea typeface="ＭＳ Ｐゴシック" pitchFamily="34" charset="-128"/>
              </a:rPr>
              <a:t>categoría</a:t>
            </a:r>
            <a:r>
              <a:rPr lang="de-DE" dirty="0">
                <a:solidFill>
                  <a:srgbClr val="333333"/>
                </a:solidFill>
                <a:latin typeface="Calibri Light"/>
                <a:ea typeface="ＭＳ Ｐゴシック" pitchFamily="34" charset="-128"/>
              </a:rPr>
              <a:t> </a:t>
            </a:r>
            <a:r>
              <a:rPr lang="de-DE" dirty="0" err="1">
                <a:solidFill>
                  <a:srgbClr val="333333"/>
                </a:solidFill>
                <a:latin typeface="Calibri Light"/>
                <a:ea typeface="ＭＳ Ｐゴシック" pitchFamily="34" charset="-128"/>
              </a:rPr>
              <a:t>correcta</a:t>
            </a:r>
            <a:r>
              <a:rPr lang="de-DE" dirty="0">
                <a:solidFill>
                  <a:srgbClr val="333333"/>
                </a:solidFill>
                <a:latin typeface="Calibri Light"/>
                <a:ea typeface="ＭＳ Ｐゴシック" pitchFamily="34" charset="-128"/>
              </a:rPr>
              <a:t> = </a:t>
            </a:r>
            <a:r>
              <a:rPr lang="de-DE" dirty="0" err="1">
                <a:solidFill>
                  <a:srgbClr val="333333"/>
                </a:solidFill>
                <a:latin typeface="Calibri Light"/>
                <a:ea typeface="ＭＳ Ｐゴシック" pitchFamily="34" charset="-128"/>
              </a:rPr>
              <a:t>plantas</a:t>
            </a:r>
            <a:r>
              <a:rPr lang="de-DE" dirty="0">
                <a:solidFill>
                  <a:srgbClr val="333333"/>
                </a:solidFill>
                <a:latin typeface="Calibri Light"/>
                <a:ea typeface="ＭＳ Ｐゴシック" pitchFamily="34" charset="-128"/>
              </a:rPr>
              <a:t>. A </a:t>
            </a:r>
            <a:r>
              <a:rPr lang="de-DE" dirty="0" err="1">
                <a:solidFill>
                  <a:srgbClr val="333333"/>
                </a:solidFill>
                <a:latin typeface="Calibri Light"/>
                <a:ea typeface="ＭＳ Ｐゴシック" pitchFamily="34" charset="-128"/>
              </a:rPr>
              <a:t>menudo</a:t>
            </a:r>
            <a:r>
              <a:rPr lang="de-DE" dirty="0">
                <a:solidFill>
                  <a:srgbClr val="333333"/>
                </a:solidFill>
                <a:latin typeface="Calibri Light"/>
                <a:ea typeface="ＭＳ Ｐゴシック" pitchFamily="34" charset="-128"/>
              </a:rPr>
              <a:t>, </a:t>
            </a:r>
            <a:r>
              <a:rPr lang="de-DE" dirty="0" err="1">
                <a:solidFill>
                  <a:srgbClr val="333333"/>
                </a:solidFill>
                <a:latin typeface="Calibri Light"/>
                <a:ea typeface="ＭＳ Ｐゴシック" pitchFamily="34" charset="-128"/>
              </a:rPr>
              <a:t>no</a:t>
            </a:r>
            <a:r>
              <a:rPr lang="de-DE" dirty="0">
                <a:solidFill>
                  <a:srgbClr val="333333"/>
                </a:solidFill>
                <a:latin typeface="Calibri Light"/>
                <a:ea typeface="ＭＳ Ｐゴシック" pitchFamily="34" charset="-128"/>
              </a:rPr>
              <a:t> </a:t>
            </a:r>
            <a:r>
              <a:rPr lang="de-DE" dirty="0" err="1">
                <a:solidFill>
                  <a:srgbClr val="333333"/>
                </a:solidFill>
                <a:latin typeface="Calibri Light"/>
                <a:ea typeface="ＭＳ Ｐゴシック" pitchFamily="34" charset="-128"/>
              </a:rPr>
              <a:t>tenemos</a:t>
            </a:r>
            <a:r>
              <a:rPr lang="de-DE" dirty="0">
                <a:solidFill>
                  <a:srgbClr val="333333"/>
                </a:solidFill>
                <a:latin typeface="Calibri Light"/>
                <a:ea typeface="ＭＳ Ｐゴシック" pitchFamily="34" charset="-128"/>
              </a:rPr>
              <a:t> en </a:t>
            </a:r>
            <a:r>
              <a:rPr lang="de-DE" dirty="0" err="1">
                <a:solidFill>
                  <a:srgbClr val="333333"/>
                </a:solidFill>
                <a:latin typeface="Calibri Light"/>
                <a:ea typeface="ＭＳ Ｐゴシック" pitchFamily="34" charset="-128"/>
              </a:rPr>
              <a:t>cuenta</a:t>
            </a:r>
            <a:r>
              <a:rPr lang="de-DE" dirty="0">
                <a:solidFill>
                  <a:srgbClr val="333333"/>
                </a:solidFill>
                <a:latin typeface="Calibri Light"/>
                <a:ea typeface="ＭＳ Ｐゴシック" pitchFamily="34" charset="-128"/>
              </a:rPr>
              <a:t> </a:t>
            </a:r>
            <a:r>
              <a:rPr lang="de-DE" dirty="0" err="1">
                <a:solidFill>
                  <a:srgbClr val="333333"/>
                </a:solidFill>
                <a:latin typeface="Calibri Light"/>
                <a:ea typeface="ＭＳ Ｐゴシック" pitchFamily="34" charset="-128"/>
              </a:rPr>
              <a:t>consideraciones</a:t>
            </a:r>
            <a:r>
              <a:rPr lang="de-DE" dirty="0">
                <a:solidFill>
                  <a:srgbClr val="333333"/>
                </a:solidFill>
                <a:latin typeface="Calibri Light"/>
                <a:ea typeface="ＭＳ Ｐゴシック" pitchFamily="34" charset="-128"/>
              </a:rPr>
              <a:t>/</a:t>
            </a:r>
            <a:r>
              <a:rPr lang="de-DE" dirty="0" err="1">
                <a:solidFill>
                  <a:srgbClr val="333333"/>
                </a:solidFill>
                <a:latin typeface="Calibri Light"/>
                <a:ea typeface="ＭＳ Ｐゴシック" pitchFamily="34" charset="-128"/>
              </a:rPr>
              <a:t>ideas</a:t>
            </a:r>
            <a:r>
              <a:rPr lang="de-DE" dirty="0">
                <a:solidFill>
                  <a:srgbClr val="333333"/>
                </a:solidFill>
                <a:latin typeface="Calibri Light"/>
                <a:ea typeface="ＭＳ Ｐゴシック" pitchFamily="34" charset="-128"/>
              </a:rPr>
              <a:t> </a:t>
            </a:r>
            <a:r>
              <a:rPr lang="de-DE" dirty="0" err="1">
                <a:solidFill>
                  <a:srgbClr val="333333"/>
                </a:solidFill>
                <a:latin typeface="Calibri Light"/>
                <a:ea typeface="ＭＳ Ｐゴシック" pitchFamily="34" charset="-128"/>
              </a:rPr>
              <a:t>alternativas</a:t>
            </a:r>
            <a:r>
              <a:rPr lang="de-DE" dirty="0">
                <a:solidFill>
                  <a:srgbClr val="333333"/>
                </a:solidFill>
                <a:latin typeface="Calibri Light"/>
                <a:ea typeface="ＭＳ Ｐゴシック" pitchFamily="34" charset="-128"/>
              </a:rPr>
              <a:t>. </a:t>
            </a:r>
          </a:p>
          <a:p>
            <a:pPr eaLnBrk="1" hangingPunct="1">
              <a:lnSpc>
                <a:spcPct val="100000"/>
              </a:lnSpc>
              <a:spcBef>
                <a:spcPts val="1200"/>
              </a:spcBef>
              <a:defRPr/>
            </a:pPr>
            <a:r>
              <a:rPr lang="de-DE" dirty="0">
                <a:solidFill>
                  <a:srgbClr val="333333"/>
                </a:solidFill>
                <a:latin typeface="Calibri Light"/>
                <a:ea typeface="ＭＳ Ｐゴシック" pitchFamily="34" charset="-128"/>
              </a:rPr>
              <a:t>En la </a:t>
            </a:r>
            <a:r>
              <a:rPr lang="de-DE" dirty="0" err="1">
                <a:solidFill>
                  <a:srgbClr val="333333"/>
                </a:solidFill>
                <a:latin typeface="Calibri Light"/>
                <a:ea typeface="ＭＳ Ｐゴシック" pitchFamily="34" charset="-128"/>
              </a:rPr>
              <a:t>vida</a:t>
            </a:r>
            <a:r>
              <a:rPr lang="de-DE" dirty="0">
                <a:solidFill>
                  <a:srgbClr val="333333"/>
                </a:solidFill>
                <a:latin typeface="Calibri Light"/>
                <a:ea typeface="ＭＳ Ｐゴシック" pitchFamily="34" charset="-128"/>
              </a:rPr>
              <a:t> </a:t>
            </a:r>
            <a:r>
              <a:rPr lang="de-DE" dirty="0" err="1">
                <a:solidFill>
                  <a:srgbClr val="333333"/>
                </a:solidFill>
                <a:latin typeface="Calibri Light"/>
                <a:ea typeface="ＭＳ Ｐゴシック" pitchFamily="34" charset="-128"/>
              </a:rPr>
              <a:t>diaria</a:t>
            </a:r>
            <a:r>
              <a:rPr lang="de-DE" dirty="0">
                <a:solidFill>
                  <a:srgbClr val="333333"/>
                </a:solidFill>
                <a:latin typeface="Calibri Light"/>
                <a:ea typeface="ＭＳ Ｐゴシック" pitchFamily="34" charset="-128"/>
              </a:rPr>
              <a:t>: </a:t>
            </a:r>
          </a:p>
          <a:p>
            <a:pPr marL="285750" indent="-285750" eaLnBrk="1" hangingPunct="1">
              <a:lnSpc>
                <a:spcPct val="100000"/>
              </a:lnSpc>
              <a:spcBef>
                <a:spcPts val="1200"/>
              </a:spcBef>
              <a:buClr>
                <a:srgbClr val="333333"/>
              </a:buClr>
              <a:buFont typeface="WingDings"/>
              <a:buChar char=""/>
              <a:defRPr/>
            </a:pPr>
            <a:r>
              <a:rPr lang="de-DE" dirty="0">
                <a:solidFill>
                  <a:srgbClr val="333333"/>
                </a:solidFill>
                <a:latin typeface="Calibri Light"/>
                <a:ea typeface="ＭＳ Ｐゴシック" pitchFamily="34" charset="-128"/>
              </a:rPr>
              <a:t>uno </a:t>
            </a:r>
            <a:r>
              <a:rPr lang="de-DE" dirty="0" err="1">
                <a:solidFill>
                  <a:srgbClr val="333333"/>
                </a:solidFill>
                <a:latin typeface="Calibri Light"/>
                <a:ea typeface="ＭＳ Ｐゴシック" pitchFamily="34" charset="-128"/>
              </a:rPr>
              <a:t>sólo</a:t>
            </a:r>
            <a:r>
              <a:rPr lang="de-DE" dirty="0">
                <a:solidFill>
                  <a:srgbClr val="333333"/>
                </a:solidFill>
                <a:latin typeface="Calibri Light"/>
                <a:ea typeface="ＭＳ Ｐゴシック" pitchFamily="34" charset="-128"/>
              </a:rPr>
              <a:t> </a:t>
            </a:r>
            <a:r>
              <a:rPr lang="de-DE" dirty="0" err="1">
                <a:solidFill>
                  <a:srgbClr val="333333"/>
                </a:solidFill>
                <a:latin typeface="Calibri Light"/>
                <a:ea typeface="ＭＳ Ｐゴシック" pitchFamily="34" charset="-128"/>
              </a:rPr>
              <a:t>lee</a:t>
            </a:r>
            <a:r>
              <a:rPr lang="de-DE" dirty="0">
                <a:solidFill>
                  <a:srgbClr val="333333"/>
                </a:solidFill>
                <a:latin typeface="Calibri Light"/>
                <a:ea typeface="ＭＳ Ｐゴシック" pitchFamily="34" charset="-128"/>
              </a:rPr>
              <a:t> las </a:t>
            </a:r>
            <a:r>
              <a:rPr lang="de-DE" dirty="0" err="1">
                <a:solidFill>
                  <a:srgbClr val="333333"/>
                </a:solidFill>
                <a:latin typeface="Calibri Light"/>
                <a:ea typeface="ＭＳ Ｐゴシック" pitchFamily="34" charset="-128"/>
              </a:rPr>
              <a:t>noticias</a:t>
            </a:r>
            <a:r>
              <a:rPr lang="de-DE" dirty="0">
                <a:solidFill>
                  <a:srgbClr val="333333"/>
                </a:solidFill>
                <a:latin typeface="Calibri Light"/>
                <a:ea typeface="ＭＳ Ｐゴシック" pitchFamily="34" charset="-128"/>
              </a:rPr>
              <a:t> del </a:t>
            </a:r>
            <a:r>
              <a:rPr lang="de-DE" dirty="0" err="1">
                <a:solidFill>
                  <a:srgbClr val="333333"/>
                </a:solidFill>
                <a:latin typeface="Calibri Light"/>
                <a:ea typeface="ＭＳ Ｐゴシック" pitchFamily="34" charset="-128"/>
              </a:rPr>
              <a:t>periódico</a:t>
            </a:r>
            <a:r>
              <a:rPr lang="de-DE" dirty="0">
                <a:solidFill>
                  <a:srgbClr val="333333"/>
                </a:solidFill>
                <a:latin typeface="Calibri Light"/>
                <a:ea typeface="ＭＳ Ｐゴシック" pitchFamily="34" charset="-128"/>
              </a:rPr>
              <a:t> </a:t>
            </a:r>
            <a:r>
              <a:rPr lang="de-DE" dirty="0" err="1">
                <a:solidFill>
                  <a:srgbClr val="333333"/>
                </a:solidFill>
                <a:latin typeface="Calibri Light"/>
                <a:ea typeface="ＭＳ Ｐゴシック" pitchFamily="34" charset="-128"/>
              </a:rPr>
              <a:t>congruentes</a:t>
            </a:r>
            <a:r>
              <a:rPr lang="de-DE" dirty="0">
                <a:solidFill>
                  <a:srgbClr val="333333"/>
                </a:solidFill>
                <a:latin typeface="Calibri Light"/>
                <a:ea typeface="ＭＳ Ｐゴシック" pitchFamily="34" charset="-128"/>
              </a:rPr>
              <a:t> </a:t>
            </a:r>
            <a:r>
              <a:rPr lang="de-DE" dirty="0" err="1">
                <a:solidFill>
                  <a:srgbClr val="333333"/>
                </a:solidFill>
                <a:latin typeface="Calibri Light"/>
                <a:ea typeface="ＭＳ Ｐゴシック" pitchFamily="34" charset="-128"/>
              </a:rPr>
              <a:t>con</a:t>
            </a:r>
            <a:r>
              <a:rPr lang="de-DE" dirty="0">
                <a:solidFill>
                  <a:srgbClr val="333333"/>
                </a:solidFill>
                <a:latin typeface="Calibri Light"/>
                <a:ea typeface="ＭＳ Ｐゴシック" pitchFamily="34" charset="-128"/>
              </a:rPr>
              <a:t> </a:t>
            </a:r>
            <a:r>
              <a:rPr lang="de-DE" dirty="0" err="1">
                <a:solidFill>
                  <a:srgbClr val="333333"/>
                </a:solidFill>
                <a:latin typeface="Calibri Light"/>
                <a:ea typeface="ＭＳ Ｐゴシック" pitchFamily="34" charset="-128"/>
              </a:rPr>
              <a:t>su</a:t>
            </a:r>
            <a:r>
              <a:rPr lang="de-DE" dirty="0">
                <a:solidFill>
                  <a:srgbClr val="333333"/>
                </a:solidFill>
                <a:latin typeface="Calibri Light"/>
                <a:ea typeface="ＭＳ Ｐゴシック" pitchFamily="34" charset="-128"/>
              </a:rPr>
              <a:t> </a:t>
            </a:r>
            <a:r>
              <a:rPr lang="de-DE" dirty="0" err="1">
                <a:solidFill>
                  <a:srgbClr val="333333"/>
                </a:solidFill>
                <a:latin typeface="Calibri Light"/>
                <a:ea typeface="ＭＳ Ｐゴシック" pitchFamily="34" charset="-128"/>
              </a:rPr>
              <a:t>propia</a:t>
            </a:r>
            <a:r>
              <a:rPr lang="de-DE" dirty="0">
                <a:solidFill>
                  <a:srgbClr val="333333"/>
                </a:solidFill>
                <a:latin typeface="Calibri Light"/>
                <a:ea typeface="ＭＳ Ｐゴシック" pitchFamily="34" charset="-128"/>
              </a:rPr>
              <a:t> </a:t>
            </a:r>
            <a:r>
              <a:rPr lang="de-DE" dirty="0" err="1">
                <a:solidFill>
                  <a:srgbClr val="333333"/>
                </a:solidFill>
                <a:latin typeface="Calibri Light"/>
                <a:ea typeface="ＭＳ Ｐゴシック" pitchFamily="34" charset="-128"/>
              </a:rPr>
              <a:t>opinión</a:t>
            </a:r>
            <a:r>
              <a:rPr lang="de-DE" dirty="0">
                <a:solidFill>
                  <a:srgbClr val="333333"/>
                </a:solidFill>
                <a:latin typeface="Calibri Light"/>
                <a:ea typeface="ＭＳ Ｐゴシック" pitchFamily="34" charset="-128"/>
              </a:rPr>
              <a:t>. </a:t>
            </a:r>
          </a:p>
          <a:p>
            <a:pPr marL="285750" indent="-285750" eaLnBrk="1" hangingPunct="1">
              <a:lnSpc>
                <a:spcPct val="100000"/>
              </a:lnSpc>
              <a:spcBef>
                <a:spcPts val="1200"/>
              </a:spcBef>
              <a:buClr>
                <a:srgbClr val="333333"/>
              </a:buClr>
              <a:buFont typeface="WingDings"/>
              <a:buChar char=""/>
              <a:defRPr/>
            </a:pPr>
            <a:r>
              <a:rPr lang="de-DE" dirty="0">
                <a:solidFill>
                  <a:srgbClr val="333333"/>
                </a:solidFill>
                <a:latin typeface="Calibri Light"/>
                <a:ea typeface="ＭＳ Ｐゴシック" pitchFamily="34" charset="-128"/>
              </a:rPr>
              <a:t>uno </a:t>
            </a:r>
            <a:r>
              <a:rPr lang="de-DE" dirty="0" err="1">
                <a:solidFill>
                  <a:srgbClr val="333333"/>
                </a:solidFill>
                <a:latin typeface="Calibri Light"/>
                <a:ea typeface="ＭＳ Ｐゴシック" pitchFamily="34" charset="-128"/>
              </a:rPr>
              <a:t>evita</a:t>
            </a:r>
            <a:r>
              <a:rPr lang="de-DE" dirty="0">
                <a:solidFill>
                  <a:srgbClr val="333333"/>
                </a:solidFill>
                <a:latin typeface="Calibri Light"/>
                <a:ea typeface="ＭＳ Ｐゴシック" pitchFamily="34" charset="-128"/>
              </a:rPr>
              <a:t> </a:t>
            </a:r>
            <a:r>
              <a:rPr lang="de-DE" dirty="0" err="1">
                <a:solidFill>
                  <a:srgbClr val="333333"/>
                </a:solidFill>
                <a:latin typeface="Calibri Light"/>
                <a:ea typeface="ＭＳ Ｐゴシック" pitchFamily="34" charset="-128"/>
              </a:rPr>
              <a:t>el</a:t>
            </a:r>
            <a:r>
              <a:rPr lang="de-DE" dirty="0">
                <a:solidFill>
                  <a:srgbClr val="333333"/>
                </a:solidFill>
                <a:latin typeface="Calibri Light"/>
                <a:ea typeface="ＭＳ Ｐゴシック" pitchFamily="34" charset="-128"/>
              </a:rPr>
              <a:t> </a:t>
            </a:r>
            <a:r>
              <a:rPr lang="de-DE" dirty="0" err="1">
                <a:solidFill>
                  <a:srgbClr val="333333"/>
                </a:solidFill>
                <a:latin typeface="Calibri Light"/>
                <a:ea typeface="ＭＳ Ｐゴシック" pitchFamily="34" charset="-128"/>
              </a:rPr>
              <a:t>contacto</a:t>
            </a:r>
            <a:r>
              <a:rPr lang="de-DE" dirty="0">
                <a:solidFill>
                  <a:srgbClr val="333333"/>
                </a:solidFill>
                <a:latin typeface="Calibri Light"/>
                <a:ea typeface="ＭＳ Ｐゴシック" pitchFamily="34" charset="-128"/>
              </a:rPr>
              <a:t> </a:t>
            </a:r>
            <a:r>
              <a:rPr lang="de-DE" dirty="0" err="1">
                <a:solidFill>
                  <a:srgbClr val="333333"/>
                </a:solidFill>
                <a:latin typeface="Calibri Light"/>
                <a:ea typeface="ＭＳ Ｐゴシック" pitchFamily="34" charset="-128"/>
              </a:rPr>
              <a:t>con</a:t>
            </a:r>
            <a:r>
              <a:rPr lang="de-DE" dirty="0">
                <a:solidFill>
                  <a:srgbClr val="333333"/>
                </a:solidFill>
                <a:latin typeface="Calibri Light"/>
                <a:ea typeface="ＭＳ Ｐゴシック" pitchFamily="34" charset="-128"/>
              </a:rPr>
              <a:t> personas </a:t>
            </a:r>
            <a:r>
              <a:rPr lang="de-DE" dirty="0" err="1">
                <a:solidFill>
                  <a:srgbClr val="333333"/>
                </a:solidFill>
                <a:latin typeface="Calibri Light"/>
                <a:ea typeface="ＭＳ Ｐゴシック" pitchFamily="34" charset="-128"/>
              </a:rPr>
              <a:t>que</a:t>
            </a:r>
            <a:r>
              <a:rPr lang="de-DE" dirty="0">
                <a:solidFill>
                  <a:srgbClr val="333333"/>
                </a:solidFill>
                <a:latin typeface="Calibri Light"/>
                <a:ea typeface="ＭＳ Ｐゴシック" pitchFamily="34" charset="-128"/>
              </a:rPr>
              <a:t> </a:t>
            </a:r>
            <a:r>
              <a:rPr lang="de-DE" dirty="0" err="1">
                <a:solidFill>
                  <a:srgbClr val="333333"/>
                </a:solidFill>
                <a:latin typeface="Calibri Light"/>
                <a:ea typeface="ＭＳ Ｐゴシック" pitchFamily="34" charset="-128"/>
              </a:rPr>
              <a:t>piensan</a:t>
            </a:r>
            <a:r>
              <a:rPr lang="de-DE" dirty="0">
                <a:solidFill>
                  <a:srgbClr val="333333"/>
                </a:solidFill>
                <a:latin typeface="Calibri Light"/>
                <a:ea typeface="ＭＳ Ｐゴシック" pitchFamily="34" charset="-128"/>
              </a:rPr>
              <a:t> </a:t>
            </a:r>
            <a:r>
              <a:rPr lang="de-DE" dirty="0" err="1">
                <a:solidFill>
                  <a:srgbClr val="333333"/>
                </a:solidFill>
                <a:latin typeface="Calibri Light"/>
                <a:ea typeface="ＭＳ Ｐゴシック" pitchFamily="34" charset="-128"/>
              </a:rPr>
              <a:t>diferente</a:t>
            </a:r>
            <a:r>
              <a:rPr lang="de-DE" dirty="0">
                <a:solidFill>
                  <a:srgbClr val="333333"/>
                </a:solidFill>
                <a:latin typeface="Calibri Light"/>
                <a:ea typeface="ＭＳ Ｐゴシック" pitchFamily="34" charset="-128"/>
              </a:rPr>
              <a:t> en </a:t>
            </a:r>
            <a:r>
              <a:rPr lang="de-DE" dirty="0" err="1">
                <a:solidFill>
                  <a:srgbClr val="333333"/>
                </a:solidFill>
                <a:latin typeface="Calibri Light"/>
                <a:ea typeface="ＭＳ Ｐゴシック" pitchFamily="34" charset="-128"/>
              </a:rPr>
              <a:t>lugar</a:t>
            </a:r>
            <a:r>
              <a:rPr lang="de-DE" dirty="0">
                <a:solidFill>
                  <a:srgbClr val="333333"/>
                </a:solidFill>
                <a:latin typeface="Calibri Light"/>
                <a:ea typeface="ＭＳ Ｐゴシック" pitchFamily="34" charset="-128"/>
              </a:rPr>
              <a:t> de </a:t>
            </a:r>
            <a:r>
              <a:rPr lang="de-DE" dirty="0" err="1">
                <a:solidFill>
                  <a:srgbClr val="333333"/>
                </a:solidFill>
                <a:latin typeface="Calibri Light"/>
                <a:ea typeface="ＭＳ Ｐゴシック" pitchFamily="34" charset="-128"/>
              </a:rPr>
              <a:t>discutir</a:t>
            </a:r>
            <a:r>
              <a:rPr lang="de-DE" dirty="0">
                <a:solidFill>
                  <a:srgbClr val="333333"/>
                </a:solidFill>
                <a:latin typeface="Calibri Light"/>
                <a:ea typeface="ＭＳ Ｐゴシック" pitchFamily="34" charset="-128"/>
              </a:rPr>
              <a:t> </a:t>
            </a:r>
            <a:r>
              <a:rPr lang="de-DE" dirty="0" err="1">
                <a:solidFill>
                  <a:srgbClr val="333333"/>
                </a:solidFill>
                <a:latin typeface="Calibri Light"/>
                <a:ea typeface="ＭＳ Ｐゴシック" pitchFamily="34" charset="-128"/>
              </a:rPr>
              <a:t>puntos</a:t>
            </a:r>
            <a:r>
              <a:rPr lang="de-DE" dirty="0">
                <a:solidFill>
                  <a:srgbClr val="333333"/>
                </a:solidFill>
                <a:latin typeface="Calibri Light"/>
                <a:ea typeface="ＭＳ Ｐゴシック" pitchFamily="34" charset="-128"/>
              </a:rPr>
              <a:t> de </a:t>
            </a:r>
            <a:r>
              <a:rPr lang="de-DE" dirty="0" err="1">
                <a:solidFill>
                  <a:srgbClr val="333333"/>
                </a:solidFill>
                <a:latin typeface="Calibri Light"/>
                <a:ea typeface="ＭＳ Ｐゴシック" pitchFamily="34" charset="-128"/>
              </a:rPr>
              <a:t>vista</a:t>
            </a:r>
            <a:r>
              <a:rPr lang="de-DE" dirty="0">
                <a:solidFill>
                  <a:srgbClr val="333333"/>
                </a:solidFill>
                <a:latin typeface="Calibri Light"/>
                <a:ea typeface="ＭＳ Ｐゴシック" pitchFamily="34" charset="-128"/>
              </a:rPr>
              <a:t> </a:t>
            </a:r>
            <a:r>
              <a:rPr lang="de-DE" dirty="0" err="1">
                <a:solidFill>
                  <a:srgbClr val="333333"/>
                </a:solidFill>
                <a:latin typeface="Calibri Light"/>
                <a:ea typeface="ＭＳ Ｐゴシック" pitchFamily="34" charset="-128"/>
              </a:rPr>
              <a:t>contrarios</a:t>
            </a:r>
            <a:r>
              <a:rPr lang="de-DE" dirty="0">
                <a:solidFill>
                  <a:srgbClr val="333333"/>
                </a:solidFill>
                <a:latin typeface="Calibri Light"/>
                <a:ea typeface="ＭＳ Ｐゴシック" pitchFamily="34" charset="-128"/>
              </a:rPr>
              <a:t>.</a:t>
            </a:r>
          </a:p>
          <a:p>
            <a:pPr eaLnBrk="1" hangingPunct="1">
              <a:lnSpc>
                <a:spcPct val="100000"/>
              </a:lnSpc>
              <a:spcBef>
                <a:spcPts val="1200"/>
              </a:spcBef>
              <a:defRPr/>
            </a:pPr>
            <a:r>
              <a:rPr lang="de-DE" dirty="0" err="1">
                <a:solidFill>
                  <a:srgbClr val="004992"/>
                </a:solidFill>
                <a:latin typeface="Calibri Light"/>
                <a:ea typeface="ＭＳ Ｐゴシック" pitchFamily="34" charset="-128"/>
              </a:rPr>
              <a:t>Esto</a:t>
            </a:r>
            <a:r>
              <a:rPr lang="de-DE" dirty="0">
                <a:solidFill>
                  <a:srgbClr val="004992"/>
                </a:solidFill>
                <a:latin typeface="Calibri Light"/>
                <a:ea typeface="ＭＳ Ｐゴシック" pitchFamily="34" charset="-128"/>
              </a:rPr>
              <a:t> </a:t>
            </a:r>
            <a:r>
              <a:rPr lang="de-DE" dirty="0" err="1">
                <a:solidFill>
                  <a:srgbClr val="004992"/>
                </a:solidFill>
                <a:latin typeface="Calibri Light"/>
                <a:ea typeface="ＭＳ Ｐゴシック" pitchFamily="34" charset="-128"/>
              </a:rPr>
              <a:t>puede</a:t>
            </a:r>
            <a:r>
              <a:rPr lang="de-DE" dirty="0">
                <a:solidFill>
                  <a:srgbClr val="004992"/>
                </a:solidFill>
                <a:latin typeface="Calibri Light"/>
                <a:ea typeface="ＭＳ Ｐゴシック" pitchFamily="34" charset="-128"/>
              </a:rPr>
              <a:t> dar </a:t>
            </a:r>
            <a:r>
              <a:rPr lang="de-DE" dirty="0" err="1">
                <a:solidFill>
                  <a:srgbClr val="004992"/>
                </a:solidFill>
                <a:latin typeface="Calibri Light"/>
                <a:ea typeface="ＭＳ Ｐゴシック" pitchFamily="34" charset="-128"/>
              </a:rPr>
              <a:t>lugar</a:t>
            </a:r>
            <a:r>
              <a:rPr lang="de-DE" dirty="0">
                <a:solidFill>
                  <a:srgbClr val="004992"/>
                </a:solidFill>
                <a:latin typeface="Calibri Light"/>
                <a:ea typeface="ＭＳ Ｐゴシック" pitchFamily="34" charset="-128"/>
              </a:rPr>
              <a:t> a </a:t>
            </a:r>
            <a:r>
              <a:rPr lang="de-DE" dirty="0" err="1">
                <a:solidFill>
                  <a:srgbClr val="004992"/>
                </a:solidFill>
                <a:latin typeface="Calibri Light"/>
                <a:ea typeface="ＭＳ Ｐゴシック" pitchFamily="34" charset="-128"/>
              </a:rPr>
              <a:t>visiones</a:t>
            </a:r>
            <a:r>
              <a:rPr lang="de-DE" dirty="0">
                <a:solidFill>
                  <a:srgbClr val="004992"/>
                </a:solidFill>
                <a:latin typeface="Calibri Light"/>
                <a:ea typeface="ＭＳ Ｐゴシック" pitchFamily="34" charset="-128"/>
              </a:rPr>
              <a:t> </a:t>
            </a:r>
            <a:r>
              <a:rPr lang="de-DE" dirty="0" err="1">
                <a:solidFill>
                  <a:srgbClr val="004992"/>
                </a:solidFill>
                <a:latin typeface="Calibri Light"/>
                <a:ea typeface="ＭＳ Ｐゴシック" pitchFamily="34" charset="-128"/>
              </a:rPr>
              <a:t>parciales</a:t>
            </a:r>
            <a:r>
              <a:rPr lang="de-DE" dirty="0">
                <a:solidFill>
                  <a:srgbClr val="004992"/>
                </a:solidFill>
                <a:latin typeface="Calibri Light"/>
                <a:ea typeface="ＭＳ Ｐゴシック" pitchFamily="34" charset="-128"/>
              </a:rPr>
              <a:t> e </a:t>
            </a:r>
            <a:r>
              <a:rPr lang="de-DE" dirty="0" err="1">
                <a:solidFill>
                  <a:srgbClr val="004992"/>
                </a:solidFill>
                <a:latin typeface="Calibri Light"/>
                <a:ea typeface="ＭＳ Ｐゴシック" pitchFamily="34" charset="-128"/>
              </a:rPr>
              <a:t>incluso</a:t>
            </a:r>
            <a:r>
              <a:rPr lang="de-DE" dirty="0">
                <a:solidFill>
                  <a:srgbClr val="004992"/>
                </a:solidFill>
                <a:latin typeface="Calibri Light"/>
                <a:ea typeface="ＭＳ Ｐゴシック" pitchFamily="34" charset="-128"/>
              </a:rPr>
              <a:t> a </a:t>
            </a:r>
            <a:r>
              <a:rPr lang="de-DE" dirty="0" err="1">
                <a:solidFill>
                  <a:srgbClr val="004992"/>
                </a:solidFill>
                <a:latin typeface="Calibri Light"/>
                <a:ea typeface="ＭＳ Ｐゴシック" pitchFamily="34" charset="-128"/>
              </a:rPr>
              <a:t>sostener</a:t>
            </a:r>
            <a:r>
              <a:rPr lang="de-DE" dirty="0">
                <a:solidFill>
                  <a:srgbClr val="004992"/>
                </a:solidFill>
                <a:latin typeface="Calibri Light"/>
                <a:ea typeface="ＭＳ Ｐゴシック" pitchFamily="34" charset="-128"/>
              </a:rPr>
              <a:t> </a:t>
            </a:r>
            <a:r>
              <a:rPr lang="de-DE" dirty="0" err="1">
                <a:solidFill>
                  <a:srgbClr val="004992"/>
                </a:solidFill>
                <a:latin typeface="Calibri Light"/>
                <a:ea typeface="ＭＳ Ｐゴシック" pitchFamily="34" charset="-128"/>
              </a:rPr>
              <a:t>juicios</a:t>
            </a:r>
            <a:r>
              <a:rPr lang="de-DE" dirty="0">
                <a:solidFill>
                  <a:srgbClr val="004992"/>
                </a:solidFill>
                <a:latin typeface="Calibri Light"/>
                <a:ea typeface="ＭＳ Ｐゴシック" pitchFamily="34" charset="-128"/>
              </a:rPr>
              <a:t> </a:t>
            </a:r>
            <a:r>
              <a:rPr lang="de-DE" dirty="0" err="1">
                <a:solidFill>
                  <a:srgbClr val="004992"/>
                </a:solidFill>
                <a:latin typeface="Calibri Light"/>
                <a:ea typeface="ＭＳ Ｐゴシック" pitchFamily="34" charset="-128"/>
              </a:rPr>
              <a:t>incorrectos</a:t>
            </a:r>
            <a:r>
              <a:rPr lang="de-DE" dirty="0">
                <a:solidFill>
                  <a:srgbClr val="004992"/>
                </a:solidFill>
                <a:latin typeface="Calibri Light"/>
                <a:ea typeface="ＭＳ Ｐゴシック" pitchFamily="34" charset="-128"/>
              </a:rPr>
              <a:t>.</a:t>
            </a:r>
          </a:p>
        </p:txBody>
      </p:sp>
      <p:sp>
        <p:nvSpPr>
          <p:cNvPr id="2" name="Footer Placeholder 1"/>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3" name="Slide Number Placeholder 2"/>
          <p:cNvSpPr>
            <a:spLocks noGrp="1"/>
          </p:cNvSpPr>
          <p:nvPr>
            <p:ph type="sldNum" sz="quarter" idx="12"/>
          </p:nvPr>
        </p:nvSpPr>
        <p:spPr/>
        <p:txBody>
          <a:bodyPr/>
          <a:lstStyle/>
          <a:p>
            <a:fld id="{1E510AD3-BE1C-4A26-AF60-4408D3022622}" type="slidenum">
              <a:rPr lang="de-DE" altLang="de-DE" b="0" smtClean="0">
                <a:latin typeface="Calibri Light"/>
              </a:rPr>
              <a:pPr/>
              <a:t>14</a:t>
            </a:fld>
            <a:endParaRPr lang="de-DE" altLang="de-DE" b="0">
              <a:latin typeface="Calibri Light"/>
            </a:endParaRPr>
          </a:p>
        </p:txBody>
      </p:sp>
      <p:pic>
        <p:nvPicPr>
          <p:cNvPr id="19" name="Picture 4" descr="Mumbai Flowers-Swami Stream-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5" descr="Pentas Flowers-aussiegall-flickr-c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7" descr="I wanna be your dog- e3000-flickr-cc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9"/>
          <p:cNvSpPr>
            <a:spLocks noChangeArrowheads="1"/>
          </p:cNvSpPr>
          <p:nvPr/>
        </p:nvSpPr>
        <p:spPr bwMode="auto">
          <a:xfrm>
            <a:off x="408955" y="1844824"/>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Más opciones:</a:t>
            </a:r>
            <a:endParaRPr lang="de-DE" altLang="de-DE" sz="2400" b="0" dirty="0">
              <a:solidFill>
                <a:srgbClr val="333333"/>
              </a:solidFill>
              <a:latin typeface="Calibri Light"/>
            </a:endParaRPr>
          </a:p>
        </p:txBody>
      </p:sp>
      <p:sp>
        <p:nvSpPr>
          <p:cNvPr id="26"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Ejercicio</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A continuación se mostrarán tres imágenes para ilustrar una escena junto con diversas interpretaciones.</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15</a:t>
            </a:fld>
            <a:endParaRPr lang="de-DE" altLang="de-DE" b="0">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Ejercicio</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A continuación se mostrarán tres imágenes para ilustrar una escena junto con diversas interpretaciones.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Las imágenes se muestran en orden inverso, el evento final se muestra en primer lugar.</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16</a:t>
            </a:fld>
            <a:endParaRPr lang="de-DE" altLang="de-DE" b="0">
              <a:latin typeface="Calibri Light"/>
            </a:endParaRPr>
          </a:p>
        </p:txBody>
      </p:sp>
    </p:spTree>
    <p:extLst>
      <p:ext uri="{BB962C8B-B14F-4D97-AF65-F5344CB8AC3E}">
        <p14:creationId xmlns:p14="http://schemas.microsoft.com/office/powerpoint/2010/main" val="2068278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Ejercicio</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A continuación se mostrarán tres imágenes para ilustrar una escena junto con diversas interpretaciones.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Las imágenes se muestran en orden inverso, el evento final se muestra en primer lugar.</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Después de mostrar cada imagen, se le pedirá que evalúe la probabilidad o verosimilitud de cada una de las interpretaciones. Estas tienen que ser evaluadas de nuevo cada vez que se muestra una nueva imagen dentro del conjunto que compone la escena.</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17</a:t>
            </a:fld>
            <a:endParaRPr lang="de-DE" altLang="de-DE" b="0">
              <a:latin typeface="Calibri Light"/>
            </a:endParaRPr>
          </a:p>
        </p:txBody>
      </p:sp>
    </p:spTree>
    <p:extLst>
      <p:ext uri="{BB962C8B-B14F-4D97-AF65-F5344CB8AC3E}">
        <p14:creationId xmlns:p14="http://schemas.microsoft.com/office/powerpoint/2010/main" val="1058186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Ejercicio</a:t>
            </a:r>
          </a:p>
        </p:txBody>
      </p:sp>
      <p:sp>
        <p:nvSpPr>
          <p:cNvPr id="2" name="Content Placeholder 1"/>
          <p:cNvSpPr>
            <a:spLocks noGrp="1"/>
          </p:cNvSpPr>
          <p:nvPr>
            <p:ph idx="1"/>
          </p:nvPr>
        </p:nvSpPr>
        <p:spPr/>
        <p:txBody>
          <a:bodyPr/>
          <a:lstStyle/>
          <a:p>
            <a:pPr marL="342900" lvl="0" indent="-342900" defTabSz="914400" fontAlgn="base">
              <a:buClr>
                <a:srgbClr val="333333"/>
              </a:buClr>
              <a:buFont typeface="WingDings"/>
              <a:buChar char=""/>
            </a:pPr>
            <a:r>
              <a:rPr lang="es-ES" altLang="de-DE" sz="2400">
                <a:solidFill>
                  <a:srgbClr val="333333"/>
                </a:solidFill>
                <a:latin typeface="Calibri Light"/>
                <a:ea typeface="MS PGothic" panose="020B0600070205080204" pitchFamily="34" charset="-128"/>
              </a:rPr>
              <a:t>A continuación se mostrarán tres imágenes para ilustrar una escena junto con diversas interpretaciones.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Las imágenes se muestran en orden inverso, el evento final se muestra en primer lugar.</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Después de mostrar cada imagen, se le pedirá que evalúe la probabilidad o verosimilitud de cada una de las interpretaciones. Estas tienen que ser evaluadas de nuevo cada vez que se muestra una nueva imagen dentro del conjunto que compone la escena.</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Por favor, discutan en grupo cómo están de seguros de su decisión.</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18</a:t>
            </a:fld>
            <a:endParaRPr lang="de-DE" altLang="de-DE" b="0">
              <a:latin typeface="Calibri Light"/>
            </a:endParaRPr>
          </a:p>
        </p:txBody>
      </p:sp>
    </p:spTree>
    <p:extLst>
      <p:ext uri="{BB962C8B-B14F-4D97-AF65-F5344CB8AC3E}">
        <p14:creationId xmlns:p14="http://schemas.microsoft.com/office/powerpoint/2010/main" val="41731190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¿Qué pudo haber pasado?</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19</a:t>
            </a:fld>
            <a:endParaRPr lang="de-DE" altLang="de-DE" b="0">
              <a:latin typeface="Calibri Light"/>
            </a:endParaRPr>
          </a:p>
        </p:txBody>
      </p:sp>
      <p:sp>
        <p:nvSpPr>
          <p:cNvPr id="13"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pic>
        <p:nvPicPr>
          <p:cNvPr id="19"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8" name="Text Box 9"/>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a:t>
            </a:r>
            <a:r>
              <a:rPr lang="en-US" altLang="de-DE" sz="2000" b="0" dirty="0" err="1">
                <a:solidFill>
                  <a:srgbClr val="333333"/>
                </a:solidFill>
                <a:latin typeface="Calibri Light"/>
              </a:rPr>
              <a:t>niño</a:t>
            </a:r>
            <a:r>
              <a:rPr lang="en-US" altLang="de-DE" sz="2000" b="0" dirty="0">
                <a:solidFill>
                  <a:srgbClr val="333333"/>
                </a:solidFill>
                <a:latin typeface="Calibri Light"/>
              </a:rPr>
              <a:t>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feliz</a:t>
            </a:r>
            <a:r>
              <a:rPr lang="en-US" altLang="de-DE" sz="2000" b="0" dirty="0">
                <a:solidFill>
                  <a:srgbClr val="333333"/>
                </a:solidFill>
                <a:latin typeface="Calibri Light"/>
              </a:rPr>
              <a:t> </a:t>
            </a:r>
            <a:r>
              <a:rPr lang="en-US" altLang="de-DE" sz="2000" b="0" dirty="0" err="1">
                <a:solidFill>
                  <a:srgbClr val="333333"/>
                </a:solidFill>
                <a:latin typeface="Calibri Light"/>
              </a:rPr>
              <a:t>porque</a:t>
            </a:r>
            <a:r>
              <a:rPr lang="en-US" altLang="de-DE" sz="2000" b="0" dirty="0">
                <a:solidFill>
                  <a:srgbClr val="333333"/>
                </a:solidFill>
                <a:latin typeface="Calibri Light"/>
              </a:rPr>
              <a:t> </a:t>
            </a:r>
            <a:r>
              <a:rPr lang="en-US" altLang="de-DE" sz="2000" b="0" dirty="0" err="1">
                <a:solidFill>
                  <a:srgbClr val="333333"/>
                </a:solidFill>
                <a:latin typeface="Calibri Light"/>
              </a:rPr>
              <a:t>por</a:t>
            </a:r>
            <a:r>
              <a:rPr lang="en-US" altLang="de-DE" sz="2000" b="0" dirty="0">
                <a:solidFill>
                  <a:srgbClr val="333333"/>
                </a:solidFill>
                <a:latin typeface="Calibri Light"/>
              </a:rPr>
              <a:t> fin ha </a:t>
            </a:r>
            <a:r>
              <a:rPr lang="en-US" altLang="de-DE" sz="2000" b="0" dirty="0" err="1">
                <a:solidFill>
                  <a:srgbClr val="333333"/>
                </a:solidFill>
                <a:latin typeface="Calibri Light"/>
              </a:rPr>
              <a:t>sido</a:t>
            </a:r>
            <a:r>
              <a:rPr lang="en-US" altLang="de-DE" sz="2000" b="0" dirty="0">
                <a:solidFill>
                  <a:srgbClr val="333333"/>
                </a:solidFill>
                <a:latin typeface="Calibri Light"/>
              </a:rPr>
              <a:t> </a:t>
            </a:r>
            <a:r>
              <a:rPr lang="en-US" altLang="de-DE" sz="2000" b="0" dirty="0" err="1">
                <a:solidFill>
                  <a:srgbClr val="333333"/>
                </a:solidFill>
                <a:latin typeface="Calibri Light"/>
              </a:rPr>
              <a:t>adoptado</a:t>
            </a:r>
            <a:r>
              <a:rPr lang="en-US"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Los padres </a:t>
            </a:r>
            <a:r>
              <a:rPr lang="en-US" altLang="de-DE" sz="2000" b="0" dirty="0" err="1">
                <a:solidFill>
                  <a:srgbClr val="333333"/>
                </a:solidFill>
                <a:latin typeface="Calibri Light"/>
              </a:rPr>
              <a:t>felicitan</a:t>
            </a:r>
            <a:r>
              <a:rPr lang="en-US" altLang="de-DE" sz="2000" b="0" dirty="0">
                <a:solidFill>
                  <a:srgbClr val="333333"/>
                </a:solidFill>
                <a:latin typeface="Calibri Light"/>
              </a:rPr>
              <a:t> a </a:t>
            </a:r>
            <a:r>
              <a:rPr lang="en-US" altLang="de-DE" sz="2000" b="0" dirty="0" err="1">
                <a:solidFill>
                  <a:srgbClr val="333333"/>
                </a:solidFill>
                <a:latin typeface="Calibri Light"/>
              </a:rPr>
              <a:t>su</a:t>
            </a:r>
            <a:r>
              <a:rPr lang="en-US" altLang="de-DE" sz="2000" b="0" dirty="0">
                <a:solidFill>
                  <a:srgbClr val="333333"/>
                </a:solidFill>
                <a:latin typeface="Calibri Light"/>
              </a:rPr>
              <a:t> </a:t>
            </a:r>
            <a:r>
              <a:rPr lang="en-US" altLang="de-DE" sz="2000" b="0" dirty="0" err="1">
                <a:solidFill>
                  <a:srgbClr val="333333"/>
                </a:solidFill>
                <a:latin typeface="Calibri Light"/>
              </a:rPr>
              <a:t>hijo</a:t>
            </a:r>
            <a:r>
              <a:rPr lang="en-US" altLang="de-DE" sz="2000" b="0" dirty="0">
                <a:solidFill>
                  <a:srgbClr val="333333"/>
                </a:solidFill>
                <a:latin typeface="Calibri Light"/>
              </a:rPr>
              <a:t> </a:t>
            </a:r>
            <a:r>
              <a:rPr lang="en-US" altLang="de-DE" sz="2000" b="0" dirty="0" err="1">
                <a:solidFill>
                  <a:srgbClr val="333333"/>
                </a:solidFill>
                <a:latin typeface="Calibri Light"/>
              </a:rPr>
              <a:t>por</a:t>
            </a:r>
            <a:r>
              <a:rPr lang="en-US" altLang="de-DE" sz="2000" b="0" dirty="0">
                <a:solidFill>
                  <a:srgbClr val="333333"/>
                </a:solidFill>
                <a:latin typeface="Calibri Light"/>
              </a:rPr>
              <a:t> </a:t>
            </a:r>
            <a:r>
              <a:rPr lang="en-US" altLang="de-DE" sz="2000" b="0" dirty="0" err="1">
                <a:solidFill>
                  <a:srgbClr val="333333"/>
                </a:solidFill>
                <a:latin typeface="Calibri Light"/>
              </a:rPr>
              <a:t>haber</a:t>
            </a:r>
            <a:r>
              <a:rPr lang="en-US" altLang="de-DE" sz="2000" b="0" dirty="0">
                <a:solidFill>
                  <a:srgbClr val="333333"/>
                </a:solidFill>
                <a:latin typeface="Calibri Light"/>
              </a:rPr>
              <a:t> </a:t>
            </a:r>
            <a:r>
              <a:rPr lang="en-US" altLang="de-DE" sz="2000" b="0" dirty="0" err="1">
                <a:solidFill>
                  <a:srgbClr val="333333"/>
                </a:solidFill>
                <a:latin typeface="Calibri Light"/>
              </a:rPr>
              <a:t>informado</a:t>
            </a:r>
            <a:r>
              <a:rPr lang="en-US" altLang="de-DE" sz="2000" b="0" dirty="0">
                <a:solidFill>
                  <a:srgbClr val="333333"/>
                </a:solidFill>
                <a:latin typeface="Calibri Light"/>
              </a:rPr>
              <a:t> </a:t>
            </a:r>
            <a:r>
              <a:rPr lang="en-US" altLang="de-DE" sz="2000" b="0" dirty="0" err="1">
                <a:solidFill>
                  <a:srgbClr val="333333"/>
                </a:solidFill>
                <a:latin typeface="Calibri Light"/>
              </a:rPr>
              <a:t>sobre</a:t>
            </a:r>
            <a:r>
              <a:rPr lang="en-US" altLang="de-DE" sz="2000" b="0" dirty="0">
                <a:solidFill>
                  <a:srgbClr val="333333"/>
                </a:solidFill>
                <a:latin typeface="Calibri Light"/>
              </a:rPr>
              <a:t> un </a:t>
            </a:r>
            <a:r>
              <a:rPr lang="en-US" altLang="de-DE" sz="2000" b="0" dirty="0" err="1">
                <a:solidFill>
                  <a:srgbClr val="333333"/>
                </a:solidFill>
                <a:latin typeface="Calibri Light"/>
              </a:rPr>
              <a:t>incendio</a:t>
            </a:r>
            <a:r>
              <a:rPr lang="en-US" altLang="de-DE" sz="2000" b="0" dirty="0">
                <a:solidFill>
                  <a:srgbClr val="333333"/>
                </a:solidFill>
                <a:latin typeface="Calibri Light"/>
              </a:rPr>
              <a:t>, </a:t>
            </a:r>
            <a:r>
              <a:rPr lang="en-US" altLang="de-DE" sz="2000" b="0" dirty="0" err="1">
                <a:solidFill>
                  <a:srgbClr val="333333"/>
                </a:solidFill>
                <a:latin typeface="Calibri Light"/>
              </a:rPr>
              <a:t>por</a:t>
            </a:r>
            <a:r>
              <a:rPr lang="en-US" altLang="de-DE" sz="2000" b="0" dirty="0">
                <a:solidFill>
                  <a:srgbClr val="333333"/>
                </a:solidFill>
                <a:latin typeface="Calibri Light"/>
              </a:rPr>
              <a:t> lo que se </a:t>
            </a:r>
            <a:r>
              <a:rPr lang="en-US" altLang="de-DE" sz="2000" b="0" dirty="0" err="1">
                <a:solidFill>
                  <a:srgbClr val="333333"/>
                </a:solidFill>
                <a:latin typeface="Calibri Light"/>
              </a:rPr>
              <a:t>pudo</a:t>
            </a:r>
            <a:r>
              <a:rPr lang="en-US" altLang="de-DE" sz="2000" b="0" dirty="0">
                <a:solidFill>
                  <a:srgbClr val="333333"/>
                </a:solidFill>
                <a:latin typeface="Calibri Light"/>
              </a:rPr>
              <a:t> </a:t>
            </a:r>
            <a:r>
              <a:rPr lang="en-US" altLang="de-DE" sz="2000" b="0" dirty="0" err="1">
                <a:solidFill>
                  <a:srgbClr val="333333"/>
                </a:solidFill>
                <a:latin typeface="Calibri Light"/>
              </a:rPr>
              <a:t>apagar</a:t>
            </a:r>
            <a:r>
              <a:rPr lang="en-US" altLang="de-DE" sz="2000" b="0" dirty="0">
                <a:solidFill>
                  <a:srgbClr val="333333"/>
                </a:solidFill>
                <a:latin typeface="Calibri Light"/>
              </a:rPr>
              <a:t> a </a:t>
            </a:r>
            <a:r>
              <a:rPr lang="en-US" altLang="de-DE" sz="2000" b="0" dirty="0" err="1">
                <a:solidFill>
                  <a:srgbClr val="333333"/>
                </a:solidFill>
                <a:latin typeface="Calibri Light"/>
              </a:rPr>
              <a:t>tiempo</a:t>
            </a:r>
            <a:r>
              <a:rPr lang="en-US" altLang="de-DE" sz="2000" b="0" dirty="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a:t>
            </a:r>
            <a:r>
              <a:rPr lang="en-US" altLang="de-DE" sz="2000" b="0" dirty="0" err="1">
                <a:solidFill>
                  <a:srgbClr val="333333"/>
                </a:solidFill>
                <a:latin typeface="Calibri Light"/>
              </a:rPr>
              <a:t>niño</a:t>
            </a:r>
            <a:r>
              <a:rPr lang="en-US" altLang="de-DE" sz="2000" b="0" dirty="0">
                <a:solidFill>
                  <a:srgbClr val="333333"/>
                </a:solidFill>
                <a:latin typeface="Calibri Light"/>
              </a:rPr>
              <a:t> </a:t>
            </a:r>
            <a:r>
              <a:rPr lang="en-US" altLang="de-DE" sz="2000" b="0" dirty="0" err="1">
                <a:solidFill>
                  <a:srgbClr val="333333"/>
                </a:solidFill>
                <a:latin typeface="Calibri Light"/>
              </a:rPr>
              <a:t>sacó</a:t>
            </a:r>
            <a:r>
              <a:rPr lang="en-US" altLang="de-DE" sz="2000" b="0" dirty="0">
                <a:solidFill>
                  <a:srgbClr val="333333"/>
                </a:solidFill>
                <a:latin typeface="Calibri Light"/>
              </a:rPr>
              <a:t> </a:t>
            </a:r>
            <a:r>
              <a:rPr lang="en-US" altLang="de-DE" sz="2000" b="0" dirty="0" err="1">
                <a:solidFill>
                  <a:srgbClr val="333333"/>
                </a:solidFill>
                <a:latin typeface="Calibri Light"/>
              </a:rPr>
              <a:t>buenas</a:t>
            </a:r>
            <a:r>
              <a:rPr lang="en-US" altLang="de-DE" sz="2000" b="0" dirty="0">
                <a:solidFill>
                  <a:srgbClr val="333333"/>
                </a:solidFill>
                <a:latin typeface="Calibri Light"/>
              </a:rPr>
              <a:t> </a:t>
            </a:r>
            <a:r>
              <a:rPr lang="en-US" altLang="de-DE" sz="2000" b="0" dirty="0" err="1">
                <a:solidFill>
                  <a:srgbClr val="333333"/>
                </a:solidFill>
                <a:latin typeface="Calibri Light"/>
              </a:rPr>
              <a:t>notas</a:t>
            </a:r>
            <a:r>
              <a:rPr lang="en-US" altLang="de-DE" sz="2000" b="0" dirty="0">
                <a:solidFill>
                  <a:srgbClr val="333333"/>
                </a:solidFill>
                <a:latin typeface="Calibri Light"/>
              </a:rPr>
              <a:t> </a:t>
            </a:r>
            <a:r>
              <a:rPr lang="en-US" altLang="de-DE" sz="2000" b="0" dirty="0" err="1">
                <a:solidFill>
                  <a:srgbClr val="333333"/>
                </a:solidFill>
                <a:latin typeface="Calibri Light"/>
              </a:rPr>
              <a:t>en</a:t>
            </a:r>
            <a:r>
              <a:rPr lang="en-US" altLang="de-DE" sz="2000" b="0" dirty="0">
                <a:solidFill>
                  <a:srgbClr val="333333"/>
                </a:solidFill>
                <a:latin typeface="Calibri Light"/>
              </a:rPr>
              <a:t> la </a:t>
            </a:r>
            <a:r>
              <a:rPr lang="en-US" altLang="de-DE" sz="2000" b="0" dirty="0" err="1">
                <a:solidFill>
                  <a:srgbClr val="333333"/>
                </a:solidFill>
                <a:latin typeface="Calibri Light"/>
              </a:rPr>
              <a:t>escuela</a:t>
            </a:r>
            <a:r>
              <a:rPr lang="en-US" altLang="de-DE" sz="2000" b="0" dirty="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a:t>
            </a:r>
            <a:r>
              <a:rPr lang="en-US" altLang="de-DE" sz="2000" b="0" dirty="0" err="1">
                <a:solidFill>
                  <a:srgbClr val="333333"/>
                </a:solidFill>
                <a:latin typeface="Calibri Light"/>
              </a:rPr>
              <a:t>niño</a:t>
            </a:r>
            <a:r>
              <a:rPr lang="en-US" altLang="de-DE" sz="2000" b="0" dirty="0">
                <a:solidFill>
                  <a:srgbClr val="333333"/>
                </a:solidFill>
                <a:latin typeface="Calibri Light"/>
              </a:rPr>
              <a:t> ha </a:t>
            </a:r>
            <a:r>
              <a:rPr lang="en-US" altLang="de-DE" sz="2000" b="0" dirty="0" err="1">
                <a:solidFill>
                  <a:srgbClr val="333333"/>
                </a:solidFill>
                <a:latin typeface="Calibri Light"/>
              </a:rPr>
              <a:t>provocado</a:t>
            </a:r>
            <a:r>
              <a:rPr lang="en-US" altLang="de-DE" sz="2000" b="0" dirty="0">
                <a:solidFill>
                  <a:srgbClr val="333333"/>
                </a:solidFill>
                <a:latin typeface="Calibri Light"/>
              </a:rPr>
              <a:t> un </a:t>
            </a:r>
            <a:r>
              <a:rPr lang="en-US" altLang="de-DE" sz="2000" b="0" dirty="0" err="1">
                <a:solidFill>
                  <a:srgbClr val="333333"/>
                </a:solidFill>
                <a:latin typeface="Calibri Light"/>
              </a:rPr>
              <a:t>incendio</a:t>
            </a:r>
            <a:r>
              <a:rPr lang="en-US" altLang="de-DE" sz="2000" b="0" dirty="0">
                <a:solidFill>
                  <a:srgbClr val="333333"/>
                </a:solidFill>
                <a:latin typeface="Calibri Light"/>
              </a:rPr>
              <a:t> sin que </a:t>
            </a:r>
            <a:r>
              <a:rPr lang="en-US" altLang="de-DE" sz="2000" b="0" dirty="0" err="1">
                <a:solidFill>
                  <a:srgbClr val="333333"/>
                </a:solidFill>
                <a:latin typeface="Calibri Light"/>
              </a:rPr>
              <a:t>nadie</a:t>
            </a:r>
            <a:r>
              <a:rPr lang="en-US" altLang="de-DE" sz="2000" b="0" dirty="0">
                <a:solidFill>
                  <a:srgbClr val="333333"/>
                </a:solidFill>
                <a:latin typeface="Calibri Light"/>
              </a:rPr>
              <a:t> lo </a:t>
            </a:r>
            <a:r>
              <a:rPr lang="en-US" altLang="de-DE" sz="2000" b="0" dirty="0" err="1">
                <a:solidFill>
                  <a:srgbClr val="333333"/>
                </a:solidFill>
                <a:latin typeface="Calibri Light"/>
              </a:rPr>
              <a:t>descubriera</a:t>
            </a:r>
            <a:r>
              <a:rPr lang="en-US" altLang="de-DE" sz="2000" b="0" dirty="0">
                <a:solidFill>
                  <a:srgbClr val="333333"/>
                </a:solidFill>
                <a:latin typeface="Calibri Light"/>
              </a:rPr>
              <a:t>.</a:t>
            </a:r>
            <a:endParaRPr lang="en-CA" altLang="de-DE" sz="2000" dirty="0">
              <a:solidFill>
                <a:srgbClr val="333333"/>
              </a:solidFill>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¿Cómo de probable considera cada opción?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20</a:t>
            </a:fld>
            <a:endParaRPr lang="de-DE" altLang="de-DE" b="0">
              <a:latin typeface="Calibri Light"/>
            </a:endParaRPr>
          </a:p>
        </p:txBody>
      </p:sp>
      <p:sp>
        <p:nvSpPr>
          <p:cNvPr id="14"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pic>
        <p:nvPicPr>
          <p:cNvPr id="25"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64" name="Text Box 9"/>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a:t>
            </a:r>
            <a:r>
              <a:rPr lang="en-US" altLang="de-DE" sz="2000" b="0" dirty="0" err="1">
                <a:solidFill>
                  <a:srgbClr val="333333"/>
                </a:solidFill>
                <a:latin typeface="Calibri Light"/>
              </a:rPr>
              <a:t>niño</a:t>
            </a:r>
            <a:r>
              <a:rPr lang="en-US" altLang="de-DE" sz="2000" b="0" dirty="0">
                <a:solidFill>
                  <a:srgbClr val="333333"/>
                </a:solidFill>
                <a:latin typeface="Calibri Light"/>
              </a:rPr>
              <a:t>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feliz</a:t>
            </a:r>
            <a:r>
              <a:rPr lang="en-US" altLang="de-DE" sz="2000" b="0" dirty="0">
                <a:solidFill>
                  <a:srgbClr val="333333"/>
                </a:solidFill>
                <a:latin typeface="Calibri Light"/>
              </a:rPr>
              <a:t> </a:t>
            </a:r>
            <a:r>
              <a:rPr lang="en-US" altLang="de-DE" sz="2000" b="0" dirty="0" err="1">
                <a:solidFill>
                  <a:srgbClr val="333333"/>
                </a:solidFill>
                <a:latin typeface="Calibri Light"/>
              </a:rPr>
              <a:t>porque</a:t>
            </a:r>
            <a:r>
              <a:rPr lang="en-US" altLang="de-DE" sz="2000" b="0" dirty="0">
                <a:solidFill>
                  <a:srgbClr val="333333"/>
                </a:solidFill>
                <a:latin typeface="Calibri Light"/>
              </a:rPr>
              <a:t> </a:t>
            </a:r>
            <a:r>
              <a:rPr lang="en-US" altLang="de-DE" sz="2000" b="0" dirty="0" err="1">
                <a:solidFill>
                  <a:srgbClr val="333333"/>
                </a:solidFill>
                <a:latin typeface="Calibri Light"/>
              </a:rPr>
              <a:t>por</a:t>
            </a:r>
            <a:r>
              <a:rPr lang="en-US" altLang="de-DE" sz="2000" b="0" dirty="0">
                <a:solidFill>
                  <a:srgbClr val="333333"/>
                </a:solidFill>
                <a:latin typeface="Calibri Light"/>
              </a:rPr>
              <a:t> fin ha </a:t>
            </a:r>
            <a:r>
              <a:rPr lang="en-US" altLang="de-DE" sz="2000" b="0" dirty="0" err="1">
                <a:solidFill>
                  <a:srgbClr val="333333"/>
                </a:solidFill>
                <a:latin typeface="Calibri Light"/>
              </a:rPr>
              <a:t>sido</a:t>
            </a:r>
            <a:r>
              <a:rPr lang="en-US" altLang="de-DE" sz="2000" b="0" dirty="0">
                <a:solidFill>
                  <a:srgbClr val="333333"/>
                </a:solidFill>
                <a:latin typeface="Calibri Light"/>
              </a:rPr>
              <a:t> </a:t>
            </a:r>
            <a:r>
              <a:rPr lang="en-US" altLang="de-DE" sz="2000" b="0" dirty="0" err="1">
                <a:solidFill>
                  <a:srgbClr val="333333"/>
                </a:solidFill>
                <a:latin typeface="Calibri Light"/>
              </a:rPr>
              <a:t>adoptado</a:t>
            </a:r>
            <a:r>
              <a:rPr lang="en-US"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Los padres </a:t>
            </a:r>
            <a:r>
              <a:rPr lang="en-US" altLang="de-DE" sz="2000" b="0" dirty="0" err="1">
                <a:solidFill>
                  <a:srgbClr val="333333"/>
                </a:solidFill>
                <a:latin typeface="Calibri Light"/>
              </a:rPr>
              <a:t>felicitan</a:t>
            </a:r>
            <a:r>
              <a:rPr lang="en-US" altLang="de-DE" sz="2000" b="0" dirty="0">
                <a:solidFill>
                  <a:srgbClr val="333333"/>
                </a:solidFill>
                <a:latin typeface="Calibri Light"/>
              </a:rPr>
              <a:t> a </a:t>
            </a:r>
            <a:r>
              <a:rPr lang="en-US" altLang="de-DE" sz="2000" b="0" dirty="0" err="1">
                <a:solidFill>
                  <a:srgbClr val="333333"/>
                </a:solidFill>
                <a:latin typeface="Calibri Light"/>
              </a:rPr>
              <a:t>su</a:t>
            </a:r>
            <a:r>
              <a:rPr lang="en-US" altLang="de-DE" sz="2000" b="0" dirty="0">
                <a:solidFill>
                  <a:srgbClr val="333333"/>
                </a:solidFill>
                <a:latin typeface="Calibri Light"/>
              </a:rPr>
              <a:t> </a:t>
            </a:r>
            <a:r>
              <a:rPr lang="en-US" altLang="de-DE" sz="2000" b="0" dirty="0" err="1">
                <a:solidFill>
                  <a:srgbClr val="333333"/>
                </a:solidFill>
                <a:latin typeface="Calibri Light"/>
              </a:rPr>
              <a:t>hijo</a:t>
            </a:r>
            <a:r>
              <a:rPr lang="en-US" altLang="de-DE" sz="2000" b="0" dirty="0">
                <a:solidFill>
                  <a:srgbClr val="333333"/>
                </a:solidFill>
                <a:latin typeface="Calibri Light"/>
              </a:rPr>
              <a:t> </a:t>
            </a:r>
            <a:r>
              <a:rPr lang="en-US" altLang="de-DE" sz="2000" b="0" dirty="0" err="1">
                <a:solidFill>
                  <a:srgbClr val="333333"/>
                </a:solidFill>
                <a:latin typeface="Calibri Light"/>
              </a:rPr>
              <a:t>por</a:t>
            </a:r>
            <a:r>
              <a:rPr lang="en-US" altLang="de-DE" sz="2000" b="0" dirty="0">
                <a:solidFill>
                  <a:srgbClr val="333333"/>
                </a:solidFill>
                <a:latin typeface="Calibri Light"/>
              </a:rPr>
              <a:t> </a:t>
            </a:r>
            <a:r>
              <a:rPr lang="en-US" altLang="de-DE" sz="2000" b="0" dirty="0" err="1">
                <a:solidFill>
                  <a:srgbClr val="333333"/>
                </a:solidFill>
                <a:latin typeface="Calibri Light"/>
              </a:rPr>
              <a:t>haber</a:t>
            </a:r>
            <a:r>
              <a:rPr lang="en-US" altLang="de-DE" sz="2000" b="0" dirty="0">
                <a:solidFill>
                  <a:srgbClr val="333333"/>
                </a:solidFill>
                <a:latin typeface="Calibri Light"/>
              </a:rPr>
              <a:t> </a:t>
            </a:r>
            <a:r>
              <a:rPr lang="en-US" altLang="de-DE" sz="2000" b="0" dirty="0" err="1">
                <a:solidFill>
                  <a:srgbClr val="333333"/>
                </a:solidFill>
                <a:latin typeface="Calibri Light"/>
              </a:rPr>
              <a:t>informado</a:t>
            </a:r>
            <a:r>
              <a:rPr lang="en-US" altLang="de-DE" sz="2000" b="0" dirty="0">
                <a:solidFill>
                  <a:srgbClr val="333333"/>
                </a:solidFill>
                <a:latin typeface="Calibri Light"/>
              </a:rPr>
              <a:t> </a:t>
            </a:r>
            <a:r>
              <a:rPr lang="en-US" altLang="de-DE" sz="2000" b="0" dirty="0" err="1">
                <a:solidFill>
                  <a:srgbClr val="333333"/>
                </a:solidFill>
                <a:latin typeface="Calibri Light"/>
              </a:rPr>
              <a:t>sobre</a:t>
            </a:r>
            <a:r>
              <a:rPr lang="en-US" altLang="de-DE" sz="2000" b="0" dirty="0">
                <a:solidFill>
                  <a:srgbClr val="333333"/>
                </a:solidFill>
                <a:latin typeface="Calibri Light"/>
              </a:rPr>
              <a:t> un </a:t>
            </a:r>
            <a:r>
              <a:rPr lang="en-US" altLang="de-DE" sz="2000" b="0" dirty="0" err="1">
                <a:solidFill>
                  <a:srgbClr val="333333"/>
                </a:solidFill>
                <a:latin typeface="Calibri Light"/>
              </a:rPr>
              <a:t>incendio</a:t>
            </a:r>
            <a:r>
              <a:rPr lang="en-US" altLang="de-DE" sz="2000" b="0" dirty="0">
                <a:solidFill>
                  <a:srgbClr val="333333"/>
                </a:solidFill>
                <a:latin typeface="Calibri Light"/>
              </a:rPr>
              <a:t>, </a:t>
            </a:r>
            <a:r>
              <a:rPr lang="en-US" altLang="de-DE" sz="2000" b="0" dirty="0" err="1">
                <a:solidFill>
                  <a:srgbClr val="333333"/>
                </a:solidFill>
                <a:latin typeface="Calibri Light"/>
              </a:rPr>
              <a:t>por</a:t>
            </a:r>
            <a:r>
              <a:rPr lang="en-US" altLang="de-DE" sz="2000" b="0" dirty="0">
                <a:solidFill>
                  <a:srgbClr val="333333"/>
                </a:solidFill>
                <a:latin typeface="Calibri Light"/>
              </a:rPr>
              <a:t> lo que se </a:t>
            </a:r>
            <a:r>
              <a:rPr lang="en-US" altLang="de-DE" sz="2000" b="0" dirty="0" err="1">
                <a:solidFill>
                  <a:srgbClr val="333333"/>
                </a:solidFill>
                <a:latin typeface="Calibri Light"/>
              </a:rPr>
              <a:t>pudo</a:t>
            </a:r>
            <a:r>
              <a:rPr lang="en-US" altLang="de-DE" sz="2000" b="0" dirty="0">
                <a:solidFill>
                  <a:srgbClr val="333333"/>
                </a:solidFill>
                <a:latin typeface="Calibri Light"/>
              </a:rPr>
              <a:t> </a:t>
            </a:r>
            <a:r>
              <a:rPr lang="en-US" altLang="de-DE" sz="2000" b="0" dirty="0" err="1">
                <a:solidFill>
                  <a:srgbClr val="333333"/>
                </a:solidFill>
                <a:latin typeface="Calibri Light"/>
              </a:rPr>
              <a:t>apagar</a:t>
            </a:r>
            <a:r>
              <a:rPr lang="en-US" altLang="de-DE" sz="2000" b="0" dirty="0">
                <a:solidFill>
                  <a:srgbClr val="333333"/>
                </a:solidFill>
                <a:latin typeface="Calibri Light"/>
              </a:rPr>
              <a:t> a </a:t>
            </a:r>
            <a:r>
              <a:rPr lang="en-US" altLang="de-DE" sz="2000" b="0" dirty="0" err="1">
                <a:solidFill>
                  <a:srgbClr val="333333"/>
                </a:solidFill>
                <a:latin typeface="Calibri Light"/>
              </a:rPr>
              <a:t>tiempo</a:t>
            </a:r>
            <a:r>
              <a:rPr lang="en-US" altLang="de-DE" sz="2000" b="0" dirty="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a:t>
            </a:r>
            <a:r>
              <a:rPr lang="en-US" altLang="de-DE" sz="2000" b="0" dirty="0" err="1">
                <a:solidFill>
                  <a:srgbClr val="333333"/>
                </a:solidFill>
                <a:latin typeface="Calibri Light"/>
              </a:rPr>
              <a:t>niño</a:t>
            </a:r>
            <a:r>
              <a:rPr lang="en-US" altLang="de-DE" sz="2000" b="0" dirty="0">
                <a:solidFill>
                  <a:srgbClr val="333333"/>
                </a:solidFill>
                <a:latin typeface="Calibri Light"/>
              </a:rPr>
              <a:t> </a:t>
            </a:r>
            <a:r>
              <a:rPr lang="en-US" altLang="de-DE" sz="2000" b="0" dirty="0" err="1">
                <a:solidFill>
                  <a:srgbClr val="333333"/>
                </a:solidFill>
                <a:latin typeface="Calibri Light"/>
              </a:rPr>
              <a:t>sacó</a:t>
            </a:r>
            <a:r>
              <a:rPr lang="en-US" altLang="de-DE" sz="2000" b="0" dirty="0">
                <a:solidFill>
                  <a:srgbClr val="333333"/>
                </a:solidFill>
                <a:latin typeface="Calibri Light"/>
              </a:rPr>
              <a:t> </a:t>
            </a:r>
            <a:r>
              <a:rPr lang="en-US" altLang="de-DE" sz="2000" b="0" dirty="0" err="1">
                <a:solidFill>
                  <a:srgbClr val="333333"/>
                </a:solidFill>
                <a:latin typeface="Calibri Light"/>
              </a:rPr>
              <a:t>buenas</a:t>
            </a:r>
            <a:r>
              <a:rPr lang="en-US" altLang="de-DE" sz="2000" b="0" dirty="0">
                <a:solidFill>
                  <a:srgbClr val="333333"/>
                </a:solidFill>
                <a:latin typeface="Calibri Light"/>
              </a:rPr>
              <a:t> </a:t>
            </a:r>
            <a:r>
              <a:rPr lang="en-US" altLang="de-DE" sz="2000" b="0" dirty="0" err="1">
                <a:solidFill>
                  <a:srgbClr val="333333"/>
                </a:solidFill>
                <a:latin typeface="Calibri Light"/>
              </a:rPr>
              <a:t>notas</a:t>
            </a:r>
            <a:r>
              <a:rPr lang="en-US" altLang="de-DE" sz="2000" b="0" dirty="0">
                <a:solidFill>
                  <a:srgbClr val="333333"/>
                </a:solidFill>
                <a:latin typeface="Calibri Light"/>
              </a:rPr>
              <a:t> </a:t>
            </a:r>
            <a:r>
              <a:rPr lang="en-US" altLang="de-DE" sz="2000" b="0" dirty="0" err="1">
                <a:solidFill>
                  <a:srgbClr val="333333"/>
                </a:solidFill>
                <a:latin typeface="Calibri Light"/>
              </a:rPr>
              <a:t>en</a:t>
            </a:r>
            <a:r>
              <a:rPr lang="en-US" altLang="de-DE" sz="2000" b="0" dirty="0">
                <a:solidFill>
                  <a:srgbClr val="333333"/>
                </a:solidFill>
                <a:latin typeface="Calibri Light"/>
              </a:rPr>
              <a:t> la </a:t>
            </a:r>
            <a:r>
              <a:rPr lang="en-US" altLang="de-DE" sz="2000" b="0" dirty="0" err="1">
                <a:solidFill>
                  <a:srgbClr val="333333"/>
                </a:solidFill>
                <a:latin typeface="Calibri Light"/>
              </a:rPr>
              <a:t>escuela</a:t>
            </a:r>
            <a:r>
              <a:rPr lang="en-US" altLang="de-DE" sz="2000" b="0" dirty="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a:t>
            </a:r>
            <a:r>
              <a:rPr lang="en-US" altLang="de-DE" sz="2000" b="0" dirty="0" err="1">
                <a:solidFill>
                  <a:srgbClr val="333333"/>
                </a:solidFill>
                <a:latin typeface="Calibri Light"/>
              </a:rPr>
              <a:t>niño</a:t>
            </a:r>
            <a:r>
              <a:rPr lang="en-US" altLang="de-DE" sz="2000" b="0" dirty="0">
                <a:solidFill>
                  <a:srgbClr val="333333"/>
                </a:solidFill>
                <a:latin typeface="Calibri Light"/>
              </a:rPr>
              <a:t> ha </a:t>
            </a:r>
            <a:r>
              <a:rPr lang="en-US" altLang="de-DE" sz="2000" b="0" dirty="0" err="1">
                <a:solidFill>
                  <a:srgbClr val="333333"/>
                </a:solidFill>
                <a:latin typeface="Calibri Light"/>
              </a:rPr>
              <a:t>provocado</a:t>
            </a:r>
            <a:r>
              <a:rPr lang="en-US" altLang="de-DE" sz="2000" b="0" dirty="0">
                <a:solidFill>
                  <a:srgbClr val="333333"/>
                </a:solidFill>
                <a:latin typeface="Calibri Light"/>
              </a:rPr>
              <a:t> un </a:t>
            </a:r>
            <a:r>
              <a:rPr lang="en-US" altLang="de-DE" sz="2000" b="0" dirty="0" err="1">
                <a:solidFill>
                  <a:srgbClr val="333333"/>
                </a:solidFill>
                <a:latin typeface="Calibri Light"/>
              </a:rPr>
              <a:t>incendio</a:t>
            </a:r>
            <a:r>
              <a:rPr lang="en-US" altLang="de-DE" sz="2000" b="0" dirty="0">
                <a:solidFill>
                  <a:srgbClr val="333333"/>
                </a:solidFill>
                <a:latin typeface="Calibri Light"/>
              </a:rPr>
              <a:t> sin que </a:t>
            </a:r>
            <a:r>
              <a:rPr lang="en-US" altLang="de-DE" sz="2000" b="0" dirty="0" err="1">
                <a:solidFill>
                  <a:srgbClr val="333333"/>
                </a:solidFill>
                <a:latin typeface="Calibri Light"/>
              </a:rPr>
              <a:t>nadie</a:t>
            </a:r>
            <a:r>
              <a:rPr lang="en-US" altLang="de-DE" sz="2000" b="0" dirty="0">
                <a:solidFill>
                  <a:srgbClr val="333333"/>
                </a:solidFill>
                <a:latin typeface="Calibri Light"/>
              </a:rPr>
              <a:t> lo </a:t>
            </a:r>
            <a:r>
              <a:rPr lang="en-US" altLang="de-DE" sz="2000" b="0" dirty="0" err="1">
                <a:solidFill>
                  <a:srgbClr val="333333"/>
                </a:solidFill>
                <a:latin typeface="Calibri Light"/>
              </a:rPr>
              <a:t>descubriera</a:t>
            </a:r>
            <a:r>
              <a:rPr lang="en-US" altLang="de-DE" sz="2000" b="0" dirty="0">
                <a:solidFill>
                  <a:srgbClr val="333333"/>
                </a:solidFill>
                <a:latin typeface="Calibri Light"/>
              </a:rPr>
              <a:t>.</a:t>
            </a:r>
            <a:endParaRPr lang="en-CA" altLang="de-DE" sz="2000" dirty="0">
              <a:solidFill>
                <a:srgbClr val="333333"/>
              </a:solidFill>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¿Ha cambiado su decisión con la nueva imagen?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21</a:t>
            </a:fld>
            <a:endParaRPr lang="de-DE" altLang="de-DE" b="0">
              <a:latin typeface="Calibri Light"/>
            </a:endParaRPr>
          </a:p>
        </p:txBody>
      </p:sp>
      <p:sp>
        <p:nvSpPr>
          <p:cNvPr id="22"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23"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pic>
        <p:nvPicPr>
          <p:cNvPr id="39"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9" name="Text Box 9"/>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a:t>
            </a:r>
            <a:r>
              <a:rPr lang="en-US" altLang="de-DE" sz="2000" b="0" dirty="0" err="1">
                <a:solidFill>
                  <a:srgbClr val="333333"/>
                </a:solidFill>
                <a:latin typeface="Calibri Light"/>
              </a:rPr>
              <a:t>niño</a:t>
            </a:r>
            <a:r>
              <a:rPr lang="en-US" altLang="de-DE" sz="2000" b="0" dirty="0">
                <a:solidFill>
                  <a:srgbClr val="333333"/>
                </a:solidFill>
                <a:latin typeface="Calibri Light"/>
              </a:rPr>
              <a:t>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feliz</a:t>
            </a:r>
            <a:r>
              <a:rPr lang="en-US" altLang="de-DE" sz="2000" b="0" dirty="0">
                <a:solidFill>
                  <a:srgbClr val="333333"/>
                </a:solidFill>
                <a:latin typeface="Calibri Light"/>
              </a:rPr>
              <a:t> </a:t>
            </a:r>
            <a:r>
              <a:rPr lang="en-US" altLang="de-DE" sz="2000" b="0" dirty="0" err="1">
                <a:solidFill>
                  <a:srgbClr val="333333"/>
                </a:solidFill>
                <a:latin typeface="Calibri Light"/>
              </a:rPr>
              <a:t>porque</a:t>
            </a:r>
            <a:r>
              <a:rPr lang="en-US" altLang="de-DE" sz="2000" b="0" dirty="0">
                <a:solidFill>
                  <a:srgbClr val="333333"/>
                </a:solidFill>
                <a:latin typeface="Calibri Light"/>
              </a:rPr>
              <a:t> </a:t>
            </a:r>
            <a:r>
              <a:rPr lang="en-US" altLang="de-DE" sz="2000" b="0" dirty="0" err="1">
                <a:solidFill>
                  <a:srgbClr val="333333"/>
                </a:solidFill>
                <a:latin typeface="Calibri Light"/>
              </a:rPr>
              <a:t>por</a:t>
            </a:r>
            <a:r>
              <a:rPr lang="en-US" altLang="de-DE" sz="2000" b="0" dirty="0">
                <a:solidFill>
                  <a:srgbClr val="333333"/>
                </a:solidFill>
                <a:latin typeface="Calibri Light"/>
              </a:rPr>
              <a:t> fin ha </a:t>
            </a:r>
            <a:r>
              <a:rPr lang="en-US" altLang="de-DE" sz="2000" b="0" dirty="0" err="1">
                <a:solidFill>
                  <a:srgbClr val="333333"/>
                </a:solidFill>
                <a:latin typeface="Calibri Light"/>
              </a:rPr>
              <a:t>sido</a:t>
            </a:r>
            <a:r>
              <a:rPr lang="en-US" altLang="de-DE" sz="2000" b="0" dirty="0">
                <a:solidFill>
                  <a:srgbClr val="333333"/>
                </a:solidFill>
                <a:latin typeface="Calibri Light"/>
              </a:rPr>
              <a:t> </a:t>
            </a:r>
            <a:r>
              <a:rPr lang="en-US" altLang="de-DE" sz="2000" b="0" dirty="0" err="1">
                <a:solidFill>
                  <a:srgbClr val="333333"/>
                </a:solidFill>
                <a:latin typeface="Calibri Light"/>
              </a:rPr>
              <a:t>adoptado</a:t>
            </a:r>
            <a:r>
              <a:rPr lang="en-US" altLang="de-DE" sz="2000" b="0" dirty="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Los padres </a:t>
            </a:r>
            <a:r>
              <a:rPr lang="en-US" altLang="de-DE" sz="2000" b="0" dirty="0" err="1">
                <a:solidFill>
                  <a:srgbClr val="333333"/>
                </a:solidFill>
                <a:latin typeface="Calibri Light"/>
              </a:rPr>
              <a:t>felicitan</a:t>
            </a:r>
            <a:r>
              <a:rPr lang="en-US" altLang="de-DE" sz="2000" b="0" dirty="0">
                <a:solidFill>
                  <a:srgbClr val="333333"/>
                </a:solidFill>
                <a:latin typeface="Calibri Light"/>
              </a:rPr>
              <a:t> a </a:t>
            </a:r>
            <a:r>
              <a:rPr lang="en-US" altLang="de-DE" sz="2000" b="0" dirty="0" err="1">
                <a:solidFill>
                  <a:srgbClr val="333333"/>
                </a:solidFill>
                <a:latin typeface="Calibri Light"/>
              </a:rPr>
              <a:t>su</a:t>
            </a:r>
            <a:r>
              <a:rPr lang="en-US" altLang="de-DE" sz="2000" b="0" dirty="0">
                <a:solidFill>
                  <a:srgbClr val="333333"/>
                </a:solidFill>
                <a:latin typeface="Calibri Light"/>
              </a:rPr>
              <a:t> </a:t>
            </a:r>
            <a:r>
              <a:rPr lang="en-US" altLang="de-DE" sz="2000" b="0" dirty="0" err="1">
                <a:solidFill>
                  <a:srgbClr val="333333"/>
                </a:solidFill>
                <a:latin typeface="Calibri Light"/>
              </a:rPr>
              <a:t>hijo</a:t>
            </a:r>
            <a:r>
              <a:rPr lang="en-US" altLang="de-DE" sz="2000" b="0" dirty="0">
                <a:solidFill>
                  <a:srgbClr val="333333"/>
                </a:solidFill>
                <a:latin typeface="Calibri Light"/>
              </a:rPr>
              <a:t> </a:t>
            </a:r>
            <a:r>
              <a:rPr lang="en-US" altLang="de-DE" sz="2000" b="0" dirty="0" err="1">
                <a:solidFill>
                  <a:srgbClr val="333333"/>
                </a:solidFill>
                <a:latin typeface="Calibri Light"/>
              </a:rPr>
              <a:t>por</a:t>
            </a:r>
            <a:r>
              <a:rPr lang="en-US" altLang="de-DE" sz="2000" b="0" dirty="0">
                <a:solidFill>
                  <a:srgbClr val="333333"/>
                </a:solidFill>
                <a:latin typeface="Calibri Light"/>
              </a:rPr>
              <a:t> </a:t>
            </a:r>
            <a:r>
              <a:rPr lang="en-US" altLang="de-DE" sz="2000" b="0" dirty="0" err="1">
                <a:solidFill>
                  <a:srgbClr val="333333"/>
                </a:solidFill>
                <a:latin typeface="Calibri Light"/>
              </a:rPr>
              <a:t>haber</a:t>
            </a:r>
            <a:r>
              <a:rPr lang="en-US" altLang="de-DE" sz="2000" b="0" dirty="0">
                <a:solidFill>
                  <a:srgbClr val="333333"/>
                </a:solidFill>
                <a:latin typeface="Calibri Light"/>
              </a:rPr>
              <a:t> </a:t>
            </a:r>
            <a:r>
              <a:rPr lang="en-US" altLang="de-DE" sz="2000" b="0" dirty="0" err="1">
                <a:solidFill>
                  <a:srgbClr val="333333"/>
                </a:solidFill>
                <a:latin typeface="Calibri Light"/>
              </a:rPr>
              <a:t>informado</a:t>
            </a:r>
            <a:r>
              <a:rPr lang="en-US" altLang="de-DE" sz="2000" b="0" dirty="0">
                <a:solidFill>
                  <a:srgbClr val="333333"/>
                </a:solidFill>
                <a:latin typeface="Calibri Light"/>
              </a:rPr>
              <a:t> </a:t>
            </a:r>
            <a:r>
              <a:rPr lang="en-US" altLang="de-DE" sz="2000" b="0" dirty="0" err="1">
                <a:solidFill>
                  <a:srgbClr val="333333"/>
                </a:solidFill>
                <a:latin typeface="Calibri Light"/>
              </a:rPr>
              <a:t>sobre</a:t>
            </a:r>
            <a:r>
              <a:rPr lang="en-US" altLang="de-DE" sz="2000" b="0" dirty="0">
                <a:solidFill>
                  <a:srgbClr val="333333"/>
                </a:solidFill>
                <a:latin typeface="Calibri Light"/>
              </a:rPr>
              <a:t> un </a:t>
            </a:r>
            <a:r>
              <a:rPr lang="en-US" altLang="de-DE" sz="2000" b="0" dirty="0" err="1">
                <a:solidFill>
                  <a:srgbClr val="333333"/>
                </a:solidFill>
                <a:latin typeface="Calibri Light"/>
              </a:rPr>
              <a:t>incendio</a:t>
            </a:r>
            <a:r>
              <a:rPr lang="en-US" altLang="de-DE" sz="2000" b="0" dirty="0">
                <a:solidFill>
                  <a:srgbClr val="333333"/>
                </a:solidFill>
                <a:latin typeface="Calibri Light"/>
              </a:rPr>
              <a:t>, </a:t>
            </a:r>
            <a:r>
              <a:rPr lang="en-US" altLang="de-DE" sz="2000" b="0" dirty="0" err="1">
                <a:solidFill>
                  <a:srgbClr val="333333"/>
                </a:solidFill>
                <a:latin typeface="Calibri Light"/>
              </a:rPr>
              <a:t>por</a:t>
            </a:r>
            <a:r>
              <a:rPr lang="en-US" altLang="de-DE" sz="2000" b="0" dirty="0">
                <a:solidFill>
                  <a:srgbClr val="333333"/>
                </a:solidFill>
                <a:latin typeface="Calibri Light"/>
              </a:rPr>
              <a:t> lo que se </a:t>
            </a:r>
            <a:r>
              <a:rPr lang="en-US" altLang="de-DE" sz="2000" b="0" dirty="0" err="1">
                <a:solidFill>
                  <a:srgbClr val="333333"/>
                </a:solidFill>
                <a:latin typeface="Calibri Light"/>
              </a:rPr>
              <a:t>pudo</a:t>
            </a:r>
            <a:r>
              <a:rPr lang="en-US" altLang="de-DE" sz="2000" b="0" dirty="0">
                <a:solidFill>
                  <a:srgbClr val="333333"/>
                </a:solidFill>
                <a:latin typeface="Calibri Light"/>
              </a:rPr>
              <a:t> </a:t>
            </a:r>
            <a:r>
              <a:rPr lang="en-US" altLang="de-DE" sz="2000" b="0" dirty="0" err="1">
                <a:solidFill>
                  <a:srgbClr val="333333"/>
                </a:solidFill>
                <a:latin typeface="Calibri Light"/>
              </a:rPr>
              <a:t>apagar</a:t>
            </a:r>
            <a:r>
              <a:rPr lang="en-US" altLang="de-DE" sz="2000" b="0" dirty="0">
                <a:solidFill>
                  <a:srgbClr val="333333"/>
                </a:solidFill>
                <a:latin typeface="Calibri Light"/>
              </a:rPr>
              <a:t> a </a:t>
            </a:r>
            <a:r>
              <a:rPr lang="en-US" altLang="de-DE" sz="2000" b="0" dirty="0" err="1">
                <a:solidFill>
                  <a:srgbClr val="333333"/>
                </a:solidFill>
                <a:latin typeface="Calibri Light"/>
              </a:rPr>
              <a:t>tiempo</a:t>
            </a:r>
            <a:r>
              <a:rPr lang="en-US" altLang="de-DE" sz="2000" b="0" dirty="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a:t>
            </a:r>
            <a:r>
              <a:rPr lang="en-US" altLang="de-DE" sz="2000" b="0" dirty="0" err="1">
                <a:solidFill>
                  <a:srgbClr val="333333"/>
                </a:solidFill>
                <a:latin typeface="Calibri Light"/>
              </a:rPr>
              <a:t>niño</a:t>
            </a:r>
            <a:r>
              <a:rPr lang="en-US" altLang="de-DE" sz="2000" b="0" dirty="0">
                <a:solidFill>
                  <a:srgbClr val="333333"/>
                </a:solidFill>
                <a:latin typeface="Calibri Light"/>
              </a:rPr>
              <a:t> </a:t>
            </a:r>
            <a:r>
              <a:rPr lang="en-US" altLang="de-DE" sz="2000" b="0" dirty="0" err="1">
                <a:solidFill>
                  <a:srgbClr val="333333"/>
                </a:solidFill>
                <a:latin typeface="Calibri Light"/>
              </a:rPr>
              <a:t>sacó</a:t>
            </a:r>
            <a:r>
              <a:rPr lang="en-US" altLang="de-DE" sz="2000" b="0" dirty="0">
                <a:solidFill>
                  <a:srgbClr val="333333"/>
                </a:solidFill>
                <a:latin typeface="Calibri Light"/>
              </a:rPr>
              <a:t> </a:t>
            </a:r>
            <a:r>
              <a:rPr lang="en-US" altLang="de-DE" sz="2000" b="0" dirty="0" err="1">
                <a:solidFill>
                  <a:srgbClr val="333333"/>
                </a:solidFill>
                <a:latin typeface="Calibri Light"/>
              </a:rPr>
              <a:t>buenas</a:t>
            </a:r>
            <a:r>
              <a:rPr lang="en-US" altLang="de-DE" sz="2000" b="0" dirty="0">
                <a:solidFill>
                  <a:srgbClr val="333333"/>
                </a:solidFill>
                <a:latin typeface="Calibri Light"/>
              </a:rPr>
              <a:t> </a:t>
            </a:r>
            <a:r>
              <a:rPr lang="en-US" altLang="de-DE" sz="2000" b="0" dirty="0" err="1">
                <a:solidFill>
                  <a:srgbClr val="333333"/>
                </a:solidFill>
                <a:latin typeface="Calibri Light"/>
              </a:rPr>
              <a:t>notas</a:t>
            </a:r>
            <a:r>
              <a:rPr lang="en-US" altLang="de-DE" sz="2000" b="0" dirty="0">
                <a:solidFill>
                  <a:srgbClr val="333333"/>
                </a:solidFill>
                <a:latin typeface="Calibri Light"/>
              </a:rPr>
              <a:t> </a:t>
            </a:r>
            <a:r>
              <a:rPr lang="en-US" altLang="de-DE" sz="2000" b="0" dirty="0" err="1">
                <a:solidFill>
                  <a:srgbClr val="333333"/>
                </a:solidFill>
                <a:latin typeface="Calibri Light"/>
              </a:rPr>
              <a:t>en</a:t>
            </a:r>
            <a:r>
              <a:rPr lang="en-US" altLang="de-DE" sz="2000" b="0" dirty="0">
                <a:solidFill>
                  <a:srgbClr val="333333"/>
                </a:solidFill>
                <a:latin typeface="Calibri Light"/>
              </a:rPr>
              <a:t> la </a:t>
            </a:r>
            <a:r>
              <a:rPr lang="en-US" altLang="de-DE" sz="2000" b="0" dirty="0" err="1">
                <a:solidFill>
                  <a:srgbClr val="333333"/>
                </a:solidFill>
                <a:latin typeface="Calibri Light"/>
              </a:rPr>
              <a:t>escuela</a:t>
            </a:r>
            <a:r>
              <a:rPr lang="en-US" altLang="de-DE" sz="2000" b="0" dirty="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a:t>
            </a:r>
            <a:r>
              <a:rPr lang="en-US" altLang="de-DE" sz="2000" b="0" dirty="0" err="1">
                <a:solidFill>
                  <a:srgbClr val="333333"/>
                </a:solidFill>
                <a:latin typeface="Calibri Light"/>
              </a:rPr>
              <a:t>niño</a:t>
            </a:r>
            <a:r>
              <a:rPr lang="en-US" altLang="de-DE" sz="2000" b="0" dirty="0">
                <a:solidFill>
                  <a:srgbClr val="333333"/>
                </a:solidFill>
                <a:latin typeface="Calibri Light"/>
              </a:rPr>
              <a:t> ha </a:t>
            </a:r>
            <a:r>
              <a:rPr lang="en-US" altLang="de-DE" sz="2000" b="0" dirty="0" err="1">
                <a:solidFill>
                  <a:srgbClr val="333333"/>
                </a:solidFill>
                <a:latin typeface="Calibri Light"/>
              </a:rPr>
              <a:t>provocado</a:t>
            </a:r>
            <a:r>
              <a:rPr lang="en-US" altLang="de-DE" sz="2000" b="0" dirty="0">
                <a:solidFill>
                  <a:srgbClr val="333333"/>
                </a:solidFill>
                <a:latin typeface="Calibri Light"/>
              </a:rPr>
              <a:t> un </a:t>
            </a:r>
            <a:r>
              <a:rPr lang="en-US" altLang="de-DE" sz="2000" b="0" dirty="0" err="1">
                <a:solidFill>
                  <a:srgbClr val="333333"/>
                </a:solidFill>
                <a:latin typeface="Calibri Light"/>
              </a:rPr>
              <a:t>incendio</a:t>
            </a:r>
            <a:r>
              <a:rPr lang="en-US" altLang="de-DE" sz="2000" b="0" dirty="0">
                <a:solidFill>
                  <a:srgbClr val="333333"/>
                </a:solidFill>
                <a:latin typeface="Calibri Light"/>
              </a:rPr>
              <a:t> sin que </a:t>
            </a:r>
            <a:r>
              <a:rPr lang="en-US" altLang="de-DE" sz="2000" b="0" dirty="0" err="1">
                <a:solidFill>
                  <a:srgbClr val="333333"/>
                </a:solidFill>
                <a:latin typeface="Calibri Light"/>
              </a:rPr>
              <a:t>nadie</a:t>
            </a:r>
            <a:r>
              <a:rPr lang="en-US" altLang="de-DE" sz="2000" b="0" dirty="0">
                <a:solidFill>
                  <a:srgbClr val="333333"/>
                </a:solidFill>
                <a:latin typeface="Calibri Light"/>
              </a:rPr>
              <a:t> lo </a:t>
            </a:r>
            <a:r>
              <a:rPr lang="en-US" altLang="de-DE" sz="2000" b="0" dirty="0" err="1">
                <a:solidFill>
                  <a:srgbClr val="333333"/>
                </a:solidFill>
                <a:latin typeface="Calibri Light"/>
              </a:rPr>
              <a:t>descubriera</a:t>
            </a:r>
            <a:r>
              <a:rPr lang="en-US" altLang="de-DE" sz="2000" b="0" dirty="0">
                <a:solidFill>
                  <a:srgbClr val="333333"/>
                </a:solidFill>
                <a:latin typeface="Calibri Light"/>
              </a:rPr>
              <a:t>.</a:t>
            </a:r>
            <a:endParaRPr lang="en-CA" altLang="de-DE" sz="2000" dirty="0">
              <a:solidFill>
                <a:srgbClr val="333333"/>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¡Por favor re-evalúe la probabilidad!</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22</a:t>
            </a:fld>
            <a:endParaRPr lang="de-DE" altLang="de-DE" b="0">
              <a:latin typeface="Calibri Light"/>
            </a:endParaRPr>
          </a:p>
        </p:txBody>
      </p:sp>
      <p:sp>
        <p:nvSpPr>
          <p:cNvPr id="30"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31"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32"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pic>
        <p:nvPicPr>
          <p:cNvPr id="58"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12" name="Text Box 9"/>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a:t>
            </a:r>
            <a:r>
              <a:rPr lang="en-US" altLang="de-DE" sz="2000" b="0" dirty="0" err="1">
                <a:solidFill>
                  <a:srgbClr val="333333"/>
                </a:solidFill>
                <a:latin typeface="Calibri Light"/>
              </a:rPr>
              <a:t>niño</a:t>
            </a:r>
            <a:r>
              <a:rPr lang="en-US" altLang="de-DE" sz="2000" b="0" dirty="0">
                <a:solidFill>
                  <a:srgbClr val="333333"/>
                </a:solidFill>
                <a:latin typeface="Calibri Light"/>
              </a:rPr>
              <a:t> </a:t>
            </a:r>
            <a:r>
              <a:rPr lang="en-US" altLang="de-DE" sz="2000" b="0" dirty="0" err="1">
                <a:solidFill>
                  <a:srgbClr val="333333"/>
                </a:solidFill>
                <a:latin typeface="Calibri Light"/>
              </a:rPr>
              <a:t>está</a:t>
            </a:r>
            <a:r>
              <a:rPr lang="en-US" altLang="de-DE" sz="2000" b="0" dirty="0">
                <a:solidFill>
                  <a:srgbClr val="333333"/>
                </a:solidFill>
                <a:latin typeface="Calibri Light"/>
              </a:rPr>
              <a:t> </a:t>
            </a:r>
            <a:r>
              <a:rPr lang="en-US" altLang="de-DE" sz="2000" b="0" dirty="0" err="1">
                <a:solidFill>
                  <a:srgbClr val="333333"/>
                </a:solidFill>
                <a:latin typeface="Calibri Light"/>
              </a:rPr>
              <a:t>feliz</a:t>
            </a:r>
            <a:r>
              <a:rPr lang="en-US" altLang="de-DE" sz="2000" b="0" dirty="0">
                <a:solidFill>
                  <a:srgbClr val="333333"/>
                </a:solidFill>
                <a:latin typeface="Calibri Light"/>
              </a:rPr>
              <a:t> </a:t>
            </a:r>
            <a:r>
              <a:rPr lang="en-US" altLang="de-DE" sz="2000" b="0" dirty="0" err="1">
                <a:solidFill>
                  <a:srgbClr val="333333"/>
                </a:solidFill>
                <a:latin typeface="Calibri Light"/>
              </a:rPr>
              <a:t>porque</a:t>
            </a:r>
            <a:r>
              <a:rPr lang="en-US" altLang="de-DE" sz="2000" b="0" dirty="0">
                <a:solidFill>
                  <a:srgbClr val="333333"/>
                </a:solidFill>
                <a:latin typeface="Calibri Light"/>
              </a:rPr>
              <a:t> </a:t>
            </a:r>
            <a:r>
              <a:rPr lang="en-US" altLang="de-DE" sz="2000" b="0" dirty="0" err="1">
                <a:solidFill>
                  <a:srgbClr val="333333"/>
                </a:solidFill>
                <a:latin typeface="Calibri Light"/>
              </a:rPr>
              <a:t>por</a:t>
            </a:r>
            <a:r>
              <a:rPr lang="en-US" altLang="de-DE" sz="2000" b="0" dirty="0">
                <a:solidFill>
                  <a:srgbClr val="333333"/>
                </a:solidFill>
                <a:latin typeface="Calibri Light"/>
              </a:rPr>
              <a:t> fin ha </a:t>
            </a:r>
            <a:r>
              <a:rPr lang="en-US" altLang="de-DE" sz="2000" b="0" dirty="0" err="1">
                <a:solidFill>
                  <a:srgbClr val="333333"/>
                </a:solidFill>
                <a:latin typeface="Calibri Light"/>
              </a:rPr>
              <a:t>sido</a:t>
            </a:r>
            <a:r>
              <a:rPr lang="en-US" altLang="de-DE" sz="2000" b="0" dirty="0">
                <a:solidFill>
                  <a:srgbClr val="333333"/>
                </a:solidFill>
                <a:latin typeface="Calibri Light"/>
              </a:rPr>
              <a:t> </a:t>
            </a:r>
            <a:r>
              <a:rPr lang="en-US" altLang="de-DE" sz="2000" b="0" dirty="0" err="1">
                <a:solidFill>
                  <a:srgbClr val="333333"/>
                </a:solidFill>
                <a:latin typeface="Calibri Light"/>
              </a:rPr>
              <a:t>adoptado</a:t>
            </a:r>
            <a:r>
              <a:rPr lang="en-US" altLang="de-DE" sz="2000" b="0" dirty="0">
                <a:solidFill>
                  <a:srgbClr val="333333"/>
                </a:solidFill>
                <a:latin typeface="Calibri Light"/>
              </a:rPr>
              <a:t>.</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Los padres </a:t>
            </a:r>
            <a:r>
              <a:rPr lang="en-US" altLang="de-DE" sz="2000" b="0" dirty="0" err="1">
                <a:solidFill>
                  <a:srgbClr val="004992"/>
                </a:solidFill>
                <a:latin typeface="Calibri Light"/>
              </a:rPr>
              <a:t>felicitan</a:t>
            </a:r>
            <a:r>
              <a:rPr lang="en-US" altLang="de-DE" sz="2000" b="0" dirty="0">
                <a:solidFill>
                  <a:srgbClr val="004992"/>
                </a:solidFill>
                <a:latin typeface="Calibri Light"/>
              </a:rPr>
              <a:t> a </a:t>
            </a:r>
            <a:r>
              <a:rPr lang="en-US" altLang="de-DE" sz="2000" b="0" dirty="0" err="1">
                <a:solidFill>
                  <a:srgbClr val="004992"/>
                </a:solidFill>
                <a:latin typeface="Calibri Light"/>
              </a:rPr>
              <a:t>su</a:t>
            </a:r>
            <a:r>
              <a:rPr lang="en-US" altLang="de-DE" sz="2000" b="0" dirty="0">
                <a:solidFill>
                  <a:srgbClr val="004992"/>
                </a:solidFill>
                <a:latin typeface="Calibri Light"/>
              </a:rPr>
              <a:t> </a:t>
            </a:r>
            <a:r>
              <a:rPr lang="en-US" altLang="de-DE" sz="2000" b="0" dirty="0" err="1">
                <a:solidFill>
                  <a:srgbClr val="004992"/>
                </a:solidFill>
                <a:latin typeface="Calibri Light"/>
              </a:rPr>
              <a:t>hijo</a:t>
            </a:r>
            <a:r>
              <a:rPr lang="en-US" altLang="de-DE" sz="2000" b="0" dirty="0">
                <a:solidFill>
                  <a:srgbClr val="004992"/>
                </a:solidFill>
                <a:latin typeface="Calibri Light"/>
              </a:rPr>
              <a:t> </a:t>
            </a:r>
            <a:r>
              <a:rPr lang="en-US" altLang="de-DE" sz="2000" b="0" dirty="0" err="1">
                <a:solidFill>
                  <a:srgbClr val="004992"/>
                </a:solidFill>
                <a:latin typeface="Calibri Light"/>
              </a:rPr>
              <a:t>por</a:t>
            </a:r>
            <a:r>
              <a:rPr lang="en-US" altLang="de-DE" sz="2000" b="0" dirty="0">
                <a:solidFill>
                  <a:srgbClr val="004992"/>
                </a:solidFill>
                <a:latin typeface="Calibri Light"/>
              </a:rPr>
              <a:t> </a:t>
            </a:r>
            <a:r>
              <a:rPr lang="en-US" altLang="de-DE" sz="2000" b="0" dirty="0" err="1">
                <a:solidFill>
                  <a:srgbClr val="004992"/>
                </a:solidFill>
                <a:latin typeface="Calibri Light"/>
              </a:rPr>
              <a:t>haber</a:t>
            </a:r>
            <a:r>
              <a:rPr lang="en-US" altLang="de-DE" sz="2000" b="0" dirty="0">
                <a:solidFill>
                  <a:srgbClr val="004992"/>
                </a:solidFill>
                <a:latin typeface="Calibri Light"/>
              </a:rPr>
              <a:t> </a:t>
            </a:r>
            <a:r>
              <a:rPr lang="en-US" altLang="de-DE" sz="2000" b="0" dirty="0" err="1">
                <a:solidFill>
                  <a:srgbClr val="004992"/>
                </a:solidFill>
                <a:latin typeface="Calibri Light"/>
              </a:rPr>
              <a:t>informado</a:t>
            </a:r>
            <a:r>
              <a:rPr lang="en-US" altLang="de-DE" sz="2000" b="0" dirty="0">
                <a:solidFill>
                  <a:srgbClr val="004992"/>
                </a:solidFill>
                <a:latin typeface="Calibri Light"/>
              </a:rPr>
              <a:t> </a:t>
            </a:r>
            <a:r>
              <a:rPr lang="en-US" altLang="de-DE" sz="2000" b="0" dirty="0" err="1">
                <a:solidFill>
                  <a:srgbClr val="004992"/>
                </a:solidFill>
                <a:latin typeface="Calibri Light"/>
              </a:rPr>
              <a:t>sobre</a:t>
            </a:r>
            <a:r>
              <a:rPr lang="en-US" altLang="de-DE" sz="2000" b="0" dirty="0">
                <a:solidFill>
                  <a:srgbClr val="004992"/>
                </a:solidFill>
                <a:latin typeface="Calibri Light"/>
              </a:rPr>
              <a:t> un </a:t>
            </a:r>
            <a:r>
              <a:rPr lang="en-US" altLang="de-DE" sz="2000" b="0" dirty="0" err="1">
                <a:solidFill>
                  <a:srgbClr val="004992"/>
                </a:solidFill>
                <a:latin typeface="Calibri Light"/>
              </a:rPr>
              <a:t>incendio</a:t>
            </a:r>
            <a:r>
              <a:rPr lang="en-US" altLang="de-DE" sz="2000" b="0" dirty="0">
                <a:solidFill>
                  <a:srgbClr val="004992"/>
                </a:solidFill>
                <a:latin typeface="Calibri Light"/>
              </a:rPr>
              <a:t>, </a:t>
            </a:r>
            <a:r>
              <a:rPr lang="en-US" altLang="de-DE" sz="2000" b="0" dirty="0" err="1">
                <a:solidFill>
                  <a:srgbClr val="004992"/>
                </a:solidFill>
                <a:latin typeface="Calibri Light"/>
              </a:rPr>
              <a:t>por</a:t>
            </a:r>
            <a:r>
              <a:rPr lang="en-US" altLang="de-DE" sz="2000" b="0" dirty="0">
                <a:solidFill>
                  <a:srgbClr val="004992"/>
                </a:solidFill>
                <a:latin typeface="Calibri Light"/>
              </a:rPr>
              <a:t> lo que se </a:t>
            </a:r>
            <a:r>
              <a:rPr lang="en-US" altLang="de-DE" sz="2000" b="0" dirty="0" err="1">
                <a:solidFill>
                  <a:srgbClr val="004992"/>
                </a:solidFill>
                <a:latin typeface="Calibri Light"/>
              </a:rPr>
              <a:t>pudo</a:t>
            </a:r>
            <a:r>
              <a:rPr lang="en-US" altLang="de-DE" sz="2000" b="0" dirty="0">
                <a:solidFill>
                  <a:srgbClr val="004992"/>
                </a:solidFill>
                <a:latin typeface="Calibri Light"/>
              </a:rPr>
              <a:t> </a:t>
            </a:r>
            <a:r>
              <a:rPr lang="en-US" altLang="de-DE" sz="2000" b="0" dirty="0" err="1">
                <a:solidFill>
                  <a:srgbClr val="004992"/>
                </a:solidFill>
                <a:latin typeface="Calibri Light"/>
              </a:rPr>
              <a:t>apagar</a:t>
            </a:r>
            <a:r>
              <a:rPr lang="en-US" altLang="de-DE" sz="2000" b="0" dirty="0">
                <a:solidFill>
                  <a:srgbClr val="004992"/>
                </a:solidFill>
                <a:latin typeface="Calibri Light"/>
              </a:rPr>
              <a:t> a </a:t>
            </a:r>
            <a:r>
              <a:rPr lang="en-US" altLang="de-DE" sz="2000" b="0" dirty="0" err="1">
                <a:solidFill>
                  <a:srgbClr val="004992"/>
                </a:solidFill>
                <a:latin typeface="Calibri Light"/>
              </a:rPr>
              <a:t>tiempo</a:t>
            </a:r>
            <a:r>
              <a:rPr lang="en-US" altLang="de-DE" sz="2000" b="0" dirty="0">
                <a:solidFill>
                  <a:srgbClr val="004992"/>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a:t>
            </a:r>
            <a:r>
              <a:rPr lang="en-US" altLang="de-DE" sz="2000" b="0" dirty="0" err="1">
                <a:solidFill>
                  <a:srgbClr val="333333"/>
                </a:solidFill>
                <a:latin typeface="Calibri Light"/>
              </a:rPr>
              <a:t>niño</a:t>
            </a:r>
            <a:r>
              <a:rPr lang="en-US" altLang="de-DE" sz="2000" b="0" dirty="0">
                <a:solidFill>
                  <a:srgbClr val="333333"/>
                </a:solidFill>
                <a:latin typeface="Calibri Light"/>
              </a:rPr>
              <a:t> </a:t>
            </a:r>
            <a:r>
              <a:rPr lang="en-US" altLang="de-DE" sz="2000" b="0" dirty="0" err="1">
                <a:solidFill>
                  <a:srgbClr val="333333"/>
                </a:solidFill>
                <a:latin typeface="Calibri Light"/>
              </a:rPr>
              <a:t>sacó</a:t>
            </a:r>
            <a:r>
              <a:rPr lang="en-US" altLang="de-DE" sz="2000" b="0" dirty="0">
                <a:solidFill>
                  <a:srgbClr val="333333"/>
                </a:solidFill>
                <a:latin typeface="Calibri Light"/>
              </a:rPr>
              <a:t> </a:t>
            </a:r>
            <a:r>
              <a:rPr lang="en-US" altLang="de-DE" sz="2000" b="0" dirty="0" err="1">
                <a:solidFill>
                  <a:srgbClr val="333333"/>
                </a:solidFill>
                <a:latin typeface="Calibri Light"/>
              </a:rPr>
              <a:t>buenas</a:t>
            </a:r>
            <a:r>
              <a:rPr lang="en-US" altLang="de-DE" sz="2000" b="0" dirty="0">
                <a:solidFill>
                  <a:srgbClr val="333333"/>
                </a:solidFill>
                <a:latin typeface="Calibri Light"/>
              </a:rPr>
              <a:t> </a:t>
            </a:r>
            <a:r>
              <a:rPr lang="en-US" altLang="de-DE" sz="2000" b="0" dirty="0" err="1">
                <a:solidFill>
                  <a:srgbClr val="333333"/>
                </a:solidFill>
                <a:latin typeface="Calibri Light"/>
              </a:rPr>
              <a:t>notas</a:t>
            </a:r>
            <a:r>
              <a:rPr lang="en-US" altLang="de-DE" sz="2000" b="0" dirty="0">
                <a:solidFill>
                  <a:srgbClr val="333333"/>
                </a:solidFill>
                <a:latin typeface="Calibri Light"/>
              </a:rPr>
              <a:t> </a:t>
            </a:r>
            <a:r>
              <a:rPr lang="en-US" altLang="de-DE" sz="2000" b="0" dirty="0" err="1">
                <a:solidFill>
                  <a:srgbClr val="333333"/>
                </a:solidFill>
                <a:latin typeface="Calibri Light"/>
              </a:rPr>
              <a:t>en</a:t>
            </a:r>
            <a:r>
              <a:rPr lang="en-US" altLang="de-DE" sz="2000" b="0" dirty="0">
                <a:solidFill>
                  <a:srgbClr val="333333"/>
                </a:solidFill>
                <a:latin typeface="Calibri Light"/>
              </a:rPr>
              <a:t> la </a:t>
            </a:r>
            <a:r>
              <a:rPr lang="en-US" altLang="de-DE" sz="2000" b="0" dirty="0" err="1">
                <a:solidFill>
                  <a:srgbClr val="333333"/>
                </a:solidFill>
                <a:latin typeface="Calibri Light"/>
              </a:rPr>
              <a:t>escuela</a:t>
            </a:r>
            <a:r>
              <a:rPr lang="en-US" altLang="de-DE" sz="2000" b="0" dirty="0">
                <a:solidFill>
                  <a:srgbClr val="333333"/>
                </a:solidFill>
                <a:latin typeface="Calibri Light"/>
              </a:rPr>
              <a:t>. </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El </a:t>
            </a:r>
            <a:r>
              <a:rPr lang="en-US" altLang="de-DE" sz="2000" b="0" dirty="0" err="1">
                <a:solidFill>
                  <a:srgbClr val="333333"/>
                </a:solidFill>
                <a:latin typeface="Calibri Light"/>
              </a:rPr>
              <a:t>niño</a:t>
            </a:r>
            <a:r>
              <a:rPr lang="en-US" altLang="de-DE" sz="2000" b="0" dirty="0">
                <a:solidFill>
                  <a:srgbClr val="333333"/>
                </a:solidFill>
                <a:latin typeface="Calibri Light"/>
              </a:rPr>
              <a:t> ha </a:t>
            </a:r>
            <a:r>
              <a:rPr lang="en-US" altLang="de-DE" sz="2000" b="0" dirty="0" err="1">
                <a:solidFill>
                  <a:srgbClr val="333333"/>
                </a:solidFill>
                <a:latin typeface="Calibri Light"/>
              </a:rPr>
              <a:t>provocado</a:t>
            </a:r>
            <a:r>
              <a:rPr lang="en-US" altLang="de-DE" sz="2000" b="0" dirty="0">
                <a:solidFill>
                  <a:srgbClr val="333333"/>
                </a:solidFill>
                <a:latin typeface="Calibri Light"/>
              </a:rPr>
              <a:t> un </a:t>
            </a:r>
            <a:r>
              <a:rPr lang="en-US" altLang="de-DE" sz="2000" b="0" dirty="0" err="1">
                <a:solidFill>
                  <a:srgbClr val="333333"/>
                </a:solidFill>
                <a:latin typeface="Calibri Light"/>
              </a:rPr>
              <a:t>incendio</a:t>
            </a:r>
            <a:r>
              <a:rPr lang="en-US" altLang="de-DE" sz="2000" b="0" dirty="0">
                <a:solidFill>
                  <a:srgbClr val="333333"/>
                </a:solidFill>
                <a:latin typeface="Calibri Light"/>
              </a:rPr>
              <a:t> sin que </a:t>
            </a:r>
            <a:r>
              <a:rPr lang="en-US" altLang="de-DE" sz="2000" b="0" dirty="0" err="1">
                <a:solidFill>
                  <a:srgbClr val="333333"/>
                </a:solidFill>
                <a:latin typeface="Calibri Light"/>
              </a:rPr>
              <a:t>nadie</a:t>
            </a:r>
            <a:r>
              <a:rPr lang="en-US" altLang="de-DE" sz="2000" b="0" dirty="0">
                <a:solidFill>
                  <a:srgbClr val="333333"/>
                </a:solidFill>
                <a:latin typeface="Calibri Light"/>
              </a:rPr>
              <a:t> lo </a:t>
            </a:r>
            <a:r>
              <a:rPr lang="en-US" altLang="de-DE" sz="2000" b="0" dirty="0" err="1">
                <a:solidFill>
                  <a:srgbClr val="333333"/>
                </a:solidFill>
                <a:latin typeface="Calibri Light"/>
              </a:rPr>
              <a:t>descubriera</a:t>
            </a:r>
            <a:r>
              <a:rPr lang="en-US" altLang="de-DE" sz="2000" b="0" dirty="0">
                <a:solidFill>
                  <a:srgbClr val="333333"/>
                </a:solidFill>
                <a:latin typeface="Calibri Light"/>
              </a:rPr>
              <a:t>.</a:t>
            </a:r>
            <a:endParaRPr lang="en-CA" altLang="de-DE"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23</a:t>
            </a:fld>
            <a:endParaRPr lang="de-DE" altLang="de-DE" b="0">
              <a:latin typeface="Calibri Light"/>
            </a:endParaRPr>
          </a:p>
        </p:txBody>
      </p:sp>
      <p:sp>
        <p:nvSpPr>
          <p:cNvPr id="29"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30"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31"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pic>
        <p:nvPicPr>
          <p:cNvPr id="6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3"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4"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5"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6"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Text Box 12"/>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Los hombres están discutiendo sobre la plaza de aparcamiento a la sombra.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hombre tiene razón al decirle a la otra persona que no está bien ocupar dos plazas de aparcamiento.</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conductor del coche gris está siendo criticado injustamente.</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Los hombres negocian sobre el precio del automóvil.</a:t>
            </a:r>
            <a:endParaRPr lang="de-DE" altLang="de-DE" sz="2000" b="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¿Cómo de probable considera cada opción?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4" name="Slide Number Placeholder 3"/>
          <p:cNvSpPr>
            <a:spLocks noGrp="1"/>
          </p:cNvSpPr>
          <p:nvPr>
            <p:ph type="sldNum" sz="quarter" idx="12"/>
          </p:nvPr>
        </p:nvSpPr>
        <p:spPr/>
        <p:txBody>
          <a:bodyPr/>
          <a:lstStyle/>
          <a:p>
            <a:fld id="{1E510AD3-BE1C-4A26-AF60-4408D3022622}" type="slidenum">
              <a:rPr lang="de-DE" altLang="de-DE" b="0" smtClean="0">
                <a:latin typeface="Calibri Light"/>
              </a:rPr>
              <a:pPr/>
              <a:t>24</a:t>
            </a:fld>
            <a:endParaRPr lang="de-DE" altLang="de-DE" b="0">
              <a:latin typeface="Calibri Light"/>
            </a:endParaRPr>
          </a:p>
        </p:txBody>
      </p:sp>
      <p:sp>
        <p:nvSpPr>
          <p:cNvPr id="14"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pic>
        <p:nvPicPr>
          <p:cNvPr id="35" name="Picture 14" descr="autos3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2" name="Text Box 12"/>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Los hombres están discutiendo sobre la plaza de aparcamiento a la sombra.</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hombre tiene razón al decirle a la otra persona que no está bien ocupar dos plazas de aparcamiento.</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conductor del coche gris está siendo criticado injustamente.</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Los hombres negocian sobre el precio del automóvil.</a:t>
            </a:r>
            <a:endParaRPr lang="de-DE" altLang="de-DE" sz="2000" b="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¿Ha cambiado su decisión con la nueva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4" name="Slide Number Placeholder 3"/>
          <p:cNvSpPr>
            <a:spLocks noGrp="1"/>
          </p:cNvSpPr>
          <p:nvPr>
            <p:ph type="sldNum" sz="quarter" idx="12"/>
          </p:nvPr>
        </p:nvSpPr>
        <p:spPr/>
        <p:txBody>
          <a:bodyPr/>
          <a:lstStyle/>
          <a:p>
            <a:fld id="{1E510AD3-BE1C-4A26-AF60-4408D3022622}" type="slidenum">
              <a:rPr lang="de-DE" altLang="de-DE" b="0" smtClean="0">
                <a:latin typeface="Calibri Light"/>
              </a:rPr>
              <a:pPr/>
              <a:t>25</a:t>
            </a:fld>
            <a:endParaRPr lang="de-DE" altLang="de-DE" b="0">
              <a:latin typeface="Calibri Light"/>
            </a:endParaRPr>
          </a:p>
        </p:txBody>
      </p:sp>
      <p:sp>
        <p:nvSpPr>
          <p:cNvPr id="22"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3"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pic>
        <p:nvPicPr>
          <p:cNvPr id="39" name="Picture 18" descr="autos3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19" descr="autos2e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8" name="Text Box 12"/>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Los hombres están discutiendo sobre la plaza de aparcamiento a la sombra.</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hombre tiene razón al decirle a la otra persona que no está bien ocupar dos plazas de aparcamiento.</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conductor del coche gris está siendo criticado injustamente.</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Los hombres negocian sobre el precio del automóvil.</a:t>
            </a:r>
            <a:endParaRPr lang="de-DE" altLang="de-DE" sz="2000" b="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¡Por favor re-evalúe la probabilidad!</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4" name="Slide Number Placeholder 3"/>
          <p:cNvSpPr>
            <a:spLocks noGrp="1"/>
          </p:cNvSpPr>
          <p:nvPr>
            <p:ph type="sldNum" sz="quarter" idx="12"/>
          </p:nvPr>
        </p:nvSpPr>
        <p:spPr/>
        <p:txBody>
          <a:bodyPr/>
          <a:lstStyle/>
          <a:p>
            <a:fld id="{1E510AD3-BE1C-4A26-AF60-4408D3022622}" type="slidenum">
              <a:rPr lang="de-DE" altLang="de-DE" b="0" smtClean="0">
                <a:latin typeface="Calibri Light"/>
              </a:rPr>
              <a:pPr/>
              <a:t>26</a:t>
            </a:fld>
            <a:endParaRPr lang="de-DE" altLang="de-DE" b="0">
              <a:latin typeface="Calibri Light"/>
            </a:endParaRPr>
          </a:p>
        </p:txBody>
      </p:sp>
      <p:sp>
        <p:nvSpPr>
          <p:cNvPr id="30"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1"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2"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58" name="Picture 57" descr="autos1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15"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16"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1" name="Text Box 12"/>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Los hombres están discutiendo sobre la plaza de aparcamiento a la sombra.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hombre tiene razón al decirle a la otra persona que no está bien ocupar dos plazas de aparcamiento.</a:t>
            </a:r>
          </a:p>
          <a:p>
            <a:pPr eaLnBrk="1" hangingPunct="1">
              <a:spcBef>
                <a:spcPts val="1200"/>
              </a:spcBef>
              <a:spcAft>
                <a:spcPts val="0"/>
              </a:spcAft>
              <a:buClr>
                <a:srgbClr val="004992"/>
              </a:buClr>
              <a:buFont typeface="WingDings"/>
              <a:buAutoNum type="arabicPeriod"/>
            </a:pPr>
            <a:r>
              <a:rPr lang="es-ES" altLang="de-DE" sz="2000" b="0" dirty="0">
                <a:solidFill>
                  <a:srgbClr val="004992"/>
                </a:solidFill>
                <a:latin typeface="Calibri Light"/>
              </a:rPr>
              <a:t>El conductor del coche gris está siendo criticado injustamente.</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Los hombres negocian sobre el precio del automóvil.</a:t>
            </a:r>
            <a:endParaRPr lang="de-DE" altLang="de-DE" sz="20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4" name="Slide Number Placeholder 3"/>
          <p:cNvSpPr>
            <a:spLocks noGrp="1"/>
          </p:cNvSpPr>
          <p:nvPr>
            <p:ph type="sldNum" sz="quarter" idx="12"/>
          </p:nvPr>
        </p:nvSpPr>
        <p:spPr/>
        <p:txBody>
          <a:bodyPr/>
          <a:lstStyle/>
          <a:p>
            <a:fld id="{1E510AD3-BE1C-4A26-AF60-4408D3022622}" type="slidenum">
              <a:rPr lang="de-DE" altLang="de-DE" b="0" smtClean="0">
                <a:latin typeface="Calibri Light"/>
              </a:rPr>
              <a:pPr/>
              <a:t>27</a:t>
            </a:fld>
            <a:endParaRPr lang="de-DE" altLang="de-DE" b="0">
              <a:latin typeface="Calibri Light"/>
            </a:endParaRPr>
          </a:p>
        </p:txBody>
      </p:sp>
      <p:sp>
        <p:nvSpPr>
          <p:cNvPr id="29"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0"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1"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pic>
        <p:nvPicPr>
          <p:cNvPr id="62" name="Picture 11" descr="autos1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9"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10" descr="autos2e Kopi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3"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4"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5"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6"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9" name="Text Box 8"/>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hombre se distrae cuando suena el teléfono y la masa de pizza se le cae en la cabeza.</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Él pide ayuda porque una extraña criatura ha aterrizado sobre su cabeza.</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Él está tratando de hacer reír a una chica con un sombrero gracioso.</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Se olvidó de cómo hornear un pastel y está llamando a su madre para pedirle la receta.</a:t>
            </a:r>
            <a:endParaRPr lang="de-DE" altLang="de-DE" sz="2000" b="0">
              <a:solidFill>
                <a:srgbClr val="333333"/>
              </a:solidFill>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¿Cómo de probable considera cada opción?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28</a:t>
            </a:fld>
            <a:endParaRPr lang="de-DE" altLang="de-DE" b="0">
              <a:latin typeface="Calibri Light"/>
            </a:endParaRPr>
          </a:p>
        </p:txBody>
      </p:sp>
      <p:sp>
        <p:nvSpPr>
          <p:cNvPr id="14"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35"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5" name="Text Box 8"/>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hombre se distrae cuando suena el teléfono y la masa de pizza se le cae en la cabeza.</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Él pide ayuda porque una extraña criatura ha aterrizado sobre su cabeza.</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Él está tratando de hacer reír a una chica con un sombrero gracioso.</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Se olvidó de cómo hornear un pastel y está llamando a su madre para pedirle la receta.</a:t>
            </a:r>
            <a:endParaRPr lang="de-DE" altLang="de-DE" sz="2000" b="0">
              <a:solidFill>
                <a:srgbClr val="333333"/>
              </a:solidFill>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¿Ha cambiado su decisión con la nueva imagen?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29</a:t>
            </a:fld>
            <a:endParaRPr lang="de-DE" altLang="de-DE" b="0">
              <a:latin typeface="Calibri Light"/>
            </a:endParaRPr>
          </a:p>
        </p:txBody>
      </p:sp>
      <p:sp>
        <p:nvSpPr>
          <p:cNvPr id="22"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3"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pic>
        <p:nvPicPr>
          <p:cNvPr id="3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4" descr="pizza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¡Por favor re-evalúe la probabilidad!</a:t>
            </a:r>
            <a:endParaRPr lang="en-US" sz="3600">
              <a:latin typeface="Calibri Light"/>
            </a:endParaRPr>
          </a:p>
        </p:txBody>
      </p:sp>
      <p:sp>
        <p:nvSpPr>
          <p:cNvPr id="62480" name="Text Box 8"/>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hombre se distrae cuando suena el teléfono y la masa de pizza se le cae en la cabeza.</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Él pide ayuda porque una extraña criatura ha aterrizado sobre su cabeza.</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Él está tratando de hacer reír a una chica con un sombrero gracioso.</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Se olvidó de cómo hornear un pastel y está llamando a su madre para pedirle la receta.</a:t>
            </a:r>
            <a:endParaRPr lang="de-DE" altLang="de-DE" sz="2000" b="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30</a:t>
            </a:fld>
            <a:endParaRPr lang="de-DE" altLang="de-DE" b="0">
              <a:latin typeface="Calibri Light"/>
            </a:endParaRPr>
          </a:p>
        </p:txBody>
      </p:sp>
      <p:sp>
        <p:nvSpPr>
          <p:cNvPr id="30"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1"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2"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31</a:t>
            </a:fld>
            <a:endParaRPr lang="de-DE" altLang="de-DE" b="0">
              <a:latin typeface="Calibri Light"/>
            </a:endParaRPr>
          </a:p>
        </p:txBody>
      </p:sp>
      <p:sp>
        <p:nvSpPr>
          <p:cNvPr id="63503" name="Text Box 8"/>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es-ES" altLang="de-DE" sz="2000" b="0" dirty="0">
                <a:solidFill>
                  <a:srgbClr val="004992"/>
                </a:solidFill>
                <a:latin typeface="Calibri Light"/>
              </a:rPr>
              <a:t>El hombre se distrae cuando suena el teléfono y la masa de pizza se le cae en la cabeza.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Él pide ayuda porque una extraña criatura ha aterrizado sobre su cabeza.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Él está tratando de hacer reír a una chica con un sombrero gracioso.</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Se olvidó de cómo hornear un pastel y está llamando a su madre para pedirle la receta.</a:t>
            </a:r>
            <a:endParaRPr lang="de-DE" altLang="de-DE" sz="2000" b="0" dirty="0">
              <a:solidFill>
                <a:srgbClr val="333333"/>
              </a:solidFill>
              <a:latin typeface="Calibri Light"/>
            </a:endParaRPr>
          </a:p>
        </p:txBody>
      </p:sp>
      <p:sp>
        <p:nvSpPr>
          <p:cNvPr id="29"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0"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1"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4" descr="pizza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3"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4"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5"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6"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7" name="Text Box 5"/>
          <p:cNvSpPr txBox="1">
            <a:spLocks noChangeArrowheads="1"/>
          </p:cNvSpPr>
          <p:nvPr/>
        </p:nvSpPr>
        <p:spPr bwMode="auto">
          <a:xfrm>
            <a:off x="411479"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político ayuda a las personas desfavorecidas.</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político comunista alienta a los trabajadores a trabajar más duramente.</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predicador proclama el fin del mundo.</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jefe anuncia que no hay dinero para aumentar los sueldos, aunque él vive lujosamente.</a:t>
            </a:r>
            <a:endParaRPr lang="en-CA" altLang="de-DE" sz="2000" b="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¿Cómo de probable considera cada opción?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4" name="Slide Number Placeholder 3"/>
          <p:cNvSpPr>
            <a:spLocks noGrp="1"/>
          </p:cNvSpPr>
          <p:nvPr>
            <p:ph type="sldNum" sz="quarter" idx="12"/>
          </p:nvPr>
        </p:nvSpPr>
        <p:spPr/>
        <p:txBody>
          <a:bodyPr/>
          <a:lstStyle/>
          <a:p>
            <a:fld id="{1E510AD3-BE1C-4A26-AF60-4408D3022622}" type="slidenum">
              <a:rPr lang="de-DE" altLang="de-DE" b="0" smtClean="0">
                <a:latin typeface="Calibri Light"/>
              </a:rPr>
              <a:pPr/>
              <a:t>32</a:t>
            </a:fld>
            <a:endParaRPr lang="de-DE" altLang="de-DE" b="0">
              <a:latin typeface="Calibri Light"/>
            </a:endParaRPr>
          </a:p>
        </p:txBody>
      </p:sp>
      <p:sp>
        <p:nvSpPr>
          <p:cNvPr id="14"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35"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3" name="Text Box 5"/>
          <p:cNvSpPr txBox="1">
            <a:spLocks noChangeArrowheads="1"/>
          </p:cNvSpPr>
          <p:nvPr/>
        </p:nvSpPr>
        <p:spPr bwMode="auto">
          <a:xfrm>
            <a:off x="411479"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político ayuda a las personas desfavorecidas.</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político comunista alienta a los trabajadores a trabajar más duramente.</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predicador proclama el fin del mundo.</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jefe anuncia que no hay dinero para aumentar los sueldos, aunque él vive lujosamente.</a:t>
            </a:r>
            <a:endParaRPr lang="en-CA" altLang="de-DE" sz="2000" b="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Nuevamente, evalúe la posibilidad de cada explicación.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4" name="Slide Number Placeholder 3"/>
          <p:cNvSpPr>
            <a:spLocks noGrp="1"/>
          </p:cNvSpPr>
          <p:nvPr>
            <p:ph type="sldNum" sz="quarter" idx="12"/>
          </p:nvPr>
        </p:nvSpPr>
        <p:spPr/>
        <p:txBody>
          <a:bodyPr/>
          <a:lstStyle/>
          <a:p>
            <a:fld id="{1E510AD3-BE1C-4A26-AF60-4408D3022622}" type="slidenum">
              <a:rPr lang="de-DE" altLang="de-DE" b="0" smtClean="0">
                <a:latin typeface="Calibri Light"/>
              </a:rPr>
              <a:pPr/>
              <a:t>33</a:t>
            </a:fld>
            <a:endParaRPr lang="de-DE" altLang="de-DE" b="0">
              <a:latin typeface="Calibri Light"/>
            </a:endParaRPr>
          </a:p>
        </p:txBody>
      </p:sp>
      <p:sp>
        <p:nvSpPr>
          <p:cNvPr id="16"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17"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33"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0"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1"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Rechteck 7"/>
          <p:cNvSpPr>
            <a:spLocks noChangeArrowheads="1"/>
          </p:cNvSpPr>
          <p:nvPr/>
        </p:nvSpPr>
        <p:spPr bwMode="auto">
          <a:xfrm>
            <a:off x="2949324" y="2133600"/>
            <a:ext cx="557463"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ÉFICIO</a:t>
            </a:r>
          </a:p>
        </p:txBody>
      </p:sp>
      <p:sp>
        <p:nvSpPr>
          <p:cNvPr id="35"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Picture 66"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9" name="Text Box 5"/>
          <p:cNvSpPr txBox="1">
            <a:spLocks noChangeArrowheads="1"/>
          </p:cNvSpPr>
          <p:nvPr/>
        </p:nvSpPr>
        <p:spPr bwMode="auto">
          <a:xfrm>
            <a:off x="411479"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político ayuda a las personas desfavorecidas.</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político comunista alienta a los trabajadores a trabajar más duramente.</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predicador proclama el fin del mundo.</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jefe anuncia que no hay dinero para aumentar los sueldos, aunque él vive lujosamente.</a:t>
            </a:r>
            <a:endParaRPr lang="en-CA" altLang="de-DE" sz="2000" b="0" dirty="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Nuevamente, evalúe la posibilidad de cada explicación.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4" name="Slide Number Placeholder 3"/>
          <p:cNvSpPr>
            <a:spLocks noGrp="1"/>
          </p:cNvSpPr>
          <p:nvPr>
            <p:ph type="sldNum" sz="quarter" idx="12"/>
          </p:nvPr>
        </p:nvSpPr>
        <p:spPr/>
        <p:txBody>
          <a:bodyPr/>
          <a:lstStyle/>
          <a:p>
            <a:fld id="{1E510AD3-BE1C-4A26-AF60-4408D3022622}" type="slidenum">
              <a:rPr lang="de-DE" altLang="de-DE" b="0" smtClean="0">
                <a:latin typeface="Calibri Light"/>
              </a:rPr>
              <a:pPr/>
              <a:t>34</a:t>
            </a:fld>
            <a:endParaRPr lang="de-DE" altLang="de-DE" b="0">
              <a:latin typeface="Calibri Light"/>
            </a:endParaRPr>
          </a:p>
        </p:txBody>
      </p:sp>
      <p:sp>
        <p:nvSpPr>
          <p:cNvPr id="20"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1"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2"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pic>
        <p:nvPicPr>
          <p:cNvPr id="50"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6"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7"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8"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9"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0"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Rechteck 13"/>
          <p:cNvSpPr>
            <a:spLocks noChangeArrowheads="1"/>
          </p:cNvSpPr>
          <p:nvPr/>
        </p:nvSpPr>
        <p:spPr bwMode="auto">
          <a:xfrm>
            <a:off x="1057027" y="2103120"/>
            <a:ext cx="100584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BENÉFICIO</a:t>
            </a:r>
          </a:p>
        </p:txBody>
      </p:sp>
      <p:sp>
        <p:nvSpPr>
          <p:cNvPr id="66" name="Rechteck 7"/>
          <p:cNvSpPr>
            <a:spLocks noChangeArrowheads="1"/>
          </p:cNvSpPr>
          <p:nvPr/>
        </p:nvSpPr>
        <p:spPr bwMode="auto">
          <a:xfrm>
            <a:off x="4754880" y="2146105"/>
            <a:ext cx="54864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1300" b="0">
                <a:latin typeface="Calibri Light"/>
              </a:rPr>
              <a:t>ÉFICIO</a:t>
            </a:r>
            <a:endParaRPr lang="de-DE" altLang="de-DE" sz="1300" b="0" dirty="0">
              <a:latin typeface="Calibri Light"/>
            </a:endParaRPr>
          </a:p>
        </p:txBody>
      </p:sp>
      <p:sp>
        <p:nvSpPr>
          <p:cNvPr id="53"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4"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Picture 69" descr="Gala3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9" name="Text Box 5"/>
          <p:cNvSpPr txBox="1">
            <a:spLocks noChangeArrowheads="1"/>
          </p:cNvSpPr>
          <p:nvPr/>
        </p:nvSpPr>
        <p:spPr bwMode="auto">
          <a:xfrm>
            <a:off x="411479"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es-ES" altLang="de-DE" sz="2000" b="0" dirty="0">
                <a:solidFill>
                  <a:srgbClr val="004992"/>
                </a:solidFill>
                <a:latin typeface="Calibri Light"/>
              </a:rPr>
              <a:t>El político ayuda a las personas desfavorecidas.</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político comunista alienta a los trabajadores a trabajar más duramente.</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predicador proclama el fin del mundo.</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jefe anuncia que no hay dinero para aumentar los sueldos, aunque él vive lujosamente.</a:t>
            </a:r>
            <a:endParaRPr lang="en-CA" altLang="de-DE" sz="20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4" name="Slide Number Placeholder 3"/>
          <p:cNvSpPr>
            <a:spLocks noGrp="1"/>
          </p:cNvSpPr>
          <p:nvPr>
            <p:ph type="sldNum" sz="quarter" idx="12"/>
          </p:nvPr>
        </p:nvSpPr>
        <p:spPr/>
        <p:txBody>
          <a:bodyPr/>
          <a:lstStyle/>
          <a:p>
            <a:fld id="{1E510AD3-BE1C-4A26-AF60-4408D3022622}" type="slidenum">
              <a:rPr lang="de-DE" altLang="de-DE" b="0" smtClean="0">
                <a:latin typeface="Calibri Light"/>
              </a:rPr>
              <a:pPr/>
              <a:t>35</a:t>
            </a:fld>
            <a:endParaRPr lang="de-DE" altLang="de-DE" b="0">
              <a:latin typeface="Calibri Light"/>
            </a:endParaRPr>
          </a:p>
        </p:txBody>
      </p:sp>
      <p:sp>
        <p:nvSpPr>
          <p:cNvPr id="20"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1"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2"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pic>
        <p:nvPicPr>
          <p:cNvPr id="55"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2" descr="1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1"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Rechteck 13"/>
          <p:cNvSpPr>
            <a:spLocks noChangeArrowheads="1"/>
          </p:cNvSpPr>
          <p:nvPr/>
        </p:nvSpPr>
        <p:spPr bwMode="auto">
          <a:xfrm>
            <a:off x="1057027" y="2103120"/>
            <a:ext cx="100584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BENÉFICIO</a:t>
            </a:r>
          </a:p>
        </p:txBody>
      </p:sp>
      <p:sp>
        <p:nvSpPr>
          <p:cNvPr id="59"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Rechteck 7"/>
          <p:cNvSpPr>
            <a:spLocks noChangeArrowheads="1"/>
          </p:cNvSpPr>
          <p:nvPr/>
        </p:nvSpPr>
        <p:spPr bwMode="auto">
          <a:xfrm>
            <a:off x="4754880" y="2146105"/>
            <a:ext cx="54864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1300" b="0">
                <a:latin typeface="Calibri Light"/>
              </a:rPr>
              <a:t>ÉFICIO</a:t>
            </a:r>
            <a:endParaRPr lang="de-DE" altLang="de-DE" sz="1300" b="0" dirty="0">
              <a:latin typeface="Calibri Light"/>
            </a:endParaRPr>
          </a:p>
        </p:txBody>
      </p:sp>
      <p:sp>
        <p:nvSpPr>
          <p:cNvPr id="58"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extLst>
      <p:ext uri="{BB962C8B-B14F-4D97-AF65-F5344CB8AC3E}">
        <p14:creationId xmlns:p14="http://schemas.microsoft.com/office/powerpoint/2010/main" val="7099176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Text Box 5"/>
          <p:cNvSpPr txBox="1">
            <a:spLocks noChangeArrowheads="1"/>
          </p:cNvSpPr>
          <p:nvPr/>
        </p:nvSpPr>
        <p:spPr bwMode="auto">
          <a:xfrm>
            <a:off x="5981141" y="407035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solidFill>
                  <a:srgbClr val="000000"/>
                </a:solidFill>
                <a:latin typeface="Calibri Light"/>
                <a:ea typeface="+mn-ea"/>
              </a:rPr>
              <a:t>3</a:t>
            </a:r>
          </a:p>
        </p:txBody>
      </p:sp>
      <p:sp>
        <p:nvSpPr>
          <p:cNvPr id="68615" name="Text Box 8"/>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hombre es un prófugo de la ley que trata de engañar a la policía.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Se está poniendo un bañador de mujer para bromear.</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Es el guardaespaldas personal de la mujer.</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Se ha mojado la ropa y ahora le está robando la ropa a la mujer.</a:t>
            </a:r>
            <a:endParaRPr lang="de-DE" altLang="de-DE" sz="2000" b="0" dirty="0">
              <a:solidFill>
                <a:srgbClr val="333333"/>
              </a:solidFill>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¿Cómo de probable considera cada opción?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36</a:t>
            </a:fld>
            <a:endParaRPr lang="de-DE" altLang="de-DE" b="0">
              <a:latin typeface="Calibri Light"/>
            </a:endParaRPr>
          </a:p>
        </p:txBody>
      </p:sp>
      <p:sp>
        <p:nvSpPr>
          <p:cNvPr id="14"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35"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36"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¿Ha cambiado su decisión con la nueva imagen?</a:t>
            </a:r>
            <a:endParaRPr lang="en-US" sz="3600">
              <a:latin typeface="Calibri Light"/>
            </a:endParaRPr>
          </a:p>
        </p:txBody>
      </p:sp>
      <p:sp>
        <p:nvSpPr>
          <p:cNvPr id="69642" name="Text Box 8"/>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hombre es un prófugo de la ley que trata de engañar a la policía.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Se está poniendo un bañador de mujer para bromear.</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Es el guardaespaldas personal de la mujer.</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Se ha mojado la ropa y ahora le está robando la ropa a la mujer.</a:t>
            </a:r>
            <a:endParaRPr lang="de-DE" altLang="de-DE" sz="2000" b="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37</a:t>
            </a:fld>
            <a:endParaRPr lang="de-DE" altLang="de-DE" b="0">
              <a:latin typeface="Calibri Light"/>
            </a:endParaRPr>
          </a:p>
        </p:txBody>
      </p:sp>
      <p:sp>
        <p:nvSpPr>
          <p:cNvPr id="22"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3"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pic>
        <p:nvPicPr>
          <p:cNvPr id="39" name="Picture 6"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sp>
        <p:nvSpPr>
          <p:cNvPr id="41"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¡Por favor re-evalúe la probabilidad!</a:t>
            </a:r>
            <a:endParaRPr lang="en-US" sz="3600">
              <a:latin typeface="Calibri Light"/>
            </a:endParaRPr>
          </a:p>
        </p:txBody>
      </p:sp>
      <p:sp>
        <p:nvSpPr>
          <p:cNvPr id="70668" name="Text Box 8"/>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hombre es un prófugo de la ley que trata de engañar a la policía.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Se está poniendo un bañador de mujer para bromear.</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Es el guardaespaldas personal de la mujer.</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Se ha mojado la ropa y ahora le está robando la ropa a la mujer.</a:t>
            </a:r>
            <a:endParaRPr lang="de-DE" altLang="de-DE" sz="2000" b="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38</a:t>
            </a:fld>
            <a:endParaRPr lang="de-DE" altLang="de-DE" b="0">
              <a:latin typeface="Calibri Light"/>
            </a:endParaRPr>
          </a:p>
        </p:txBody>
      </p:sp>
      <p:sp>
        <p:nvSpPr>
          <p:cNvPr id="30"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1"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32"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pic>
        <p:nvPicPr>
          <p:cNvPr id="58"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59"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1" name="Text Box 8"/>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es-ES" altLang="de-DE" sz="2000" b="0" dirty="0">
                <a:solidFill>
                  <a:srgbClr val="004992"/>
                </a:solidFill>
                <a:latin typeface="Calibri Light"/>
              </a:rPr>
              <a:t>El hombre es un prófugo de la ley que trata de engañar a la policía.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Se está poniendo un bañador de mujer para bromear.</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Es el guardaespaldas personal de la mujer.</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Se ha mojado la ropa y ahora le está robando la ropa a la mujer.</a:t>
            </a:r>
            <a:endParaRPr lang="de-DE" altLang="de-DE" sz="2000" b="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39</a:t>
            </a:fld>
            <a:endParaRPr lang="de-DE" altLang="de-DE" b="0">
              <a:latin typeface="Calibri Light"/>
            </a:endParaRPr>
          </a:p>
        </p:txBody>
      </p:sp>
      <p:sp>
        <p:nvSpPr>
          <p:cNvPr id="29"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0"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1"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62" name="Picture 9" descr="Kleidertau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64" name="Picture 7" descr="Kleidertausch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3"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4"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5"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6"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es-ES" sz="2400" dirty="0">
                <a:solidFill>
                  <a:srgbClr val="004992"/>
                </a:solidFill>
                <a:latin typeface="Calibri Light"/>
                <a:ea typeface="ＭＳ Ｐゴシック" panose="020B0600070205080204" pitchFamily="34" charset="-128"/>
              </a:rPr>
              <a:t>Opcional: Los vídeos sobre el tema de hoy están disponibles en </a:t>
            </a:r>
            <a:br>
              <a:rPr lang="es-ES" sz="2400" dirty="0">
                <a:solidFill>
                  <a:srgbClr val="004992"/>
                </a:solidFill>
                <a:latin typeface="Calibri Light"/>
                <a:ea typeface="ＭＳ Ｐゴシック" panose="020B0600070205080204" pitchFamily="34" charset="-128"/>
              </a:rPr>
            </a:br>
            <a:r>
              <a:rPr lang="es-ES" sz="2400" dirty="0">
                <a:solidFill>
                  <a:srgbClr val="004992"/>
                </a:solidFill>
                <a:latin typeface="Calibri Light"/>
                <a:ea typeface="ＭＳ Ｐゴシック" panose="020B0600070205080204" pitchFamily="34" charset="-128"/>
              </a:rPr>
              <a:t>la siguiente página web</a:t>
            </a:r>
            <a:r>
              <a:rPr lang="en-US" sz="2400" dirty="0">
                <a:solidFill>
                  <a:srgbClr val="004992"/>
                </a:solidFill>
                <a:latin typeface="Calibri Light"/>
                <a:ea typeface="ＭＳ Ｐゴシック" panose="020B0600070205080204" pitchFamily="34" charset="-128"/>
              </a:rPr>
              <a:t>: </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s-ES" sz="2400" dirty="0">
                <a:solidFill>
                  <a:srgbClr val="333333"/>
                </a:solidFill>
                <a:latin typeface="Calibri Light"/>
                <a:ea typeface="ＭＳ Ｐゴシック" panose="020B0600070205080204" pitchFamily="34" charset="-128"/>
              </a:rPr>
              <a:t>Después de verlo, se comentará la relación entre el video y el tema de hoy</a:t>
            </a:r>
            <a:r>
              <a:rPr lang="en-US" sz="2400" dirty="0">
                <a:solidFill>
                  <a:srgbClr val="333333"/>
                </a:solidFill>
                <a:latin typeface="Calibri Light"/>
                <a:ea typeface="ＭＳ Ｐゴシック" panose="020B0600070205080204" pitchFamily="34" charset="-128"/>
              </a:rPr>
              <a:t>.</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Opcional: Videoclip</a:t>
            </a:r>
            <a:endParaRPr lang="de-DE" sz="3600" dirty="0"/>
          </a:p>
        </p:txBody>
      </p:sp>
      <p:sp>
        <p:nvSpPr>
          <p:cNvPr id="7" name="Fußzeilenplatzhalter 6"/>
          <p:cNvSpPr>
            <a:spLocks noGrp="1"/>
          </p:cNvSpPr>
          <p:nvPr>
            <p:ph type="ftr" sz="quarter" idx="11"/>
          </p:nvPr>
        </p:nvSpPr>
        <p:spPr bwMode="gray"/>
        <p:txBody>
          <a:bodyPr/>
          <a:lstStyle/>
          <a:p>
            <a:r>
              <a:rPr lang="es-ES">
                <a:solidFill>
                  <a:srgbClr val="333333"/>
                </a:solidFill>
              </a:rPr>
              <a:t>Entrenamiento Metacognitivo 3 - Cambiar Creencias</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40</a:t>
            </a:fld>
            <a:endParaRPr lang="de-DE" dirty="0">
              <a:solidFill>
                <a:srgbClr val="333333"/>
              </a:solidFill>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[for trainers:</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s-ES" b="0" dirty="0">
                <a:solidFill>
                  <a:srgbClr val="333333"/>
                </a:solidFill>
                <a:latin typeface="Calibri Light"/>
                <a:ea typeface="ＭＳ Ｐゴシック" panose="020B0600070205080204" pitchFamily="34" charset="-128"/>
              </a:rPr>
              <a:t>algunos vídeos pueden contener lenguaje no apropiado para todos los públicos o no ser válidos en distintas culturas. Por favor, revise </a:t>
            </a:r>
            <a:r>
              <a:rPr lang="es-ES" b="0" dirty="0" err="1">
                <a:solidFill>
                  <a:srgbClr val="333333"/>
                </a:solidFill>
                <a:latin typeface="Calibri Light"/>
                <a:ea typeface="ＭＳ Ｐゴシック" panose="020B0600070205080204" pitchFamily="34" charset="-128"/>
              </a:rPr>
              <a:t>cuidaosamente</a:t>
            </a:r>
            <a:r>
              <a:rPr lang="es-ES" b="0" dirty="0">
                <a:solidFill>
                  <a:srgbClr val="333333"/>
                </a:solidFill>
                <a:latin typeface="Calibri Light"/>
                <a:ea typeface="ＭＳ Ｐゴシック" panose="020B0600070205080204" pitchFamily="34" charset="-128"/>
              </a:rPr>
              <a:t> los vídeos antes de mostrarlos</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39457305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7" name="Text Box 4"/>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niño disfruta de un hermoso día.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niño se ha escapado para ir de pesca.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niño quiere agradar a su mamá pescando para ella.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niño ha robado gusanos para pescar.</a:t>
            </a:r>
            <a:endParaRPr lang="en-CA" altLang="de-DE" sz="2000" b="0" dirty="0">
              <a:solidFill>
                <a:srgbClr val="333333"/>
              </a:solidFill>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¿Cómo de probable considera cada opción?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41</a:t>
            </a:fld>
            <a:endParaRPr lang="de-DE" altLang="de-DE" b="0">
              <a:latin typeface="Calibri Light"/>
            </a:endParaRPr>
          </a:p>
        </p:txBody>
      </p:sp>
      <p:sp>
        <p:nvSpPr>
          <p:cNvPr id="14"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20"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65" name="Text Box 4"/>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niño disfruta de un hermoso día.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niño se ha escapado para ir de pesca.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niño quiere agradar a su mamá pescando para ella.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niño ha robado gusanos para pescar.</a:t>
            </a:r>
            <a:endParaRPr lang="en-CA" altLang="de-DE" sz="2000" b="0" dirty="0">
              <a:solidFill>
                <a:srgbClr val="333333"/>
              </a:solidFill>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¿Ha cambiado su decisión con la nueva imagen?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42</a:t>
            </a:fld>
            <a:endParaRPr lang="de-DE" altLang="de-DE" b="0">
              <a:latin typeface="Calibri Light"/>
            </a:endParaRPr>
          </a:p>
        </p:txBody>
      </p:sp>
      <p:sp>
        <p:nvSpPr>
          <p:cNvPr id="22"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3"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pic>
        <p:nvPicPr>
          <p:cNvPr id="3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92" name="Text Box 4"/>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niño disfruta de un hermoso día.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niño se ha escapado para ir de pesca.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niño quiere agradar a su mamá pescando para ella.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niño ha robado gusanos para pescar.</a:t>
            </a:r>
            <a:endParaRPr lang="en-CA" altLang="de-DE" sz="2000" b="0" dirty="0">
              <a:solidFill>
                <a:srgbClr val="333333"/>
              </a:solidFill>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¡Por favor re-evalúe la probabilidad!</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43</a:t>
            </a:fld>
            <a:endParaRPr lang="de-DE" altLang="de-DE" b="0">
              <a:latin typeface="Calibri Light"/>
            </a:endParaRPr>
          </a:p>
        </p:txBody>
      </p:sp>
      <p:sp>
        <p:nvSpPr>
          <p:cNvPr id="30"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1"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2"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pic>
        <p:nvPicPr>
          <p:cNvPr id="58"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15" name="Text Box 4"/>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niño disfruta de un hermoso día.</a:t>
            </a:r>
          </a:p>
          <a:p>
            <a:pPr eaLnBrk="1" hangingPunct="1">
              <a:spcBef>
                <a:spcPts val="1200"/>
              </a:spcBef>
              <a:spcAft>
                <a:spcPts val="0"/>
              </a:spcAft>
              <a:buClr>
                <a:srgbClr val="004992"/>
              </a:buClr>
              <a:buFont typeface="WingDings"/>
              <a:buAutoNum type="arabicPeriod"/>
            </a:pPr>
            <a:r>
              <a:rPr lang="es-ES" altLang="de-DE" sz="2000" b="0" dirty="0">
                <a:solidFill>
                  <a:srgbClr val="004992"/>
                </a:solidFill>
                <a:latin typeface="Calibri Light"/>
              </a:rPr>
              <a:t>El niño se ha escapado para ir de pesca.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niño quiere agradar a su mamá pescando para ella.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niño ha robado gusanos para pescar.</a:t>
            </a:r>
            <a:endParaRPr lang="en-CA" altLang="de-DE" sz="2000" b="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44</a:t>
            </a:fld>
            <a:endParaRPr lang="de-DE" altLang="de-DE" b="0">
              <a:latin typeface="Calibri Light"/>
            </a:endParaRPr>
          </a:p>
        </p:txBody>
      </p:sp>
      <p:sp>
        <p:nvSpPr>
          <p:cNvPr id="29"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0"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1"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62"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11" descr="angeln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3"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4"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5"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6"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9" name="Text Box 4"/>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Los dos hombres se comunican por telepatía.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hombre se ha sorprendido al ver al otro abrir la puerta.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hombre se da la vuelta porque reconoce al otro hombre.</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hombre se ha sorprendido porque el otro hombre le hizo un comentario brusco.</a:t>
            </a:r>
            <a:endParaRPr lang="en-US" altLang="de-DE" sz="2000" b="0" dirty="0">
              <a:solidFill>
                <a:srgbClr val="333333"/>
              </a:solidFill>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¿Cómo de probable considera cada opción?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45</a:t>
            </a:fld>
            <a:endParaRPr lang="de-DE" altLang="de-DE" b="0">
              <a:latin typeface="Calibri Light"/>
            </a:endParaRPr>
          </a:p>
        </p:txBody>
      </p:sp>
      <p:sp>
        <p:nvSpPr>
          <p:cNvPr id="14"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pic>
        <p:nvPicPr>
          <p:cNvPr id="35"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5" name="Text Box 4"/>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Los dos hombres se comunican por telepatía.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hombre se ha sorprendido al ver al otro abrir la puerta.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hombre se da la vuelta porque reconoce al otro hombre.</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hombre se ha sorprendido porque el otro hombre le hizo un comentario brusco.</a:t>
            </a:r>
            <a:endParaRPr lang="en-US" altLang="de-DE" sz="2000" b="0" dirty="0">
              <a:solidFill>
                <a:srgbClr val="333333"/>
              </a:solidFill>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¿Ha cambiado su decisión con la nueva imagen?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46</a:t>
            </a:fld>
            <a:endParaRPr lang="de-DE" altLang="de-DE" b="0">
              <a:latin typeface="Calibri Light"/>
            </a:endParaRPr>
          </a:p>
        </p:txBody>
      </p:sp>
      <p:sp>
        <p:nvSpPr>
          <p:cNvPr id="22"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23"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pic>
        <p:nvPicPr>
          <p:cNvPr id="39"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3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81" name="Text Box 4"/>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Los dos hombres se comunican por telepatía.</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hombre se ha sorprendido al ver al otro abrir la puerta.</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hombre se da la vuelta porque reconoce al otro hombre.</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hombre se ha sorprendido porque el otro hombre le hizo un comentario brusco.</a:t>
            </a:r>
            <a:endParaRPr lang="en-US" altLang="de-DE" sz="2000" b="0">
              <a:solidFill>
                <a:srgbClr val="333333"/>
              </a:solidFill>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¡Por favor re-evalúe la probabilidad!</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47</a:t>
            </a:fld>
            <a:endParaRPr lang="de-DE" altLang="de-DE" b="0">
              <a:latin typeface="Calibri Light"/>
            </a:endParaRPr>
          </a:p>
        </p:txBody>
      </p:sp>
      <p:sp>
        <p:nvSpPr>
          <p:cNvPr id="30"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1</a:t>
            </a:r>
          </a:p>
        </p:txBody>
      </p:sp>
      <p:sp>
        <p:nvSpPr>
          <p:cNvPr id="31"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32"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pic>
        <p:nvPicPr>
          <p:cNvPr id="58"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4" name="Text Box 4"/>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Los dos hombres se comunican por telepatía.</a:t>
            </a:r>
          </a:p>
          <a:p>
            <a:pPr eaLnBrk="1" hangingPunct="1">
              <a:spcBef>
                <a:spcPts val="1200"/>
              </a:spcBef>
              <a:spcAft>
                <a:spcPts val="0"/>
              </a:spcAft>
              <a:buClr>
                <a:srgbClr val="004992"/>
              </a:buClr>
              <a:buFont typeface="WingDings"/>
              <a:buAutoNum type="arabicPeriod"/>
            </a:pPr>
            <a:r>
              <a:rPr lang="es-ES" altLang="de-DE" sz="2000" b="0" dirty="0">
                <a:solidFill>
                  <a:srgbClr val="004992"/>
                </a:solidFill>
                <a:latin typeface="Calibri Light"/>
              </a:rPr>
              <a:t>El hombre se ha sorprendido al ver al otro abrir la puerta.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hombre se da la vuelta porque reconoce al otro hombre.</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hombre se ha sorprendido porque el otro hombre le hizo un comentario brusco.</a:t>
            </a:r>
            <a:endParaRPr lang="en-US" altLang="de-DE" sz="2000" b="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48</a:t>
            </a:fld>
            <a:endParaRPr lang="de-DE" altLang="de-DE" b="0">
              <a:latin typeface="Calibri Light"/>
            </a:endParaRPr>
          </a:p>
        </p:txBody>
      </p:sp>
      <p:sp>
        <p:nvSpPr>
          <p:cNvPr id="29"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30"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31"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pic>
        <p:nvPicPr>
          <p:cNvPr id="6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3"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4"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5"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6"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6" name="Text Box 4"/>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Los hombres practican sus habilidades de atar el ganado antes de la estampida.</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vaquero quiere comprarse un lazo.</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vaquero utiliza una cuerda de la tienda para atar al vendedor y robar el dinero.</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hombre se quiere comprar un sombrero nuevo.</a:t>
            </a:r>
            <a:endParaRPr lang="en-CA" altLang="de-DE" sz="2000" b="0">
              <a:solidFill>
                <a:srgbClr val="333333"/>
              </a:solidFill>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¿Cómo de probable considera cada opción?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49</a:t>
            </a:fld>
            <a:endParaRPr lang="de-DE" altLang="de-DE" b="0">
              <a:latin typeface="Calibri Light"/>
            </a:endParaRPr>
          </a:p>
        </p:txBody>
      </p:sp>
      <p:sp>
        <p:nvSpPr>
          <p:cNvPr id="14"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35" name="Picture 34"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53" name="Text Box 4"/>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Los hombres practican sus habilidades de atar el ganado antes de la estampida.</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vaquero quiere comprarse un lazo.</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vaquero utiliza una cuerda de la tienda para atar al vendedor y robar el dinero.</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hombre se quiere comprar un sombrero nuevo.</a:t>
            </a:r>
            <a:endParaRPr lang="en-CA" altLang="de-DE" sz="2000" b="0">
              <a:solidFill>
                <a:srgbClr val="333333"/>
              </a:solidFill>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¿Ha cambiado su decisión con la nueva imagen?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50</a:t>
            </a:fld>
            <a:endParaRPr lang="de-DE" altLang="de-DE" b="0">
              <a:latin typeface="Calibri Light"/>
            </a:endParaRPr>
          </a:p>
        </p:txBody>
      </p:sp>
      <p:sp>
        <p:nvSpPr>
          <p:cNvPr id="22"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3"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39" name="Picture 11"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80" name="Text Box 4"/>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Los hombres practican sus habilidades de atar el ganado antes de la estampida.</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vaquero quiere comprarse un lazo.</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vaquero utiliza una cuerda de la tienda para atar al vendedor y robar el dinero.</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hombre se quiere comprar un sombrero nuevo.</a:t>
            </a:r>
            <a:endParaRPr lang="en-CA" altLang="de-DE" sz="2000" b="0">
              <a:solidFill>
                <a:srgbClr val="333333"/>
              </a:solidFill>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¡Por favor re-evalúe la probabilidad!</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51</a:t>
            </a:fld>
            <a:endParaRPr lang="de-DE" altLang="de-DE" b="0">
              <a:latin typeface="Calibri Light"/>
            </a:endParaRPr>
          </a:p>
        </p:txBody>
      </p:sp>
      <p:sp>
        <p:nvSpPr>
          <p:cNvPr id="30"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1"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2"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58" name="Picture 10"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16"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03" name="Text Box 4"/>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Los hombres practican sus habilidades de atar el ganado antes de la estampida.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vaquero quiere comprarse un lazo.</a:t>
            </a:r>
          </a:p>
          <a:p>
            <a:pPr eaLnBrk="1" hangingPunct="1">
              <a:spcBef>
                <a:spcPts val="1200"/>
              </a:spcBef>
              <a:spcAft>
                <a:spcPts val="0"/>
              </a:spcAft>
              <a:buClr>
                <a:srgbClr val="004992"/>
              </a:buClr>
              <a:buFont typeface="WingDings"/>
              <a:buAutoNum type="arabicPeriod"/>
            </a:pPr>
            <a:r>
              <a:rPr lang="es-ES" altLang="de-DE" sz="2000" b="0" dirty="0">
                <a:solidFill>
                  <a:srgbClr val="004992"/>
                </a:solidFill>
                <a:latin typeface="Calibri Light"/>
              </a:rPr>
              <a:t>El vaquero utiliza una cuerda de la tienda para atar al vendedor y robar el dinero.</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hombre se quiere comprar un sombrero nuevo.</a:t>
            </a:r>
            <a:endParaRPr lang="en-CA" altLang="de-DE" sz="2000" b="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52</a:t>
            </a:fld>
            <a:endParaRPr lang="de-DE" altLang="de-DE" b="0">
              <a:latin typeface="Calibri Light"/>
            </a:endParaRPr>
          </a:p>
        </p:txBody>
      </p:sp>
      <p:sp>
        <p:nvSpPr>
          <p:cNvPr id="29"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0"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1"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pic>
        <p:nvPicPr>
          <p:cNvPr id="62" name="Picture 3" descr="Cowboy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11" descr="Cowboy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3"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4"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5"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6"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8" name="Text Box 4"/>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Los perros de la policía tratan de impedir el robo de un barco.</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La niña se ha caído al agua porque los perros estaban persiguiendo a un gato.</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La niña intenta salvar al gato.</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La niña saltó al agua para escapar de los perros.</a:t>
            </a:r>
            <a:endParaRPr lang="en-CA" altLang="de-DE" sz="2000" b="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¿Cómo de probable considera cada opción?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4" name="Slide Number Placeholder 3"/>
          <p:cNvSpPr>
            <a:spLocks noGrp="1"/>
          </p:cNvSpPr>
          <p:nvPr>
            <p:ph type="sldNum" sz="quarter" idx="12"/>
          </p:nvPr>
        </p:nvSpPr>
        <p:spPr/>
        <p:txBody>
          <a:bodyPr/>
          <a:lstStyle/>
          <a:p>
            <a:fld id="{1E510AD3-BE1C-4A26-AF60-4408D3022622}" type="slidenum">
              <a:rPr lang="de-DE" altLang="de-DE" b="0" smtClean="0">
                <a:latin typeface="Calibri Light"/>
              </a:rPr>
              <a:pPr/>
              <a:t>53</a:t>
            </a:fld>
            <a:endParaRPr lang="de-DE" altLang="de-DE" b="0">
              <a:latin typeface="Calibri Light"/>
            </a:endParaRPr>
          </a:p>
        </p:txBody>
      </p:sp>
      <p:sp>
        <p:nvSpPr>
          <p:cNvPr id="14"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12"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56" name="Text Box 4"/>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Los perros de la policía tratan de impedir el robo de un barco.</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La niña se ha caído al agua porque los perros estaban persiguiendo a un gato.</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La niña intenta salvar al gato.</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La niña saltó al agua para escapar de los perros.</a:t>
            </a:r>
            <a:endParaRPr lang="en-CA" altLang="de-DE" sz="2000" b="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¿Ha cambiado su decisión con la nueva imagen?</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4" name="Slide Number Placeholder 3"/>
          <p:cNvSpPr>
            <a:spLocks noGrp="1"/>
          </p:cNvSpPr>
          <p:nvPr>
            <p:ph type="sldNum" sz="quarter" idx="12"/>
          </p:nvPr>
        </p:nvSpPr>
        <p:spPr/>
        <p:txBody>
          <a:bodyPr/>
          <a:lstStyle/>
          <a:p>
            <a:fld id="{1E510AD3-BE1C-4A26-AF60-4408D3022622}" type="slidenum">
              <a:rPr lang="de-DE" altLang="de-DE" b="0" smtClean="0">
                <a:latin typeface="Calibri Light"/>
              </a:rPr>
              <a:pPr/>
              <a:t>54</a:t>
            </a:fld>
            <a:endParaRPr lang="de-DE" altLang="de-DE" b="0">
              <a:latin typeface="Calibri Light"/>
            </a:endParaRPr>
          </a:p>
        </p:txBody>
      </p:sp>
      <p:sp>
        <p:nvSpPr>
          <p:cNvPr id="23"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4"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pic>
        <p:nvPicPr>
          <p:cNvPr id="18"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85" name="Text Box 4"/>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Los perros de la policía tratan de impedir el robo de un barco.</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La niña se ha caído al agua porque los perros estaban persiguiendo a un gato.</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La niña intenta salvar al gato.</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La niña saltó al agua para escapar de los perros.</a:t>
            </a:r>
            <a:endParaRPr lang="en-CA" altLang="de-DE" sz="2000" b="0">
              <a:solidFill>
                <a:srgbClr val="333333"/>
              </a:solidFill>
              <a:latin typeface="Calibri Light"/>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¡Por favor re-evalúe la probabilidad!</a:t>
            </a:r>
            <a:endParaRPr lang="en-US" sz="3600">
              <a:latin typeface="Calibri Light"/>
            </a:endParaRPr>
          </a:p>
        </p:txBody>
      </p:sp>
      <p:sp>
        <p:nvSpPr>
          <p:cNvPr id="3" name="Footer Placeholder 2"/>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4" name="Slide Number Placeholder 3"/>
          <p:cNvSpPr>
            <a:spLocks noGrp="1"/>
          </p:cNvSpPr>
          <p:nvPr>
            <p:ph type="sldNum" sz="quarter" idx="12"/>
          </p:nvPr>
        </p:nvSpPr>
        <p:spPr/>
        <p:txBody>
          <a:bodyPr/>
          <a:lstStyle/>
          <a:p>
            <a:fld id="{1E510AD3-BE1C-4A26-AF60-4408D3022622}" type="slidenum">
              <a:rPr lang="de-DE" altLang="de-DE" b="0" smtClean="0">
                <a:latin typeface="Calibri Light"/>
              </a:rPr>
              <a:pPr/>
              <a:t>55</a:t>
            </a:fld>
            <a:endParaRPr lang="de-DE" altLang="de-DE" b="0">
              <a:latin typeface="Calibri Light"/>
            </a:endParaRPr>
          </a:p>
        </p:txBody>
      </p:sp>
      <p:sp>
        <p:nvSpPr>
          <p:cNvPr id="31"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2"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3"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pic>
        <p:nvPicPr>
          <p:cNvPr id="2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08" name="Text Box 4"/>
          <p:cNvSpPr txBox="1">
            <a:spLocks noChangeArrowheads="1"/>
          </p:cNvSpPr>
          <p:nvPr/>
        </p:nvSpPr>
        <p:spPr bwMode="auto">
          <a:xfrm>
            <a:off x="411480"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Los perros de la policía tratan de impedir el robo de un barco.</a:t>
            </a:r>
          </a:p>
          <a:p>
            <a:pPr eaLnBrk="1" hangingPunct="1">
              <a:spcBef>
                <a:spcPts val="1200"/>
              </a:spcBef>
              <a:spcAft>
                <a:spcPts val="0"/>
              </a:spcAft>
              <a:buClr>
                <a:srgbClr val="004992"/>
              </a:buClr>
              <a:buFont typeface="WingDings"/>
              <a:buAutoNum type="arabicPeriod"/>
            </a:pPr>
            <a:r>
              <a:rPr lang="es-ES" altLang="de-DE" sz="2000" b="0" dirty="0">
                <a:solidFill>
                  <a:srgbClr val="004992"/>
                </a:solidFill>
                <a:latin typeface="Calibri Light"/>
              </a:rPr>
              <a:t>La niña se ha caído al agua porque los perros estaban persiguiendo a un gato.</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La niña intenta salvar al gato.</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La niña saltó al agua para escapar de los perros.</a:t>
            </a:r>
            <a:endParaRPr lang="en-CA" altLang="de-DE" sz="2000" b="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4" name="Slide Number Placeholder 3"/>
          <p:cNvSpPr>
            <a:spLocks noGrp="1"/>
          </p:cNvSpPr>
          <p:nvPr>
            <p:ph type="sldNum" sz="quarter" idx="12"/>
          </p:nvPr>
        </p:nvSpPr>
        <p:spPr/>
        <p:txBody>
          <a:bodyPr/>
          <a:lstStyle/>
          <a:p>
            <a:fld id="{1E510AD3-BE1C-4A26-AF60-4408D3022622}" type="slidenum">
              <a:rPr lang="de-DE" altLang="de-DE" b="0" smtClean="0">
                <a:latin typeface="Calibri Light"/>
              </a:rPr>
              <a:pPr/>
              <a:t>56</a:t>
            </a:fld>
            <a:endParaRPr lang="de-DE" altLang="de-DE" b="0">
              <a:latin typeface="Calibri Light"/>
            </a:endParaRPr>
          </a:p>
        </p:txBody>
      </p:sp>
      <p:sp>
        <p:nvSpPr>
          <p:cNvPr id="30"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31"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2"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pic>
        <p:nvPicPr>
          <p:cNvPr id="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21" name="Text Box 4"/>
          <p:cNvSpPr txBox="1">
            <a:spLocks noChangeArrowheads="1"/>
          </p:cNvSpPr>
          <p:nvPr/>
        </p:nvSpPr>
        <p:spPr bwMode="auto">
          <a:xfrm>
            <a:off x="411479"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niño ha salvado al hombre de un robo.</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niño ayuda a un hombre borracho.</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niño ha golpeado accidentalmente al hombre con una mesa.</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Dos viejos amigos se saludan en la calle.</a:t>
            </a:r>
            <a:endParaRPr lang="en-CA" altLang="de-DE" sz="2000" b="0">
              <a:solidFill>
                <a:srgbClr val="333333"/>
              </a:solidFill>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¿Cómo de probable considera cada opción?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57</a:t>
            </a:fld>
            <a:endParaRPr lang="de-DE" altLang="de-DE" b="0">
              <a:latin typeface="Calibri Light"/>
            </a:endParaRPr>
          </a:p>
        </p:txBody>
      </p:sp>
      <p:sp>
        <p:nvSpPr>
          <p:cNvPr id="14"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35"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9" name="Text Box 4"/>
          <p:cNvSpPr txBox="1">
            <a:spLocks noChangeArrowheads="1"/>
          </p:cNvSpPr>
          <p:nvPr/>
        </p:nvSpPr>
        <p:spPr bwMode="auto">
          <a:xfrm>
            <a:off x="411479"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niño ha salvado al hombre de un robo.</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niño ayuda a un hombre borracho.</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niño ha golpeado accidentalmente al hombre con una mesa.</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Dos viejos amigos se saludan en la calle.</a:t>
            </a:r>
            <a:endParaRPr lang="en-CA" altLang="de-DE" sz="2000" b="0">
              <a:solidFill>
                <a:srgbClr val="333333"/>
              </a:solidFill>
              <a:latin typeface="Calibri Light"/>
            </a:endParaRPr>
          </a:p>
        </p:txBody>
      </p:sp>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a:latin typeface="Calibri Light"/>
              </a:rPr>
              <a:t>¿Ha cambiado su decisión con la nueva imagen?</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58</a:t>
            </a:fld>
            <a:endParaRPr lang="de-DE" altLang="de-DE" b="0">
              <a:latin typeface="Calibri Light"/>
            </a:endParaRPr>
          </a:p>
        </p:txBody>
      </p:sp>
      <p:sp>
        <p:nvSpPr>
          <p:cNvPr id="22"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3"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pic>
        <p:nvPicPr>
          <p:cNvPr id="39"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7"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5" name="Text Box 4"/>
          <p:cNvSpPr txBox="1">
            <a:spLocks noChangeArrowheads="1"/>
          </p:cNvSpPr>
          <p:nvPr/>
        </p:nvSpPr>
        <p:spPr bwMode="auto">
          <a:xfrm>
            <a:off x="411479"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niño ha salvado al hombre de un robo.</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niño ayuda a un hombre borracho.</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niño ha golpeado accidentalmente al hombre con una mesa.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Dos viejos amigos se saludan en la calle.</a:t>
            </a:r>
            <a:endParaRPr lang="en-CA" altLang="de-DE" sz="2000" b="0" dirty="0">
              <a:solidFill>
                <a:srgbClr val="333333"/>
              </a:solidFill>
              <a:latin typeface="Calibri Light"/>
            </a:endParaRPr>
          </a:p>
        </p:txBody>
      </p:sp>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¡Por favor re-evalúe la probabilidad!</a:t>
            </a:r>
            <a:endParaRPr lang="en-US" sz="3600">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59</a:t>
            </a:fld>
            <a:endParaRPr lang="de-DE" altLang="de-DE" b="0">
              <a:latin typeface="Calibri Light"/>
            </a:endParaRPr>
          </a:p>
        </p:txBody>
      </p:sp>
      <p:sp>
        <p:nvSpPr>
          <p:cNvPr id="30"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1"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2"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58"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13"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98" name="Text Box 4"/>
          <p:cNvSpPr txBox="1">
            <a:spLocks noChangeArrowheads="1"/>
          </p:cNvSpPr>
          <p:nvPr/>
        </p:nvSpPr>
        <p:spPr bwMode="auto">
          <a:xfrm>
            <a:off x="411479"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niño ha salvado al hombre de un robo.</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El niño ayuda a un hombre borracho.</a:t>
            </a:r>
          </a:p>
          <a:p>
            <a:pPr eaLnBrk="1" hangingPunct="1">
              <a:spcBef>
                <a:spcPts val="1200"/>
              </a:spcBef>
              <a:spcAft>
                <a:spcPts val="0"/>
              </a:spcAft>
              <a:buClr>
                <a:srgbClr val="004992"/>
              </a:buClr>
              <a:buFont typeface="WingDings"/>
              <a:buAutoNum type="arabicPeriod"/>
            </a:pPr>
            <a:r>
              <a:rPr lang="es-ES" altLang="de-DE" sz="2000" b="0" dirty="0">
                <a:solidFill>
                  <a:srgbClr val="004992"/>
                </a:solidFill>
                <a:latin typeface="Calibri Light"/>
              </a:rPr>
              <a:t>El niño ha golpeado accidentalmente al hombre con una mesa.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Dos viejos amigos se saludan en la calle.</a:t>
            </a:r>
            <a:endParaRPr lang="en-CA" altLang="de-DE" sz="2000" b="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60</a:t>
            </a:fld>
            <a:endParaRPr lang="de-DE" altLang="de-DE" b="0">
              <a:latin typeface="Calibri Light"/>
            </a:endParaRPr>
          </a:p>
        </p:txBody>
      </p:sp>
      <p:sp>
        <p:nvSpPr>
          <p:cNvPr id="29"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0"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1"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62" name="Picture 5"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11" descr="Tisch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3"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4"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5"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6"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¿Cómo de probable considera cada opción?</a:t>
            </a:r>
            <a:endParaRPr lang="en-US" sz="3600">
              <a:latin typeface="Calibri Light"/>
            </a:endParaRPr>
          </a:p>
        </p:txBody>
      </p:sp>
      <p:sp>
        <p:nvSpPr>
          <p:cNvPr id="94221" name="Text Box 2"/>
          <p:cNvSpPr txBox="1">
            <a:spLocks noChangeArrowheads="1"/>
          </p:cNvSpPr>
          <p:nvPr/>
        </p:nvSpPr>
        <p:spPr bwMode="auto">
          <a:xfrm>
            <a:off x="411479"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Una pareja viendo una película en un cine al aire libre.</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Un hombre está con su amante en el coche y espera que nadie le vea.</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hombre lleva un maniquí en su coche a su tienda.</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Un hombre y una mujer están robando el coche.</a:t>
            </a:r>
            <a:endParaRPr lang="de-DE" altLang="de-DE" sz="2000" b="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61</a:t>
            </a:fld>
            <a:endParaRPr lang="de-DE" altLang="de-DE" b="0">
              <a:latin typeface="Calibri Light"/>
            </a:endParaRPr>
          </a:p>
        </p:txBody>
      </p:sp>
      <p:sp>
        <p:nvSpPr>
          <p:cNvPr id="14"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pic>
        <p:nvPicPr>
          <p:cNvPr id="3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7"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8"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9"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¿Ha cambiado su decisión con la nueva imagen?</a:t>
            </a:r>
            <a:endParaRPr lang="en-US" sz="3600">
              <a:latin typeface="Calibri Light"/>
            </a:endParaRPr>
          </a:p>
        </p:txBody>
      </p:sp>
      <p:sp>
        <p:nvSpPr>
          <p:cNvPr id="95247" name="Text Box 2"/>
          <p:cNvSpPr txBox="1">
            <a:spLocks noChangeArrowheads="1"/>
          </p:cNvSpPr>
          <p:nvPr/>
        </p:nvSpPr>
        <p:spPr bwMode="auto">
          <a:xfrm>
            <a:off x="411479"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Una pareja viendo una película en un cine al aire libre.</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Un hombre está con su amante en el coche y espera que nadie le vea.</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hombre lleva un maniquí en su coche a su tienda.</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Un hombre y una mujer están robando el coche.</a:t>
            </a:r>
            <a:endParaRPr lang="de-DE" altLang="de-DE" sz="2000" b="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62</a:t>
            </a:fld>
            <a:endParaRPr lang="de-DE" altLang="de-DE" b="0">
              <a:latin typeface="Calibri Light"/>
            </a:endParaRPr>
          </a:p>
        </p:txBody>
      </p:sp>
      <p:sp>
        <p:nvSpPr>
          <p:cNvPr id="22"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3"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pic>
        <p:nvPicPr>
          <p:cNvPr id="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2"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3"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4"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5"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6"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7"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48"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a:latin typeface="Calibri Light"/>
              </a:rPr>
              <a:t>¡Por favor re-evalúe la probabilidad!</a:t>
            </a:r>
            <a:endParaRPr lang="en-US" sz="3600">
              <a:latin typeface="Calibri Light"/>
            </a:endParaRPr>
          </a:p>
        </p:txBody>
      </p:sp>
      <p:sp>
        <p:nvSpPr>
          <p:cNvPr id="96274" name="Text Box 2"/>
          <p:cNvSpPr txBox="1">
            <a:spLocks noChangeArrowheads="1"/>
          </p:cNvSpPr>
          <p:nvPr/>
        </p:nvSpPr>
        <p:spPr bwMode="auto">
          <a:xfrm>
            <a:off x="411479"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Una pareja viendo una película en un cine al aire libre.</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Un hombre está con su amante en el coche y espera que nadie le vea.</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El hombre lleva un maniquí en su coche a su tienda.</a:t>
            </a:r>
          </a:p>
          <a:p>
            <a:pPr eaLnBrk="1" hangingPunct="1">
              <a:spcBef>
                <a:spcPts val="1200"/>
              </a:spcBef>
              <a:spcAft>
                <a:spcPts val="0"/>
              </a:spcAft>
              <a:buClr>
                <a:srgbClr val="333333"/>
              </a:buClr>
              <a:buFont typeface="WingDings"/>
              <a:buAutoNum type="arabicPeriod"/>
            </a:pPr>
            <a:r>
              <a:rPr lang="es-ES" altLang="de-DE" sz="2000" b="0">
                <a:solidFill>
                  <a:srgbClr val="333333"/>
                </a:solidFill>
                <a:latin typeface="Calibri Light"/>
              </a:rPr>
              <a:t>Un hombre y una mujer están robando el coche.</a:t>
            </a:r>
            <a:endParaRPr lang="de-DE" altLang="de-DE" sz="2000" b="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63</a:t>
            </a:fld>
            <a:endParaRPr lang="de-DE" altLang="de-DE" b="0">
              <a:latin typeface="Calibri Light"/>
            </a:endParaRPr>
          </a:p>
        </p:txBody>
      </p:sp>
      <p:sp>
        <p:nvSpPr>
          <p:cNvPr id="33"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4"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5"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5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2"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3"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4"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5"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97" name="Text Box 2"/>
          <p:cNvSpPr txBox="1">
            <a:spLocks noChangeArrowheads="1"/>
          </p:cNvSpPr>
          <p:nvPr/>
        </p:nvSpPr>
        <p:spPr bwMode="auto">
          <a:xfrm>
            <a:off x="411479" y="4882896"/>
            <a:ext cx="113385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Una pareja viendo una película en un cine al aire libre.</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Un hombre está con su amante en el coche y espera que nadie le vea.</a:t>
            </a:r>
          </a:p>
          <a:p>
            <a:pPr eaLnBrk="1" hangingPunct="1">
              <a:spcBef>
                <a:spcPts val="1200"/>
              </a:spcBef>
              <a:spcAft>
                <a:spcPts val="0"/>
              </a:spcAft>
              <a:buClr>
                <a:srgbClr val="004992"/>
              </a:buClr>
              <a:buFont typeface="WingDings"/>
              <a:buAutoNum type="arabicPeriod"/>
            </a:pPr>
            <a:r>
              <a:rPr lang="es-ES" altLang="de-DE" sz="2000" b="0" dirty="0">
                <a:solidFill>
                  <a:srgbClr val="004992"/>
                </a:solidFill>
                <a:latin typeface="Calibri Light"/>
              </a:rPr>
              <a:t>El hombre lleva un maniquí en su coche a su tienda.</a:t>
            </a:r>
          </a:p>
          <a:p>
            <a:pPr eaLnBrk="1" hangingPunct="1">
              <a:spcBef>
                <a:spcPts val="1200"/>
              </a:spcBef>
              <a:spcAft>
                <a:spcPts val="0"/>
              </a:spcAft>
              <a:buClr>
                <a:srgbClr val="333333"/>
              </a:buClr>
              <a:buFont typeface="WingDings"/>
              <a:buAutoNum type="arabicPeriod"/>
            </a:pPr>
            <a:r>
              <a:rPr lang="es-ES" altLang="de-DE" sz="2000" b="0" dirty="0">
                <a:solidFill>
                  <a:srgbClr val="333333"/>
                </a:solidFill>
                <a:latin typeface="Calibri Light"/>
              </a:rPr>
              <a:t>Un hombre y una mujer están robando el coche.</a:t>
            </a:r>
            <a:endParaRPr lang="de-DE" altLang="de-DE" sz="2000" b="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64</a:t>
            </a:fld>
            <a:endParaRPr lang="de-DE" altLang="de-DE" b="0">
              <a:latin typeface="Calibri Light"/>
            </a:endParaRPr>
          </a:p>
        </p:txBody>
      </p:sp>
      <p:sp>
        <p:nvSpPr>
          <p:cNvPr id="29"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0"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1"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pic>
        <p:nvPicPr>
          <p:cNvPr id="6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5"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6"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7"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8"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9"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0"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1"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2"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3"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4"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5"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6"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A veces, los acontecimientos resultan ser diferentes a lo esperado: las decisiones que se adoptan muy rápido conducen con frecuencia a conclusiones erróneas.</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65</a:t>
            </a:fld>
            <a:endParaRPr lang="de-DE" altLang="de-DE" b="0">
              <a:latin typeface="Calibri L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A veces, los acontecimientos resultan ser diferentes a lo esperado: las decisiones que se adoptan muy rápido conducen con frecuencia a conclusiones erróneas.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Debería tener siempre en cuenta diferentes interpretaciones / ajustar hipótesis y creencias insostenibles.</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66</a:t>
            </a:fld>
            <a:endParaRPr lang="de-DE" altLang="de-DE" b="0">
              <a:latin typeface="Calibri Light"/>
            </a:endParaRPr>
          </a:p>
        </p:txBody>
      </p:sp>
    </p:spTree>
    <p:extLst>
      <p:ext uri="{BB962C8B-B14F-4D97-AF65-F5344CB8AC3E}">
        <p14:creationId xmlns:p14="http://schemas.microsoft.com/office/powerpoint/2010/main" val="27447241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0" tIns="0" rIns="0" bIns="0" rtlCol="0" anchor="t">
            <a:spAutoFit/>
          </a:bodyPr>
          <a:lstStyle/>
          <a:p>
            <a:pPr defTabSz="914377">
              <a:spcBef>
                <a:spcPts val="0"/>
              </a:spcBef>
            </a:pPr>
            <a:r>
              <a:rPr lang="es-ES" sz="3600" dirty="0">
                <a:latin typeface="Calibri Light"/>
              </a:rPr>
              <a:t>Traducción a la vida diaria</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de-DE" altLang="de-DE" sz="2400" b="1" dirty="0">
                <a:solidFill>
                  <a:srgbClr val="333333"/>
                </a:solidFill>
                <a:latin typeface="Calibri Light"/>
                <a:ea typeface="MS PGothic" panose="020B0600070205080204" pitchFamily="34" charset="-128"/>
              </a:rPr>
              <a:t>Metas de Aprendizaje:</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A veces, los acontecimientos resultan ser diferentes a lo esperado: las decisiones que se adoptan muy rápido conducen con frecuencia a conclusiones erróneas.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Debería tener siempre en cuenta diferentes interpretaciones / ajustar hipótesis y creencias insostenibles.</a:t>
            </a:r>
          </a:p>
          <a:p>
            <a:pPr marL="342900" lvl="0" indent="-342900" defTabSz="914400" fontAlgn="base">
              <a:buClr>
                <a:srgbClr val="333333"/>
              </a:buClr>
              <a:buFont typeface="WingDings"/>
              <a:buChar char=""/>
            </a:pPr>
            <a:r>
              <a:rPr lang="es-ES" altLang="de-DE" sz="2400" dirty="0">
                <a:solidFill>
                  <a:srgbClr val="333333"/>
                </a:solidFill>
                <a:latin typeface="Calibri Light"/>
                <a:ea typeface="MS PGothic" panose="020B0600070205080204" pitchFamily="34" charset="-128"/>
              </a:rPr>
              <a:t>Siempre debe buscar la máxima información posible para verificar su juicio.</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67</a:t>
            </a:fld>
            <a:endParaRPr lang="de-DE" altLang="de-DE" b="0">
              <a:latin typeface="Calibri Light"/>
            </a:endParaRPr>
          </a:p>
        </p:txBody>
      </p:sp>
    </p:spTree>
    <p:extLst>
      <p:ext uri="{BB962C8B-B14F-4D97-AF65-F5344CB8AC3E}">
        <p14:creationId xmlns:p14="http://schemas.microsoft.com/office/powerpoint/2010/main" val="22320797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s-ES" altLang="de-DE" sz="2000" dirty="0">
                <a:solidFill>
                  <a:srgbClr val="333333"/>
                </a:solidFill>
                <a:latin typeface="Calibri Light"/>
                <a:ea typeface="MS PGothic" panose="020B0600070205080204" pitchFamily="34" charset="-128"/>
              </a:rPr>
              <a:t>Durante la psicosis, las personas pueden mantener falsas creencias y hacer caso omiso de evidencias en contra. En algunos casos, esto puede tener consecuencias dramáticas.</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68</a:t>
            </a:fld>
            <a:endParaRPr lang="de-DE" altLang="de-DE" b="0">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s-ES" altLang="de-DE" sz="2000" dirty="0">
                <a:solidFill>
                  <a:srgbClr val="333333"/>
                </a:solidFill>
                <a:latin typeface="Calibri Light"/>
                <a:ea typeface="MS PGothic" panose="020B0600070205080204" pitchFamily="34" charset="-128"/>
              </a:rPr>
              <a:t>Durante la psicosis, las personas pueden mantener falsas creencias y hacer caso omiso de evidencias en contra. En algunos casos, esto puede tener consecuencias dramáticas.</a:t>
            </a:r>
          </a:p>
          <a:p>
            <a:pPr lvl="0" defTabSz="914400" fontAlgn="base"/>
            <a:r>
              <a:rPr lang="es-ES" altLang="de-DE" dirty="0">
                <a:solidFill>
                  <a:srgbClr val="004992"/>
                </a:solidFill>
                <a:latin typeface="Calibri Light"/>
                <a:ea typeface="MS PGothic" panose="020B0600070205080204" pitchFamily="34" charset="-128"/>
              </a:rPr>
              <a:t>Ejemplo: </a:t>
            </a:r>
            <a:r>
              <a:rPr lang="es-ES" altLang="de-DE" dirty="0">
                <a:solidFill>
                  <a:srgbClr val="333333"/>
                </a:solidFill>
                <a:latin typeface="Calibri Light"/>
                <a:ea typeface="MS PGothic" panose="020B0600070205080204" pitchFamily="34" charset="-128"/>
              </a:rPr>
              <a:t>Elías atacó a su padre. Estaba convencido de que su padre había muerto hacía mucho tiempo y de que un robot se había apoderado de su cuerpo. A pesar de que su padre estaba herido y sangraba, lo cual provee evidencia en contra de su creencia, Elías siguió creyendo lo mismo.</a:t>
            </a:r>
          </a:p>
          <a:p>
            <a:pPr lvl="0" defTabSz="914400" fontAlgn="base"/>
            <a:r>
              <a:rPr lang="es-ES" altLang="de-DE" dirty="0">
                <a:solidFill>
                  <a:srgbClr val="004992"/>
                </a:solidFill>
                <a:latin typeface="Calibri Light"/>
                <a:ea typeface="MS PGothic" panose="020B0600070205080204" pitchFamily="34" charset="-128"/>
              </a:rPr>
              <a:t>Antecedentes: </a:t>
            </a:r>
            <a:r>
              <a:rPr lang="es-ES" altLang="de-DE" dirty="0">
                <a:solidFill>
                  <a:srgbClr val="333333"/>
                </a:solidFill>
                <a:latin typeface="Calibri Light"/>
                <a:ea typeface="MS PGothic" panose="020B0600070205080204" pitchFamily="34" charset="-128"/>
              </a:rPr>
              <a:t>El padre se comportó de una manera peculiar, no estaba tan alegre como de costumbre.</a:t>
            </a:r>
          </a:p>
          <a:p>
            <a:pPr lvl="0" defTabSz="914400" fontAlgn="base"/>
            <a:r>
              <a:rPr lang="es-ES" altLang="de-DE" dirty="0">
                <a:solidFill>
                  <a:srgbClr val="004992"/>
                </a:solidFill>
                <a:latin typeface="Calibri Light"/>
                <a:ea typeface="MS PGothic" panose="020B0600070205080204" pitchFamily="34" charset="-128"/>
              </a:rPr>
              <a:t>Pero: </a:t>
            </a:r>
            <a:r>
              <a:rPr lang="es-ES" altLang="de-DE" dirty="0">
                <a:solidFill>
                  <a:srgbClr val="333333"/>
                </a:solidFill>
                <a:latin typeface="Calibri Light"/>
                <a:ea typeface="MS PGothic" panose="020B0600070205080204" pitchFamily="34" charset="-128"/>
              </a:rPr>
              <a:t>La gente cambia con la edad; quizás el padre tenía su propios problemas o estaba frustrado con su hijo. Los familiares de Elías no podían convencerle de que todo estaba bien con su padre.</a:t>
            </a: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69</a:t>
            </a:fld>
            <a:endParaRPr lang="de-DE" altLang="de-DE" b="0">
              <a:latin typeface="Calibri Light"/>
            </a:endParaRPr>
          </a:p>
        </p:txBody>
      </p:sp>
    </p:spTree>
    <p:extLst>
      <p:ext uri="{BB962C8B-B14F-4D97-AF65-F5344CB8AC3E}">
        <p14:creationId xmlns:p14="http://schemas.microsoft.com/office/powerpoint/2010/main" val="38228409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a:latin typeface="Calibri Light"/>
              </a:rPr>
              <a:t>¿Qué tiene esto que ver con la psicosis?</a:t>
            </a:r>
            <a:endParaRPr lang="en-US" sz="3600" dirty="0">
              <a:latin typeface="Calibri Light"/>
            </a:endParaRPr>
          </a:p>
        </p:txBody>
      </p:sp>
      <p:sp>
        <p:nvSpPr>
          <p:cNvPr id="2" name="Content Placeholder 1"/>
          <p:cNvSpPr>
            <a:spLocks noGrp="1"/>
          </p:cNvSpPr>
          <p:nvPr>
            <p:ph idx="1"/>
          </p:nvPr>
        </p:nvSpPr>
        <p:spPr/>
        <p:txBody>
          <a:bodyPr/>
          <a:lstStyle/>
          <a:p>
            <a:pPr lvl="0" defTabSz="914400" fontAlgn="base"/>
            <a:r>
              <a:rPr lang="es-ES" altLang="de-DE" sz="2000" dirty="0">
                <a:solidFill>
                  <a:srgbClr val="333333"/>
                </a:solidFill>
                <a:latin typeface="Calibri Light"/>
                <a:ea typeface="MS PGothic" panose="020B0600070205080204" pitchFamily="34" charset="-128"/>
              </a:rPr>
              <a:t>Durante la psicosis, las personas pueden mantener falsas creencias y hacer caso omiso de evidencias en contra. En algunos casos, esto puede tener consecuencias dramáticas.</a:t>
            </a:r>
          </a:p>
          <a:p>
            <a:pPr lvl="0" defTabSz="914400" fontAlgn="base"/>
            <a:r>
              <a:rPr lang="es-ES" altLang="de-DE" dirty="0">
                <a:solidFill>
                  <a:srgbClr val="004992"/>
                </a:solidFill>
                <a:latin typeface="Calibri Light"/>
                <a:ea typeface="MS PGothic" panose="020B0600070205080204" pitchFamily="34" charset="-128"/>
              </a:rPr>
              <a:t>Ejemplo: </a:t>
            </a:r>
            <a:r>
              <a:rPr lang="es-ES" altLang="de-DE" dirty="0">
                <a:solidFill>
                  <a:srgbClr val="333333"/>
                </a:solidFill>
                <a:latin typeface="Calibri Light"/>
                <a:ea typeface="MS PGothic" panose="020B0600070205080204" pitchFamily="34" charset="-128"/>
              </a:rPr>
              <a:t>Elías atacó a su padre. Estaba convencido de que su padre había muerto hacía mucho tiempo y de que un robot se había apoderado de su cuerpo. A pesar de que su padre estaba herido y sangraba, lo cual provee evidencia en contra de su creencia, Elías siguió creyendo lo mismo.</a:t>
            </a:r>
          </a:p>
          <a:p>
            <a:pPr lvl="0" defTabSz="914400" fontAlgn="base"/>
            <a:r>
              <a:rPr lang="es-ES" altLang="de-DE" dirty="0">
                <a:solidFill>
                  <a:srgbClr val="004992"/>
                </a:solidFill>
                <a:latin typeface="Calibri Light"/>
                <a:ea typeface="MS PGothic" panose="020B0600070205080204" pitchFamily="34" charset="-128"/>
              </a:rPr>
              <a:t>Antecedentes: </a:t>
            </a:r>
            <a:r>
              <a:rPr lang="es-ES" altLang="de-DE" dirty="0">
                <a:solidFill>
                  <a:srgbClr val="333333"/>
                </a:solidFill>
                <a:latin typeface="Calibri Light"/>
                <a:ea typeface="MS PGothic" panose="020B0600070205080204" pitchFamily="34" charset="-128"/>
              </a:rPr>
              <a:t>El padre se comportó de una manera peculiar, no estaba tan alegre como de costumbre.</a:t>
            </a:r>
          </a:p>
          <a:p>
            <a:pPr lvl="0" defTabSz="914400" fontAlgn="base"/>
            <a:r>
              <a:rPr lang="es-ES" altLang="de-DE" dirty="0">
                <a:solidFill>
                  <a:srgbClr val="004992"/>
                </a:solidFill>
                <a:latin typeface="Calibri Light"/>
                <a:ea typeface="MS PGothic" panose="020B0600070205080204" pitchFamily="34" charset="-128"/>
              </a:rPr>
              <a:t>Pero: </a:t>
            </a:r>
            <a:r>
              <a:rPr lang="es-ES" altLang="de-DE" dirty="0">
                <a:solidFill>
                  <a:srgbClr val="333333"/>
                </a:solidFill>
                <a:latin typeface="Calibri Light"/>
                <a:ea typeface="MS PGothic" panose="020B0600070205080204" pitchFamily="34" charset="-128"/>
              </a:rPr>
              <a:t>La gente cambia con la edad; quizás el padre tenía su propios problemas o estaba frustrado con su hijo. Los familiares de Elías no podían convencerle de que todo estaba bien con su padre.</a:t>
            </a:r>
          </a:p>
          <a:p>
            <a:pPr lvl="0" defTabSz="914400" fontAlgn="base"/>
            <a:r>
              <a:rPr lang="es-ES" altLang="de-DE" sz="2000" dirty="0">
                <a:solidFill>
                  <a:srgbClr val="333333"/>
                </a:solidFill>
                <a:latin typeface="Calibri Light"/>
                <a:ea typeface="MS PGothic" panose="020B0600070205080204" pitchFamily="34" charset="-128"/>
              </a:rPr>
              <a:t>Es difícil mantener la mente clara cuando uno se siente amenazado. ¡Por lo tanto, debe ser cauteloso con sus juicios y no dudar en pedir el consejo de la gente en la que confía!</a:t>
            </a:r>
            <a:endParaRPr lang="en-US" sz="2000"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70</a:t>
            </a:fld>
            <a:endParaRPr lang="de-DE" altLang="de-DE" b="0">
              <a:latin typeface="Calibri Light"/>
            </a:endParaRPr>
          </a:p>
        </p:txBody>
      </p:sp>
    </p:spTree>
    <p:extLst>
      <p:ext uri="{BB962C8B-B14F-4D97-AF65-F5344CB8AC3E}">
        <p14:creationId xmlns:p14="http://schemas.microsoft.com/office/powerpoint/2010/main" val="40784644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¡Gracias </a:t>
            </a:r>
            <a:r>
              <a:rPr lang="en-US" sz="3600" dirty="0" err="1"/>
              <a:t>Por</a:t>
            </a:r>
            <a:r>
              <a:rPr lang="en-US" sz="3600" dirty="0"/>
              <a:t> Su </a:t>
            </a:r>
            <a:r>
              <a:rPr lang="en-US" sz="3600" dirty="0" err="1"/>
              <a:t>Atención</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en-US" i="1" dirty="0">
                <a:solidFill>
                  <a:srgbClr val="004992"/>
                </a:solidFill>
                <a:latin typeface="Calibri Light"/>
                <a:cs typeface="Verdana"/>
              </a:rPr>
              <a:t>para </a:t>
            </a:r>
            <a:r>
              <a:rPr lang="en-US" i="1" dirty="0" err="1">
                <a:solidFill>
                  <a:srgbClr val="004992"/>
                </a:solidFill>
                <a:latin typeface="Calibri Light"/>
                <a:cs typeface="Verdana"/>
              </a:rPr>
              <a:t>los</a:t>
            </a:r>
            <a:r>
              <a:rPr lang="en-US" i="1" dirty="0">
                <a:solidFill>
                  <a:srgbClr val="004992"/>
                </a:solidFill>
                <a:latin typeface="Calibri Light"/>
                <a:cs typeface="Verdana"/>
              </a:rPr>
              <a:t> </a:t>
            </a:r>
            <a:r>
              <a:rPr lang="en-US" i="1" dirty="0" err="1">
                <a:solidFill>
                  <a:srgbClr val="004992"/>
                </a:solidFill>
                <a:latin typeface="Calibri Light"/>
                <a:cs typeface="Verdana"/>
              </a:rPr>
              <a:t>conductores</a:t>
            </a:r>
            <a:r>
              <a:rPr lang="en-US" i="1" dirty="0">
                <a:solidFill>
                  <a:srgbClr val="004992"/>
                </a:solidFill>
                <a:latin typeface="Calibri Light"/>
                <a:cs typeface="Verdana"/>
              </a:rPr>
              <a:t>:</a:t>
            </a:r>
          </a:p>
          <a:p>
            <a:pPr marL="114935" marR="333375" lvl="0" defTabSz="914400">
              <a:lnSpc>
                <a:spcPct val="100000"/>
              </a:lnSpc>
              <a:spcBef>
                <a:spcPts val="800"/>
              </a:spcBef>
            </a:pPr>
            <a:r>
              <a:rPr lang="es-ES" dirty="0">
                <a:solidFill>
                  <a:srgbClr val="004992"/>
                </a:solidFill>
                <a:latin typeface="Calibri Light"/>
                <a:cs typeface="Verdana"/>
              </a:rPr>
              <a:t>Reparta las hojas de trabajo y presente la aplicación móvil COGITO (de descarga gratuita).</a:t>
            </a:r>
            <a:endParaRPr lang="en-US" dirty="0">
              <a:solidFill>
                <a:srgbClr val="004992"/>
              </a:solidFill>
              <a:latin typeface="Calibri Light"/>
              <a:cs typeface="Verdana"/>
            </a:endParaRPr>
          </a:p>
        </p:txBody>
      </p:sp>
      <p:sp>
        <p:nvSpPr>
          <p:cNvPr id="7" name="Footer Placeholder 6"/>
          <p:cNvSpPr>
            <a:spLocks noGrp="1"/>
          </p:cNvSpPr>
          <p:nvPr>
            <p:ph type="ftr" sz="quarter" idx="11"/>
          </p:nvPr>
        </p:nvSpPr>
        <p:spPr/>
        <p:txBody>
          <a:bodyPr/>
          <a:lstStyle/>
          <a:p>
            <a:pPr>
              <a:defRPr/>
            </a:pPr>
            <a:r>
              <a:rPr lang="es-ES" b="0">
                <a:solidFill>
                  <a:srgbClr val="333333"/>
                </a:solidFill>
              </a:rPr>
              <a:t>Entrenamiento Metacognitivo 3 - Cambiar Creencias</a:t>
            </a:r>
            <a:endParaRPr lang="de-DE" b="0">
              <a:solidFill>
                <a:srgbClr val="333333"/>
              </a:solidFill>
            </a:endParaRP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b="0" smtClean="0">
                <a:solidFill>
                  <a:srgbClr val="333333"/>
                </a:solidFill>
              </a:rPr>
              <a:pPr>
                <a:defRPr/>
              </a:pPr>
              <a:t>71</a:t>
            </a:fld>
            <a:endParaRPr lang="de-DE" altLang="de-DE" b="0">
              <a:solidFill>
                <a:srgbClr val="333333"/>
              </a:solidFill>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39880246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s-ES" b="0">
                <a:latin typeface="Calibri Light"/>
              </a:rPr>
              <a:t>Entrenamiento Metacognitivo 3 - Cambiar Creencias</a:t>
            </a:r>
            <a:endParaRPr lang="de-DE" b="0">
              <a:latin typeface="Calibri Light"/>
            </a:endParaRPr>
          </a:p>
        </p:txBody>
      </p:sp>
      <p:sp>
        <p:nvSpPr>
          <p:cNvPr id="6" name="Slide Number Placeholder 5"/>
          <p:cNvSpPr>
            <a:spLocks noGrp="1"/>
          </p:cNvSpPr>
          <p:nvPr>
            <p:ph type="sldNum" sz="quarter" idx="12"/>
          </p:nvPr>
        </p:nvSpPr>
        <p:spPr/>
        <p:txBody>
          <a:bodyPr/>
          <a:lstStyle/>
          <a:p>
            <a:fld id="{1E510AD3-BE1C-4A26-AF60-4408D3022622}" type="slidenum">
              <a:rPr lang="de-DE" altLang="de-DE" b="0" smtClean="0">
                <a:latin typeface="Calibri Light"/>
              </a:rPr>
              <a:pPr/>
              <a:t>72</a:t>
            </a:fld>
            <a:endParaRPr lang="de-DE" altLang="de-DE" b="0">
              <a:latin typeface="Calibri Light"/>
            </a:endParaRPr>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50000"/>
              </a:spcBef>
              <a:spcAft>
                <a:spcPts val="0"/>
              </a:spcAft>
              <a:buClrTx/>
              <a:buFontTx/>
              <a:buNone/>
            </a:pPr>
            <a:r>
              <a:rPr lang="en-GB" altLang="de-DE" sz="1200" b="0" dirty="0">
                <a:solidFill>
                  <a:srgbClr val="333333"/>
                </a:solidFill>
                <a:latin typeface="Calibri Light"/>
                <a:ea typeface="+mn-ea"/>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ea typeface="+mn-ea"/>
              </a:rPr>
              <a:t>A full list can be obtained via </a:t>
            </a:r>
            <a:r>
              <a:rPr lang="de-DE" altLang="de-DE" sz="1200" b="0" u="sng" dirty="0">
                <a:solidFill>
                  <a:srgbClr val="333333"/>
                </a:solidFill>
                <a:latin typeface="Calibri Light"/>
                <a:ea typeface="+mn-ea"/>
              </a:rPr>
              <a:t>www.uke.de</a:t>
            </a:r>
            <a:r>
              <a:rPr lang="de-DE" altLang="de-DE" sz="1200" b="0" u="sng">
                <a:solidFill>
                  <a:srgbClr val="333333"/>
                </a:solidFill>
                <a:latin typeface="Calibri Light"/>
                <a:ea typeface="+mn-ea"/>
              </a:rPr>
              <a:t>/mct</a:t>
            </a:r>
            <a:r>
              <a:rPr lang="de-DE" altLang="de-DE" sz="1200" b="0" dirty="0">
                <a:solidFill>
                  <a:srgbClr val="333333"/>
                </a:solidFill>
                <a:latin typeface="Calibri Light"/>
                <a:ea typeface="+mn-ea"/>
              </a:rPr>
              <a:t>. </a:t>
            </a:r>
            <a:r>
              <a:rPr lang="en-GB" altLang="de-DE" sz="1200" b="0" dirty="0">
                <a:solidFill>
                  <a:srgbClr val="333333"/>
                </a:solidFill>
                <a:latin typeface="Calibri Light"/>
                <a:ea typeface="+mn-ea"/>
              </a:rPr>
              <a:t>If we have involuntarily breached copyright, please</a:t>
            </a:r>
            <a:r>
              <a:rPr lang="de-DE" altLang="de-DE" sz="1200" b="0" dirty="0">
                <a:solidFill>
                  <a:srgbClr val="333333"/>
                </a:solidFill>
                <a:latin typeface="Calibri Light"/>
                <a:ea typeface="+mn-ea"/>
              </a:rPr>
              <a:t> accept our apologies. In this case, we kindly ask creators for their</a:t>
            </a:r>
            <a:r>
              <a:rPr lang="en-GB" altLang="de-DE" sz="1200" b="0" dirty="0">
                <a:solidFill>
                  <a:srgbClr val="333333"/>
                </a:solidFill>
                <a:latin typeface="Calibri Light"/>
                <a:ea typeface="+mn-ea"/>
              </a:rPr>
              <a:t> permission to use their work under the "fair use" policy.</a:t>
            </a:r>
            <a:br>
              <a:rPr lang="de-DE" altLang="de-DE" sz="1200" b="0" dirty="0">
                <a:solidFill>
                  <a:srgbClr val="333333"/>
                </a:solidFill>
                <a:latin typeface="Calibri Light"/>
                <a:ea typeface="+mn-ea"/>
              </a:rPr>
            </a:br>
            <a:r>
              <a:rPr lang="de-DE" altLang="de-DE" sz="1200" b="0" dirty="0">
                <a:solidFill>
                  <a:srgbClr val="333333"/>
                </a:solidFill>
                <a:latin typeface="Calibri Light"/>
                <a:ea typeface="+mn-ea"/>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ea typeface="+mn-ea"/>
              </a:rPr>
              <a:t>www.uke.de/mkt</a:t>
            </a:r>
            <a:r>
              <a:rPr lang="de-DE" altLang="de-DE" sz="1200" b="0" dirty="0">
                <a:solidFill>
                  <a:srgbClr val="333333"/>
                </a:solidFill>
                <a:latin typeface="Calibri Light"/>
                <a:ea typeface="+mn-ea"/>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1608828960"/>
              </p:ext>
            </p:extLst>
          </p:nvPr>
        </p:nvGraphicFramePr>
        <p:xfrm>
          <a:off x="408954" y="2011680"/>
          <a:ext cx="11375999" cy="445001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a:ln>
                            <a:noFill/>
                          </a:ln>
                          <a:solidFill>
                            <a:srgbClr val="333333"/>
                          </a:solidFill>
                          <a:effectLst/>
                          <a:latin typeface="Calibri Light"/>
                          <a:cs typeface="Times New Roman" pitchFamily="18" charset="0"/>
                        </a:rPr>
                        <a:t>Künstler</a:t>
                      </a:r>
                      <a:endParaRPr kumimoji="0" lang="en-GB"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a:t>
                      </a:r>
                      <a:r>
                        <a:rPr kumimoji="0" lang="en-GB" sz="1000" b="0" i="0" u="none" strike="noStrike" cap="none" normalizeH="0" baseline="0">
                          <a:ln>
                            <a:noFill/>
                          </a:ln>
                          <a:solidFill>
                            <a:srgbClr val="333333"/>
                          </a:solidFill>
                          <a:effectLst/>
                          <a:latin typeface="Calibri Light"/>
                          <a:cs typeface="Times New Roman" pitchFamily="18" charset="0"/>
                        </a:rPr>
                        <a:t>license; PP </a:t>
                      </a:r>
                      <a:r>
                        <a:rPr kumimoji="0" lang="en-GB" sz="1000" b="0" i="0" u="none" strike="noStrike" cap="none" normalizeH="0" baseline="0" dirty="0">
                          <a:ln>
                            <a:noFill/>
                          </a:ln>
                          <a:solidFill>
                            <a:srgbClr val="333333"/>
                          </a:solidFill>
                          <a:effectLst/>
                          <a:latin typeface="Calibri Light"/>
                          <a:cs typeface="Times New Roman" pitchFamily="18" charset="0"/>
                        </a:rPr>
                        <a:t>=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Jule Berlin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Sunset at the end of the world</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Sunset/Sonnenuntergang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fmc.nikon.d40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Flower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blossom/Gelbe 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Pentas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Pink flowers/Pinkfarbene 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Swami Stream</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Mumbai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and pink gerbara/Gelbe und pinkfarbene Gerbera</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 e3000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I wanna be your dog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Pug/Mops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moore fun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Jellyfish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 fish/Qualle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Wesley 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High Key Baby Portrait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Baby/Baby</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Benny-Kristin Fischer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de-DE" sz="1000" b="0" i="0" u="none" strike="noStrike" cap="none" normalizeH="0" baseline="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sequence parking space is adapted from the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Parkplatz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Motiv</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ist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2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4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5519</Words>
  <Application>Microsoft Office PowerPoint</Application>
  <PresentationFormat>Benutzerdefiniert</PresentationFormat>
  <Paragraphs>717</Paragraphs>
  <Slides>72</Slides>
  <Notes>66</Notes>
  <HiddenSlides>0</HiddenSlides>
  <MMClips>0</MMClips>
  <ScaleCrop>false</ScaleCrop>
  <HeadingPairs>
    <vt:vector size="6" baseType="variant">
      <vt:variant>
        <vt:lpstr>Verwendete Schriftarten</vt:lpstr>
      </vt:variant>
      <vt:variant>
        <vt:i4>7</vt:i4>
      </vt:variant>
      <vt:variant>
        <vt:lpstr>Design</vt:lpstr>
      </vt:variant>
      <vt:variant>
        <vt:i4>3</vt:i4>
      </vt:variant>
      <vt:variant>
        <vt:lpstr>Folientitel</vt:lpstr>
      </vt:variant>
      <vt:variant>
        <vt:i4>72</vt:i4>
      </vt:variant>
    </vt:vector>
  </HeadingPairs>
  <TitlesOfParts>
    <vt:vector size="82" baseType="lpstr">
      <vt:lpstr>Arial</vt:lpstr>
      <vt:lpstr>Calibri</vt:lpstr>
      <vt:lpstr>Calibri Light</vt:lpstr>
      <vt:lpstr>Symbol</vt:lpstr>
      <vt:lpstr>Verdana</vt:lpstr>
      <vt:lpstr>Wingdings</vt:lpstr>
      <vt:lpstr>Wingdings</vt:lpstr>
      <vt:lpstr>UKE_PPT-Vorlage_16zu9</vt:lpstr>
      <vt:lpstr>2_UKE_PPT-Vorlage_16zu9</vt:lpstr>
      <vt:lpstr>4_UKE_PPT-Vorlage_16zu9</vt:lpstr>
      <vt:lpstr>EMC 3 A – Cambiar Creencias</vt:lpstr>
      <vt:lpstr>Cambiar Creencias</vt:lpstr>
      <vt:lpstr>Cambiar Creencias</vt:lpstr>
      <vt:lpstr>Cambiar Creencias</vt:lpstr>
      <vt:lpstr>Cuando las predicciones no se hacen realidad</vt:lpstr>
      <vt:lpstr>Cuando las predicciones no se hacen realidad</vt:lpstr>
      <vt:lpstr>Ejemplos de limitaciones en la autocorrección  (“No ve porque no quiere ver”)</vt:lpstr>
      <vt:lpstr>Ejemplos de limitaciones en la autocorrección  (“No ve porque no quiere ver”)</vt:lpstr>
      <vt:lpstr>Ejemplos de limitaciones en la autocorrección  (“No ve porque no quiere ver”)</vt:lpstr>
      <vt:lpstr>Ejemplos de limitaciones en la autocorrección  (“No ve porque no quiere ver”)</vt:lpstr>
      <vt:lpstr>¿Qué relevancia tiene esto?</vt:lpstr>
      <vt:lpstr>Formas en que la persistencia sobre creencias conduce a las malinterpretaciones durante la psicosis - ejemplos -</vt:lpstr>
      <vt:lpstr>Las siguientes tres imágenes pertenecen a la misma categoría. ¿De qué categoría se trata?</vt:lpstr>
      <vt:lpstr>Categoría: ¡seres vivos!</vt:lpstr>
      <vt:lpstr>Ejercicio</vt:lpstr>
      <vt:lpstr>Ejercicio</vt:lpstr>
      <vt:lpstr>Ejercicio</vt:lpstr>
      <vt:lpstr>Ejercicio</vt:lpstr>
      <vt:lpstr>¿Qué pudo haber pasado?</vt:lpstr>
      <vt:lpstr>¿Cómo de probable considera cada opción?</vt:lpstr>
      <vt:lpstr>¿Ha cambiado su decisión con la nueva imagen?</vt:lpstr>
      <vt:lpstr>¡Por favor re-evalúe la probabilidad!</vt:lpstr>
      <vt:lpstr>PowerPoint-Präsentation</vt:lpstr>
      <vt:lpstr>¿Cómo de probable considera cada opción?</vt:lpstr>
      <vt:lpstr>¿Ha cambiado su decisión con la nueva imagen?</vt:lpstr>
      <vt:lpstr>¡Por favor re-evalúe la probabilidad!</vt:lpstr>
      <vt:lpstr>PowerPoint-Präsentation</vt:lpstr>
      <vt:lpstr>¿Cómo de probable considera cada opción?</vt:lpstr>
      <vt:lpstr>¿Ha cambiado su decisión con la nueva imagen?</vt:lpstr>
      <vt:lpstr>¡Por favor re-evalúe la probabilidad!</vt:lpstr>
      <vt:lpstr>PowerPoint-Präsentation</vt:lpstr>
      <vt:lpstr>¿Cómo de probable considera cada opción?</vt:lpstr>
      <vt:lpstr>Nuevamente, evalúe la posibilidad de cada explicación.</vt:lpstr>
      <vt:lpstr>Nuevamente, evalúe la posibilidad de cada explicación.</vt:lpstr>
      <vt:lpstr>PowerPoint-Präsentation</vt:lpstr>
      <vt:lpstr>¿Cómo de probable considera cada opción?</vt:lpstr>
      <vt:lpstr>¿Ha cambiado su decisión con la nueva imagen?</vt:lpstr>
      <vt:lpstr>¡Por favor re-evalúe la probabilidad!</vt:lpstr>
      <vt:lpstr>PowerPoint-Präsentation</vt:lpstr>
      <vt:lpstr>Opcional: Videoclip</vt:lpstr>
      <vt:lpstr>¿Cómo de probable considera cada opción?</vt:lpstr>
      <vt:lpstr>¿Ha cambiado su decisión con la nueva imagen?</vt:lpstr>
      <vt:lpstr>¡Por favor re-evalúe la probabilidad!</vt:lpstr>
      <vt:lpstr>PowerPoint-Präsentation</vt:lpstr>
      <vt:lpstr>¿Cómo de probable considera cada opción?</vt:lpstr>
      <vt:lpstr>¿Ha cambiado su decisión con la nueva imagen?</vt:lpstr>
      <vt:lpstr>¡Por favor re-evalúe la probabilidad!</vt:lpstr>
      <vt:lpstr>PowerPoint-Präsentation</vt:lpstr>
      <vt:lpstr>¿Cómo de probable considera cada opción?</vt:lpstr>
      <vt:lpstr>¿Ha cambiado su decisión con la nueva imagen?</vt:lpstr>
      <vt:lpstr>¡Por favor re-evalúe la probabilidad!</vt:lpstr>
      <vt:lpstr>PowerPoint-Präsentation</vt:lpstr>
      <vt:lpstr>¿Cómo de probable considera cada opción?</vt:lpstr>
      <vt:lpstr>¿Ha cambiado su decisión con la nueva imagen?</vt:lpstr>
      <vt:lpstr>¡Por favor re-evalúe la probabilidad!</vt:lpstr>
      <vt:lpstr>PowerPoint-Präsentation</vt:lpstr>
      <vt:lpstr>¿Cómo de probable considera cada opción?</vt:lpstr>
      <vt:lpstr>¿Ha cambiado su decisión con la nueva imagen?</vt:lpstr>
      <vt:lpstr>¡Por favor re-evalúe la probabilidad!</vt:lpstr>
      <vt:lpstr>PowerPoint-Präsentation</vt:lpstr>
      <vt:lpstr>¿Cómo de probable considera cada opción?</vt:lpstr>
      <vt:lpstr>¿Ha cambiado su decisión con la nueva imagen?</vt:lpstr>
      <vt:lpstr>¡Por favor re-evalúe la probabilidad!</vt:lpstr>
      <vt:lpstr>PowerPoint-Präsentation</vt:lpstr>
      <vt:lpstr>Traducción a la vida diaria</vt:lpstr>
      <vt:lpstr>Traducción a la vida diaria</vt:lpstr>
      <vt:lpstr>Traducción a la vida diaria</vt:lpstr>
      <vt:lpstr>¿Qué tiene esto que ver con la psicosis?</vt:lpstr>
      <vt:lpstr>¿Qué tiene esto que ver con la psicosis?</vt:lpstr>
      <vt:lpstr>¿Qué tiene esto que ver con la psicosis?</vt:lpstr>
      <vt:lpstr>¡Gracias Por Su Atención!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310</cp:revision>
  <dcterms:created xsi:type="dcterms:W3CDTF">2004-06-30T16:15:23Z</dcterms:created>
  <dcterms:modified xsi:type="dcterms:W3CDTF">2022-01-10T11:51:34Z</dcterms:modified>
</cp:coreProperties>
</file>