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0" r:id="rId1"/>
    <p:sldMasterId id="2147483718" r:id="rId2"/>
    <p:sldMasterId id="2147483731" r:id="rId3"/>
  </p:sldMasterIdLst>
  <p:notesMasterIdLst>
    <p:notesMasterId r:id="rId72"/>
  </p:notesMasterIdLst>
  <p:handoutMasterIdLst>
    <p:handoutMasterId r:id="rId73"/>
  </p:handoutMasterIdLst>
  <p:sldIdLst>
    <p:sldId id="694" r:id="rId4"/>
    <p:sldId id="672" r:id="rId5"/>
    <p:sldId id="676" r:id="rId6"/>
    <p:sldId id="677" r:id="rId7"/>
    <p:sldId id="675" r:id="rId8"/>
    <p:sldId id="668" r:id="rId9"/>
    <p:sldId id="678" r:id="rId10"/>
    <p:sldId id="681" r:id="rId11"/>
    <p:sldId id="682" r:id="rId12"/>
    <p:sldId id="683" r:id="rId13"/>
    <p:sldId id="684" r:id="rId14"/>
    <p:sldId id="573" r:id="rId15"/>
    <p:sldId id="625" r:id="rId16"/>
    <p:sldId id="575" r:id="rId17"/>
    <p:sldId id="576" r:id="rId18"/>
    <p:sldId id="577" r:id="rId19"/>
    <p:sldId id="685" r:id="rId20"/>
    <p:sldId id="686" r:id="rId21"/>
    <p:sldId id="687" r:id="rId22"/>
    <p:sldId id="628" r:id="rId23"/>
    <p:sldId id="629" r:id="rId24"/>
    <p:sldId id="630" r:id="rId25"/>
    <p:sldId id="631" r:id="rId26"/>
    <p:sldId id="632" r:id="rId27"/>
    <p:sldId id="633" r:id="rId28"/>
    <p:sldId id="634" r:id="rId29"/>
    <p:sldId id="635" r:id="rId30"/>
    <p:sldId id="636" r:id="rId31"/>
    <p:sldId id="637" r:id="rId32"/>
    <p:sldId id="638" r:id="rId33"/>
    <p:sldId id="639" r:id="rId34"/>
    <p:sldId id="640" r:id="rId35"/>
    <p:sldId id="641" r:id="rId36"/>
    <p:sldId id="642" r:id="rId37"/>
    <p:sldId id="643" r:id="rId38"/>
    <p:sldId id="644" r:id="rId39"/>
    <p:sldId id="645" r:id="rId40"/>
    <p:sldId id="646" r:id="rId41"/>
    <p:sldId id="647" r:id="rId42"/>
    <p:sldId id="688" r:id="rId43"/>
    <p:sldId id="648" r:id="rId44"/>
    <p:sldId id="649" r:id="rId45"/>
    <p:sldId id="650" r:id="rId46"/>
    <p:sldId id="651" r:id="rId47"/>
    <p:sldId id="652" r:id="rId48"/>
    <p:sldId id="653" r:id="rId49"/>
    <p:sldId id="654" r:id="rId50"/>
    <p:sldId id="655" r:id="rId51"/>
    <p:sldId id="656" r:id="rId52"/>
    <p:sldId id="657" r:id="rId53"/>
    <p:sldId id="658" r:id="rId54"/>
    <p:sldId id="659" r:id="rId55"/>
    <p:sldId id="660" r:id="rId56"/>
    <p:sldId id="661" r:id="rId57"/>
    <p:sldId id="662" r:id="rId58"/>
    <p:sldId id="669" r:id="rId59"/>
    <p:sldId id="664" r:id="rId60"/>
    <p:sldId id="665" r:id="rId61"/>
    <p:sldId id="666" r:id="rId62"/>
    <p:sldId id="667" r:id="rId63"/>
    <p:sldId id="607" r:id="rId64"/>
    <p:sldId id="689" r:id="rId65"/>
    <p:sldId id="690" r:id="rId66"/>
    <p:sldId id="608" r:id="rId67"/>
    <p:sldId id="692" r:id="rId68"/>
    <p:sldId id="691" r:id="rId69"/>
    <p:sldId id="693" r:id="rId70"/>
    <p:sldId id="614" r:id="rId71"/>
  </p:sldIdLst>
  <p:sldSz cx="12195175" cy="6858000"/>
  <p:notesSz cx="7099300" cy="10234613"/>
  <p:defaultTextStyle>
    <a:defPPr>
      <a:defRPr lang="de-DE"/>
    </a:defPPr>
    <a:lvl1pPr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521" userDrawn="1">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804" y="76"/>
      </p:cViewPr>
      <p:guideLst>
        <p:guide orient="horz" pos="3521"/>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31A96EC0-1E01-49B4-8FF0-FECDB16D7C2D}" type="slidenum">
              <a:rPr lang="en-GB" altLang="de-DE"/>
              <a:pPr>
                <a:defRPr/>
              </a:pPr>
              <a:t>‹Nr.›</a:t>
            </a:fld>
            <a:endParaRPr lang="en-GB" altLang="de-DE"/>
          </a:p>
        </p:txBody>
      </p:sp>
    </p:spTree>
    <p:extLst>
      <p:ext uri="{BB962C8B-B14F-4D97-AF65-F5344CB8AC3E}">
        <p14:creationId xmlns:p14="http://schemas.microsoft.com/office/powerpoint/2010/main" val="37130796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0AC85B79-26E7-448B-9A4D-093C750D78D9}" type="slidenum">
              <a:rPr lang="en-US" altLang="de-DE"/>
              <a:pPr>
                <a:defRPr/>
              </a:pPr>
              <a:t>‹Nr.›</a:t>
            </a:fld>
            <a:endParaRPr lang="en-US" altLang="de-DE"/>
          </a:p>
        </p:txBody>
      </p:sp>
    </p:spTree>
    <p:extLst>
      <p:ext uri="{BB962C8B-B14F-4D97-AF65-F5344CB8AC3E}">
        <p14:creationId xmlns:p14="http://schemas.microsoft.com/office/powerpoint/2010/main" val="2009111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4D6AC81-A9D7-42A4-ABD5-21500663A39F}" type="slidenum">
              <a:rPr lang="en-US" altLang="de-DE" sz="1300"/>
              <a:pPr eaLnBrk="1" hangingPunct="1">
                <a:spcBef>
                  <a:spcPct val="0"/>
                </a:spcBef>
              </a:pPr>
              <a:t>2</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912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4D6AC81-A9D7-42A4-ABD5-21500663A39F}" type="slidenum">
              <a:rPr lang="en-US" altLang="de-DE" sz="1300"/>
              <a:pPr eaLnBrk="1" hangingPunct="1">
                <a:spcBef>
                  <a:spcPct val="0"/>
                </a:spcBef>
              </a:pPr>
              <a:t>3</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912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4D6AC81-A9D7-42A4-ABD5-21500663A39F}" type="slidenum">
              <a:rPr lang="en-US" altLang="de-DE" sz="1300"/>
              <a:pPr eaLnBrk="1" hangingPunct="1">
                <a:spcBef>
                  <a:spcPct val="0"/>
                </a:spcBef>
              </a:pPr>
              <a:t>4</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912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4D6AC81-A9D7-42A4-ABD5-21500663A39F}" type="slidenum">
              <a:rPr lang="en-US" altLang="de-DE" sz="1300"/>
              <a:pPr eaLnBrk="1" hangingPunct="1">
                <a:spcBef>
                  <a:spcPct val="0"/>
                </a:spcBef>
              </a:pPr>
              <a:t>5</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912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653DC58-28AD-4F7E-A91B-18C6D31E9031}" type="slidenum">
              <a:rPr lang="en-US" altLang="de-DE" sz="1300"/>
              <a:pPr>
                <a:spcBef>
                  <a:spcPct val="0"/>
                </a:spcBef>
              </a:pPr>
              <a:t>8</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5306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653DC58-28AD-4F7E-A91B-18C6D31E9031}" type="slidenum">
              <a:rPr lang="en-US" altLang="de-DE" sz="1300"/>
              <a:pPr>
                <a:spcBef>
                  <a:spcPct val="0"/>
                </a:spcBef>
              </a:pPr>
              <a:t>9</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5306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653DC58-28AD-4F7E-A91B-18C6D31E9031}" type="slidenum">
              <a:rPr lang="en-US" altLang="de-DE" sz="130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5306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653DC58-28AD-4F7E-A91B-18C6D31E9031}" type="slidenum">
              <a:rPr lang="en-US" altLang="de-DE" sz="1300"/>
              <a:pPr>
                <a:spcBef>
                  <a:spcPct val="0"/>
                </a:spcBef>
              </a:pPr>
              <a:t>11</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5306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35516DB-038E-4476-80BA-10CEE1E89231}" type="slidenum">
              <a:rPr lang="en-US" altLang="de-DE" sz="1300"/>
              <a:pPr>
                <a:spcBef>
                  <a:spcPct val="0"/>
                </a:spcBef>
              </a:pPr>
              <a:t>12</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6362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F968B39-904C-4CF7-B31A-62B1BF50774E}" type="slidenum">
              <a:rPr lang="en-US" altLang="de-DE" sz="1300"/>
              <a:pPr>
                <a:spcBef>
                  <a:spcPct val="0"/>
                </a:spcBef>
              </a:pPr>
              <a:t>13</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423574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EED750-8CD8-4354-A30F-D28F37406BFA}" type="slidenum">
              <a:rPr lang="en-US" altLang="de-DE" sz="1300"/>
              <a:pPr>
                <a:spcBef>
                  <a:spcPct val="0"/>
                </a:spcBef>
              </a:pPr>
              <a:t>14</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2864379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A53306F-44B9-4B27-8EF3-BC54C30EE1DD}" type="slidenum">
              <a:rPr lang="en-US" altLang="de-DE" sz="1300"/>
              <a:pPr>
                <a:spcBef>
                  <a:spcPct val="0"/>
                </a:spcBef>
              </a:pPr>
              <a:t>15</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2635840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8447ECB-A0E6-4E74-9258-87600728A094}" type="slidenum">
              <a:rPr lang="en-US" altLang="de-DE" sz="1300"/>
              <a:pPr>
                <a:spcBef>
                  <a:spcPct val="0"/>
                </a:spcBef>
              </a:pPr>
              <a:t>16</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9227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8447ECB-A0E6-4E74-9258-87600728A094}" type="slidenum">
              <a:rPr lang="en-US" altLang="de-DE" sz="1300"/>
              <a:pPr>
                <a:spcBef>
                  <a:spcPct val="0"/>
                </a:spcBef>
              </a:pPr>
              <a:t>17</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92271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8447ECB-A0E6-4E74-9258-87600728A094}" type="slidenum">
              <a:rPr lang="en-US" altLang="de-DE" sz="130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92271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8447ECB-A0E6-4E74-9258-87600728A094}" type="slidenum">
              <a:rPr lang="en-US" altLang="de-DE" sz="1300"/>
              <a:pPr>
                <a:spcBef>
                  <a:spcPct val="0"/>
                </a:spcBef>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92271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9808BCA-9D1D-4730-B3C4-C22190E564CA}" type="slidenum">
              <a:rPr lang="en-US" altLang="de-DE" sz="1300">
                <a:solidFill>
                  <a:srgbClr val="000000"/>
                </a:solidFill>
              </a:rPr>
              <a:pPr>
                <a:spcBef>
                  <a:spcPct val="0"/>
                </a:spcBef>
              </a:pPr>
              <a:t>20</a:t>
            </a:fld>
            <a:endParaRPr lang="en-US" altLang="de-DE" sz="1300">
              <a:solidFill>
                <a:srgbClr val="000000"/>
              </a:solidFill>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3696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76291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8982617-08FB-4150-B975-04FAD437ECE8}" type="slidenum">
              <a:rPr lang="en-US" altLang="de-DE" sz="1300">
                <a:solidFill>
                  <a:srgbClr val="000000"/>
                </a:solidFill>
              </a:rPr>
              <a:pPr>
                <a:spcBef>
                  <a:spcPct val="0"/>
                </a:spcBef>
              </a:pPr>
              <a:t>21</a:t>
            </a:fld>
            <a:endParaRPr lang="en-US" altLang="de-DE" sz="1300">
              <a:solidFill>
                <a:srgbClr val="000000"/>
              </a:solidFill>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3706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01367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F7F24C8-F35E-4266-980E-17666EC90DE6}" type="slidenum">
              <a:rPr lang="en-US" altLang="de-DE" sz="1300">
                <a:solidFill>
                  <a:srgbClr val="000000"/>
                </a:solidFill>
              </a:rPr>
              <a:pPr>
                <a:spcBef>
                  <a:spcPct val="0"/>
                </a:spcBef>
              </a:pPr>
              <a:t>22</a:t>
            </a:fld>
            <a:endParaRPr lang="en-US" altLang="de-DE" sz="1300">
              <a:solidFill>
                <a:srgbClr val="000000"/>
              </a:solidFill>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3717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14346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ECE3A88-5410-40BF-8C56-0E7B9E8CFD03}" type="slidenum">
              <a:rPr lang="en-US" altLang="de-DE" sz="1300">
                <a:solidFill>
                  <a:srgbClr val="000000"/>
                </a:solidFill>
              </a:rPr>
              <a:pPr>
                <a:spcBef>
                  <a:spcPct val="0"/>
                </a:spcBef>
              </a:pPr>
              <a:t>23</a:t>
            </a:fld>
            <a:endParaRPr lang="en-US" altLang="de-DE" sz="1300">
              <a:solidFill>
                <a:srgbClr val="000000"/>
              </a:solidFill>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3717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73574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D005956-6F61-48D3-BE1D-607BFC3E9A88}" type="slidenum">
              <a:rPr lang="en-US" altLang="de-DE" sz="1300">
                <a:solidFill>
                  <a:srgbClr val="000000"/>
                </a:solidFill>
              </a:rPr>
              <a:pPr>
                <a:spcBef>
                  <a:spcPct val="0"/>
                </a:spcBef>
              </a:pPr>
              <a:t>24</a:t>
            </a:fld>
            <a:endParaRPr lang="en-US" altLang="de-DE" sz="1300">
              <a:solidFill>
                <a:srgbClr val="000000"/>
              </a:solidFill>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3737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753265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98B14D8-AEFE-4F04-9190-398C28F9638A}" type="slidenum">
              <a:rPr lang="en-US" altLang="de-DE" sz="1300">
                <a:solidFill>
                  <a:srgbClr val="000000"/>
                </a:solidFill>
              </a:rPr>
              <a:pPr>
                <a:spcBef>
                  <a:spcPct val="0"/>
                </a:spcBef>
              </a:pPr>
              <a:t>25</a:t>
            </a:fld>
            <a:endParaRPr lang="en-US" altLang="de-DE" sz="1300">
              <a:solidFill>
                <a:srgbClr val="000000"/>
              </a:solidFill>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3747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672632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EADF58C-836D-4D5C-89D2-1E490F4F8A7C}" type="slidenum">
              <a:rPr lang="en-US" altLang="de-DE" sz="1300">
                <a:solidFill>
                  <a:srgbClr val="000000"/>
                </a:solidFill>
              </a:rPr>
              <a:pPr>
                <a:spcBef>
                  <a:spcPct val="0"/>
                </a:spcBef>
              </a:pPr>
              <a:t>26</a:t>
            </a:fld>
            <a:endParaRPr lang="en-US" altLang="de-DE" sz="1300">
              <a:solidFill>
                <a:srgbClr val="000000"/>
              </a:solidFill>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3758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23726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933AA3-53AA-488F-A58D-FF0E730BD228}" type="slidenum">
              <a:rPr lang="en-US" altLang="de-DE" sz="1300">
                <a:solidFill>
                  <a:srgbClr val="000000"/>
                </a:solidFill>
              </a:rPr>
              <a:pPr>
                <a:spcBef>
                  <a:spcPct val="0"/>
                </a:spcBef>
              </a:pPr>
              <a:t>27</a:t>
            </a:fld>
            <a:endParaRPr lang="en-US" altLang="de-DE" sz="1300">
              <a:solidFill>
                <a:srgbClr val="000000"/>
              </a:solidFill>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3758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821165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9E65C5D-0119-44E9-B37A-D9CD56DCB702}" type="slidenum">
              <a:rPr lang="en-US" altLang="de-DE" sz="1300">
                <a:solidFill>
                  <a:srgbClr val="000000"/>
                </a:solidFill>
              </a:rPr>
              <a:pPr>
                <a:spcBef>
                  <a:spcPct val="0"/>
                </a:spcBef>
              </a:pPr>
              <a:t>28</a:t>
            </a:fld>
            <a:endParaRPr lang="en-US" altLang="de-DE" sz="1300">
              <a:solidFill>
                <a:srgbClr val="000000"/>
              </a:solidFill>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377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008287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E06388-CEC2-482D-A627-D89F2D99950C}" type="slidenum">
              <a:rPr lang="en-US" altLang="de-DE" sz="1300">
                <a:solidFill>
                  <a:srgbClr val="000000"/>
                </a:solidFill>
              </a:rPr>
              <a:pPr>
                <a:spcBef>
                  <a:spcPct val="0"/>
                </a:spcBef>
              </a:pPr>
              <a:t>29</a:t>
            </a:fld>
            <a:endParaRPr lang="en-US" altLang="de-DE" sz="1300">
              <a:solidFill>
                <a:srgbClr val="000000"/>
              </a:solidFill>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3788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320503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6C90BBE-4248-47CD-B1AA-CB1F1F7E24A6}" type="slidenum">
              <a:rPr lang="en-US" altLang="de-DE" sz="1300">
                <a:solidFill>
                  <a:srgbClr val="000000"/>
                </a:solidFill>
              </a:rPr>
              <a:pPr>
                <a:spcBef>
                  <a:spcPct val="0"/>
                </a:spcBef>
              </a:pPr>
              <a:t>30</a:t>
            </a:fld>
            <a:endParaRPr lang="en-US" altLang="de-DE" sz="1300">
              <a:solidFill>
                <a:srgbClr val="000000"/>
              </a:solidFill>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3799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809592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1E4AAC-850A-4675-8C40-765EE4C5E46E}" type="slidenum">
              <a:rPr lang="en-US" altLang="de-DE" sz="1300">
                <a:solidFill>
                  <a:srgbClr val="000000"/>
                </a:solidFill>
              </a:rPr>
              <a:pPr>
                <a:spcBef>
                  <a:spcPct val="0"/>
                </a:spcBef>
              </a:pPr>
              <a:t>31</a:t>
            </a:fld>
            <a:endParaRPr lang="en-US" altLang="de-DE" sz="1300">
              <a:solidFill>
                <a:srgbClr val="000000"/>
              </a:solidFill>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3799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259162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D852EFB-3F0A-43A3-8895-FDCEDB8D73F4}" type="slidenum">
              <a:rPr lang="en-US" altLang="de-DE" sz="1300">
                <a:solidFill>
                  <a:srgbClr val="000000"/>
                </a:solidFill>
              </a:rPr>
              <a:pPr>
                <a:spcBef>
                  <a:spcPct val="0"/>
                </a:spcBef>
              </a:pPr>
              <a:t>32</a:t>
            </a:fld>
            <a:endParaRPr lang="en-US" altLang="de-DE" sz="1300">
              <a:solidFill>
                <a:srgbClr val="000000"/>
              </a:solidFill>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3819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755527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09A6C35-8CCC-48BC-A718-3AE728400AA0}" type="slidenum">
              <a:rPr lang="en-US" altLang="de-DE" sz="1300">
                <a:solidFill>
                  <a:srgbClr val="000000"/>
                </a:solidFill>
              </a:rPr>
              <a:pPr>
                <a:spcBef>
                  <a:spcPct val="0"/>
                </a:spcBef>
              </a:pPr>
              <a:t>33</a:t>
            </a:fld>
            <a:endParaRPr lang="en-US" altLang="de-DE" sz="1300">
              <a:solidFill>
                <a:srgbClr val="000000"/>
              </a:solidFill>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3829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375611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4559451-26BB-4773-A467-86C66E50A703}" type="slidenum">
              <a:rPr lang="en-US" altLang="de-DE" sz="1300">
                <a:solidFill>
                  <a:srgbClr val="000000"/>
                </a:solidFill>
              </a:rPr>
              <a:pPr>
                <a:spcBef>
                  <a:spcPct val="0"/>
                </a:spcBef>
              </a:pPr>
              <a:t>34</a:t>
            </a:fld>
            <a:endParaRPr lang="en-US" altLang="de-DE" sz="1300">
              <a:solidFill>
                <a:srgbClr val="000000"/>
              </a:solidFill>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384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662113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5A3C03C-7EBA-4955-B6DC-99608E9725B8}" type="slidenum">
              <a:rPr lang="en-US" altLang="de-DE" sz="1300">
                <a:solidFill>
                  <a:srgbClr val="000000"/>
                </a:solidFill>
              </a:rPr>
              <a:pPr>
                <a:spcBef>
                  <a:spcPct val="0"/>
                </a:spcBef>
              </a:pPr>
              <a:t>35</a:t>
            </a:fld>
            <a:endParaRPr lang="en-US" altLang="de-DE" sz="1300">
              <a:solidFill>
                <a:srgbClr val="000000"/>
              </a:solidFill>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384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473413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5CFC361-A21D-4938-BFC2-568C035364A9}" type="slidenum">
              <a:rPr lang="en-US" altLang="de-DE" sz="1300">
                <a:solidFill>
                  <a:srgbClr val="000000"/>
                </a:solidFill>
              </a:rPr>
              <a:pPr>
                <a:spcBef>
                  <a:spcPct val="0"/>
                </a:spcBef>
              </a:pPr>
              <a:t>36</a:t>
            </a:fld>
            <a:endParaRPr lang="en-US" altLang="de-DE" sz="1300">
              <a:solidFill>
                <a:srgbClr val="000000"/>
              </a:solidFill>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3860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751591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610D564-FF61-481B-90DA-59F29B4F8876}" type="slidenum">
              <a:rPr lang="en-US" altLang="de-DE" sz="1300">
                <a:solidFill>
                  <a:srgbClr val="000000"/>
                </a:solidFill>
              </a:rPr>
              <a:pPr>
                <a:spcBef>
                  <a:spcPct val="0"/>
                </a:spcBef>
              </a:pPr>
              <a:t>37</a:t>
            </a:fld>
            <a:endParaRPr lang="en-US" altLang="de-DE" sz="1300">
              <a:solidFill>
                <a:srgbClr val="000000"/>
              </a:solidFill>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3870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181929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388BD34-5C46-42C3-8ED9-625D1853FD04}" type="slidenum">
              <a:rPr lang="en-US" altLang="de-DE" sz="1300">
                <a:solidFill>
                  <a:srgbClr val="000000"/>
                </a:solidFill>
              </a:rPr>
              <a:pPr>
                <a:spcBef>
                  <a:spcPct val="0"/>
                </a:spcBef>
              </a:pPr>
              <a:t>38</a:t>
            </a:fld>
            <a:endParaRPr lang="en-US" altLang="de-DE" sz="1300">
              <a:solidFill>
                <a:srgbClr val="000000"/>
              </a:solidFill>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3891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065641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0ADED19-A92A-42B2-9A05-BE40B72C118C}" type="slidenum">
              <a:rPr lang="en-US" altLang="de-DE" sz="1300">
                <a:solidFill>
                  <a:srgbClr val="000000"/>
                </a:solidFill>
              </a:rPr>
              <a:pPr>
                <a:spcBef>
                  <a:spcPct val="0"/>
                </a:spcBef>
              </a:pPr>
              <a:t>39</a:t>
            </a:fld>
            <a:endParaRPr lang="en-US" altLang="de-DE" sz="1300">
              <a:solidFill>
                <a:srgbClr val="000000"/>
              </a:solidFill>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3891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273453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936CA2B-C3C9-4786-BF59-672181DF5596}" type="slidenum">
              <a:rPr lang="en-US" altLang="de-DE" sz="1300">
                <a:solidFill>
                  <a:srgbClr val="000000"/>
                </a:solidFill>
              </a:rPr>
              <a:pPr>
                <a:spcBef>
                  <a:spcPct val="0"/>
                </a:spcBef>
              </a:pPr>
              <a:t>41</a:t>
            </a:fld>
            <a:endParaRPr lang="en-US" altLang="de-DE" sz="1300">
              <a:solidFill>
                <a:srgbClr val="000000"/>
              </a:solidFill>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3901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393644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2DDB7D9-2E6F-4204-9A76-B31B1EBD5A26}" type="slidenum">
              <a:rPr lang="en-US" altLang="de-DE" sz="1300">
                <a:solidFill>
                  <a:srgbClr val="000000"/>
                </a:solidFill>
              </a:rPr>
              <a:pPr>
                <a:spcBef>
                  <a:spcPct val="0"/>
                </a:spcBef>
              </a:pPr>
              <a:t>42</a:t>
            </a:fld>
            <a:endParaRPr lang="en-US" altLang="de-DE" sz="1300">
              <a:solidFill>
                <a:srgbClr val="000000"/>
              </a:solidFill>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3911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741913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966C362-9DEC-4502-86BC-AEABB54598EA}" type="slidenum">
              <a:rPr lang="en-US" altLang="de-DE" sz="1300">
                <a:solidFill>
                  <a:srgbClr val="000000"/>
                </a:solidFill>
              </a:rPr>
              <a:pPr>
                <a:spcBef>
                  <a:spcPct val="0"/>
                </a:spcBef>
              </a:pPr>
              <a:t>43</a:t>
            </a:fld>
            <a:endParaRPr lang="en-US" altLang="de-DE" sz="1300">
              <a:solidFill>
                <a:srgbClr val="000000"/>
              </a:solidFill>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392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515912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9D5AA8-23FE-4C77-B024-8AF81391D591}" type="slidenum">
              <a:rPr lang="en-US" altLang="de-DE" sz="1300">
                <a:solidFill>
                  <a:srgbClr val="000000"/>
                </a:solidFill>
              </a:rPr>
              <a:pPr>
                <a:spcBef>
                  <a:spcPct val="0"/>
                </a:spcBef>
              </a:pPr>
              <a:t>44</a:t>
            </a:fld>
            <a:endParaRPr lang="en-US" altLang="de-DE" sz="1300">
              <a:solidFill>
                <a:srgbClr val="000000"/>
              </a:solidFill>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392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55377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72E2426-FD31-4483-BB38-52711F53A003}" type="slidenum">
              <a:rPr lang="en-US" altLang="de-DE" sz="1300">
                <a:solidFill>
                  <a:srgbClr val="000000"/>
                </a:solidFill>
              </a:rPr>
              <a:pPr>
                <a:spcBef>
                  <a:spcPct val="0"/>
                </a:spcBef>
              </a:pPr>
              <a:t>45</a:t>
            </a:fld>
            <a:endParaRPr lang="en-US" altLang="de-DE" sz="1300">
              <a:solidFill>
                <a:srgbClr val="000000"/>
              </a:solidFill>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3942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111903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9EC84D-C963-429E-B97E-9E8341F40682}" type="slidenum">
              <a:rPr lang="en-US" altLang="de-DE" sz="1300">
                <a:solidFill>
                  <a:srgbClr val="000000"/>
                </a:solidFill>
              </a:rPr>
              <a:pPr>
                <a:spcBef>
                  <a:spcPct val="0"/>
                </a:spcBef>
              </a:pPr>
              <a:t>46</a:t>
            </a:fld>
            <a:endParaRPr lang="en-US" altLang="de-DE" sz="1300">
              <a:solidFill>
                <a:srgbClr val="000000"/>
              </a:solidFill>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395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077770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4728C50-2ED4-4957-B37E-6A8BA5A95F19}" type="slidenum">
              <a:rPr lang="en-US" altLang="de-DE" sz="1300">
                <a:solidFill>
                  <a:srgbClr val="000000"/>
                </a:solidFill>
              </a:rPr>
              <a:pPr>
                <a:spcBef>
                  <a:spcPct val="0"/>
                </a:spcBef>
              </a:pPr>
              <a:t>47</a:t>
            </a:fld>
            <a:endParaRPr lang="en-US" altLang="de-DE" sz="1300">
              <a:solidFill>
                <a:srgbClr val="000000"/>
              </a:solidFill>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549140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1A92DC7-F85A-4798-B712-85C3FB950836}" type="slidenum">
              <a:rPr lang="en-US" altLang="de-DE" sz="1300">
                <a:solidFill>
                  <a:srgbClr val="000000"/>
                </a:solidFill>
              </a:rPr>
              <a:pPr>
                <a:spcBef>
                  <a:spcPct val="0"/>
                </a:spcBef>
              </a:pPr>
              <a:t>48</a:t>
            </a:fld>
            <a:endParaRPr lang="en-US" altLang="de-DE" sz="1300">
              <a:solidFill>
                <a:srgbClr val="000000"/>
              </a:solidFill>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748814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098C164-FBAE-4966-B692-DCA24DDE2457}" type="slidenum">
              <a:rPr lang="en-US" altLang="de-DE" sz="1300">
                <a:solidFill>
                  <a:srgbClr val="000000"/>
                </a:solidFill>
              </a:rPr>
              <a:pPr>
                <a:spcBef>
                  <a:spcPct val="0"/>
                </a:spcBef>
              </a:pPr>
              <a:t>49</a:t>
            </a:fld>
            <a:endParaRPr lang="en-US" altLang="de-DE" sz="1300">
              <a:solidFill>
                <a:srgbClr val="000000"/>
              </a:solidFill>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3983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715401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2310940-3EA7-4EF2-9574-FD2E7753D1C5}" type="slidenum">
              <a:rPr lang="en-US" altLang="de-DE" sz="1300">
                <a:solidFill>
                  <a:srgbClr val="000000"/>
                </a:solidFill>
              </a:rPr>
              <a:pPr>
                <a:spcBef>
                  <a:spcPct val="0"/>
                </a:spcBef>
              </a:pPr>
              <a:t>50</a:t>
            </a:fld>
            <a:endParaRPr lang="en-US" altLang="de-DE" sz="1300">
              <a:solidFill>
                <a:srgbClr val="000000"/>
              </a:solidFill>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3993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530703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26FC38-A2F6-4A9A-ACA9-18E6C7A8A8D3}" type="slidenum">
              <a:rPr lang="en-US" altLang="de-DE" sz="1300">
                <a:solidFill>
                  <a:srgbClr val="000000"/>
                </a:solidFill>
              </a:rPr>
              <a:pPr>
                <a:spcBef>
                  <a:spcPct val="0"/>
                </a:spcBef>
              </a:pPr>
              <a:t>51</a:t>
            </a:fld>
            <a:endParaRPr lang="en-US" altLang="de-DE" sz="1300">
              <a:solidFill>
                <a:srgbClr val="000000"/>
              </a:solidFill>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4003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388230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7C56632-20CC-498E-AA82-0B7D98817DA5}" type="slidenum">
              <a:rPr lang="en-US" altLang="de-DE" sz="1300">
                <a:solidFill>
                  <a:srgbClr val="000000"/>
                </a:solidFill>
              </a:rPr>
              <a:pPr>
                <a:spcBef>
                  <a:spcPct val="0"/>
                </a:spcBef>
              </a:pPr>
              <a:t>52</a:t>
            </a:fld>
            <a:endParaRPr lang="en-US" altLang="de-DE" sz="1300">
              <a:solidFill>
                <a:srgbClr val="000000"/>
              </a:solidFill>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4003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936903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7C4367-E8E1-42A5-8C95-16D331BA524A}" type="slidenum">
              <a:rPr lang="en-US" altLang="de-DE" sz="1300">
                <a:solidFill>
                  <a:srgbClr val="000000"/>
                </a:solidFill>
              </a:rPr>
              <a:pPr>
                <a:spcBef>
                  <a:spcPct val="0"/>
                </a:spcBef>
              </a:pPr>
              <a:t>53</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402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984760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624ED1D-D1C8-4163-A687-A33086F62CB0}" type="slidenum">
              <a:rPr lang="en-US" altLang="de-DE" sz="1300">
                <a:solidFill>
                  <a:srgbClr val="000000"/>
                </a:solidFill>
              </a:rPr>
              <a:pPr>
                <a:spcBef>
                  <a:spcPct val="0"/>
                </a:spcBef>
              </a:pPr>
              <a:t>54</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4034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372989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D4C4A5B-4D52-4261-B6DE-ADF9CDF48B67}" type="slidenum">
              <a:rPr lang="en-US" altLang="de-DE" sz="1300">
                <a:solidFill>
                  <a:srgbClr val="000000"/>
                </a:solidFill>
              </a:rPr>
              <a:pPr>
                <a:spcBef>
                  <a:spcPct val="0"/>
                </a:spcBef>
              </a:pPr>
              <a:t>55</a:t>
            </a:fld>
            <a:endParaRPr lang="en-US" altLang="de-DE" sz="1300">
              <a:solidFill>
                <a:srgbClr val="000000"/>
              </a:solidFill>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404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0570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1C376F8-AE93-4A0B-B058-BF3B3026E322}" type="slidenum">
              <a:rPr lang="en-US" altLang="de-DE" sz="1300">
                <a:solidFill>
                  <a:srgbClr val="000000"/>
                </a:solidFill>
              </a:rPr>
              <a:pPr>
                <a:spcBef>
                  <a:spcPct val="0"/>
                </a:spcBef>
              </a:pPr>
              <a:t>56</a:t>
            </a:fld>
            <a:endParaRPr lang="en-US" altLang="de-DE" sz="1300">
              <a:solidFill>
                <a:srgbClr val="000000"/>
              </a:solidFill>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404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666256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7A33F17-078A-42C7-A07E-5C4DAFD13EF0}" type="slidenum">
              <a:rPr lang="en-US" altLang="de-DE" sz="1300">
                <a:solidFill>
                  <a:srgbClr val="000000"/>
                </a:solidFill>
              </a:rPr>
              <a:pPr>
                <a:spcBef>
                  <a:spcPct val="0"/>
                </a:spcBef>
              </a:pPr>
              <a:t>57</a:t>
            </a:fld>
            <a:endParaRPr lang="en-US" altLang="de-DE" sz="1300">
              <a:solidFill>
                <a:srgbClr val="000000"/>
              </a:solidFill>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406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431022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24EFF95-7BDE-494F-900A-8366C4584D87}" type="slidenum">
              <a:rPr lang="en-US" altLang="de-DE" sz="1300">
                <a:solidFill>
                  <a:srgbClr val="000000"/>
                </a:solidFill>
              </a:rPr>
              <a:pPr>
                <a:spcBef>
                  <a:spcPct val="0"/>
                </a:spcBef>
              </a:pPr>
              <a:t>58</a:t>
            </a:fld>
            <a:endParaRPr lang="en-US" altLang="de-DE" sz="1300">
              <a:solidFill>
                <a:srgbClr val="000000"/>
              </a:solidFill>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407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588861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D7F380-FCFB-456F-B29F-AD644A6784D7}" type="slidenum">
              <a:rPr lang="en-US" altLang="de-DE" sz="1300">
                <a:solidFill>
                  <a:srgbClr val="000000"/>
                </a:solidFill>
              </a:rPr>
              <a:pPr>
                <a:spcBef>
                  <a:spcPct val="0"/>
                </a:spcBef>
              </a:pPr>
              <a:t>59</a:t>
            </a:fld>
            <a:endParaRPr lang="en-US" altLang="de-DE" sz="1300">
              <a:solidFill>
                <a:srgbClr val="000000"/>
              </a:solidFill>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408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488553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9A6AD59-A612-4082-BE94-7E8122BC4C17}" type="slidenum">
              <a:rPr lang="en-US" altLang="de-DE" sz="1300">
                <a:solidFill>
                  <a:srgbClr val="000000"/>
                </a:solidFill>
              </a:rPr>
              <a:pPr>
                <a:spcBef>
                  <a:spcPct val="0"/>
                </a:spcBef>
              </a:pPr>
              <a:t>60</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408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652482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01B2732-88FA-4928-9DE1-54701D4BB234}" type="slidenum">
              <a:rPr lang="en-US" altLang="de-DE" sz="1300"/>
              <a:pPr algn="r" eaLnBrk="1" hangingPunct="1">
                <a:spcBef>
                  <a:spcPct val="0"/>
                </a:spcBef>
              </a:pPr>
              <a:t>61</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82000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01B2732-88FA-4928-9DE1-54701D4BB234}" type="slidenum">
              <a:rPr lang="en-US" altLang="de-DE" sz="1300"/>
              <a:pPr algn="r" eaLnBrk="1" hangingPunct="1">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82000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01B2732-88FA-4928-9DE1-54701D4BB234}" type="slidenum">
              <a:rPr lang="en-US" altLang="de-DE" sz="1300"/>
              <a:pPr algn="r" eaLnBrk="1" hangingPunct="1">
                <a:spcBef>
                  <a:spcPct val="0"/>
                </a:spcBef>
              </a:pPr>
              <a:t>63</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82000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5B0A09E-CC4C-46BD-9EF2-3F82008FC7EB}" type="slidenum">
              <a:rPr lang="en-US" altLang="de-DE" sz="1300"/>
              <a:pPr algn="r" eaLnBrk="1" hangingPunct="1">
                <a:spcBef>
                  <a:spcPct val="0"/>
                </a:spcBef>
              </a:pPr>
              <a:t>64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85548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5B0A09E-CC4C-46BD-9EF2-3F82008FC7EB}" type="slidenum">
              <a:rPr lang="en-US" altLang="de-DE" sz="1300"/>
              <a:pPr algn="r" eaLnBrk="1" hangingPunct="1">
                <a:spcBef>
                  <a:spcPct val="0"/>
                </a:spcBef>
              </a:pPr>
              <a:t>65</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85548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5B0A09E-CC4C-46BD-9EF2-3F82008FC7EB}" type="slidenum">
              <a:rPr lang="en-US" altLang="de-DE" sz="1300"/>
              <a:pPr algn="r" eaLnBrk="1" hangingPunct="1">
                <a:spcBef>
                  <a:spcPct val="0"/>
                </a:spcBef>
              </a:pPr>
              <a:t>66</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85548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xfrm>
            <a:off x="139700" y="768350"/>
            <a:ext cx="6821488" cy="3836988"/>
          </a:xfrm>
          <a:ln/>
        </p:spPr>
      </p:sp>
      <p:sp>
        <p:nvSpPr>
          <p:cNvPr id="140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9980746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b="0" dirty="0">
                <a:latin typeface="+mj-lt"/>
              </a:rPr>
              <a:t>El uso de imágenes en éste módulo ha sido posible con el cordial permiso de los propietarios de derecho de autor/imágenes, y los artistas </a:t>
            </a:r>
            <a:r>
              <a:rPr lang="es-ES" altLang="de-DE" sz="1000" b="0" dirty="0" err="1">
                <a:latin typeface="+mj-lt"/>
              </a:rPr>
              <a:t>orginales</a:t>
            </a:r>
            <a:r>
              <a:rPr lang="es-ES" altLang="de-DE" sz="1000" b="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t>Entrenamiento Metacognitivo 3 - Cambiar Creencias</a:t>
            </a:r>
            <a:endParaRPr lang="de-DE"/>
          </a:p>
        </p:txBody>
      </p:sp>
      <p:sp>
        <p:nvSpPr>
          <p:cNvPr id="4" name="Slide Number Placeholder 3"/>
          <p:cNvSpPr>
            <a:spLocks noGrp="1"/>
          </p:cNvSpPr>
          <p:nvPr>
            <p:ph type="sldNum" sz="quarter" idx="12"/>
          </p:nvPr>
        </p:nvSpPr>
        <p:spPr bwMode="gray"/>
        <p:txBody>
          <a:bodyPr/>
          <a:lstStyle/>
          <a:p>
            <a:pPr>
              <a:defRPr/>
            </a:pPr>
            <a:fld id="{172DF1A5-A7AB-4B3A-A45B-DB3914F67880}"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s-ES"/>
              <a:t>Entrenamiento Metacognitivo 3 - Cambiar Creencias</a:t>
            </a:r>
            <a:endParaRPr lang="de-DE"/>
          </a:p>
        </p:txBody>
      </p:sp>
      <p:sp>
        <p:nvSpPr>
          <p:cNvPr id="6" name="Slide Number Placeholder 5"/>
          <p:cNvSpPr>
            <a:spLocks noGrp="1"/>
          </p:cNvSpPr>
          <p:nvPr>
            <p:ph type="sldNum" sz="quarter" idx="12"/>
          </p:nvPr>
        </p:nvSpPr>
        <p:spPr bwMode="gray"/>
        <p:txBody>
          <a:bodyPr>
            <a:noAutofit/>
          </a:bodyPr>
          <a:lstStyle/>
          <a:p>
            <a:pPr>
              <a:defRPr/>
            </a:pPr>
            <a:fld id="{5C950695-3284-428A-B34E-2B7ED3168E6D}"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t>Entrenamiento Metacognitivo 3 - Cambiar Creencias</a:t>
            </a:r>
            <a:endParaRPr lang="de-DE"/>
          </a:p>
        </p:txBody>
      </p:sp>
      <p:sp>
        <p:nvSpPr>
          <p:cNvPr id="7" name="Slide Number Placeholder 6"/>
          <p:cNvSpPr>
            <a:spLocks noGrp="1"/>
          </p:cNvSpPr>
          <p:nvPr>
            <p:ph type="sldNum" sz="quarter" idx="12"/>
          </p:nvPr>
        </p:nvSpPr>
        <p:spPr bwMode="gray"/>
        <p:txBody>
          <a:bodyPr/>
          <a:lstStyle/>
          <a:p>
            <a:pPr>
              <a:defRPr/>
            </a:pPr>
            <a:fld id="{5E24E885-8571-4DF2-A4B0-FA4FC9F91064}"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t>Entrenamiento Metacognitivo 3 - Cambiar Creencias</a:t>
            </a:r>
            <a:endParaRPr lang="de-DE"/>
          </a:p>
        </p:txBody>
      </p:sp>
      <p:sp>
        <p:nvSpPr>
          <p:cNvPr id="7" name="Slide Number Placeholder 6"/>
          <p:cNvSpPr>
            <a:spLocks noGrp="1"/>
          </p:cNvSpPr>
          <p:nvPr>
            <p:ph type="sldNum" sz="quarter" idx="12"/>
          </p:nvPr>
        </p:nvSpPr>
        <p:spPr bwMode="gray"/>
        <p:txBody>
          <a:bodyPr/>
          <a:lstStyle/>
          <a:p>
            <a:pPr>
              <a:defRPr/>
            </a:pPr>
            <a:fld id="{172DF1A5-A7AB-4B3A-A45B-DB3914F6788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s-ES"/>
              <a:t>Entrenamiento Metacognitivo 3 - Cambiar Creencias</a:t>
            </a:r>
            <a:endParaRPr lang="de-DE"/>
          </a:p>
        </p:txBody>
      </p:sp>
      <p:sp>
        <p:nvSpPr>
          <p:cNvPr id="7" name="Slide Number Placeholder 6"/>
          <p:cNvSpPr>
            <a:spLocks noGrp="1"/>
          </p:cNvSpPr>
          <p:nvPr>
            <p:ph type="sldNum" sz="quarter" idx="12"/>
          </p:nvPr>
        </p:nvSpPr>
        <p:spPr bwMode="gray"/>
        <p:txBody>
          <a:bodyPr/>
          <a:lstStyle/>
          <a:p>
            <a:pPr>
              <a:defRPr/>
            </a:pPr>
            <a:fld id="{172DF1A5-A7AB-4B3A-A45B-DB3914F6788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s-ES"/>
              <a:t>Entrenamiento Metacognitivo 3 - Cambiar Creencias</a:t>
            </a:r>
            <a:endParaRPr lang="de-DE"/>
          </a:p>
        </p:txBody>
      </p:sp>
      <p:sp>
        <p:nvSpPr>
          <p:cNvPr id="5" name="Slide Number Placeholder 4"/>
          <p:cNvSpPr>
            <a:spLocks noGrp="1"/>
          </p:cNvSpPr>
          <p:nvPr>
            <p:ph type="sldNum" sz="quarter" idx="12"/>
          </p:nvPr>
        </p:nvSpPr>
        <p:spPr bwMode="gray"/>
        <p:txBody>
          <a:bodyPr/>
          <a:lstStyle/>
          <a:p>
            <a:pPr>
              <a:defRPr/>
            </a:pPr>
            <a:fld id="{44D7F5E5-E54A-4141-BEC8-E6861FFF3C30}"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t>Entrenamiento Metacognitivo 3 - Cambiar Creencias</a:t>
            </a:r>
            <a:endParaRPr lang="de-DE"/>
          </a:p>
        </p:txBody>
      </p:sp>
      <p:sp>
        <p:nvSpPr>
          <p:cNvPr id="4" name="Slide Number Placeholder 3"/>
          <p:cNvSpPr>
            <a:spLocks noGrp="1"/>
          </p:cNvSpPr>
          <p:nvPr>
            <p:ph type="sldNum" sz="quarter" idx="12"/>
          </p:nvPr>
        </p:nvSpPr>
        <p:spPr bwMode="gray"/>
        <p:txBody>
          <a:bodyPr/>
          <a:lstStyle/>
          <a:p>
            <a:pPr>
              <a:defRPr/>
            </a:pPr>
            <a:fld id="{F871812A-4C8D-44B0-ABC0-112C62A2AE7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b="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b="0" dirty="0" err="1">
                <a:solidFill>
                  <a:srgbClr val="333333"/>
                </a:solidFill>
                <a:latin typeface="Calibri Light"/>
                <a:ea typeface="ＭＳ Ｐゴシック" panose="020B0600070205080204" pitchFamily="34" charset="-128"/>
              </a:rPr>
              <a:t>orginales</a:t>
            </a:r>
            <a:r>
              <a:rPr lang="es-ES" altLang="de-DE" sz="1000" b="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s-ES">
                <a:solidFill>
                  <a:srgbClr val="333333"/>
                </a:solidFill>
              </a:rPr>
              <a:t>Entrenamiento Metacognitivo 3 - Cambiar Creencias</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b="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b="0" dirty="0" err="1">
                <a:solidFill>
                  <a:srgbClr val="333333"/>
                </a:solidFill>
                <a:latin typeface="Calibri Light"/>
                <a:ea typeface="ＭＳ Ｐゴシック" panose="020B0600070205080204" pitchFamily="34" charset="-128"/>
              </a:rPr>
              <a:t>orginales</a:t>
            </a:r>
            <a:r>
              <a:rPr lang="es-ES" altLang="de-DE" sz="1000" b="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s-ES">
                <a:solidFill>
                  <a:srgbClr val="333333"/>
                </a:solidFill>
              </a:rPr>
              <a:t>Entrenamiento Metacognitivo 3 - Cambiar Creencias</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s-ES"/>
              <a:t>Entrenamiento Metacognitivo 3 - Cambiar Creencias</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172DF1A5-A7AB-4B3A-A45B-DB3914F67880}"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s-ES">
                <a:solidFill>
                  <a:srgbClr val="333333"/>
                </a:solidFill>
                <a:ea typeface="ＭＳ Ｐゴシック" panose="020B0600070205080204" pitchFamily="34" charset="-128"/>
              </a:rPr>
              <a:t>Entrenamiento Metacognitivo 3 - Cambiar Creencias</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rPr>
              <a:pPr>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s-ES">
                <a:solidFill>
                  <a:srgbClr val="333333"/>
                </a:solidFill>
                <a:ea typeface="ＭＳ Ｐゴシック" panose="020B0600070205080204" pitchFamily="34" charset="-128"/>
              </a:rPr>
              <a:t>Entrenamiento Metacognitivo 3 - Cambiar Creencias</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4A9821B-060D-4E5C-B2E0-355E33A2AD6E}" type="slidenum">
              <a:rPr lang="de-DE" smtClean="0">
                <a:solidFill>
                  <a:srgbClr val="333333"/>
                </a:solidFill>
                <a:ea typeface="ＭＳ Ｐゴシック" panose="020B0600070205080204" pitchFamily="34" charset="-128"/>
              </a:rPr>
              <a:pPr>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0.xml"/><Relationship Id="rId5" Type="http://schemas.openxmlformats.org/officeDocument/2006/relationships/image" Target="../media/image31.jpeg"/><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1.xml"/><Relationship Id="rId5" Type="http://schemas.openxmlformats.org/officeDocument/2006/relationships/image" Target="../media/image31.jpeg"/><Relationship Id="rId4" Type="http://schemas.openxmlformats.org/officeDocument/2006/relationships/image" Target="../media/image30.jpe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image" Target="../media/image33.jpe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33.jpe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11.xml"/><Relationship Id="rId5" Type="http://schemas.openxmlformats.org/officeDocument/2006/relationships/image" Target="../media/image34.jpeg"/><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38.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11.xml"/><Relationship Id="rId5" Type="http://schemas.openxmlformats.org/officeDocument/2006/relationships/image" Target="../media/image37.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10.xml"/><Relationship Id="rId5" Type="http://schemas.openxmlformats.org/officeDocument/2006/relationships/image" Target="../media/image39.jpeg"/><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11.xml"/><Relationship Id="rId5" Type="http://schemas.openxmlformats.org/officeDocument/2006/relationships/image" Target="../media/image39.jpeg"/><Relationship Id="rId4" Type="http://schemas.openxmlformats.org/officeDocument/2006/relationships/image" Target="../media/image40.jpe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10.xml"/><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10.xml"/><Relationship Id="rId5" Type="http://schemas.openxmlformats.org/officeDocument/2006/relationships/image" Target="../media/image44.png"/><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11.xml"/><Relationship Id="rId5" Type="http://schemas.openxmlformats.org/officeDocument/2006/relationships/image" Target="../media/image44.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8.xml"/><Relationship Id="rId1" Type="http://schemas.openxmlformats.org/officeDocument/2006/relationships/slideLayout" Target="../slideLayouts/slideLayout10.xml"/><Relationship Id="rId4" Type="http://schemas.openxmlformats.org/officeDocument/2006/relationships/image" Target="../media/image47.png"/></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9.xml"/><Relationship Id="rId1" Type="http://schemas.openxmlformats.org/officeDocument/2006/relationships/slideLayout" Target="../slideLayouts/slideLayout10.xml"/><Relationship Id="rId5" Type="http://schemas.openxmlformats.org/officeDocument/2006/relationships/image" Target="../media/image50.png"/><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0.xml"/><Relationship Id="rId1" Type="http://schemas.openxmlformats.org/officeDocument/2006/relationships/slideLayout" Target="../slideLayouts/slideLayout11.xml"/><Relationship Id="rId5" Type="http://schemas.openxmlformats.org/officeDocument/2006/relationships/image" Target="../media/image50.png"/><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2.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3.xml"/><Relationship Id="rId1" Type="http://schemas.openxmlformats.org/officeDocument/2006/relationships/slideLayout" Target="../slideLayouts/slideLayout10.xml"/><Relationship Id="rId5" Type="http://schemas.openxmlformats.org/officeDocument/2006/relationships/image" Target="../media/image56.png"/><Relationship Id="rId4" Type="http://schemas.openxmlformats.org/officeDocument/2006/relationships/image" Target="../media/image55.png"/></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4.xml"/><Relationship Id="rId1" Type="http://schemas.openxmlformats.org/officeDocument/2006/relationships/slideLayout" Target="../slideLayouts/slideLayout11.xml"/><Relationship Id="rId5" Type="http://schemas.openxmlformats.org/officeDocument/2006/relationships/image" Target="../media/image56.png"/><Relationship Id="rId4" Type="http://schemas.openxmlformats.org/officeDocument/2006/relationships/image" Target="../media/image55.png"/></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6.xml"/><Relationship Id="rId1" Type="http://schemas.openxmlformats.org/officeDocument/2006/relationships/slideLayout" Target="../slideLayouts/slideLayout10.xml"/><Relationship Id="rId4" Type="http://schemas.openxmlformats.org/officeDocument/2006/relationships/image" Target="../media/image59.jpeg"/></Relationships>
</file>

<file path=ppt/slides/_rels/slide5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7.xml"/><Relationship Id="rId1" Type="http://schemas.openxmlformats.org/officeDocument/2006/relationships/slideLayout" Target="../slideLayouts/slideLayout10.xml"/><Relationship Id="rId5" Type="http://schemas.openxmlformats.org/officeDocument/2006/relationships/image" Target="../media/image59.jpeg"/><Relationship Id="rId4" Type="http://schemas.openxmlformats.org/officeDocument/2006/relationships/image" Target="../media/image61.png"/></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8.xml"/><Relationship Id="rId1" Type="http://schemas.openxmlformats.org/officeDocument/2006/relationships/slideLayout" Target="../slideLayouts/slideLayout11.xml"/><Relationship Id="rId5" Type="http://schemas.openxmlformats.org/officeDocument/2006/relationships/image" Target="../media/image59.jpeg"/><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5.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3 B – Cambiar Creencias</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89240"/>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600" dirty="0">
                <a:latin typeface="+mj-lt"/>
              </a:rPr>
              <a:t>© Moritz, Woodward, </a:t>
            </a:r>
            <a:r>
              <a:rPr lang="de-DE" sz="1600" dirty="0" err="1">
                <a:latin typeface="+mj-lt"/>
              </a:rPr>
              <a:t>Arzola</a:t>
            </a:r>
            <a:r>
              <a:rPr lang="de-DE" sz="1600" dirty="0">
                <a:latin typeface="+mj-lt"/>
              </a:rPr>
              <a:t> &amp; </a:t>
            </a:r>
            <a:r>
              <a:rPr lang="de-DE" sz="1600" dirty="0" err="1">
                <a:latin typeface="+mj-lt"/>
              </a:rPr>
              <a:t>Barrignón</a:t>
            </a:r>
            <a:r>
              <a:rPr lang="de-DE" sz="1600" dirty="0">
                <a:latin typeface="+mj-lt"/>
              </a:rPr>
              <a:t>, 12|21</a:t>
            </a:r>
            <a:br>
              <a:rPr lang="de-DE" sz="1600" dirty="0">
                <a:latin typeface="+mj-lt"/>
              </a:rPr>
            </a:br>
            <a:r>
              <a:rPr lang="pt-BR" sz="1600" dirty="0">
                <a:solidFill>
                  <a:srgbClr val="004992"/>
                </a:solidFill>
                <a:latin typeface="+mj-lt"/>
              </a:rPr>
              <a:t>www.uke.de/mct</a:t>
            </a:r>
          </a:p>
        </p:txBody>
      </p:sp>
    </p:spTree>
    <p:extLst>
      <p:ext uri="{BB962C8B-B14F-4D97-AF65-F5344CB8AC3E}">
        <p14:creationId xmlns:p14="http://schemas.microsoft.com/office/powerpoint/2010/main" val="2107478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Cambiar</a:t>
            </a:r>
            <a:r>
              <a:rPr lang="en-US" sz="3600" dirty="0">
                <a:latin typeface="Calibri Light"/>
              </a:rPr>
              <a:t> </a:t>
            </a:r>
            <a:r>
              <a:rPr lang="en-US" sz="3600" dirty="0" err="1">
                <a:latin typeface="Calibri Light"/>
              </a:rPr>
              <a:t>Creencias</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Tendencia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humana</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aferrarse</a:t>
            </a:r>
            <a:r>
              <a:rPr lang="en-US" altLang="de-DE" sz="2400" dirty="0">
                <a:solidFill>
                  <a:srgbClr val="333333"/>
                </a:solidFill>
                <a:latin typeface="Calibri Light"/>
                <a:ea typeface="MS PGothic" panose="020B0600070205080204" pitchFamily="34" charset="-128"/>
              </a:rPr>
              <a:t> a </a:t>
            </a:r>
            <a:r>
              <a:rPr lang="en-US" altLang="de-DE" sz="2400" dirty="0" err="1">
                <a:solidFill>
                  <a:srgbClr val="333333"/>
                </a:solidFill>
                <a:latin typeface="Calibri Light"/>
                <a:ea typeface="MS PGothic" panose="020B0600070205080204" pitchFamily="34" charset="-128"/>
              </a:rPr>
              <a:t>ciertos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conceptos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prejuicio</a:t>
            </a:r>
            <a:r>
              <a:rPr lang="en-US" altLang="de-DE"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primera</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impresión</a:t>
            </a:r>
            <a:r>
              <a:rPr lang="en-US" altLang="ja-JP" sz="2400" dirty="0">
                <a:solidFill>
                  <a:srgbClr val="333333"/>
                </a:solidFill>
                <a:latin typeface="Calibri Light"/>
                <a:ea typeface="MS PGothic" panose="020B0600070205080204" pitchFamily="34" charset="-128"/>
              </a:rPr>
              <a:t> = </a:t>
            </a:r>
            <a:r>
              <a:rPr lang="en-US" altLang="ja-JP" sz="2400" dirty="0" err="1">
                <a:solidFill>
                  <a:srgbClr val="333333"/>
                </a:solidFill>
                <a:latin typeface="Calibri Light"/>
                <a:ea typeface="MS PGothic" panose="020B0600070205080204" pitchFamily="34" charset="-128"/>
              </a:rPr>
              <a:t>mejor</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impresión</a:t>
            </a:r>
            <a:r>
              <a:rPr lang="en-US" altLang="de-DE" sz="2400" dirty="0">
                <a:solidFill>
                  <a:srgbClr val="333333"/>
                </a:solidFill>
                <a:latin typeface="Calibri Light"/>
                <a:ea typeface="MS PGothic" panose="020B0600070205080204" pitchFamily="34" charset="-128"/>
              </a:rPr>
              <a:t>”</a:t>
            </a:r>
            <a:r>
              <a:rPr lang="en-US" altLang="ja-JP"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5C950695-3284-428A-B34E-2B7ED3168E6D}" type="slidenum">
              <a:rPr lang="de-DE" altLang="de-DE" smtClean="0"/>
              <a:pPr>
                <a:defRPr/>
              </a:pPr>
              <a:t>2</a:t>
            </a:fld>
            <a:endParaRPr lang="de-DE" altLang="de-DE"/>
          </a:p>
        </p:txBody>
      </p:sp>
    </p:spTree>
    <p:extLst>
      <p:ext uri="{BB962C8B-B14F-4D97-AF65-F5344CB8AC3E}">
        <p14:creationId xmlns:p14="http://schemas.microsoft.com/office/powerpoint/2010/main" val="3632178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Cambiar Creencias</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Tendencia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humana</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aferrarse</a:t>
            </a:r>
            <a:r>
              <a:rPr lang="en-US" altLang="de-DE" sz="2400" dirty="0">
                <a:solidFill>
                  <a:srgbClr val="333333"/>
                </a:solidFill>
                <a:latin typeface="Calibri Light"/>
                <a:ea typeface="MS PGothic" panose="020B0600070205080204" pitchFamily="34" charset="-128"/>
              </a:rPr>
              <a:t> a </a:t>
            </a:r>
            <a:r>
              <a:rPr lang="en-US" altLang="de-DE" sz="2400" dirty="0" err="1">
                <a:solidFill>
                  <a:srgbClr val="333333"/>
                </a:solidFill>
                <a:latin typeface="Calibri Light"/>
                <a:ea typeface="MS PGothic" panose="020B0600070205080204" pitchFamily="34" charset="-128"/>
              </a:rPr>
              <a:t>ciertos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conceptos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prejuicio</a:t>
            </a:r>
            <a:r>
              <a:rPr lang="en-US" altLang="de-DE"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primera</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impresión</a:t>
            </a:r>
            <a:r>
              <a:rPr lang="en-US" altLang="ja-JP" sz="2400" dirty="0">
                <a:solidFill>
                  <a:srgbClr val="333333"/>
                </a:solidFill>
                <a:latin typeface="Calibri Light"/>
                <a:ea typeface="MS PGothic" panose="020B0600070205080204" pitchFamily="34" charset="-128"/>
              </a:rPr>
              <a:t> = </a:t>
            </a:r>
            <a:r>
              <a:rPr lang="en-US" altLang="ja-JP" sz="2400" dirty="0" err="1">
                <a:solidFill>
                  <a:srgbClr val="333333"/>
                </a:solidFill>
                <a:latin typeface="Calibri Light"/>
                <a:ea typeface="MS PGothic" panose="020B0600070205080204" pitchFamily="34" charset="-128"/>
              </a:rPr>
              <a:t>mejor</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impresión</a:t>
            </a:r>
            <a:r>
              <a:rPr lang="en-US" altLang="de-DE" sz="2400" dirty="0">
                <a:solidFill>
                  <a:srgbClr val="333333"/>
                </a:solidFill>
                <a:latin typeface="Calibri Light"/>
                <a:ea typeface="MS PGothic" panose="020B0600070205080204" pitchFamily="34" charset="-128"/>
              </a:rPr>
              <a:t>”</a:t>
            </a:r>
            <a:r>
              <a:rPr lang="en-US" altLang="ja-JP"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Motivos: </a:t>
            </a:r>
            <a:r>
              <a:rPr lang="es-ES" altLang="de-DE" sz="2400" dirty="0">
                <a:solidFill>
                  <a:srgbClr val="333333"/>
                </a:solidFill>
                <a:latin typeface="Calibri Light"/>
                <a:ea typeface="MS PGothic" panose="020B0600070205080204" pitchFamily="34" charset="-128"/>
              </a:rPr>
              <a:t>???</a:t>
            </a:r>
            <a:r>
              <a:rPr lang="es-ES" altLang="de-DE" sz="2400" dirty="0">
                <a:solidFill>
                  <a:srgbClr val="FFFFFF"/>
                </a:solidFill>
                <a:latin typeface="Calibri Light"/>
                <a:ea typeface="MS PGothic" panose="020B0600070205080204" pitchFamily="34" charset="-128"/>
              </a:rPr>
              <a:t>Pereza, </a:t>
            </a:r>
            <a:r>
              <a:rPr lang="en-US" altLang="de-DE" sz="2400" dirty="0">
                <a:solidFill>
                  <a:srgbClr val="FFFFFF"/>
                </a:solidFill>
                <a:latin typeface="Calibri Light"/>
                <a:ea typeface="MS PGothic" panose="020B0600070205080204" pitchFamily="34" charset="-128"/>
              </a:rPr>
              <a:t>“</a:t>
            </a:r>
            <a:r>
              <a:rPr lang="es-ES" altLang="de-DE" sz="2400" dirty="0">
                <a:solidFill>
                  <a:srgbClr val="FFFFFF"/>
                </a:solidFill>
                <a:latin typeface="Calibri Light"/>
                <a:ea typeface="MS PGothic" panose="020B0600070205080204" pitchFamily="34" charset="-128"/>
              </a:rPr>
              <a:t>sesgo de confirmación</a:t>
            </a:r>
            <a:r>
              <a:rPr lang="en-US" altLang="de-DE" sz="2400" dirty="0">
                <a:solidFill>
                  <a:srgbClr val="FFFFFF"/>
                </a:solidFill>
                <a:latin typeface="Calibri Light"/>
                <a:ea typeface="MS PGothic" panose="020B0600070205080204" pitchFamily="34" charset="-128"/>
              </a:rPr>
              <a:t>”</a:t>
            </a:r>
            <a:r>
              <a:rPr lang="es-ES" altLang="de-DE" sz="2400" dirty="0">
                <a:solidFill>
                  <a:srgbClr val="FFFFFF"/>
                </a:solidFill>
                <a:latin typeface="Calibri Light"/>
                <a:ea typeface="MS PGothic" panose="020B0600070205080204" pitchFamily="34" charset="-128"/>
              </a:rPr>
              <a:t> *, irreflexión, facilita la orientación en un mundo complejo, orgullo</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Problemas: </a:t>
            </a:r>
            <a:r>
              <a:rPr lang="es-ES" altLang="de-DE" sz="2400" dirty="0">
                <a:solidFill>
                  <a:srgbClr val="333333"/>
                </a:solidFill>
                <a:latin typeface="Calibri Light"/>
                <a:ea typeface="MS PGothic" panose="020B0600070205080204" pitchFamily="34" charset="-128"/>
              </a:rPr>
              <a:t>??? </a:t>
            </a:r>
            <a:r>
              <a:rPr lang="es-ES" altLang="de-DE" sz="2400" dirty="0">
                <a:solidFill>
                  <a:srgbClr val="FFFFFF"/>
                </a:solidFill>
                <a:latin typeface="Calibri Light"/>
                <a:ea typeface="MS PGothic" panose="020B0600070205080204" pitchFamily="34" charset="-128"/>
              </a:rPr>
              <a:t>Se propagan juicios falsos (por ejemplo, los prejuicios raciales), se cae en una falsa </a:t>
            </a:r>
            <a:r>
              <a:rPr lang="es-ES" altLang="de-DE" sz="2400" dirty="0" err="1">
                <a:solidFill>
                  <a:srgbClr val="FFFFFF"/>
                </a:solidFill>
                <a:latin typeface="Calibri Light"/>
                <a:ea typeface="MS PGothic" panose="020B0600070205080204" pitchFamily="34" charset="-128"/>
              </a:rPr>
              <a:t>sobregeneralización</a:t>
            </a:r>
            <a:r>
              <a:rPr lang="es-ES" altLang="de-DE" sz="2400" dirty="0">
                <a:solidFill>
                  <a:srgbClr val="FFFFFF"/>
                </a:solidFill>
                <a:latin typeface="Calibri Light"/>
                <a:ea typeface="MS PGothic" panose="020B0600070205080204" pitchFamily="34" charset="-128"/>
              </a:rPr>
              <a:t> (</a:t>
            </a:r>
            <a:r>
              <a:rPr lang="en-US" altLang="de-DE" sz="2400" dirty="0">
                <a:solidFill>
                  <a:srgbClr val="FFFFFF"/>
                </a:solidFill>
                <a:latin typeface="Calibri Light"/>
                <a:ea typeface="MS PGothic" panose="020B0600070205080204" pitchFamily="34" charset="-128"/>
              </a:rPr>
              <a:t>“</a:t>
            </a:r>
            <a:r>
              <a:rPr lang="es-ES" altLang="de-DE" sz="2400" dirty="0">
                <a:solidFill>
                  <a:srgbClr val="FFFFFF"/>
                </a:solidFill>
                <a:latin typeface="Calibri Light"/>
                <a:ea typeface="MS PGothic" panose="020B0600070205080204" pitchFamily="34" charset="-128"/>
              </a:rPr>
              <a:t>visto uno – vistos todos</a:t>
            </a:r>
            <a:r>
              <a:rPr lang="en-US" altLang="de-DE" sz="2400" dirty="0">
                <a:solidFill>
                  <a:srgbClr val="FFFFFF"/>
                </a:solidFill>
                <a:latin typeface="Calibri Light"/>
                <a:ea typeface="MS PGothic" panose="020B0600070205080204" pitchFamily="34" charset="-128"/>
              </a:rPr>
              <a:t>”</a:t>
            </a:r>
            <a:r>
              <a:rPr lang="es-ES" altLang="de-DE" sz="2400" dirty="0">
                <a:solidFill>
                  <a:srgbClr val="FFFFFF"/>
                </a:solidFill>
                <a:latin typeface="Calibri Light"/>
                <a:ea typeface="MS PGothic" panose="020B0600070205080204" pitchFamily="34" charset="-128"/>
              </a:rPr>
              <a:t>), no se le concede una segunda oportunidad a alguien que podría haberla merecido.</a:t>
            </a:r>
            <a:endParaRPr lang="en-US" sz="2400" dirty="0">
              <a:solidFill>
                <a:srgbClr val="FFFFFF"/>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5C950695-3284-428A-B34E-2B7ED3168E6D}" type="slidenum">
              <a:rPr lang="de-DE" altLang="de-DE" smtClean="0"/>
              <a:pPr>
                <a:defRPr/>
              </a:pPr>
              <a:t>3</a:t>
            </a:fld>
            <a:endParaRPr lang="de-DE" altLang="de-DE"/>
          </a:p>
        </p:txBody>
      </p:sp>
    </p:spTree>
    <p:extLst>
      <p:ext uri="{BB962C8B-B14F-4D97-AF65-F5344CB8AC3E}">
        <p14:creationId xmlns:p14="http://schemas.microsoft.com/office/powerpoint/2010/main" val="3603992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5"/>
          <p:cNvSpPr txBox="1">
            <a:spLocks noChangeArrowheads="1"/>
          </p:cNvSpPr>
          <p:nvPr/>
        </p:nvSpPr>
        <p:spPr bwMode="auto">
          <a:xfrm>
            <a:off x="408955" y="65810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r>
              <a:rPr lang="de-DE" altLang="de-DE" sz="1200" b="0" dirty="0">
                <a:latin typeface="Calibri Light"/>
              </a:rPr>
              <a:t>* </a:t>
            </a:r>
            <a:r>
              <a:rPr lang="en-US" altLang="de-DE" sz="1200" b="0" dirty="0">
                <a:latin typeface="Calibri Light"/>
              </a:rPr>
              <a:t>Uno </a:t>
            </a:r>
            <a:r>
              <a:rPr lang="en-US" altLang="de-DE" sz="1200" b="0" dirty="0" err="1">
                <a:latin typeface="Calibri Light"/>
              </a:rPr>
              <a:t>sólo</a:t>
            </a:r>
            <a:r>
              <a:rPr lang="en-US" altLang="de-DE" sz="1200" b="0" dirty="0">
                <a:latin typeface="Calibri Light"/>
              </a:rPr>
              <a:t> </a:t>
            </a:r>
            <a:r>
              <a:rPr lang="en-US" altLang="de-DE" sz="1200" b="0" dirty="0" err="1">
                <a:latin typeface="Calibri Light"/>
              </a:rPr>
              <a:t>ve</a:t>
            </a:r>
            <a:r>
              <a:rPr lang="en-US" altLang="de-DE" sz="1200" b="0" dirty="0">
                <a:latin typeface="Calibri Light"/>
              </a:rPr>
              <a:t> lo que </a:t>
            </a:r>
            <a:r>
              <a:rPr lang="en-US" altLang="de-DE" sz="1200" b="0" dirty="0" err="1">
                <a:latin typeface="Calibri Light"/>
              </a:rPr>
              <a:t>quiere</a:t>
            </a:r>
            <a:r>
              <a:rPr lang="en-US" altLang="de-DE" sz="1200" b="0" dirty="0">
                <a:latin typeface="Calibri Light"/>
              </a:rPr>
              <a:t> </a:t>
            </a:r>
            <a:r>
              <a:rPr lang="en-US" altLang="de-DE" sz="1200" b="0" dirty="0" err="1">
                <a:latin typeface="Calibri Light"/>
              </a:rPr>
              <a:t>ver</a:t>
            </a:r>
            <a:r>
              <a:rPr lang="en-US" altLang="de-DE" sz="1200" dirty="0">
                <a:latin typeface="Calibri Light"/>
              </a:rPr>
              <a:t> </a:t>
            </a:r>
            <a:endParaRPr lang="de-DE" altLang="de-DE" sz="1200" dirty="0">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Cambiar Creencias</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Tendencia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humana</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aferrarse</a:t>
            </a:r>
            <a:r>
              <a:rPr lang="en-US" altLang="de-DE" sz="2400" dirty="0">
                <a:solidFill>
                  <a:srgbClr val="333333"/>
                </a:solidFill>
                <a:latin typeface="Calibri Light"/>
                <a:ea typeface="MS PGothic" panose="020B0600070205080204" pitchFamily="34" charset="-128"/>
              </a:rPr>
              <a:t> a </a:t>
            </a:r>
            <a:r>
              <a:rPr lang="en-US" altLang="de-DE" sz="2400" dirty="0" err="1">
                <a:solidFill>
                  <a:srgbClr val="333333"/>
                </a:solidFill>
                <a:latin typeface="Calibri Light"/>
                <a:ea typeface="MS PGothic" panose="020B0600070205080204" pitchFamily="34" charset="-128"/>
              </a:rPr>
              <a:t>ciertos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conceptos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prejuicio</a:t>
            </a:r>
            <a:r>
              <a:rPr lang="en-US" altLang="de-DE"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primera</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impresión</a:t>
            </a:r>
            <a:r>
              <a:rPr lang="en-US" altLang="ja-JP" sz="2400" dirty="0">
                <a:solidFill>
                  <a:srgbClr val="333333"/>
                </a:solidFill>
                <a:latin typeface="Calibri Light"/>
                <a:ea typeface="MS PGothic" panose="020B0600070205080204" pitchFamily="34" charset="-128"/>
              </a:rPr>
              <a:t> = </a:t>
            </a:r>
            <a:r>
              <a:rPr lang="en-US" altLang="ja-JP" sz="2400" dirty="0" err="1">
                <a:solidFill>
                  <a:srgbClr val="333333"/>
                </a:solidFill>
                <a:latin typeface="Calibri Light"/>
                <a:ea typeface="MS PGothic" panose="020B0600070205080204" pitchFamily="34" charset="-128"/>
              </a:rPr>
              <a:t>mejor</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impresión</a:t>
            </a:r>
            <a:r>
              <a:rPr lang="en-US" altLang="de-DE" sz="2400" dirty="0">
                <a:solidFill>
                  <a:srgbClr val="333333"/>
                </a:solidFill>
                <a:latin typeface="Calibri Light"/>
                <a:ea typeface="MS PGothic" panose="020B0600070205080204" pitchFamily="34" charset="-128"/>
              </a:rPr>
              <a:t>”</a:t>
            </a:r>
            <a:r>
              <a:rPr lang="en-US" altLang="ja-JP"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Motivos: </a:t>
            </a:r>
            <a:r>
              <a:rPr lang="es-ES" altLang="de-DE" sz="2400" dirty="0">
                <a:solidFill>
                  <a:srgbClr val="333333"/>
                </a:solidFill>
                <a:latin typeface="Calibri Light"/>
                <a:ea typeface="MS PGothic" panose="020B0600070205080204" pitchFamily="34" charset="-128"/>
              </a:rPr>
              <a:t>Pereza, </a:t>
            </a:r>
            <a:r>
              <a:rPr lang="en-US"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sesgo de confirmación</a:t>
            </a:r>
            <a:r>
              <a:rPr lang="en-US"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 *, irreflexión, facilita la orientación en un mundo complejo, orgullo</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Problemas: </a:t>
            </a:r>
            <a:r>
              <a:rPr lang="es-ES" altLang="de-DE" sz="2400" dirty="0">
                <a:solidFill>
                  <a:srgbClr val="333333"/>
                </a:solidFill>
                <a:latin typeface="Calibri Light"/>
                <a:ea typeface="MS PGothic" panose="020B0600070205080204" pitchFamily="34" charset="-128"/>
              </a:rPr>
              <a:t>??? </a:t>
            </a:r>
            <a:r>
              <a:rPr lang="es-ES" altLang="de-DE" sz="2400" dirty="0">
                <a:solidFill>
                  <a:srgbClr val="FFFFFF"/>
                </a:solidFill>
                <a:latin typeface="Calibri Light"/>
                <a:ea typeface="MS PGothic" panose="020B0600070205080204" pitchFamily="34" charset="-128"/>
              </a:rPr>
              <a:t>Se propagan juicios falsos (por ejemplo, los prejuicios raciales), se cae en una falsa </a:t>
            </a:r>
            <a:r>
              <a:rPr lang="es-ES" altLang="de-DE" sz="2400" dirty="0" err="1">
                <a:solidFill>
                  <a:srgbClr val="FFFFFF"/>
                </a:solidFill>
                <a:latin typeface="Calibri Light"/>
                <a:ea typeface="MS PGothic" panose="020B0600070205080204" pitchFamily="34" charset="-128"/>
              </a:rPr>
              <a:t>sobregeneralización</a:t>
            </a:r>
            <a:r>
              <a:rPr lang="es-ES" altLang="de-DE" sz="2400" dirty="0">
                <a:solidFill>
                  <a:srgbClr val="FFFFFF"/>
                </a:solidFill>
                <a:latin typeface="Calibri Light"/>
                <a:ea typeface="MS PGothic" panose="020B0600070205080204" pitchFamily="34" charset="-128"/>
              </a:rPr>
              <a:t> (</a:t>
            </a:r>
            <a:r>
              <a:rPr lang="en-US" altLang="de-DE" sz="2400" dirty="0">
                <a:solidFill>
                  <a:srgbClr val="FFFFFF"/>
                </a:solidFill>
                <a:latin typeface="Calibri Light"/>
                <a:ea typeface="MS PGothic" panose="020B0600070205080204" pitchFamily="34" charset="-128"/>
              </a:rPr>
              <a:t>“</a:t>
            </a:r>
            <a:r>
              <a:rPr lang="es-ES" altLang="de-DE" sz="2400" dirty="0">
                <a:solidFill>
                  <a:srgbClr val="FFFFFF"/>
                </a:solidFill>
                <a:latin typeface="Calibri Light"/>
                <a:ea typeface="MS PGothic" panose="020B0600070205080204" pitchFamily="34" charset="-128"/>
              </a:rPr>
              <a:t>visto uno – vistos todos</a:t>
            </a:r>
            <a:r>
              <a:rPr lang="en-US" altLang="de-DE" sz="2400" dirty="0">
                <a:solidFill>
                  <a:srgbClr val="FFFFFF"/>
                </a:solidFill>
                <a:latin typeface="Calibri Light"/>
                <a:ea typeface="MS PGothic" panose="020B0600070205080204" pitchFamily="34" charset="-128"/>
              </a:rPr>
              <a:t>”</a:t>
            </a:r>
            <a:r>
              <a:rPr lang="es-ES" altLang="de-DE" sz="2400" dirty="0">
                <a:solidFill>
                  <a:srgbClr val="FFFFFF"/>
                </a:solidFill>
                <a:latin typeface="Calibri Light"/>
                <a:ea typeface="MS PGothic" panose="020B0600070205080204" pitchFamily="34" charset="-128"/>
              </a:rPr>
              <a:t>), no se le concede una segunda oportunidad a alguien que podría haberla merecido.</a:t>
            </a:r>
            <a:endParaRPr lang="en-US" sz="2400" dirty="0">
              <a:solidFill>
                <a:srgbClr val="FFFFFF"/>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5C950695-3284-428A-B34E-2B7ED3168E6D}" type="slidenum">
              <a:rPr lang="de-DE" altLang="de-DE" smtClean="0"/>
              <a:pPr>
                <a:defRPr/>
              </a:pPr>
              <a:t>4</a:t>
            </a:fld>
            <a:endParaRPr lang="de-DE" altLang="de-DE"/>
          </a:p>
        </p:txBody>
      </p:sp>
    </p:spTree>
    <p:extLst>
      <p:ext uri="{BB962C8B-B14F-4D97-AF65-F5344CB8AC3E}">
        <p14:creationId xmlns:p14="http://schemas.microsoft.com/office/powerpoint/2010/main" val="937173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5"/>
          <p:cNvSpPr txBox="1">
            <a:spLocks noChangeArrowheads="1"/>
          </p:cNvSpPr>
          <p:nvPr/>
        </p:nvSpPr>
        <p:spPr bwMode="auto">
          <a:xfrm>
            <a:off x="408955" y="65810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r>
              <a:rPr lang="de-DE" altLang="de-DE" sz="1200" b="0" dirty="0">
                <a:latin typeface="Calibri Light"/>
              </a:rPr>
              <a:t>* </a:t>
            </a:r>
            <a:r>
              <a:rPr lang="en-US" altLang="de-DE" sz="1200" b="0" dirty="0">
                <a:latin typeface="Calibri Light"/>
              </a:rPr>
              <a:t>Uno </a:t>
            </a:r>
            <a:r>
              <a:rPr lang="en-US" altLang="de-DE" sz="1200" b="0" dirty="0" err="1">
                <a:latin typeface="Calibri Light"/>
              </a:rPr>
              <a:t>sólo</a:t>
            </a:r>
            <a:r>
              <a:rPr lang="en-US" altLang="de-DE" sz="1200" b="0" dirty="0">
                <a:latin typeface="Calibri Light"/>
              </a:rPr>
              <a:t> </a:t>
            </a:r>
            <a:r>
              <a:rPr lang="en-US" altLang="de-DE" sz="1200" b="0" dirty="0" err="1">
                <a:latin typeface="Calibri Light"/>
              </a:rPr>
              <a:t>ve</a:t>
            </a:r>
            <a:r>
              <a:rPr lang="en-US" altLang="de-DE" sz="1200" b="0" dirty="0">
                <a:latin typeface="Calibri Light"/>
              </a:rPr>
              <a:t> lo que </a:t>
            </a:r>
            <a:r>
              <a:rPr lang="en-US" altLang="de-DE" sz="1200" b="0" dirty="0" err="1">
                <a:latin typeface="Calibri Light"/>
              </a:rPr>
              <a:t>quiere</a:t>
            </a:r>
            <a:r>
              <a:rPr lang="en-US" altLang="de-DE" sz="1200" b="0" dirty="0">
                <a:latin typeface="Calibri Light"/>
              </a:rPr>
              <a:t> </a:t>
            </a:r>
            <a:r>
              <a:rPr lang="en-US" altLang="de-DE" sz="1200" b="0" dirty="0" err="1">
                <a:latin typeface="Calibri Light"/>
              </a:rPr>
              <a:t>ver</a:t>
            </a:r>
            <a:r>
              <a:rPr lang="en-US" altLang="de-DE" sz="1200" dirty="0">
                <a:latin typeface="Calibri Light"/>
              </a:rPr>
              <a:t> </a:t>
            </a:r>
            <a:endParaRPr lang="de-DE" altLang="de-DE" sz="1200" dirty="0">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Cambiar Creencias</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Tendencia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humana</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aferrarse</a:t>
            </a:r>
            <a:r>
              <a:rPr lang="en-US" altLang="de-DE" sz="2400" dirty="0">
                <a:solidFill>
                  <a:srgbClr val="333333"/>
                </a:solidFill>
                <a:latin typeface="Calibri Light"/>
                <a:ea typeface="MS PGothic" panose="020B0600070205080204" pitchFamily="34" charset="-128"/>
              </a:rPr>
              <a:t> a </a:t>
            </a:r>
            <a:r>
              <a:rPr lang="en-US" altLang="de-DE" sz="2400" dirty="0" err="1">
                <a:solidFill>
                  <a:srgbClr val="333333"/>
                </a:solidFill>
                <a:latin typeface="Calibri Light"/>
                <a:ea typeface="MS PGothic" panose="020B0600070205080204" pitchFamily="34" charset="-128"/>
              </a:rPr>
              <a:t>ciertos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conceptos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prejuicio</a:t>
            </a:r>
            <a:r>
              <a:rPr lang="en-US" altLang="de-DE"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primera</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impresión</a:t>
            </a:r>
            <a:r>
              <a:rPr lang="en-US" altLang="ja-JP" sz="2400" dirty="0">
                <a:solidFill>
                  <a:srgbClr val="333333"/>
                </a:solidFill>
                <a:latin typeface="Calibri Light"/>
                <a:ea typeface="MS PGothic" panose="020B0600070205080204" pitchFamily="34" charset="-128"/>
              </a:rPr>
              <a:t> = </a:t>
            </a:r>
            <a:r>
              <a:rPr lang="en-US" altLang="ja-JP" sz="2400" dirty="0" err="1">
                <a:solidFill>
                  <a:srgbClr val="333333"/>
                </a:solidFill>
                <a:latin typeface="Calibri Light"/>
                <a:ea typeface="MS PGothic" panose="020B0600070205080204" pitchFamily="34" charset="-128"/>
              </a:rPr>
              <a:t>mejor</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impresión</a:t>
            </a:r>
            <a:r>
              <a:rPr lang="en-US" altLang="de-DE" sz="2400" dirty="0">
                <a:solidFill>
                  <a:srgbClr val="333333"/>
                </a:solidFill>
                <a:latin typeface="Calibri Light"/>
                <a:ea typeface="MS PGothic" panose="020B0600070205080204" pitchFamily="34" charset="-128"/>
              </a:rPr>
              <a:t>”</a:t>
            </a:r>
            <a:r>
              <a:rPr lang="en-US" altLang="ja-JP"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Motivos: </a:t>
            </a:r>
            <a:r>
              <a:rPr lang="es-ES" altLang="de-DE" sz="2400" dirty="0">
                <a:solidFill>
                  <a:srgbClr val="333333"/>
                </a:solidFill>
                <a:latin typeface="Calibri Light"/>
                <a:ea typeface="MS PGothic" panose="020B0600070205080204" pitchFamily="34" charset="-128"/>
              </a:rPr>
              <a:t>Pereza, </a:t>
            </a:r>
            <a:r>
              <a:rPr lang="en-US"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sesgo de confirmación</a:t>
            </a:r>
            <a:r>
              <a:rPr lang="en-US"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 *, irreflexión, facilita la orientación en un mundo complejo, orgullo</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Problemas: </a:t>
            </a:r>
            <a:r>
              <a:rPr lang="es-ES" altLang="de-DE" sz="2400" dirty="0">
                <a:solidFill>
                  <a:srgbClr val="333333"/>
                </a:solidFill>
                <a:latin typeface="Calibri Light"/>
                <a:ea typeface="MS PGothic" panose="020B0600070205080204" pitchFamily="34" charset="-128"/>
              </a:rPr>
              <a:t>Se propagan juicios falsos (por ejemplo, los prejuicios raciales), se cae en una falsa </a:t>
            </a:r>
            <a:r>
              <a:rPr lang="es-ES" altLang="de-DE" sz="2400" dirty="0" err="1">
                <a:solidFill>
                  <a:srgbClr val="333333"/>
                </a:solidFill>
                <a:latin typeface="Calibri Light"/>
                <a:ea typeface="MS PGothic" panose="020B0600070205080204" pitchFamily="34" charset="-128"/>
              </a:rPr>
              <a:t>sobregeneralización</a:t>
            </a:r>
            <a:r>
              <a:rPr lang="es-ES" altLang="de-DE" sz="2400" dirty="0">
                <a:solidFill>
                  <a:srgbClr val="333333"/>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visto uno – vistos todos</a:t>
            </a:r>
            <a:r>
              <a:rPr lang="en-US"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 no se le concede una segunda oportunidad a alguien que podría haberla merecido.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5C950695-3284-428A-B34E-2B7ED3168E6D}" type="slidenum">
              <a:rPr lang="de-DE" altLang="de-DE" smtClean="0"/>
              <a:pPr>
                <a:defRPr/>
              </a:pPr>
              <a:t>5</a:t>
            </a:fld>
            <a:endParaRPr lang="de-DE" altLang="de-DE"/>
          </a:p>
        </p:txBody>
      </p:sp>
    </p:spTree>
    <p:extLst>
      <p:ext uri="{BB962C8B-B14F-4D97-AF65-F5344CB8AC3E}">
        <p14:creationId xmlns:p14="http://schemas.microsoft.com/office/powerpoint/2010/main" val="2707517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Citas de personas que hicieron predicciones incorrectas</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ko-KR" sz="1600" dirty="0">
                <a:solidFill>
                  <a:srgbClr val="004992"/>
                </a:solidFill>
                <a:latin typeface="Calibri Light"/>
                <a:ea typeface="Gulim" pitchFamily="34" charset="-127"/>
              </a:rPr>
              <a:t>“</a:t>
            </a:r>
            <a:r>
              <a:rPr lang="en-US" altLang="ko-KR" sz="1600" dirty="0">
                <a:solidFill>
                  <a:srgbClr val="004992"/>
                </a:solidFill>
                <a:latin typeface="Calibri Light"/>
                <a:ea typeface="Gulim" pitchFamily="34" charset="-127"/>
              </a:rPr>
              <a:t>Las </a:t>
            </a:r>
            <a:r>
              <a:rPr lang="en-US" altLang="ko-KR" sz="1600" dirty="0" err="1">
                <a:solidFill>
                  <a:srgbClr val="004992"/>
                </a:solidFill>
                <a:latin typeface="Calibri Light"/>
                <a:ea typeface="Gulim" pitchFamily="34" charset="-127"/>
              </a:rPr>
              <a:t>mujeres</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sensatas</a:t>
            </a:r>
            <a:r>
              <a:rPr lang="en-US" altLang="ko-KR" sz="1600" dirty="0">
                <a:solidFill>
                  <a:srgbClr val="004992"/>
                </a:solidFill>
                <a:latin typeface="Calibri Light"/>
                <a:ea typeface="Gulim" pitchFamily="34" charset="-127"/>
              </a:rPr>
              <a:t> y </a:t>
            </a:r>
            <a:r>
              <a:rPr lang="en-US" altLang="ko-KR" sz="1600" dirty="0" err="1">
                <a:solidFill>
                  <a:srgbClr val="004992"/>
                </a:solidFill>
                <a:latin typeface="Calibri Light"/>
                <a:ea typeface="Gulim" pitchFamily="34" charset="-127"/>
              </a:rPr>
              <a:t>responsables</a:t>
            </a:r>
            <a:r>
              <a:rPr lang="en-US" altLang="ko-KR" sz="1600" dirty="0">
                <a:solidFill>
                  <a:srgbClr val="004992"/>
                </a:solidFill>
                <a:latin typeface="Calibri Light"/>
                <a:ea typeface="Gulim" pitchFamily="34" charset="-127"/>
              </a:rPr>
              <a:t> no </a:t>
            </a:r>
            <a:r>
              <a:rPr lang="en-US" altLang="ko-KR" sz="1600" dirty="0" err="1">
                <a:solidFill>
                  <a:srgbClr val="004992"/>
                </a:solidFill>
                <a:latin typeface="Calibri Light"/>
                <a:ea typeface="Gulim" pitchFamily="34" charset="-127"/>
              </a:rPr>
              <a:t>quieren</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votar</a:t>
            </a:r>
            <a:r>
              <a:rPr lang="en-US" altLang="ja-JP" sz="1600" dirty="0">
                <a:solidFill>
                  <a:srgbClr val="004992"/>
                </a:solidFill>
                <a:latin typeface="Calibri Light"/>
                <a:ea typeface="Gulim" pitchFamily="34" charset="-127"/>
              </a:rPr>
              <a:t>.”</a:t>
            </a:r>
            <a:br>
              <a:rPr lang="en-US" altLang="ja-JP" sz="1600" dirty="0">
                <a:solidFill>
                  <a:srgbClr val="333333"/>
                </a:solidFill>
                <a:latin typeface="Calibri Light"/>
                <a:ea typeface="Gulim" pitchFamily="34" charset="-127"/>
              </a:rPr>
            </a:br>
            <a:r>
              <a:rPr lang="en-US" altLang="de-DE" sz="1600" dirty="0">
                <a:solidFill>
                  <a:srgbClr val="333333"/>
                </a:solidFill>
                <a:latin typeface="Calibri Light"/>
                <a:ea typeface="Gulim" pitchFamily="34" charset="-127"/>
              </a:rPr>
              <a:t>Grover Cleveland, </a:t>
            </a:r>
            <a:r>
              <a:rPr lang="de-DE" altLang="de-DE" sz="1600" dirty="0">
                <a:solidFill>
                  <a:srgbClr val="333333"/>
                </a:solidFill>
                <a:latin typeface="Calibri Light"/>
                <a:ea typeface="Gulim" pitchFamily="34" charset="-127"/>
              </a:rPr>
              <a:t>Presidente de los Estados Unidos de América, </a:t>
            </a:r>
            <a:r>
              <a:rPr lang="en-US" altLang="de-DE" sz="1600" dirty="0">
                <a:solidFill>
                  <a:srgbClr val="333333"/>
                </a:solidFill>
                <a:latin typeface="Calibri Light"/>
                <a:ea typeface="Gulim" pitchFamily="34" charset="-127"/>
              </a:rPr>
              <a:t>1905 </a:t>
            </a:r>
          </a:p>
          <a:p>
            <a:pPr lvl="0" defTabSz="914400" fontAlgn="base">
              <a:lnSpc>
                <a:spcPct val="100000"/>
              </a:lnSpc>
              <a:spcBef>
                <a:spcPts val="1200"/>
              </a:spcBef>
            </a:pPr>
            <a:r>
              <a:rPr lang="de-DE" altLang="ko-KR" sz="1600" dirty="0">
                <a:solidFill>
                  <a:srgbClr val="004992"/>
                </a:solidFill>
                <a:latin typeface="Calibri Light"/>
                <a:ea typeface="Gulim" pitchFamily="34" charset="-127"/>
              </a:rPr>
              <a:t>“</a:t>
            </a:r>
            <a:r>
              <a:rPr lang="en-US" altLang="ko-KR" sz="1600" dirty="0">
                <a:solidFill>
                  <a:srgbClr val="004992"/>
                </a:solidFill>
                <a:latin typeface="Calibri Light"/>
                <a:ea typeface="Gulim" pitchFamily="34" charset="-127"/>
              </a:rPr>
              <a:t>Este '</a:t>
            </a:r>
            <a:r>
              <a:rPr lang="en-US" altLang="ko-KR" sz="1600" dirty="0" err="1">
                <a:solidFill>
                  <a:srgbClr val="004992"/>
                </a:solidFill>
                <a:latin typeface="Calibri Light"/>
                <a:ea typeface="Gulim" pitchFamily="34" charset="-127"/>
              </a:rPr>
              <a:t>teléfono</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tiene</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demasiadas</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limitaciones</a:t>
            </a:r>
            <a:r>
              <a:rPr lang="en-US" altLang="ko-KR" sz="1600" dirty="0">
                <a:solidFill>
                  <a:srgbClr val="004992"/>
                </a:solidFill>
                <a:latin typeface="Calibri Light"/>
                <a:ea typeface="Gulim" pitchFamily="34" charset="-127"/>
              </a:rPr>
              <a:t> para </a:t>
            </a:r>
            <a:r>
              <a:rPr lang="en-US" altLang="ko-KR" sz="1600" dirty="0" err="1">
                <a:solidFill>
                  <a:srgbClr val="004992"/>
                </a:solidFill>
                <a:latin typeface="Calibri Light"/>
                <a:ea typeface="Gulim" pitchFamily="34" charset="-127"/>
              </a:rPr>
              <a:t>ser</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considerado</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en</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serio</a:t>
            </a:r>
            <a:r>
              <a:rPr lang="en-US" altLang="ko-KR" sz="1600" dirty="0">
                <a:solidFill>
                  <a:srgbClr val="004992"/>
                </a:solidFill>
                <a:latin typeface="Calibri Light"/>
                <a:ea typeface="Gulim" pitchFamily="34" charset="-127"/>
              </a:rPr>
              <a:t> un </a:t>
            </a:r>
            <a:r>
              <a:rPr lang="en-US" altLang="ko-KR" sz="1600" dirty="0" err="1">
                <a:solidFill>
                  <a:srgbClr val="004992"/>
                </a:solidFill>
                <a:latin typeface="Calibri Light"/>
                <a:ea typeface="Gulim" pitchFamily="34" charset="-127"/>
              </a:rPr>
              <a:t>medio</a:t>
            </a:r>
            <a:r>
              <a:rPr lang="en-US" altLang="ko-KR" sz="1600" dirty="0">
                <a:solidFill>
                  <a:srgbClr val="004992"/>
                </a:solidFill>
                <a:latin typeface="Calibri Light"/>
                <a:ea typeface="Gulim" pitchFamily="34" charset="-127"/>
              </a:rPr>
              <a:t> de </a:t>
            </a:r>
            <a:r>
              <a:rPr lang="en-US" altLang="ko-KR" sz="1600" dirty="0" err="1">
                <a:solidFill>
                  <a:srgbClr val="004992"/>
                </a:solidFill>
                <a:latin typeface="Calibri Light"/>
                <a:ea typeface="Gulim" pitchFamily="34" charset="-127"/>
              </a:rPr>
              <a:t>comunicación</a:t>
            </a:r>
            <a:r>
              <a:rPr lang="en-US" altLang="ko-KR" sz="1600" dirty="0">
                <a:solidFill>
                  <a:srgbClr val="004992"/>
                </a:solidFill>
                <a:latin typeface="Calibri Light"/>
                <a:ea typeface="Gulim" pitchFamily="34" charset="-127"/>
              </a:rPr>
              <a:t>. Este </a:t>
            </a:r>
            <a:r>
              <a:rPr lang="en-US" altLang="ko-KR" sz="1600" dirty="0" err="1">
                <a:solidFill>
                  <a:srgbClr val="004992"/>
                </a:solidFill>
                <a:latin typeface="Calibri Light"/>
                <a:ea typeface="Gulim" pitchFamily="34" charset="-127"/>
              </a:rPr>
              <a:t>aparato</a:t>
            </a:r>
            <a:r>
              <a:rPr lang="en-US" altLang="ko-KR" sz="1600" dirty="0">
                <a:solidFill>
                  <a:srgbClr val="004992"/>
                </a:solidFill>
                <a:latin typeface="Calibri Light"/>
                <a:ea typeface="Gulim" pitchFamily="34" charset="-127"/>
              </a:rPr>
              <a:t> no </a:t>
            </a:r>
            <a:r>
              <a:rPr lang="en-US" altLang="ko-KR" sz="1600" dirty="0" err="1">
                <a:solidFill>
                  <a:srgbClr val="004992"/>
                </a:solidFill>
                <a:latin typeface="Calibri Light"/>
                <a:ea typeface="Gulim" pitchFamily="34" charset="-127"/>
              </a:rPr>
              <a:t>tiene</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ningún</a:t>
            </a:r>
            <a:r>
              <a:rPr lang="en-US" altLang="ko-KR" sz="1600" dirty="0">
                <a:solidFill>
                  <a:srgbClr val="004992"/>
                </a:solidFill>
                <a:latin typeface="Calibri Light"/>
                <a:ea typeface="Gulim" pitchFamily="34" charset="-127"/>
              </a:rPr>
              <a:t> valor para </a:t>
            </a:r>
            <a:r>
              <a:rPr lang="en-US" altLang="ko-KR" sz="1600" dirty="0" err="1">
                <a:solidFill>
                  <a:srgbClr val="004992"/>
                </a:solidFill>
                <a:latin typeface="Calibri Light"/>
                <a:ea typeface="Gulim" pitchFamily="34" charset="-127"/>
              </a:rPr>
              <a:t>nosotros</a:t>
            </a:r>
            <a:r>
              <a:rPr lang="en-US" altLang="ja-JP" sz="1600" dirty="0">
                <a:solidFill>
                  <a:srgbClr val="004992"/>
                </a:solidFill>
                <a:latin typeface="Calibri Light"/>
                <a:ea typeface="Gulim" pitchFamily="34" charset="-127"/>
              </a:rPr>
              <a:t>.”</a:t>
            </a:r>
            <a:br>
              <a:rPr lang="en-US" altLang="ja-JP" sz="1600" dirty="0">
                <a:solidFill>
                  <a:srgbClr val="333333"/>
                </a:solidFill>
                <a:latin typeface="Calibri Light"/>
                <a:ea typeface="Gulim" pitchFamily="34" charset="-127"/>
              </a:rPr>
            </a:br>
            <a:r>
              <a:rPr lang="de-DE" altLang="ko-KR" sz="1600" dirty="0">
                <a:solidFill>
                  <a:srgbClr val="333333"/>
                </a:solidFill>
                <a:latin typeface="Calibri Light"/>
                <a:ea typeface="Gulim" pitchFamily="34" charset="-127"/>
              </a:rPr>
              <a:t>Western Union, compañía líder de servicios financieros y telecomunicaciones, 1876</a:t>
            </a:r>
          </a:p>
          <a:p>
            <a:pPr lvl="0" defTabSz="914400" eaLnBrk="0" fontAlgn="base" hangingPunct="0">
              <a:lnSpc>
                <a:spcPct val="100000"/>
              </a:lnSpc>
              <a:spcBef>
                <a:spcPts val="1200"/>
              </a:spcBef>
            </a:pPr>
            <a:r>
              <a:rPr lang="de-DE" altLang="ko-KR" sz="1600" dirty="0">
                <a:solidFill>
                  <a:srgbClr val="004992"/>
                </a:solidFill>
                <a:latin typeface="Calibri Light"/>
                <a:ea typeface="Gulim" pitchFamily="34" charset="-127"/>
              </a:rPr>
              <a:t>“Pasará más de una generación hasta que el primer vuelo tripulado aterrice en la luna</a:t>
            </a:r>
            <a:r>
              <a:rPr lang="en-US" altLang="ja-JP" sz="1600" dirty="0">
                <a:solidFill>
                  <a:srgbClr val="004992"/>
                </a:solidFill>
                <a:latin typeface="Calibri Light"/>
                <a:ea typeface="Gulim" pitchFamily="34" charset="-127"/>
              </a:rPr>
              <a:t>.”</a:t>
            </a:r>
            <a:br>
              <a:rPr lang="en-US" altLang="ja-JP" sz="1600" dirty="0">
                <a:solidFill>
                  <a:srgbClr val="333333"/>
                </a:solidFill>
                <a:latin typeface="Calibri Light"/>
                <a:ea typeface="Gulim" pitchFamily="34" charset="-127"/>
              </a:rPr>
            </a:br>
            <a:r>
              <a:rPr lang="de-DE" altLang="ko-KR" sz="1600" dirty="0">
                <a:solidFill>
                  <a:srgbClr val="333333"/>
                </a:solidFill>
                <a:latin typeface="Calibri Light"/>
                <a:ea typeface="Gulim" pitchFamily="34" charset="-127"/>
              </a:rPr>
              <a:t>Harold Spencer, Astrónomo, 1957 (el aterrizaje en la luna tuvo lugar 12 años después)</a:t>
            </a:r>
            <a:endParaRPr lang="de-DE" altLang="de-DE" sz="1600" dirty="0">
              <a:solidFill>
                <a:srgbClr val="333333"/>
              </a:solidFill>
              <a:latin typeface="Calibri Light"/>
              <a:ea typeface="Gulim" pitchFamily="34" charset="-127"/>
            </a:endParaRPr>
          </a:p>
          <a:p>
            <a:pPr lvl="0" defTabSz="914400" eaLnBrk="0" fontAlgn="base" hangingPunct="0">
              <a:lnSpc>
                <a:spcPct val="100000"/>
              </a:lnSpc>
              <a:spcBef>
                <a:spcPts val="1200"/>
              </a:spcBef>
            </a:pPr>
            <a:r>
              <a:rPr lang="de-DE" altLang="ko-KR" sz="1600" dirty="0">
                <a:solidFill>
                  <a:srgbClr val="004992"/>
                </a:solidFill>
                <a:latin typeface="Calibri Light"/>
                <a:ea typeface="Gulim" pitchFamily="34" charset="-127"/>
              </a:rPr>
              <a:t>“</a:t>
            </a:r>
            <a:r>
              <a:rPr lang="en-US" altLang="ko-KR" sz="1600" dirty="0">
                <a:solidFill>
                  <a:srgbClr val="004992"/>
                </a:solidFill>
                <a:latin typeface="Calibri Light"/>
                <a:ea typeface="Gulim" pitchFamily="34" charset="-127"/>
              </a:rPr>
              <a:t>El </a:t>
            </a:r>
            <a:r>
              <a:rPr lang="en-US" altLang="ko-KR" sz="1600" dirty="0" err="1">
                <a:solidFill>
                  <a:srgbClr val="004992"/>
                </a:solidFill>
                <a:latin typeface="Calibri Light"/>
                <a:ea typeface="Gulim" pitchFamily="34" charset="-127"/>
              </a:rPr>
              <a:t>caballo</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está</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aquí</a:t>
            </a:r>
            <a:r>
              <a:rPr lang="en-US" altLang="ko-KR" sz="1600" dirty="0">
                <a:solidFill>
                  <a:srgbClr val="004992"/>
                </a:solidFill>
                <a:latin typeface="Calibri Light"/>
                <a:ea typeface="Gulim" pitchFamily="34" charset="-127"/>
              </a:rPr>
              <a:t> para </a:t>
            </a:r>
            <a:r>
              <a:rPr lang="en-US" altLang="ko-KR" sz="1600" dirty="0" err="1">
                <a:solidFill>
                  <a:srgbClr val="004992"/>
                </a:solidFill>
                <a:latin typeface="Calibri Light"/>
                <a:ea typeface="Gulim" pitchFamily="34" charset="-127"/>
              </a:rPr>
              <a:t>quedarse</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pero</a:t>
            </a:r>
            <a:r>
              <a:rPr lang="en-US" altLang="ko-KR" sz="1600" dirty="0">
                <a:solidFill>
                  <a:srgbClr val="004992"/>
                </a:solidFill>
                <a:latin typeface="Calibri Light"/>
                <a:ea typeface="Gulim" pitchFamily="34" charset="-127"/>
              </a:rPr>
              <a:t> el </a:t>
            </a:r>
            <a:r>
              <a:rPr lang="en-US" altLang="ko-KR" sz="1600" dirty="0" err="1">
                <a:solidFill>
                  <a:srgbClr val="004992"/>
                </a:solidFill>
                <a:latin typeface="Calibri Light"/>
                <a:ea typeface="Gulim" pitchFamily="34" charset="-127"/>
              </a:rPr>
              <a:t>automóvil</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sólo</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es</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una</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novedad</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una</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moda</a:t>
            </a:r>
            <a:r>
              <a:rPr lang="en-US" altLang="ja-JP" sz="1600" dirty="0">
                <a:solidFill>
                  <a:srgbClr val="004992"/>
                </a:solidFill>
                <a:latin typeface="Calibri Light"/>
                <a:ea typeface="Gulim" pitchFamily="34" charset="-127"/>
              </a:rPr>
              <a:t>.”</a:t>
            </a:r>
            <a:br>
              <a:rPr lang="en-US" altLang="ja-JP" sz="1600" dirty="0">
                <a:solidFill>
                  <a:srgbClr val="333333"/>
                </a:solidFill>
                <a:latin typeface="Calibri Light"/>
                <a:ea typeface="Gulim" pitchFamily="34" charset="-127"/>
              </a:rPr>
            </a:br>
            <a:r>
              <a:rPr lang="en-US" altLang="ko-KR" sz="1600" dirty="0">
                <a:solidFill>
                  <a:srgbClr val="333333"/>
                </a:solidFill>
                <a:latin typeface="Calibri Light"/>
                <a:ea typeface="Gulim" pitchFamily="34" charset="-127"/>
              </a:rPr>
              <a:t>El </a:t>
            </a:r>
            <a:r>
              <a:rPr lang="en-US" altLang="ko-KR" sz="1600" dirty="0" err="1">
                <a:solidFill>
                  <a:srgbClr val="333333"/>
                </a:solidFill>
                <a:latin typeface="Calibri Light"/>
                <a:ea typeface="Gulim" pitchFamily="34" charset="-127"/>
              </a:rPr>
              <a:t>presidente</a:t>
            </a:r>
            <a:r>
              <a:rPr lang="en-US" altLang="ko-KR" sz="1600" dirty="0">
                <a:solidFill>
                  <a:srgbClr val="333333"/>
                </a:solidFill>
                <a:latin typeface="Calibri Light"/>
                <a:ea typeface="Gulim" pitchFamily="34" charset="-127"/>
              </a:rPr>
              <a:t> del Banco de Michigan </a:t>
            </a:r>
            <a:r>
              <a:rPr lang="en-US" altLang="ko-KR" sz="1600" dirty="0" err="1">
                <a:solidFill>
                  <a:srgbClr val="333333"/>
                </a:solidFill>
                <a:latin typeface="Calibri Light"/>
                <a:ea typeface="Gulim" pitchFamily="34" charset="-127"/>
              </a:rPr>
              <a:t>sobre</a:t>
            </a:r>
            <a:r>
              <a:rPr lang="en-US" altLang="ko-KR" sz="1600" dirty="0">
                <a:solidFill>
                  <a:srgbClr val="333333"/>
                </a:solidFill>
                <a:latin typeface="Calibri Light"/>
                <a:ea typeface="Gulim" pitchFamily="34" charset="-127"/>
              </a:rPr>
              <a:t> la </a:t>
            </a:r>
            <a:r>
              <a:rPr lang="en-US" altLang="ko-KR" sz="1600" dirty="0" err="1">
                <a:solidFill>
                  <a:srgbClr val="333333"/>
                </a:solidFill>
                <a:latin typeface="Calibri Light"/>
                <a:ea typeface="Gulim" pitchFamily="34" charset="-127"/>
              </a:rPr>
              <a:t>inversión</a:t>
            </a:r>
            <a:r>
              <a:rPr lang="en-US" altLang="ko-KR" sz="1600" dirty="0">
                <a:solidFill>
                  <a:srgbClr val="333333"/>
                </a:solidFill>
                <a:latin typeface="Calibri Light"/>
                <a:ea typeface="Gulim" pitchFamily="34" charset="-127"/>
              </a:rPr>
              <a:t> de Ford Motor Co.</a:t>
            </a:r>
            <a:r>
              <a:rPr lang="de-DE" altLang="ko-KR" sz="1600" dirty="0">
                <a:solidFill>
                  <a:srgbClr val="333333"/>
                </a:solidFill>
                <a:latin typeface="Calibri Light"/>
                <a:ea typeface="Gulim" pitchFamily="34" charset="-127"/>
              </a:rPr>
              <a:t>, 1903</a:t>
            </a:r>
            <a:endParaRPr lang="de-DE" altLang="ko-KR" sz="1600" i="1" dirty="0">
              <a:solidFill>
                <a:srgbClr val="333333"/>
              </a:solidFill>
              <a:latin typeface="Calibri Light"/>
              <a:ea typeface="Gulim" pitchFamily="34" charset="-127"/>
            </a:endParaRPr>
          </a:p>
          <a:p>
            <a:pPr lvl="0" defTabSz="914400" eaLnBrk="0" fontAlgn="base" hangingPunct="0">
              <a:lnSpc>
                <a:spcPct val="100000"/>
              </a:lnSpc>
              <a:spcBef>
                <a:spcPts val="1200"/>
              </a:spcBef>
            </a:pPr>
            <a:r>
              <a:rPr lang="de-DE" altLang="ko-KR" sz="1600" dirty="0">
                <a:solidFill>
                  <a:srgbClr val="004992"/>
                </a:solidFill>
                <a:latin typeface="Calibri Light"/>
                <a:ea typeface="Gulim" pitchFamily="34" charset="-127"/>
              </a:rPr>
              <a:t>“Se demostrará que los rayos </a:t>
            </a:r>
            <a:r>
              <a:rPr lang="en-US" altLang="ko-KR" sz="1600" dirty="0">
                <a:solidFill>
                  <a:srgbClr val="004992"/>
                </a:solidFill>
                <a:latin typeface="Calibri Light"/>
                <a:ea typeface="Gulim" pitchFamily="34" charset="-127"/>
              </a:rPr>
              <a:t>X son un </a:t>
            </a:r>
            <a:r>
              <a:rPr lang="en-US" altLang="ko-KR" sz="1600" dirty="0" err="1">
                <a:solidFill>
                  <a:srgbClr val="004992"/>
                </a:solidFill>
                <a:latin typeface="Calibri Light"/>
                <a:ea typeface="Gulim" pitchFamily="34" charset="-127"/>
              </a:rPr>
              <a:t>engaño</a:t>
            </a:r>
            <a:r>
              <a:rPr lang="en-US" altLang="ja-JP" sz="1600" dirty="0">
                <a:solidFill>
                  <a:srgbClr val="004992"/>
                </a:solidFill>
                <a:latin typeface="Calibri Light"/>
                <a:ea typeface="Gulim" pitchFamily="34" charset="-127"/>
              </a:rPr>
              <a:t>.”</a:t>
            </a:r>
            <a:br>
              <a:rPr lang="en-US" altLang="ja-JP" sz="1600" dirty="0">
                <a:solidFill>
                  <a:srgbClr val="333333"/>
                </a:solidFill>
                <a:latin typeface="Calibri Light"/>
                <a:ea typeface="Gulim" pitchFamily="34" charset="-127"/>
              </a:rPr>
            </a:br>
            <a:r>
              <a:rPr lang="en-US" altLang="de-DE" sz="1600" dirty="0">
                <a:solidFill>
                  <a:srgbClr val="333333"/>
                </a:solidFill>
                <a:latin typeface="Calibri Light"/>
                <a:ea typeface="Gulim" pitchFamily="34" charset="-127"/>
              </a:rPr>
              <a:t>Lord Kelvin, </a:t>
            </a:r>
            <a:r>
              <a:rPr lang="en-US" altLang="de-DE" sz="1600" dirty="0" err="1">
                <a:solidFill>
                  <a:srgbClr val="333333"/>
                </a:solidFill>
                <a:latin typeface="Calibri Light"/>
                <a:ea typeface="Gulim" pitchFamily="34" charset="-127"/>
              </a:rPr>
              <a:t>Presidente</a:t>
            </a:r>
            <a:r>
              <a:rPr lang="en-US" altLang="de-DE" sz="1600" dirty="0">
                <a:solidFill>
                  <a:srgbClr val="333333"/>
                </a:solidFill>
                <a:latin typeface="Calibri Light"/>
                <a:ea typeface="Gulim" pitchFamily="34" charset="-127"/>
              </a:rPr>
              <a:t> de la Royal Society, 1883</a:t>
            </a:r>
          </a:p>
          <a:p>
            <a:pPr lvl="0" defTabSz="914400" fontAlgn="base">
              <a:lnSpc>
                <a:spcPct val="100000"/>
              </a:lnSpc>
              <a:spcBef>
                <a:spcPts val="1200"/>
              </a:spcBef>
            </a:pPr>
            <a:r>
              <a:rPr lang="en-US" altLang="de-DE" sz="1600" dirty="0">
                <a:solidFill>
                  <a:srgbClr val="004992"/>
                </a:solidFill>
                <a:latin typeface="Calibri Light"/>
                <a:ea typeface="Gulim" pitchFamily="34" charset="-127"/>
              </a:rPr>
              <a:t>“El </a:t>
            </a:r>
            <a:r>
              <a:rPr lang="en-US" altLang="de-DE" sz="1600" dirty="0" err="1">
                <a:solidFill>
                  <a:srgbClr val="004992"/>
                </a:solidFill>
                <a:latin typeface="Calibri Light"/>
                <a:ea typeface="Gulim" pitchFamily="34" charset="-127"/>
              </a:rPr>
              <a:t>fonógrafo</a:t>
            </a:r>
            <a:r>
              <a:rPr lang="en-US" altLang="de-DE" sz="1600" dirty="0">
                <a:solidFill>
                  <a:srgbClr val="004992"/>
                </a:solidFill>
                <a:latin typeface="Calibri Light"/>
                <a:ea typeface="Gulim" pitchFamily="34" charset="-127"/>
              </a:rPr>
              <a:t> no </a:t>
            </a:r>
            <a:r>
              <a:rPr lang="en-US" altLang="de-DE" sz="1600" dirty="0" err="1">
                <a:solidFill>
                  <a:srgbClr val="004992"/>
                </a:solidFill>
                <a:latin typeface="Calibri Light"/>
                <a:ea typeface="Gulim" pitchFamily="34" charset="-127"/>
              </a:rPr>
              <a:t>tiene</a:t>
            </a:r>
            <a:r>
              <a:rPr lang="en-US" altLang="de-DE" sz="1600" dirty="0">
                <a:solidFill>
                  <a:srgbClr val="004992"/>
                </a:solidFill>
                <a:latin typeface="Calibri Light"/>
                <a:ea typeface="Gulim" pitchFamily="34" charset="-127"/>
              </a:rPr>
              <a:t> </a:t>
            </a:r>
            <a:r>
              <a:rPr lang="en-US" altLang="de-DE" sz="1600" dirty="0" err="1">
                <a:solidFill>
                  <a:srgbClr val="004992"/>
                </a:solidFill>
                <a:latin typeface="Calibri Light"/>
                <a:ea typeface="Gulim" pitchFamily="34" charset="-127"/>
              </a:rPr>
              <a:t>ningún</a:t>
            </a:r>
            <a:r>
              <a:rPr lang="en-US" altLang="de-DE" sz="1600" dirty="0">
                <a:solidFill>
                  <a:srgbClr val="004992"/>
                </a:solidFill>
                <a:latin typeface="Calibri Light"/>
                <a:ea typeface="Gulim" pitchFamily="34" charset="-127"/>
              </a:rPr>
              <a:t> valor </a:t>
            </a:r>
            <a:r>
              <a:rPr lang="en-US" altLang="de-DE" sz="1600" dirty="0" err="1">
                <a:solidFill>
                  <a:srgbClr val="004992"/>
                </a:solidFill>
                <a:latin typeface="Calibri Light"/>
                <a:ea typeface="Gulim" pitchFamily="34" charset="-127"/>
              </a:rPr>
              <a:t>comercial</a:t>
            </a:r>
            <a:r>
              <a:rPr lang="en-US" altLang="ja-JP" sz="1600" dirty="0">
                <a:solidFill>
                  <a:srgbClr val="004992"/>
                </a:solidFill>
                <a:latin typeface="Calibri Light"/>
                <a:ea typeface="Gulim" pitchFamily="34" charset="-127"/>
              </a:rPr>
              <a:t>.”</a:t>
            </a:r>
            <a:br>
              <a:rPr lang="en-US" altLang="ja-JP" sz="1600" dirty="0">
                <a:solidFill>
                  <a:srgbClr val="333333"/>
                </a:solidFill>
                <a:latin typeface="Calibri Light"/>
                <a:ea typeface="Gulim" pitchFamily="34" charset="-127"/>
              </a:rPr>
            </a:br>
            <a:r>
              <a:rPr lang="en-US" altLang="de-DE" sz="1600" dirty="0">
                <a:solidFill>
                  <a:srgbClr val="333333"/>
                </a:solidFill>
                <a:latin typeface="Calibri Light"/>
                <a:ea typeface="Gulim" pitchFamily="34" charset="-127"/>
              </a:rPr>
              <a:t>Thomas Edison, </a:t>
            </a:r>
            <a:r>
              <a:rPr lang="en-US" altLang="de-DE" sz="1600" dirty="0" err="1">
                <a:solidFill>
                  <a:srgbClr val="333333"/>
                </a:solidFill>
                <a:latin typeface="Calibri Light"/>
                <a:ea typeface="Gulim" pitchFamily="34" charset="-127"/>
              </a:rPr>
              <a:t>famoso</a:t>
            </a:r>
            <a:r>
              <a:rPr lang="en-US" altLang="de-DE" sz="1600" dirty="0">
                <a:solidFill>
                  <a:srgbClr val="333333"/>
                </a:solidFill>
                <a:latin typeface="Calibri Light"/>
                <a:ea typeface="Gulim" pitchFamily="34" charset="-127"/>
              </a:rPr>
              <a:t> inventor </a:t>
            </a:r>
            <a:r>
              <a:rPr lang="en-US" altLang="de-DE" sz="1600" dirty="0" err="1">
                <a:solidFill>
                  <a:srgbClr val="333333"/>
                </a:solidFill>
                <a:latin typeface="Calibri Light"/>
                <a:ea typeface="Gulim" pitchFamily="34" charset="-127"/>
              </a:rPr>
              <a:t>americano</a:t>
            </a:r>
            <a:r>
              <a:rPr lang="en-US" altLang="de-DE" sz="1600" dirty="0">
                <a:solidFill>
                  <a:srgbClr val="333333"/>
                </a:solidFill>
                <a:latin typeface="Calibri Light"/>
                <a:ea typeface="Gulim" pitchFamily="34" charset="-127"/>
              </a:rPr>
              <a:t>, 1880s (</a:t>
            </a:r>
            <a:r>
              <a:rPr lang="en-US" altLang="de-DE" sz="1600" dirty="0" err="1">
                <a:solidFill>
                  <a:srgbClr val="333333"/>
                </a:solidFill>
                <a:latin typeface="Calibri Light"/>
                <a:ea typeface="Gulim" pitchFamily="34" charset="-127"/>
              </a:rPr>
              <a:t>fonógrafo</a:t>
            </a:r>
            <a:r>
              <a:rPr lang="en-US" altLang="de-DE" sz="1600" dirty="0">
                <a:solidFill>
                  <a:srgbClr val="333333"/>
                </a:solidFill>
                <a:latin typeface="Calibri Light"/>
                <a:ea typeface="Gulim" pitchFamily="34" charset="-127"/>
              </a:rPr>
              <a:t> = primer </a:t>
            </a:r>
            <a:r>
              <a:rPr lang="en-US" altLang="de-DE" sz="1600" dirty="0" err="1">
                <a:solidFill>
                  <a:srgbClr val="333333"/>
                </a:solidFill>
                <a:latin typeface="Calibri Light"/>
                <a:ea typeface="Gulim" pitchFamily="34" charset="-127"/>
              </a:rPr>
              <a:t>dispositivo</a:t>
            </a:r>
            <a:r>
              <a:rPr lang="en-US" altLang="de-DE" sz="1600" dirty="0">
                <a:solidFill>
                  <a:srgbClr val="333333"/>
                </a:solidFill>
                <a:latin typeface="Calibri Light"/>
                <a:ea typeface="Gulim" pitchFamily="34" charset="-127"/>
              </a:rPr>
              <a:t> para </a:t>
            </a:r>
            <a:r>
              <a:rPr lang="en-US" altLang="de-DE" sz="1600" dirty="0" err="1">
                <a:solidFill>
                  <a:srgbClr val="333333"/>
                </a:solidFill>
                <a:latin typeface="Calibri Light"/>
                <a:ea typeface="Gulim" pitchFamily="34" charset="-127"/>
              </a:rPr>
              <a:t>grabar</a:t>
            </a:r>
            <a:r>
              <a:rPr lang="en-US" altLang="de-DE" sz="1600" dirty="0">
                <a:solidFill>
                  <a:srgbClr val="333333"/>
                </a:solidFill>
                <a:latin typeface="Calibri Light"/>
                <a:ea typeface="Gulim" pitchFamily="34" charset="-127"/>
              </a:rPr>
              <a:t> </a:t>
            </a:r>
            <a:r>
              <a:rPr lang="en-US" altLang="de-DE" sz="1600" dirty="0" err="1">
                <a:solidFill>
                  <a:srgbClr val="333333"/>
                </a:solidFill>
                <a:latin typeface="Calibri Light"/>
                <a:ea typeface="Gulim" pitchFamily="34" charset="-127"/>
              </a:rPr>
              <a:t>voces</a:t>
            </a:r>
            <a:r>
              <a:rPr lang="en-US" altLang="de-DE" sz="1600" dirty="0">
                <a:solidFill>
                  <a:srgbClr val="333333"/>
                </a:solidFill>
                <a:latin typeface="Calibri Light"/>
                <a:ea typeface="Gulim" pitchFamily="34" charset="-127"/>
              </a:rPr>
              <a:t>)</a:t>
            </a:r>
            <a:endParaRPr lang="en-US" sz="16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5C950695-3284-428A-B34E-2B7ED3168E6D}"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Citas de personas que hicieron predicciones incorrectas</a:t>
            </a:r>
            <a:endParaRPr lang="en-US" sz="3600">
              <a:latin typeface="Calibri Light"/>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lnSpc>
                <a:spcPct val="100000"/>
              </a:lnSpc>
              <a:spcBef>
                <a:spcPts val="1200"/>
              </a:spcBef>
            </a:pPr>
            <a:r>
              <a:rPr lang="de-DE" altLang="ko-KR" sz="1600" dirty="0">
                <a:solidFill>
                  <a:srgbClr val="004992"/>
                </a:solidFill>
                <a:latin typeface="Calibri Light"/>
                <a:ea typeface="Gulim" pitchFamily="34" charset="-127"/>
              </a:rPr>
              <a:t>“</a:t>
            </a:r>
            <a:r>
              <a:rPr lang="en-US" altLang="ko-KR" sz="1600" dirty="0">
                <a:solidFill>
                  <a:srgbClr val="004992"/>
                </a:solidFill>
                <a:latin typeface="Calibri Light"/>
                <a:ea typeface="Gulim" pitchFamily="34" charset="-127"/>
              </a:rPr>
              <a:t>Las </a:t>
            </a:r>
            <a:r>
              <a:rPr lang="en-US" altLang="ko-KR" sz="1600" dirty="0" err="1">
                <a:solidFill>
                  <a:srgbClr val="004992"/>
                </a:solidFill>
                <a:latin typeface="Calibri Light"/>
                <a:ea typeface="Gulim" pitchFamily="34" charset="-127"/>
              </a:rPr>
              <a:t>mujeres</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sensatas</a:t>
            </a:r>
            <a:r>
              <a:rPr lang="en-US" altLang="ko-KR" sz="1600" dirty="0">
                <a:solidFill>
                  <a:srgbClr val="004992"/>
                </a:solidFill>
                <a:latin typeface="Calibri Light"/>
                <a:ea typeface="Gulim" pitchFamily="34" charset="-127"/>
              </a:rPr>
              <a:t> y </a:t>
            </a:r>
            <a:r>
              <a:rPr lang="en-US" altLang="ko-KR" sz="1600" dirty="0" err="1">
                <a:solidFill>
                  <a:srgbClr val="004992"/>
                </a:solidFill>
                <a:latin typeface="Calibri Light"/>
                <a:ea typeface="Gulim" pitchFamily="34" charset="-127"/>
              </a:rPr>
              <a:t>responsables</a:t>
            </a:r>
            <a:r>
              <a:rPr lang="en-US" altLang="ko-KR" sz="1600" dirty="0">
                <a:solidFill>
                  <a:srgbClr val="004992"/>
                </a:solidFill>
                <a:latin typeface="Calibri Light"/>
                <a:ea typeface="Gulim" pitchFamily="34" charset="-127"/>
              </a:rPr>
              <a:t> no </a:t>
            </a:r>
            <a:r>
              <a:rPr lang="en-US" altLang="ko-KR" sz="1600" dirty="0" err="1">
                <a:solidFill>
                  <a:srgbClr val="004992"/>
                </a:solidFill>
                <a:latin typeface="Calibri Light"/>
                <a:ea typeface="Gulim" pitchFamily="34" charset="-127"/>
              </a:rPr>
              <a:t>quieren</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votar</a:t>
            </a:r>
            <a:r>
              <a:rPr lang="en-US" altLang="ja-JP" sz="1600" dirty="0">
                <a:solidFill>
                  <a:srgbClr val="004992"/>
                </a:solidFill>
                <a:latin typeface="Calibri Light"/>
                <a:ea typeface="Gulim" pitchFamily="34" charset="-127"/>
              </a:rPr>
              <a:t>.”</a:t>
            </a:r>
            <a:br>
              <a:rPr lang="en-US" altLang="ja-JP" sz="1600" dirty="0">
                <a:solidFill>
                  <a:srgbClr val="333333"/>
                </a:solidFill>
                <a:latin typeface="Calibri Light"/>
                <a:ea typeface="Gulim" pitchFamily="34" charset="-127"/>
              </a:rPr>
            </a:br>
            <a:r>
              <a:rPr lang="en-US" altLang="de-DE" sz="1600" dirty="0">
                <a:solidFill>
                  <a:srgbClr val="333333"/>
                </a:solidFill>
                <a:latin typeface="Calibri Light"/>
                <a:ea typeface="Gulim" pitchFamily="34" charset="-127"/>
              </a:rPr>
              <a:t>Grover Cleveland, </a:t>
            </a:r>
            <a:r>
              <a:rPr lang="de-DE" altLang="de-DE" sz="1600" dirty="0">
                <a:solidFill>
                  <a:srgbClr val="333333"/>
                </a:solidFill>
                <a:latin typeface="Calibri Light"/>
                <a:ea typeface="Gulim" pitchFamily="34" charset="-127"/>
              </a:rPr>
              <a:t>Presidente de los Estados Unidos de América, </a:t>
            </a:r>
            <a:r>
              <a:rPr lang="en-US" altLang="de-DE" sz="1600" dirty="0">
                <a:solidFill>
                  <a:srgbClr val="333333"/>
                </a:solidFill>
                <a:latin typeface="Calibri Light"/>
                <a:ea typeface="Gulim" pitchFamily="34" charset="-127"/>
              </a:rPr>
              <a:t>1905 </a:t>
            </a:r>
          </a:p>
          <a:p>
            <a:pPr lvl="0" defTabSz="914400" fontAlgn="base">
              <a:lnSpc>
                <a:spcPct val="100000"/>
              </a:lnSpc>
              <a:spcBef>
                <a:spcPts val="1200"/>
              </a:spcBef>
            </a:pPr>
            <a:r>
              <a:rPr lang="de-DE" altLang="ko-KR" sz="1600" dirty="0">
                <a:solidFill>
                  <a:srgbClr val="004992"/>
                </a:solidFill>
                <a:latin typeface="Calibri Light"/>
                <a:ea typeface="Gulim" pitchFamily="34" charset="-127"/>
              </a:rPr>
              <a:t>“</a:t>
            </a:r>
            <a:r>
              <a:rPr lang="en-US" altLang="ko-KR" sz="1600" dirty="0">
                <a:solidFill>
                  <a:srgbClr val="004992"/>
                </a:solidFill>
                <a:latin typeface="Calibri Light"/>
                <a:ea typeface="Gulim" pitchFamily="34" charset="-127"/>
              </a:rPr>
              <a:t>Este '</a:t>
            </a:r>
            <a:r>
              <a:rPr lang="en-US" altLang="ko-KR" sz="1600" dirty="0" err="1">
                <a:solidFill>
                  <a:srgbClr val="004992"/>
                </a:solidFill>
                <a:latin typeface="Calibri Light"/>
                <a:ea typeface="Gulim" pitchFamily="34" charset="-127"/>
              </a:rPr>
              <a:t>teléfono</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tiene</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demasiadas</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limitaciones</a:t>
            </a:r>
            <a:r>
              <a:rPr lang="en-US" altLang="ko-KR" sz="1600" dirty="0">
                <a:solidFill>
                  <a:srgbClr val="004992"/>
                </a:solidFill>
                <a:latin typeface="Calibri Light"/>
                <a:ea typeface="Gulim" pitchFamily="34" charset="-127"/>
              </a:rPr>
              <a:t> para </a:t>
            </a:r>
            <a:r>
              <a:rPr lang="en-US" altLang="ko-KR" sz="1600" dirty="0" err="1">
                <a:solidFill>
                  <a:srgbClr val="004992"/>
                </a:solidFill>
                <a:latin typeface="Calibri Light"/>
                <a:ea typeface="Gulim" pitchFamily="34" charset="-127"/>
              </a:rPr>
              <a:t>ser</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considerado</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en</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serio</a:t>
            </a:r>
            <a:r>
              <a:rPr lang="en-US" altLang="ko-KR" sz="1600" dirty="0">
                <a:solidFill>
                  <a:srgbClr val="004992"/>
                </a:solidFill>
                <a:latin typeface="Calibri Light"/>
                <a:ea typeface="Gulim" pitchFamily="34" charset="-127"/>
              </a:rPr>
              <a:t> un </a:t>
            </a:r>
            <a:r>
              <a:rPr lang="en-US" altLang="ko-KR" sz="1600" dirty="0" err="1">
                <a:solidFill>
                  <a:srgbClr val="004992"/>
                </a:solidFill>
                <a:latin typeface="Calibri Light"/>
                <a:ea typeface="Gulim" pitchFamily="34" charset="-127"/>
              </a:rPr>
              <a:t>medio</a:t>
            </a:r>
            <a:r>
              <a:rPr lang="en-US" altLang="ko-KR" sz="1600" dirty="0">
                <a:solidFill>
                  <a:srgbClr val="004992"/>
                </a:solidFill>
                <a:latin typeface="Calibri Light"/>
                <a:ea typeface="Gulim" pitchFamily="34" charset="-127"/>
              </a:rPr>
              <a:t> de </a:t>
            </a:r>
            <a:r>
              <a:rPr lang="en-US" altLang="ko-KR" sz="1600" dirty="0" err="1">
                <a:solidFill>
                  <a:srgbClr val="004992"/>
                </a:solidFill>
                <a:latin typeface="Calibri Light"/>
                <a:ea typeface="Gulim" pitchFamily="34" charset="-127"/>
              </a:rPr>
              <a:t>comunicación</a:t>
            </a:r>
            <a:r>
              <a:rPr lang="en-US" altLang="ko-KR" sz="1600" dirty="0">
                <a:solidFill>
                  <a:srgbClr val="004992"/>
                </a:solidFill>
                <a:latin typeface="Calibri Light"/>
                <a:ea typeface="Gulim" pitchFamily="34" charset="-127"/>
              </a:rPr>
              <a:t>. Este </a:t>
            </a:r>
            <a:r>
              <a:rPr lang="en-US" altLang="ko-KR" sz="1600" dirty="0" err="1">
                <a:solidFill>
                  <a:srgbClr val="004992"/>
                </a:solidFill>
                <a:latin typeface="Calibri Light"/>
                <a:ea typeface="Gulim" pitchFamily="34" charset="-127"/>
              </a:rPr>
              <a:t>aparato</a:t>
            </a:r>
            <a:r>
              <a:rPr lang="en-US" altLang="ko-KR" sz="1600" dirty="0">
                <a:solidFill>
                  <a:srgbClr val="004992"/>
                </a:solidFill>
                <a:latin typeface="Calibri Light"/>
                <a:ea typeface="Gulim" pitchFamily="34" charset="-127"/>
              </a:rPr>
              <a:t> no </a:t>
            </a:r>
            <a:r>
              <a:rPr lang="en-US" altLang="ko-KR" sz="1600" dirty="0" err="1">
                <a:solidFill>
                  <a:srgbClr val="004992"/>
                </a:solidFill>
                <a:latin typeface="Calibri Light"/>
                <a:ea typeface="Gulim" pitchFamily="34" charset="-127"/>
              </a:rPr>
              <a:t>tiene</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ningún</a:t>
            </a:r>
            <a:r>
              <a:rPr lang="en-US" altLang="ko-KR" sz="1600" dirty="0">
                <a:solidFill>
                  <a:srgbClr val="004992"/>
                </a:solidFill>
                <a:latin typeface="Calibri Light"/>
                <a:ea typeface="Gulim" pitchFamily="34" charset="-127"/>
              </a:rPr>
              <a:t> valor para </a:t>
            </a:r>
            <a:r>
              <a:rPr lang="en-US" altLang="ko-KR" sz="1600" dirty="0" err="1">
                <a:solidFill>
                  <a:srgbClr val="004992"/>
                </a:solidFill>
                <a:latin typeface="Calibri Light"/>
                <a:ea typeface="Gulim" pitchFamily="34" charset="-127"/>
              </a:rPr>
              <a:t>nosotros</a:t>
            </a:r>
            <a:r>
              <a:rPr lang="en-US" altLang="ja-JP" sz="1600" dirty="0">
                <a:solidFill>
                  <a:srgbClr val="004992"/>
                </a:solidFill>
                <a:latin typeface="Calibri Light"/>
                <a:ea typeface="Gulim" pitchFamily="34" charset="-127"/>
              </a:rPr>
              <a:t>.”</a:t>
            </a:r>
            <a:br>
              <a:rPr lang="en-US" altLang="ja-JP" sz="1600" dirty="0">
                <a:solidFill>
                  <a:srgbClr val="333333"/>
                </a:solidFill>
                <a:latin typeface="Calibri Light"/>
                <a:ea typeface="Gulim" pitchFamily="34" charset="-127"/>
              </a:rPr>
            </a:br>
            <a:r>
              <a:rPr lang="de-DE" altLang="ko-KR" sz="1600" dirty="0">
                <a:solidFill>
                  <a:srgbClr val="333333"/>
                </a:solidFill>
                <a:latin typeface="Calibri Light"/>
                <a:ea typeface="Gulim" pitchFamily="34" charset="-127"/>
              </a:rPr>
              <a:t>Western Union, compañía líder de servicios financieros y telecomunicaciones, 1876</a:t>
            </a:r>
          </a:p>
          <a:p>
            <a:pPr lvl="0" defTabSz="914400" eaLnBrk="0" fontAlgn="base" hangingPunct="0">
              <a:lnSpc>
                <a:spcPct val="100000"/>
              </a:lnSpc>
              <a:spcBef>
                <a:spcPts val="1200"/>
              </a:spcBef>
            </a:pPr>
            <a:r>
              <a:rPr lang="de-DE" altLang="ko-KR" sz="1600" dirty="0">
                <a:solidFill>
                  <a:srgbClr val="004992"/>
                </a:solidFill>
                <a:latin typeface="Calibri Light"/>
                <a:ea typeface="Gulim" pitchFamily="34" charset="-127"/>
              </a:rPr>
              <a:t>“Pasará más de una generación hasta que el primer vuelo tripulado aterrice en la luna</a:t>
            </a:r>
            <a:r>
              <a:rPr lang="en-US" altLang="ja-JP" sz="1600" dirty="0">
                <a:solidFill>
                  <a:srgbClr val="004992"/>
                </a:solidFill>
                <a:latin typeface="Calibri Light"/>
                <a:ea typeface="Gulim" pitchFamily="34" charset="-127"/>
              </a:rPr>
              <a:t>.”</a:t>
            </a:r>
            <a:br>
              <a:rPr lang="en-US" altLang="ja-JP" sz="1600" dirty="0">
                <a:solidFill>
                  <a:srgbClr val="333333"/>
                </a:solidFill>
                <a:latin typeface="Calibri Light"/>
                <a:ea typeface="Gulim" pitchFamily="34" charset="-127"/>
              </a:rPr>
            </a:br>
            <a:r>
              <a:rPr lang="de-DE" altLang="ko-KR" sz="1600" dirty="0">
                <a:solidFill>
                  <a:srgbClr val="333333"/>
                </a:solidFill>
                <a:latin typeface="Calibri Light"/>
                <a:ea typeface="Gulim" pitchFamily="34" charset="-127"/>
              </a:rPr>
              <a:t>Harold Spencer, Astrónomo, 1957 (el aterrizaje en la luna tuvo lugar 12 años después)</a:t>
            </a:r>
            <a:endParaRPr lang="de-DE" altLang="de-DE" sz="1600" dirty="0">
              <a:solidFill>
                <a:srgbClr val="333333"/>
              </a:solidFill>
              <a:latin typeface="Calibri Light"/>
              <a:ea typeface="Gulim" pitchFamily="34" charset="-127"/>
            </a:endParaRPr>
          </a:p>
          <a:p>
            <a:pPr lvl="0" defTabSz="914400" eaLnBrk="0" fontAlgn="base" hangingPunct="0">
              <a:lnSpc>
                <a:spcPct val="100000"/>
              </a:lnSpc>
              <a:spcBef>
                <a:spcPts val="1200"/>
              </a:spcBef>
            </a:pPr>
            <a:r>
              <a:rPr lang="de-DE" altLang="ko-KR" sz="1600" dirty="0">
                <a:solidFill>
                  <a:srgbClr val="004992"/>
                </a:solidFill>
                <a:latin typeface="Calibri Light"/>
                <a:ea typeface="Gulim" pitchFamily="34" charset="-127"/>
              </a:rPr>
              <a:t>“</a:t>
            </a:r>
            <a:r>
              <a:rPr lang="en-US" altLang="ko-KR" sz="1600" dirty="0">
                <a:solidFill>
                  <a:srgbClr val="004992"/>
                </a:solidFill>
                <a:latin typeface="Calibri Light"/>
                <a:ea typeface="Gulim" pitchFamily="34" charset="-127"/>
              </a:rPr>
              <a:t>El </a:t>
            </a:r>
            <a:r>
              <a:rPr lang="en-US" altLang="ko-KR" sz="1600" dirty="0" err="1">
                <a:solidFill>
                  <a:srgbClr val="004992"/>
                </a:solidFill>
                <a:latin typeface="Calibri Light"/>
                <a:ea typeface="Gulim" pitchFamily="34" charset="-127"/>
              </a:rPr>
              <a:t>caballo</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está</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aquí</a:t>
            </a:r>
            <a:r>
              <a:rPr lang="en-US" altLang="ko-KR" sz="1600" dirty="0">
                <a:solidFill>
                  <a:srgbClr val="004992"/>
                </a:solidFill>
                <a:latin typeface="Calibri Light"/>
                <a:ea typeface="Gulim" pitchFamily="34" charset="-127"/>
              </a:rPr>
              <a:t> para </a:t>
            </a:r>
            <a:r>
              <a:rPr lang="en-US" altLang="ko-KR" sz="1600" dirty="0" err="1">
                <a:solidFill>
                  <a:srgbClr val="004992"/>
                </a:solidFill>
                <a:latin typeface="Calibri Light"/>
                <a:ea typeface="Gulim" pitchFamily="34" charset="-127"/>
              </a:rPr>
              <a:t>quedarse</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pero</a:t>
            </a:r>
            <a:r>
              <a:rPr lang="en-US" altLang="ko-KR" sz="1600" dirty="0">
                <a:solidFill>
                  <a:srgbClr val="004992"/>
                </a:solidFill>
                <a:latin typeface="Calibri Light"/>
                <a:ea typeface="Gulim" pitchFamily="34" charset="-127"/>
              </a:rPr>
              <a:t> el </a:t>
            </a:r>
            <a:r>
              <a:rPr lang="en-US" altLang="ko-KR" sz="1600" dirty="0" err="1">
                <a:solidFill>
                  <a:srgbClr val="004992"/>
                </a:solidFill>
                <a:latin typeface="Calibri Light"/>
                <a:ea typeface="Gulim" pitchFamily="34" charset="-127"/>
              </a:rPr>
              <a:t>automóvil</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sólo</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es</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una</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novedad</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una</a:t>
            </a:r>
            <a:r>
              <a:rPr lang="en-US" altLang="ko-KR" sz="1600" dirty="0">
                <a:solidFill>
                  <a:srgbClr val="004992"/>
                </a:solidFill>
                <a:latin typeface="Calibri Light"/>
                <a:ea typeface="Gulim" pitchFamily="34" charset="-127"/>
              </a:rPr>
              <a:t> </a:t>
            </a:r>
            <a:r>
              <a:rPr lang="en-US" altLang="ko-KR" sz="1600" dirty="0" err="1">
                <a:solidFill>
                  <a:srgbClr val="004992"/>
                </a:solidFill>
                <a:latin typeface="Calibri Light"/>
                <a:ea typeface="Gulim" pitchFamily="34" charset="-127"/>
              </a:rPr>
              <a:t>moda</a:t>
            </a:r>
            <a:r>
              <a:rPr lang="en-US" altLang="ja-JP" sz="1600" dirty="0">
                <a:solidFill>
                  <a:srgbClr val="004992"/>
                </a:solidFill>
                <a:latin typeface="Calibri Light"/>
                <a:ea typeface="Gulim" pitchFamily="34" charset="-127"/>
              </a:rPr>
              <a:t>.”</a:t>
            </a:r>
            <a:br>
              <a:rPr lang="en-US" altLang="ja-JP" sz="1600" dirty="0">
                <a:solidFill>
                  <a:srgbClr val="333333"/>
                </a:solidFill>
                <a:latin typeface="Calibri Light"/>
                <a:ea typeface="Gulim" pitchFamily="34" charset="-127"/>
              </a:rPr>
            </a:br>
            <a:r>
              <a:rPr lang="en-US" altLang="ko-KR" sz="1600" dirty="0">
                <a:solidFill>
                  <a:srgbClr val="333333"/>
                </a:solidFill>
                <a:latin typeface="Calibri Light"/>
                <a:ea typeface="Gulim" pitchFamily="34" charset="-127"/>
              </a:rPr>
              <a:t>El </a:t>
            </a:r>
            <a:r>
              <a:rPr lang="en-US" altLang="ko-KR" sz="1600" dirty="0" err="1">
                <a:solidFill>
                  <a:srgbClr val="333333"/>
                </a:solidFill>
                <a:latin typeface="Calibri Light"/>
                <a:ea typeface="Gulim" pitchFamily="34" charset="-127"/>
              </a:rPr>
              <a:t>presidente</a:t>
            </a:r>
            <a:r>
              <a:rPr lang="en-US" altLang="ko-KR" sz="1600" dirty="0">
                <a:solidFill>
                  <a:srgbClr val="333333"/>
                </a:solidFill>
                <a:latin typeface="Calibri Light"/>
                <a:ea typeface="Gulim" pitchFamily="34" charset="-127"/>
              </a:rPr>
              <a:t> del Banco de Michigan </a:t>
            </a:r>
            <a:r>
              <a:rPr lang="en-US" altLang="ko-KR" sz="1600" dirty="0" err="1">
                <a:solidFill>
                  <a:srgbClr val="333333"/>
                </a:solidFill>
                <a:latin typeface="Calibri Light"/>
                <a:ea typeface="Gulim" pitchFamily="34" charset="-127"/>
              </a:rPr>
              <a:t>sobre</a:t>
            </a:r>
            <a:r>
              <a:rPr lang="en-US" altLang="ko-KR" sz="1600" dirty="0">
                <a:solidFill>
                  <a:srgbClr val="333333"/>
                </a:solidFill>
                <a:latin typeface="Calibri Light"/>
                <a:ea typeface="Gulim" pitchFamily="34" charset="-127"/>
              </a:rPr>
              <a:t> la </a:t>
            </a:r>
            <a:r>
              <a:rPr lang="en-US" altLang="ko-KR" sz="1600" dirty="0" err="1">
                <a:solidFill>
                  <a:srgbClr val="333333"/>
                </a:solidFill>
                <a:latin typeface="Calibri Light"/>
                <a:ea typeface="Gulim" pitchFamily="34" charset="-127"/>
              </a:rPr>
              <a:t>inversión</a:t>
            </a:r>
            <a:r>
              <a:rPr lang="en-US" altLang="ko-KR" sz="1600" dirty="0">
                <a:solidFill>
                  <a:srgbClr val="333333"/>
                </a:solidFill>
                <a:latin typeface="Calibri Light"/>
                <a:ea typeface="Gulim" pitchFamily="34" charset="-127"/>
              </a:rPr>
              <a:t> de Ford Motor Co.</a:t>
            </a:r>
            <a:r>
              <a:rPr lang="de-DE" altLang="ko-KR" sz="1600" dirty="0">
                <a:solidFill>
                  <a:srgbClr val="333333"/>
                </a:solidFill>
                <a:latin typeface="Calibri Light"/>
                <a:ea typeface="Gulim" pitchFamily="34" charset="-127"/>
              </a:rPr>
              <a:t>, 1903</a:t>
            </a:r>
            <a:endParaRPr lang="de-DE" altLang="ko-KR" sz="1600" i="1" dirty="0">
              <a:solidFill>
                <a:srgbClr val="333333"/>
              </a:solidFill>
              <a:latin typeface="Calibri Light"/>
              <a:ea typeface="Gulim" pitchFamily="34" charset="-127"/>
            </a:endParaRPr>
          </a:p>
          <a:p>
            <a:pPr lvl="0" defTabSz="914400" eaLnBrk="0" fontAlgn="base" hangingPunct="0">
              <a:lnSpc>
                <a:spcPct val="100000"/>
              </a:lnSpc>
              <a:spcBef>
                <a:spcPts val="1200"/>
              </a:spcBef>
            </a:pPr>
            <a:r>
              <a:rPr lang="de-DE" altLang="ko-KR" sz="1600" dirty="0">
                <a:solidFill>
                  <a:srgbClr val="004992"/>
                </a:solidFill>
                <a:latin typeface="Calibri Light"/>
                <a:ea typeface="Gulim" pitchFamily="34" charset="-127"/>
              </a:rPr>
              <a:t>“Se demostrará que los rayos </a:t>
            </a:r>
            <a:r>
              <a:rPr lang="en-US" altLang="ko-KR" sz="1600" dirty="0">
                <a:solidFill>
                  <a:srgbClr val="004992"/>
                </a:solidFill>
                <a:latin typeface="Calibri Light"/>
                <a:ea typeface="Gulim" pitchFamily="34" charset="-127"/>
              </a:rPr>
              <a:t>X son un </a:t>
            </a:r>
            <a:r>
              <a:rPr lang="en-US" altLang="ko-KR" sz="1600" dirty="0" err="1">
                <a:solidFill>
                  <a:srgbClr val="004992"/>
                </a:solidFill>
                <a:latin typeface="Calibri Light"/>
                <a:ea typeface="Gulim" pitchFamily="34" charset="-127"/>
              </a:rPr>
              <a:t>engaño</a:t>
            </a:r>
            <a:r>
              <a:rPr lang="en-US" altLang="ja-JP" sz="1600" dirty="0">
                <a:solidFill>
                  <a:srgbClr val="004992"/>
                </a:solidFill>
                <a:latin typeface="Calibri Light"/>
                <a:ea typeface="Gulim" pitchFamily="34" charset="-127"/>
              </a:rPr>
              <a:t>.”</a:t>
            </a:r>
            <a:br>
              <a:rPr lang="en-US" altLang="ja-JP" sz="1600" dirty="0">
                <a:solidFill>
                  <a:srgbClr val="333333"/>
                </a:solidFill>
                <a:latin typeface="Calibri Light"/>
                <a:ea typeface="Gulim" pitchFamily="34" charset="-127"/>
              </a:rPr>
            </a:br>
            <a:r>
              <a:rPr lang="en-US" altLang="de-DE" sz="1600" dirty="0">
                <a:solidFill>
                  <a:srgbClr val="333333"/>
                </a:solidFill>
                <a:latin typeface="Calibri Light"/>
                <a:ea typeface="Gulim" pitchFamily="34" charset="-127"/>
              </a:rPr>
              <a:t>Lord Kelvin, </a:t>
            </a:r>
            <a:r>
              <a:rPr lang="en-US" altLang="de-DE" sz="1600" dirty="0" err="1">
                <a:solidFill>
                  <a:srgbClr val="333333"/>
                </a:solidFill>
                <a:latin typeface="Calibri Light"/>
                <a:ea typeface="Gulim" pitchFamily="34" charset="-127"/>
              </a:rPr>
              <a:t>Presidente</a:t>
            </a:r>
            <a:r>
              <a:rPr lang="en-US" altLang="de-DE" sz="1600" dirty="0">
                <a:solidFill>
                  <a:srgbClr val="333333"/>
                </a:solidFill>
                <a:latin typeface="Calibri Light"/>
                <a:ea typeface="Gulim" pitchFamily="34" charset="-127"/>
              </a:rPr>
              <a:t> de la Royal Society, 1883</a:t>
            </a:r>
          </a:p>
          <a:p>
            <a:pPr lvl="0" defTabSz="914400" fontAlgn="base">
              <a:lnSpc>
                <a:spcPct val="100000"/>
              </a:lnSpc>
              <a:spcBef>
                <a:spcPts val="1200"/>
              </a:spcBef>
            </a:pPr>
            <a:r>
              <a:rPr lang="en-US" altLang="de-DE" sz="1600" dirty="0">
                <a:solidFill>
                  <a:srgbClr val="004992"/>
                </a:solidFill>
                <a:latin typeface="Calibri Light"/>
                <a:ea typeface="Gulim" pitchFamily="34" charset="-127"/>
              </a:rPr>
              <a:t>“El </a:t>
            </a:r>
            <a:r>
              <a:rPr lang="en-US" altLang="de-DE" sz="1600" dirty="0" err="1">
                <a:solidFill>
                  <a:srgbClr val="004992"/>
                </a:solidFill>
                <a:latin typeface="Calibri Light"/>
                <a:ea typeface="Gulim" pitchFamily="34" charset="-127"/>
              </a:rPr>
              <a:t>fonógrafo</a:t>
            </a:r>
            <a:r>
              <a:rPr lang="en-US" altLang="de-DE" sz="1600" dirty="0">
                <a:solidFill>
                  <a:srgbClr val="004992"/>
                </a:solidFill>
                <a:latin typeface="Calibri Light"/>
                <a:ea typeface="Gulim" pitchFamily="34" charset="-127"/>
              </a:rPr>
              <a:t> no </a:t>
            </a:r>
            <a:r>
              <a:rPr lang="en-US" altLang="de-DE" sz="1600" dirty="0" err="1">
                <a:solidFill>
                  <a:srgbClr val="004992"/>
                </a:solidFill>
                <a:latin typeface="Calibri Light"/>
                <a:ea typeface="Gulim" pitchFamily="34" charset="-127"/>
              </a:rPr>
              <a:t>tiene</a:t>
            </a:r>
            <a:r>
              <a:rPr lang="en-US" altLang="de-DE" sz="1600" dirty="0">
                <a:solidFill>
                  <a:srgbClr val="004992"/>
                </a:solidFill>
                <a:latin typeface="Calibri Light"/>
                <a:ea typeface="Gulim" pitchFamily="34" charset="-127"/>
              </a:rPr>
              <a:t> </a:t>
            </a:r>
            <a:r>
              <a:rPr lang="en-US" altLang="de-DE" sz="1600" dirty="0" err="1">
                <a:solidFill>
                  <a:srgbClr val="004992"/>
                </a:solidFill>
                <a:latin typeface="Calibri Light"/>
                <a:ea typeface="Gulim" pitchFamily="34" charset="-127"/>
              </a:rPr>
              <a:t>ningún</a:t>
            </a:r>
            <a:r>
              <a:rPr lang="en-US" altLang="de-DE" sz="1600" dirty="0">
                <a:solidFill>
                  <a:srgbClr val="004992"/>
                </a:solidFill>
                <a:latin typeface="Calibri Light"/>
                <a:ea typeface="Gulim" pitchFamily="34" charset="-127"/>
              </a:rPr>
              <a:t> valor </a:t>
            </a:r>
            <a:r>
              <a:rPr lang="en-US" altLang="de-DE" sz="1600" dirty="0" err="1">
                <a:solidFill>
                  <a:srgbClr val="004992"/>
                </a:solidFill>
                <a:latin typeface="Calibri Light"/>
                <a:ea typeface="Gulim" pitchFamily="34" charset="-127"/>
              </a:rPr>
              <a:t>comercial</a:t>
            </a:r>
            <a:r>
              <a:rPr lang="en-US" altLang="ja-JP" sz="1600" dirty="0">
                <a:solidFill>
                  <a:srgbClr val="004992"/>
                </a:solidFill>
                <a:latin typeface="Calibri Light"/>
                <a:ea typeface="Gulim" pitchFamily="34" charset="-127"/>
              </a:rPr>
              <a:t>.”</a:t>
            </a:r>
            <a:br>
              <a:rPr lang="en-US" altLang="ja-JP" sz="1600" dirty="0">
                <a:solidFill>
                  <a:srgbClr val="333333"/>
                </a:solidFill>
                <a:latin typeface="Calibri Light"/>
                <a:ea typeface="Gulim" pitchFamily="34" charset="-127"/>
              </a:rPr>
            </a:br>
            <a:r>
              <a:rPr lang="en-US" altLang="de-DE" sz="1600" dirty="0">
                <a:solidFill>
                  <a:srgbClr val="333333"/>
                </a:solidFill>
                <a:latin typeface="Calibri Light"/>
                <a:ea typeface="Gulim" pitchFamily="34" charset="-127"/>
              </a:rPr>
              <a:t>Thomas Edison, </a:t>
            </a:r>
            <a:r>
              <a:rPr lang="en-US" altLang="de-DE" sz="1600" dirty="0" err="1">
                <a:solidFill>
                  <a:srgbClr val="333333"/>
                </a:solidFill>
                <a:latin typeface="Calibri Light"/>
                <a:ea typeface="Gulim" pitchFamily="34" charset="-127"/>
              </a:rPr>
              <a:t>famoso</a:t>
            </a:r>
            <a:r>
              <a:rPr lang="en-US" altLang="de-DE" sz="1600" dirty="0">
                <a:solidFill>
                  <a:srgbClr val="333333"/>
                </a:solidFill>
                <a:latin typeface="Calibri Light"/>
                <a:ea typeface="Gulim" pitchFamily="34" charset="-127"/>
              </a:rPr>
              <a:t> inventor </a:t>
            </a:r>
            <a:r>
              <a:rPr lang="en-US" altLang="de-DE" sz="1600" dirty="0" err="1">
                <a:solidFill>
                  <a:srgbClr val="333333"/>
                </a:solidFill>
                <a:latin typeface="Calibri Light"/>
                <a:ea typeface="Gulim" pitchFamily="34" charset="-127"/>
              </a:rPr>
              <a:t>americano</a:t>
            </a:r>
            <a:r>
              <a:rPr lang="en-US" altLang="de-DE" sz="1600" dirty="0">
                <a:solidFill>
                  <a:srgbClr val="333333"/>
                </a:solidFill>
                <a:latin typeface="Calibri Light"/>
                <a:ea typeface="Gulim" pitchFamily="34" charset="-127"/>
              </a:rPr>
              <a:t>, 1880s (</a:t>
            </a:r>
            <a:r>
              <a:rPr lang="en-US" altLang="de-DE" sz="1600" dirty="0" err="1">
                <a:solidFill>
                  <a:srgbClr val="333333"/>
                </a:solidFill>
                <a:latin typeface="Calibri Light"/>
                <a:ea typeface="Gulim" pitchFamily="34" charset="-127"/>
              </a:rPr>
              <a:t>fonógrafo</a:t>
            </a:r>
            <a:r>
              <a:rPr lang="en-US" altLang="de-DE" sz="1600" dirty="0">
                <a:solidFill>
                  <a:srgbClr val="333333"/>
                </a:solidFill>
                <a:latin typeface="Calibri Light"/>
                <a:ea typeface="Gulim" pitchFamily="34" charset="-127"/>
              </a:rPr>
              <a:t> = primer </a:t>
            </a:r>
            <a:r>
              <a:rPr lang="en-US" altLang="de-DE" sz="1600" dirty="0" err="1">
                <a:solidFill>
                  <a:srgbClr val="333333"/>
                </a:solidFill>
                <a:latin typeface="Calibri Light"/>
                <a:ea typeface="Gulim" pitchFamily="34" charset="-127"/>
              </a:rPr>
              <a:t>dispositivo</a:t>
            </a:r>
            <a:r>
              <a:rPr lang="en-US" altLang="de-DE" sz="1600" dirty="0">
                <a:solidFill>
                  <a:srgbClr val="333333"/>
                </a:solidFill>
                <a:latin typeface="Calibri Light"/>
                <a:ea typeface="Gulim" pitchFamily="34" charset="-127"/>
              </a:rPr>
              <a:t> para </a:t>
            </a:r>
            <a:r>
              <a:rPr lang="en-US" altLang="de-DE" sz="1600" dirty="0" err="1">
                <a:solidFill>
                  <a:srgbClr val="333333"/>
                </a:solidFill>
                <a:latin typeface="Calibri Light"/>
                <a:ea typeface="Gulim" pitchFamily="34" charset="-127"/>
              </a:rPr>
              <a:t>grabar</a:t>
            </a:r>
            <a:r>
              <a:rPr lang="en-US" altLang="de-DE" sz="1600" dirty="0">
                <a:solidFill>
                  <a:srgbClr val="333333"/>
                </a:solidFill>
                <a:latin typeface="Calibri Light"/>
                <a:ea typeface="Gulim" pitchFamily="34" charset="-127"/>
              </a:rPr>
              <a:t> </a:t>
            </a:r>
            <a:r>
              <a:rPr lang="en-US" altLang="de-DE" sz="1600" dirty="0" err="1">
                <a:solidFill>
                  <a:srgbClr val="333333"/>
                </a:solidFill>
                <a:latin typeface="Calibri Light"/>
                <a:ea typeface="Gulim" pitchFamily="34" charset="-127"/>
              </a:rPr>
              <a:t>voces</a:t>
            </a:r>
            <a:r>
              <a:rPr lang="en-US" altLang="de-DE" sz="1600" dirty="0">
                <a:solidFill>
                  <a:srgbClr val="333333"/>
                </a:solidFill>
                <a:latin typeface="Calibri Light"/>
                <a:ea typeface="Gulim" pitchFamily="34" charset="-127"/>
              </a:rPr>
              <a:t>)</a:t>
            </a:r>
            <a:endParaRPr lang="en-US" sz="16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Text Box 5"/>
          <p:cNvSpPr txBox="1">
            <a:spLocks noChangeArrowheads="1"/>
          </p:cNvSpPr>
          <p:nvPr/>
        </p:nvSpPr>
        <p:spPr bwMode="auto">
          <a:xfrm>
            <a:off x="408955" y="6243409"/>
            <a:ext cx="11376000"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r>
              <a:rPr lang="de-DE" altLang="de-DE" sz="1700" b="0" dirty="0">
                <a:solidFill>
                  <a:srgbClr val="004992"/>
                </a:solidFill>
                <a:latin typeface="Calibri Light"/>
              </a:rPr>
              <a:t>Debemos tener la mente abierta a nuevas experiencias — los tiempos cambian y nadie puede preveer lo que traerá el futuro.</a:t>
            </a:r>
          </a:p>
        </p:txBody>
      </p:sp>
      <p:sp>
        <p:nvSpPr>
          <p:cNvPr id="7" name="Slide Number Placeholder 6"/>
          <p:cNvSpPr>
            <a:spLocks noGrp="1"/>
          </p:cNvSpPr>
          <p:nvPr>
            <p:ph type="sldNum" sz="quarter" idx="12"/>
          </p:nvPr>
        </p:nvSpPr>
        <p:spPr/>
        <p:txBody>
          <a:bodyPr/>
          <a:lstStyle/>
          <a:p>
            <a:pPr>
              <a:defRPr/>
            </a:pPr>
            <a:fld id="{5C950695-3284-428A-B34E-2B7ED3168E6D}" type="slidenum">
              <a:rPr lang="de-DE" altLang="de-DE" smtClean="0"/>
              <a:pPr>
                <a:defRPr/>
              </a:pPr>
              <a:t>7</a:t>
            </a:fld>
            <a:endParaRPr lang="de-DE" altLang="de-DE"/>
          </a:p>
        </p:txBody>
      </p:sp>
    </p:spTree>
    <p:extLst>
      <p:ext uri="{BB962C8B-B14F-4D97-AF65-F5344CB8AC3E}">
        <p14:creationId xmlns:p14="http://schemas.microsoft.com/office/powerpoint/2010/main" val="3204084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Ejemplos de limitaciones en la autocorrección </a:t>
            </a:r>
            <a:br>
              <a:rPr lang="es-ES" sz="3600" dirty="0">
                <a:latin typeface="Calibri Light"/>
              </a:rPr>
            </a:br>
            <a:r>
              <a:rPr lang="es-ES" dirty="0">
                <a:latin typeface="Calibri Light"/>
              </a:rPr>
              <a:t>(“No ve porque no quiere ver”)</a:t>
            </a:r>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8</a:t>
            </a:fld>
            <a:endParaRPr lang="de-DE" altLang="de-DE" b="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3878004739"/>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Dominio</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Ejemplos</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Geografía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s-ES" altLang="ja-JP" sz="2000" b="0" i="0" u="none" strike="noStrike" cap="none" normalizeH="0" baseline="0" dirty="0">
                          <a:ln>
                            <a:noFill/>
                          </a:ln>
                          <a:solidFill>
                            <a:srgbClr val="004992"/>
                          </a:solidFill>
                          <a:effectLst/>
                          <a:latin typeface="Calibri Light"/>
                          <a:ea typeface="MS Mincho" pitchFamily="49" charset="-128"/>
                        </a:rPr>
                        <a:t>???</a:t>
                      </a:r>
                      <a:endParaRPr kumimoji="0" lang="de-DE" sz="20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Medicina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s-ES" altLang="ja-JP" sz="2000" b="0" i="0" u="none" strike="noStrike" cap="none" normalizeH="0" baseline="0">
                          <a:ln>
                            <a:noFill/>
                          </a:ln>
                          <a:solidFill>
                            <a:srgbClr val="004992"/>
                          </a:solidFill>
                          <a:effectLst/>
                          <a:latin typeface="Calibri Light"/>
                          <a:ea typeface="MS Mincho" pitchFamily="49" charset="-128"/>
                        </a:rPr>
                        <a:t>???</a:t>
                      </a:r>
                      <a:endParaRPr kumimoji="0" lang="de-DE" sz="20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Economía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s-ES" altLang="ja-JP" sz="2000" b="0" i="0" u="none" strike="noStrike" cap="none" normalizeH="0" baseline="0" dirty="0">
                          <a:ln>
                            <a:noFill/>
                          </a:ln>
                          <a:solidFill>
                            <a:srgbClr val="004992"/>
                          </a:solidFill>
                          <a:effectLst/>
                          <a:latin typeface="Calibri Light"/>
                          <a:ea typeface="MS Mincho" pitchFamily="49" charset="-128"/>
                        </a:rPr>
                        <a:t>???</a:t>
                      </a:r>
                      <a:endParaRPr kumimoji="0" lang="de-DE" sz="20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77201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Ejemplos de limitaciones en la autocorrección </a:t>
            </a:r>
            <a:br>
              <a:rPr lang="es-ES" sz="3600" dirty="0">
                <a:latin typeface="Calibri Light"/>
              </a:rPr>
            </a:br>
            <a:r>
              <a:rPr lang="es-ES" dirty="0">
                <a:latin typeface="Calibri Light"/>
              </a:rPr>
              <a:t>(“No ve porque no quiere ver”)</a:t>
            </a:r>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9</a:t>
            </a:fld>
            <a:endParaRPr lang="de-DE" altLang="de-DE" b="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3014365922"/>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Dominio</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Ejemplos</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Geografía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s-ES" altLang="ja-JP" sz="2000" b="0" i="1" u="none" strike="noStrike" cap="none" normalizeH="0" baseline="0" dirty="0">
                          <a:ln>
                            <a:noFill/>
                          </a:ln>
                          <a:solidFill>
                            <a:srgbClr val="333333"/>
                          </a:solidFill>
                          <a:effectLst/>
                          <a:latin typeface="Calibri Light"/>
                          <a:ea typeface="MS Mincho" pitchFamily="49" charset="-128"/>
                        </a:rPr>
                        <a:t>¡El sol gira alrededor de una tierra inmóvil! </a:t>
                      </a:r>
                      <a:r>
                        <a:rPr kumimoji="0" lang="es-ES" altLang="ja-JP" sz="2000" b="0" i="0" u="none" strike="noStrike" cap="none" normalizeH="0" baseline="0" dirty="0">
                          <a:ln>
                            <a:noFill/>
                          </a:ln>
                          <a:solidFill>
                            <a:srgbClr val="333333"/>
                          </a:solidFill>
                          <a:effectLst/>
                          <a:latin typeface="Calibri Light"/>
                          <a:ea typeface="MS Mincho" pitchFamily="49" charset="-128"/>
                        </a:rPr>
                        <a:t>Esto fue considerado como absolutamente cierto por la iglesia católica en la época medieval, a pesar de que científicos como Galileo Galilei ofrecían pruebas de lo contrario. La verdad, que la tierra gira alrededor del sol, incluso se consideró blasfemia en esa época</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Medicina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s-ES" altLang="ja-JP" sz="2000" b="0" i="0" u="none" strike="noStrike" cap="none" normalizeH="0" baseline="0">
                          <a:ln>
                            <a:noFill/>
                          </a:ln>
                          <a:solidFill>
                            <a:srgbClr val="004992"/>
                          </a:solidFill>
                          <a:effectLst/>
                          <a:latin typeface="Calibri Light"/>
                          <a:ea typeface="MS Mincho" pitchFamily="49" charset="-128"/>
                        </a:rPr>
                        <a:t>???</a:t>
                      </a:r>
                      <a:endParaRPr kumimoji="0" lang="de-DE" sz="20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Economía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s-ES" altLang="ja-JP" sz="2000" b="0" i="0" u="none" strike="noStrike" cap="none" normalizeH="0" baseline="0" dirty="0">
                          <a:ln>
                            <a:noFill/>
                          </a:ln>
                          <a:solidFill>
                            <a:srgbClr val="004992"/>
                          </a:solidFill>
                          <a:effectLst/>
                          <a:latin typeface="Calibri Light"/>
                          <a:ea typeface="MS Mincho" pitchFamily="49" charset="-128"/>
                        </a:rPr>
                        <a:t>???</a:t>
                      </a:r>
                      <a:endParaRPr kumimoji="0" lang="de-DE" sz="20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35606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Ejemplos de limitaciones en la autocorrección </a:t>
            </a:r>
            <a:br>
              <a:rPr lang="es-ES" sz="3600" dirty="0">
                <a:latin typeface="Calibri Light"/>
              </a:rPr>
            </a:br>
            <a:r>
              <a:rPr lang="es-ES" dirty="0">
                <a:latin typeface="Calibri Light"/>
              </a:rPr>
              <a:t>(“No ve porque no quiere ver”)</a:t>
            </a:r>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10</a:t>
            </a:fld>
            <a:endParaRPr lang="de-DE" altLang="de-DE" b="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650034319"/>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Dominio</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Ejemplos</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Geografía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s-ES" altLang="ja-JP" sz="2000" b="0" i="1" u="none" strike="noStrike" cap="none" normalizeH="0" baseline="0" dirty="0">
                          <a:ln>
                            <a:noFill/>
                          </a:ln>
                          <a:solidFill>
                            <a:srgbClr val="333333"/>
                          </a:solidFill>
                          <a:effectLst/>
                          <a:latin typeface="Calibri Light"/>
                          <a:ea typeface="MS Mincho" pitchFamily="49" charset="-128"/>
                        </a:rPr>
                        <a:t>¡El sol gira alrededor de una tierra inmóvil! </a:t>
                      </a:r>
                      <a:r>
                        <a:rPr kumimoji="0" lang="es-ES" altLang="ja-JP" sz="2000" b="0" i="0" u="none" strike="noStrike" cap="none" normalizeH="0" baseline="0" dirty="0">
                          <a:ln>
                            <a:noFill/>
                          </a:ln>
                          <a:solidFill>
                            <a:srgbClr val="333333"/>
                          </a:solidFill>
                          <a:effectLst/>
                          <a:latin typeface="Calibri Light"/>
                          <a:ea typeface="MS Mincho" pitchFamily="49" charset="-128"/>
                        </a:rPr>
                        <a:t>Esto fue considerado como absolutamente cierto por la iglesia católica en la época medieval, a pesar de que científicos como Galileo Galilei ofrecían pruebas de lo contrario. La verdad, que la tierra gira alrededor del sol, incluso se consideró blasfemia en esa época</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Medicina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ea typeface="ＭＳ Ｐゴシック" pitchFamily="34" charset="-128"/>
                        </a:rPr>
                        <a:t>Medicaciones peligrosas que han permanecido en el mercado demasiado tiempo a pesar de las advertencias iniciales (ejemplos: escándalo de la </a:t>
                      </a:r>
                      <a:r>
                        <a:rPr kumimoji="0" lang="es-ES" sz="2000" b="0" i="0" u="none" strike="noStrike" cap="none" normalizeH="0" baseline="0" dirty="0" err="1">
                          <a:ln>
                            <a:noFill/>
                          </a:ln>
                          <a:solidFill>
                            <a:srgbClr val="333333"/>
                          </a:solidFill>
                          <a:effectLst/>
                          <a:latin typeface="Calibri Light"/>
                          <a:ea typeface="ＭＳ Ｐゴシック" pitchFamily="34" charset="-128"/>
                        </a:rPr>
                        <a:t>Talidomida</a:t>
                      </a:r>
                      <a:r>
                        <a:rPr kumimoji="0" lang="es-ES" sz="2000" b="0" i="0" u="none" strike="noStrike" cap="none" normalizeH="0" baseline="0" dirty="0">
                          <a:ln>
                            <a:noFill/>
                          </a:ln>
                          <a:solidFill>
                            <a:srgbClr val="333333"/>
                          </a:solidFill>
                          <a:effectLst/>
                          <a:latin typeface="Calibri Light"/>
                          <a:ea typeface="ＭＳ Ｐゴシック" pitchFamily="34" charset="-128"/>
                        </a:rPr>
                        <a:t> (</a:t>
                      </a:r>
                      <a:r>
                        <a:rPr kumimoji="0" lang="es-ES" sz="2000" b="0" i="0" u="none" strike="noStrike" cap="none" normalizeH="0" baseline="0" dirty="0" err="1">
                          <a:ln>
                            <a:noFill/>
                          </a:ln>
                          <a:solidFill>
                            <a:srgbClr val="333333"/>
                          </a:solidFill>
                          <a:effectLst/>
                          <a:latin typeface="Calibri Light"/>
                          <a:ea typeface="ＭＳ Ｐゴシック" pitchFamily="34" charset="-128"/>
                        </a:rPr>
                        <a:t>Contergan</a:t>
                      </a:r>
                      <a:r>
                        <a:rPr kumimoji="0" lang="es-ES" sz="2000" b="0" i="0" u="none" strike="noStrike" cap="none" normalizeH="0" baseline="0" dirty="0">
                          <a:ln>
                            <a:noFill/>
                          </a:ln>
                          <a:solidFill>
                            <a:srgbClr val="333333"/>
                          </a:solidFill>
                          <a:effectLst/>
                          <a:latin typeface="Calibri Light"/>
                          <a:ea typeface="ＭＳ Ｐゴシック" pitchFamily="34" charset="-128"/>
                        </a:rPr>
                        <a:t>®) en los años 60 en Europa; escándalo del </a:t>
                      </a:r>
                      <a:r>
                        <a:rPr kumimoji="0" lang="es-ES" sz="2000" b="0" i="0" u="none" strike="noStrike" cap="none" normalizeH="0" baseline="0" dirty="0" err="1">
                          <a:ln>
                            <a:noFill/>
                          </a:ln>
                          <a:solidFill>
                            <a:srgbClr val="333333"/>
                          </a:solidFill>
                          <a:effectLst/>
                          <a:latin typeface="Calibri Light"/>
                          <a:ea typeface="ＭＳ Ｐゴシック" pitchFamily="34" charset="-128"/>
                        </a:rPr>
                        <a:t>Vioxx</a:t>
                      </a:r>
                      <a:r>
                        <a:rPr kumimoji="0" lang="es-ES" sz="2000" b="0" i="0" u="none" strike="noStrike" cap="none" normalizeH="0" baseline="0" dirty="0">
                          <a:ln>
                            <a:noFill/>
                          </a:ln>
                          <a:solidFill>
                            <a:srgbClr val="333333"/>
                          </a:solidFill>
                          <a:effectLst/>
                          <a:latin typeface="Calibri Light"/>
                          <a:ea typeface="ＭＳ Ｐゴシック" pitchFamily="34" charset="-128"/>
                        </a:rPr>
                        <a:t> en Norteamérica)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Economía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s-ES" altLang="ja-JP" sz="2000" b="0" i="0" u="none" strike="noStrike" cap="none" normalizeH="0" baseline="0" dirty="0">
                          <a:ln>
                            <a:noFill/>
                          </a:ln>
                          <a:solidFill>
                            <a:srgbClr val="004992"/>
                          </a:solidFill>
                          <a:effectLst/>
                          <a:latin typeface="Calibri Light"/>
                          <a:ea typeface="MS Mincho" pitchFamily="49" charset="-128"/>
                        </a:rPr>
                        <a:t>???</a:t>
                      </a:r>
                      <a:endParaRPr kumimoji="0" lang="de-DE" sz="20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41484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Ejemplos de limitaciones en la autocorrección </a:t>
            </a:r>
            <a:br>
              <a:rPr lang="es-ES" sz="3600" dirty="0">
                <a:latin typeface="Calibri Light"/>
              </a:rPr>
            </a:br>
            <a:r>
              <a:rPr lang="es-ES" dirty="0">
                <a:latin typeface="Calibri Light"/>
              </a:rPr>
              <a:t>(“No ve porque no quiere ver”)</a:t>
            </a:r>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11</a:t>
            </a:fld>
            <a:endParaRPr lang="de-DE" altLang="de-DE" b="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3812211466"/>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Dominio</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Ejemplos</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Geografía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s-ES" altLang="ja-JP" sz="2000" b="0" i="1" u="none" strike="noStrike" cap="none" normalizeH="0" baseline="0" dirty="0">
                          <a:ln>
                            <a:noFill/>
                          </a:ln>
                          <a:solidFill>
                            <a:srgbClr val="333333"/>
                          </a:solidFill>
                          <a:effectLst/>
                          <a:latin typeface="Calibri Light"/>
                          <a:ea typeface="MS Mincho" pitchFamily="49" charset="-128"/>
                        </a:rPr>
                        <a:t>¡El sol gira alrededor de una tierra inmóvil! </a:t>
                      </a:r>
                      <a:r>
                        <a:rPr kumimoji="0" lang="es-ES" altLang="ja-JP" sz="2000" b="0" i="0" u="none" strike="noStrike" cap="none" normalizeH="0" baseline="0" dirty="0">
                          <a:ln>
                            <a:noFill/>
                          </a:ln>
                          <a:solidFill>
                            <a:srgbClr val="333333"/>
                          </a:solidFill>
                          <a:effectLst/>
                          <a:latin typeface="Calibri Light"/>
                          <a:ea typeface="MS Mincho" pitchFamily="49" charset="-128"/>
                        </a:rPr>
                        <a:t>Esto fue considerado como absolutamente cierto por la iglesia católica en la época medieval, a pesar de que científicos como Galileo Galilei ofrecían pruebas de lo contrario. La verdad, que la tierra gira alrededor del sol, incluso se consideró blasfemia en esa época</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Medicina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ea typeface="ＭＳ Ｐゴシック" pitchFamily="34" charset="-128"/>
                        </a:rPr>
                        <a:t>Medicaciones peligrosas que han permanecido en el mercado demasiado tiempo a pesar de las advertencias iniciales (ejemplos: escándalo de la </a:t>
                      </a:r>
                      <a:r>
                        <a:rPr kumimoji="0" lang="es-ES" sz="2000" b="0" i="0" u="none" strike="noStrike" cap="none" normalizeH="0" baseline="0" dirty="0" err="1">
                          <a:ln>
                            <a:noFill/>
                          </a:ln>
                          <a:solidFill>
                            <a:srgbClr val="333333"/>
                          </a:solidFill>
                          <a:effectLst/>
                          <a:latin typeface="Calibri Light"/>
                          <a:ea typeface="ＭＳ Ｐゴシック" pitchFamily="34" charset="-128"/>
                        </a:rPr>
                        <a:t>Talidomida</a:t>
                      </a:r>
                      <a:r>
                        <a:rPr kumimoji="0" lang="es-ES" sz="2000" b="0" i="0" u="none" strike="noStrike" cap="none" normalizeH="0" baseline="0" dirty="0">
                          <a:ln>
                            <a:noFill/>
                          </a:ln>
                          <a:solidFill>
                            <a:srgbClr val="333333"/>
                          </a:solidFill>
                          <a:effectLst/>
                          <a:latin typeface="Calibri Light"/>
                          <a:ea typeface="ＭＳ Ｐゴシック" pitchFamily="34" charset="-128"/>
                        </a:rPr>
                        <a:t> (</a:t>
                      </a:r>
                      <a:r>
                        <a:rPr kumimoji="0" lang="es-ES" sz="2000" b="0" i="0" u="none" strike="noStrike" cap="none" normalizeH="0" baseline="0" dirty="0" err="1">
                          <a:ln>
                            <a:noFill/>
                          </a:ln>
                          <a:solidFill>
                            <a:srgbClr val="333333"/>
                          </a:solidFill>
                          <a:effectLst/>
                          <a:latin typeface="Calibri Light"/>
                          <a:ea typeface="ＭＳ Ｐゴシック" pitchFamily="34" charset="-128"/>
                        </a:rPr>
                        <a:t>Contergan</a:t>
                      </a:r>
                      <a:r>
                        <a:rPr kumimoji="0" lang="es-ES" sz="2000" b="0" i="0" u="none" strike="noStrike" cap="none" normalizeH="0" baseline="0" dirty="0">
                          <a:ln>
                            <a:noFill/>
                          </a:ln>
                          <a:solidFill>
                            <a:srgbClr val="333333"/>
                          </a:solidFill>
                          <a:effectLst/>
                          <a:latin typeface="Calibri Light"/>
                          <a:ea typeface="ＭＳ Ｐゴシック" pitchFamily="34" charset="-128"/>
                        </a:rPr>
                        <a:t>®) en los años 60 en Europa; escándalo del </a:t>
                      </a:r>
                      <a:r>
                        <a:rPr kumimoji="0" lang="es-ES" sz="2000" b="0" i="0" u="none" strike="noStrike" cap="none" normalizeH="0" baseline="0" dirty="0" err="1">
                          <a:ln>
                            <a:noFill/>
                          </a:ln>
                          <a:solidFill>
                            <a:srgbClr val="333333"/>
                          </a:solidFill>
                          <a:effectLst/>
                          <a:latin typeface="Calibri Light"/>
                          <a:ea typeface="ＭＳ Ｐゴシック" pitchFamily="34" charset="-128"/>
                        </a:rPr>
                        <a:t>Vioxx</a:t>
                      </a:r>
                      <a:r>
                        <a:rPr kumimoji="0" lang="es-ES" sz="2000" b="0" i="0" u="none" strike="noStrike" cap="none" normalizeH="0" baseline="0" dirty="0">
                          <a:ln>
                            <a:noFill/>
                          </a:ln>
                          <a:solidFill>
                            <a:srgbClr val="333333"/>
                          </a:solidFill>
                          <a:effectLst/>
                          <a:latin typeface="Calibri Light"/>
                          <a:ea typeface="ＭＳ Ｐゴシック" pitchFamily="34" charset="-128"/>
                        </a:rPr>
                        <a:t> en Norteamérica)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Economía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ea typeface="ＭＳ Ｐゴシック" pitchFamily="34" charset="-128"/>
                        </a:rPr>
                        <a:t>Obviar las nuevas técnicas; continuar usando estrategias comerciales anticuadas, vender productos anticuados (ej. grabación de cámara, máquinas de escribir); ignorar las nuevas tecnologías (ej. Una compañía sin página web en internet)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11352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¿Qué relevancia tiene esto?</a:t>
            </a:r>
          </a:p>
        </p:txBody>
      </p:sp>
      <p:sp>
        <p:nvSpPr>
          <p:cNvPr id="4" name="Content Placeholder 3"/>
          <p:cNvSpPr>
            <a:spLocks noGrp="1"/>
          </p:cNvSpPr>
          <p:nvPr>
            <p:ph idx="1"/>
          </p:nvPr>
        </p:nvSpPr>
        <p:spPr/>
        <p:txBody>
          <a:bodyPr/>
          <a:lstStyle/>
          <a:p>
            <a:pPr lvl="0" defTabSz="914400" fontAlgn="base">
              <a:buClr>
                <a:srgbClr val="336699"/>
              </a:buClr>
            </a:pPr>
            <a:r>
              <a:rPr lang="en-US" altLang="de-DE" sz="2400" dirty="0">
                <a:solidFill>
                  <a:srgbClr val="333333"/>
                </a:solidFill>
                <a:latin typeface="Calibri Light"/>
                <a:ea typeface="MS PGothic" panose="020B0600070205080204" pitchFamily="34" charset="-128"/>
              </a:rPr>
              <a:t>Hay </a:t>
            </a:r>
            <a:r>
              <a:rPr lang="en-US" altLang="de-DE" sz="2400" dirty="0" err="1">
                <a:solidFill>
                  <a:srgbClr val="333333"/>
                </a:solidFill>
                <a:latin typeface="Calibri Light"/>
                <a:ea typeface="MS PGothic" panose="020B0600070205080204" pitchFamily="34" charset="-128"/>
              </a:rPr>
              <a:t>estudios</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demuestran</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muchas</a:t>
            </a:r>
            <a:r>
              <a:rPr lang="en-US" altLang="de-DE" sz="2400" dirty="0">
                <a:solidFill>
                  <a:srgbClr val="333333"/>
                </a:solidFill>
                <a:latin typeface="Calibri Light"/>
                <a:ea typeface="MS PGothic" panose="020B0600070205080204" pitchFamily="34" charset="-128"/>
              </a:rPr>
              <a:t> de las personas (¡</a:t>
            </a:r>
            <a:r>
              <a:rPr lang="en-US" altLang="de-DE" sz="2400" dirty="0" err="1">
                <a:solidFill>
                  <a:srgbClr val="333333"/>
                </a:solidFill>
                <a:latin typeface="Calibri Light"/>
                <a:ea typeface="MS PGothic" panose="020B0600070205080204" pitchFamily="34" charset="-128"/>
              </a:rPr>
              <a:t>pero</a:t>
            </a:r>
            <a:r>
              <a:rPr lang="en-US" altLang="de-DE" sz="2400" dirty="0">
                <a:solidFill>
                  <a:srgbClr val="333333"/>
                </a:solidFill>
                <a:latin typeface="Calibri Light"/>
                <a:ea typeface="MS PGothic" panose="020B0600070205080204" pitchFamily="34" charset="-128"/>
              </a:rPr>
              <a:t> no </a:t>
            </a:r>
            <a:r>
              <a:rPr lang="en-US" altLang="de-DE" sz="2400" dirty="0" err="1">
                <a:solidFill>
                  <a:srgbClr val="333333"/>
                </a:solidFill>
                <a:latin typeface="Calibri Light"/>
                <a:ea typeface="MS PGothic" panose="020B0600070205080204" pitchFamily="34" charset="-128"/>
              </a:rPr>
              <a:t>todas</a:t>
            </a:r>
            <a:r>
              <a:rPr lang="en-US" altLang="de-DE" sz="2400" dirty="0">
                <a:solidFill>
                  <a:srgbClr val="333333"/>
                </a:solidFill>
                <a:latin typeface="Calibri Light"/>
                <a:ea typeface="MS PGothic" panose="020B0600070205080204" pitchFamily="34" charset="-128"/>
              </a:rPr>
              <a:t>!) con </a:t>
            </a:r>
            <a:r>
              <a:rPr lang="en-US" altLang="de-DE" sz="2400" dirty="0" err="1">
                <a:solidFill>
                  <a:srgbClr val="333333"/>
                </a:solidFill>
                <a:latin typeface="Calibri Light"/>
                <a:ea typeface="MS PGothic" panose="020B0600070205080204" pitchFamily="34" charset="-128"/>
              </a:rPr>
              <a:t>psicosis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siguen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aferrándose</a:t>
            </a:r>
            <a:r>
              <a:rPr lang="en-US" altLang="de-DE" sz="2400" dirty="0">
                <a:solidFill>
                  <a:srgbClr val="333333"/>
                </a:solidFill>
                <a:latin typeface="Calibri Light"/>
                <a:ea typeface="MS PGothic" panose="020B0600070205080204" pitchFamily="34" charset="-128"/>
              </a:rPr>
              <a:t> a </a:t>
            </a:r>
            <a:r>
              <a:rPr lang="en-US" altLang="de-DE" sz="2400" dirty="0" err="1">
                <a:solidFill>
                  <a:srgbClr val="333333"/>
                </a:solidFill>
                <a:latin typeface="Calibri Light"/>
                <a:ea typeface="MS PGothic" panose="020B0600070205080204" pitchFamily="34" charset="-128"/>
              </a:rPr>
              <a:t>sus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opiniones</a:t>
            </a:r>
            <a:r>
              <a:rPr lang="en-US" altLang="de-DE" sz="2400" dirty="0">
                <a:solidFill>
                  <a:srgbClr val="333333"/>
                </a:solidFill>
                <a:latin typeface="Calibri Light"/>
                <a:ea typeface="MS PGothic" panose="020B0600070205080204" pitchFamily="34" charset="-128"/>
              </a:rPr>
              <a:t> o </a:t>
            </a:r>
            <a:r>
              <a:rPr lang="en-US" altLang="de-DE" sz="2400" dirty="0" err="1">
                <a:solidFill>
                  <a:srgbClr val="333333"/>
                </a:solidFill>
                <a:latin typeface="Calibri Light"/>
                <a:ea typeface="MS PGothic" panose="020B0600070205080204" pitchFamily="34" charset="-128"/>
              </a:rPr>
              <a:t>creencias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acerca</a:t>
            </a:r>
            <a:r>
              <a:rPr lang="en-US" altLang="de-DE" sz="2400" dirty="0">
                <a:solidFill>
                  <a:srgbClr val="333333"/>
                </a:solidFill>
                <a:latin typeface="Calibri Light"/>
                <a:ea typeface="MS PGothic" panose="020B0600070205080204" pitchFamily="34" charset="-128"/>
              </a:rPr>
              <a:t> de un </a:t>
            </a:r>
            <a:r>
              <a:rPr lang="en-US" altLang="de-DE" sz="2400" dirty="0" err="1">
                <a:solidFill>
                  <a:srgbClr val="333333"/>
                </a:solidFill>
                <a:latin typeface="Calibri Light"/>
                <a:ea typeface="MS PGothic" panose="020B0600070205080204" pitchFamily="34" charset="-128"/>
              </a:rPr>
              <a:t>caso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incluso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cuando</a:t>
            </a:r>
            <a:r>
              <a:rPr lang="en-US" altLang="de-DE" sz="2400" dirty="0">
                <a:solidFill>
                  <a:srgbClr val="333333"/>
                </a:solidFill>
                <a:latin typeface="Calibri Light"/>
                <a:ea typeface="MS PGothic" panose="020B0600070205080204" pitchFamily="34" charset="-128"/>
              </a:rPr>
              <a:t> se </a:t>
            </a:r>
            <a:r>
              <a:rPr lang="en-US" altLang="de-DE" sz="2400" dirty="0" err="1">
                <a:solidFill>
                  <a:srgbClr val="333333"/>
                </a:solidFill>
                <a:latin typeface="Calibri Light"/>
                <a:ea typeface="MS PGothic" panose="020B0600070205080204" pitchFamily="34" charset="-128"/>
              </a:rPr>
              <a:t>enfrentan</a:t>
            </a:r>
            <a:r>
              <a:rPr lang="en-US" altLang="de-DE" sz="2400" dirty="0">
                <a:solidFill>
                  <a:srgbClr val="333333"/>
                </a:solidFill>
                <a:latin typeface="Calibri Light"/>
                <a:ea typeface="MS PGothic" panose="020B0600070205080204" pitchFamily="34" charset="-128"/>
              </a:rPr>
              <a:t> a </a:t>
            </a:r>
            <a:r>
              <a:rPr lang="en-US" altLang="de-DE" sz="2400" dirty="0" err="1">
                <a:solidFill>
                  <a:srgbClr val="333333"/>
                </a:solidFill>
                <a:latin typeface="Calibri Light"/>
                <a:ea typeface="MS PGothic" panose="020B0600070205080204" pitchFamily="34" charset="-128"/>
              </a:rPr>
              <a:t>pruebas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contra de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esa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creencia</a:t>
            </a:r>
            <a:r>
              <a:rPr lang="en-US" altLang="de-DE" sz="2400" dirty="0">
                <a:solidFill>
                  <a:srgbClr val="333333"/>
                </a:solidFill>
                <a:latin typeface="Calibri Light"/>
                <a:ea typeface="MS PGothic" panose="020B0600070205080204" pitchFamily="34" charset="-128"/>
              </a:rPr>
              <a:t>. </a:t>
            </a:r>
          </a:p>
          <a:p>
            <a:pPr lvl="0" defTabSz="914400" fontAlgn="base">
              <a:buClr>
                <a:srgbClr val="336699"/>
              </a:buClr>
            </a:pPr>
            <a:r>
              <a:rPr lang="en-US" altLang="de-DE" sz="2400" dirty="0" err="1">
                <a:solidFill>
                  <a:srgbClr val="004992"/>
                </a:solidFill>
                <a:latin typeface="Calibri Light"/>
                <a:ea typeface="MS PGothic" panose="020B0600070205080204" pitchFamily="34" charset="-128"/>
              </a:rPr>
              <a:t>Esto</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puede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lugar</a:t>
            </a:r>
            <a:r>
              <a:rPr lang="en-US" altLang="de-DE" sz="2400" dirty="0">
                <a:solidFill>
                  <a:srgbClr val="004992"/>
                </a:solidFill>
                <a:latin typeface="Calibri Light"/>
                <a:ea typeface="MS PGothic" panose="020B0600070205080204" pitchFamily="34" charset="-128"/>
              </a:rPr>
              <a:t> a </a:t>
            </a:r>
            <a:r>
              <a:rPr lang="en-US" altLang="de-DE" sz="2400" dirty="0" err="1">
                <a:solidFill>
                  <a:srgbClr val="004992"/>
                </a:solidFill>
                <a:latin typeface="Calibri Light"/>
                <a:ea typeface="MS PGothic" panose="020B0600070205080204" pitchFamily="34" charset="-128"/>
              </a:rPr>
              <a:t>problemas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interpersonales</a:t>
            </a:r>
            <a:r>
              <a:rPr lang="en-US" altLang="de-DE" sz="2400" dirty="0">
                <a:solidFill>
                  <a:srgbClr val="004992"/>
                </a:solidFill>
                <a:latin typeface="Calibri Light"/>
                <a:ea typeface="MS PGothic" panose="020B0600070205080204" pitchFamily="34" charset="-128"/>
              </a:rPr>
              <a:t> y </a:t>
            </a:r>
            <a:r>
              <a:rPr lang="en-US" altLang="de-DE" sz="2400" dirty="0" err="1">
                <a:solidFill>
                  <a:srgbClr val="004992"/>
                </a:solidFill>
                <a:latin typeface="Calibri Light"/>
                <a:ea typeface="MS PGothic" panose="020B0600070205080204" pitchFamily="34" charset="-128"/>
              </a:rPr>
              <a:t>puede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obstaculizar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una</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visión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sana</a:t>
            </a:r>
            <a:r>
              <a:rPr lang="en-US" altLang="de-DE" sz="2400" dirty="0">
                <a:solidFill>
                  <a:srgbClr val="004992"/>
                </a:solidFill>
                <a:latin typeface="Calibri Light"/>
                <a:ea typeface="MS PGothic" panose="020B0600070205080204" pitchFamily="34" charset="-128"/>
              </a:rPr>
              <a:t> y </a:t>
            </a:r>
            <a:r>
              <a:rPr lang="en-US" altLang="de-DE" sz="2400" dirty="0" err="1">
                <a:solidFill>
                  <a:srgbClr val="004992"/>
                </a:solidFill>
                <a:latin typeface="Calibri Light"/>
                <a:ea typeface="MS PGothic" panose="020B0600070205080204" pitchFamily="34" charset="-128"/>
              </a:rPr>
              <a:t>realista</a:t>
            </a:r>
            <a:r>
              <a:rPr lang="en-US" altLang="de-DE" sz="2400" dirty="0">
                <a:solidFill>
                  <a:srgbClr val="004992"/>
                </a:solidFill>
                <a:latin typeface="Calibri Light"/>
                <a:ea typeface="MS PGothic" panose="020B0600070205080204" pitchFamily="34" charset="-128"/>
              </a:rPr>
              <a:t> del </a:t>
            </a:r>
            <a:r>
              <a:rPr lang="en-US" altLang="de-DE" sz="2400" dirty="0" err="1">
                <a:solidFill>
                  <a:srgbClr val="004992"/>
                </a:solidFill>
                <a:latin typeface="Calibri Light"/>
                <a:ea typeface="MS PGothic" panose="020B0600070205080204" pitchFamily="34" charset="-128"/>
              </a:rPr>
              <a:t>entorno</a:t>
            </a:r>
            <a:r>
              <a:rPr lang="en-US" altLang="de-DE" sz="2400" dirty="0">
                <a:solidFill>
                  <a:srgbClr val="004992"/>
                </a:solidFill>
                <a:latin typeface="Calibri Light"/>
                <a:ea typeface="MS PGothic" panose="020B0600070205080204" pitchFamily="34" charset="-128"/>
              </a:rPr>
              <a:t>.</a:t>
            </a:r>
            <a:r>
              <a:rPr lang="en-US" altLang="de-DE" sz="2400" b="1" dirty="0">
                <a:solidFill>
                  <a:srgbClr val="004992"/>
                </a:solidFill>
                <a:latin typeface="Calibri Light"/>
                <a:ea typeface="MS PGothic" panose="020B0600070205080204" pitchFamily="34" charset="-128"/>
              </a:rPr>
              <a:t> </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12</a:t>
            </a:fld>
            <a:endParaRPr lang="de-DE" altLang="de-DE" b="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Formas en que la persistencia sobre creencias conduce a las malinterpretaciones durante la psicosis</a:t>
            </a:r>
            <a:br>
              <a:rPr lang="es-ES" altLang="de-DE" sz="3600" dirty="0">
                <a:latin typeface="Calibri Light"/>
              </a:rPr>
            </a:br>
            <a:r>
              <a:rPr lang="es-ES" altLang="de-DE" dirty="0">
                <a:latin typeface="Calibri Light"/>
              </a:rPr>
              <a:t>- ejemplos -</a:t>
            </a:r>
            <a:endParaRPr lang="de-DE" altLang="de-DE" dirty="0">
              <a:latin typeface="Calibri Light"/>
            </a:endParaRPr>
          </a:p>
        </p:txBody>
      </p:sp>
      <p:sp>
        <p:nvSpPr>
          <p:cNvPr id="4" name="Content Placeholder 3"/>
          <p:cNvSpPr>
            <a:spLocks noGrp="1"/>
          </p:cNvSpPr>
          <p:nvPr>
            <p:ph idx="1"/>
          </p:nvPr>
        </p:nvSpPr>
        <p:spPr>
          <a:xfrm>
            <a:off x="408955" y="2204864"/>
            <a:ext cx="11340000" cy="4248000"/>
          </a:xfrm>
        </p:spPr>
        <p:txBody>
          <a:bodyPr/>
          <a:lstStyle/>
          <a:p>
            <a:pPr lvl="0" defTabSz="914400" fontAlgn="base">
              <a:buClr>
                <a:srgbClr val="336699"/>
              </a:buClr>
            </a:pPr>
            <a:endParaRPr lang="es-E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Se evitan conversaciones con amigos y familiares acerca de unas ideas particulares porque se espera/ teme estar en desacuerdo y ya no se confía en nadie.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Se cree que las personas que no están de acuerdo con las propias creencias son enemigos o perseguidores.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Cuando obtenemos la información a partir de una única fuente (por ejemplo, foros de Internet acerca de las teorías de conspiración), no estamos considerando otros medios de comunicación más serios (por ejemplo, agencias de prensa).</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13</a:t>
            </a:fld>
            <a:endParaRPr lang="de-DE" altLang="de-DE" b="0">
              <a:latin typeface="Calibri Light"/>
            </a:endParaRPr>
          </a:p>
        </p:txBody>
      </p:sp>
      <p:sp>
        <p:nvSpPr>
          <p:cNvPr id="27653" name="Rechteck 1"/>
          <p:cNvSpPr>
            <a:spLocks noChangeArrowheads="1"/>
          </p:cNvSpPr>
          <p:nvPr/>
        </p:nvSpPr>
        <p:spPr bwMode="auto">
          <a:xfrm>
            <a:off x="408955" y="6197242"/>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0"/>
              </a:spcBef>
              <a:buClrTx/>
              <a:buFontTx/>
              <a:buNone/>
            </a:pPr>
            <a:r>
              <a:rPr lang="en-US" altLang="de-DE" sz="2000" b="0" dirty="0">
                <a:solidFill>
                  <a:srgbClr val="004992"/>
                </a:solidFill>
                <a:latin typeface="Calibri Light"/>
                <a:cs typeface="Times New Roman" panose="02020603050405020304" pitchFamily="18" charset="0"/>
              </a:rPr>
              <a:t>¿</a:t>
            </a:r>
            <a:r>
              <a:rPr lang="en-US" altLang="de-DE" sz="2000" b="0" dirty="0" err="1">
                <a:solidFill>
                  <a:srgbClr val="004992"/>
                </a:solidFill>
                <a:latin typeface="Calibri Light"/>
                <a:cs typeface="Times New Roman" panose="02020603050405020304" pitchFamily="18" charset="0"/>
              </a:rPr>
              <a:t>Quiere</a:t>
            </a:r>
            <a:r>
              <a:rPr lang="en-US" altLang="de-DE" sz="2000" b="0" dirty="0">
                <a:solidFill>
                  <a:srgbClr val="004992"/>
                </a:solidFill>
                <a:latin typeface="Calibri Light"/>
                <a:cs typeface="Times New Roman" panose="02020603050405020304" pitchFamily="18" charset="0"/>
              </a:rPr>
              <a:t> </a:t>
            </a:r>
            <a:r>
              <a:rPr lang="en-US" altLang="de-DE" sz="2000" b="0" dirty="0" err="1">
                <a:solidFill>
                  <a:srgbClr val="004992"/>
                </a:solidFill>
                <a:latin typeface="Calibri Light"/>
                <a:cs typeface="Times New Roman" panose="02020603050405020304" pitchFamily="18" charset="0"/>
              </a:rPr>
              <a:t>contribuir</a:t>
            </a:r>
            <a:r>
              <a:rPr lang="en-US" altLang="de-DE" sz="2000" b="0" dirty="0">
                <a:solidFill>
                  <a:srgbClr val="004992"/>
                </a:solidFill>
                <a:latin typeface="Calibri Light"/>
                <a:cs typeface="Times New Roman" panose="02020603050405020304" pitchFamily="18" charset="0"/>
              </a:rPr>
              <a:t> </a:t>
            </a:r>
            <a:r>
              <a:rPr lang="en-US" altLang="de-DE" sz="2000" b="0" dirty="0" err="1">
                <a:solidFill>
                  <a:srgbClr val="004992"/>
                </a:solidFill>
                <a:latin typeface="Calibri Light"/>
                <a:cs typeface="Times New Roman" panose="02020603050405020304" pitchFamily="18" charset="0"/>
              </a:rPr>
              <a:t>alguien</a:t>
            </a:r>
            <a:r>
              <a:rPr lang="en-US" altLang="de-DE" sz="2000" b="0" dirty="0">
                <a:solidFill>
                  <a:srgbClr val="004992"/>
                </a:solidFill>
                <a:latin typeface="Calibri Light"/>
                <a:cs typeface="Times New Roman" panose="02020603050405020304" pitchFamily="18" charset="0"/>
              </a:rPr>
              <a:t> con </a:t>
            </a:r>
            <a:r>
              <a:rPr lang="en-US" altLang="de-DE" sz="2000" b="0" dirty="0" err="1">
                <a:solidFill>
                  <a:srgbClr val="004992"/>
                </a:solidFill>
                <a:latin typeface="Calibri Light"/>
                <a:cs typeface="Times New Roman" panose="02020603050405020304" pitchFamily="18" charset="0"/>
              </a:rPr>
              <a:t>alguna</a:t>
            </a:r>
            <a:r>
              <a:rPr lang="en-US" altLang="de-DE" sz="2000" b="0" dirty="0">
                <a:solidFill>
                  <a:srgbClr val="004992"/>
                </a:solidFill>
                <a:latin typeface="Calibri Light"/>
                <a:cs typeface="Times New Roman" panose="02020603050405020304" pitchFamily="18" charset="0"/>
              </a:rPr>
              <a:t> </a:t>
            </a:r>
            <a:r>
              <a:rPr lang="en-US" altLang="de-DE" sz="2000" b="0" dirty="0" err="1">
                <a:solidFill>
                  <a:srgbClr val="004992"/>
                </a:solidFill>
                <a:latin typeface="Calibri Light"/>
                <a:cs typeface="Times New Roman" panose="02020603050405020304" pitchFamily="18" charset="0"/>
              </a:rPr>
              <a:t>experiencia</a:t>
            </a:r>
            <a:r>
              <a:rPr lang="en-US" altLang="de-DE" sz="2000" b="0" dirty="0">
                <a:solidFill>
                  <a:srgbClr val="004992"/>
                </a:solidFill>
                <a:latin typeface="Calibri Light"/>
                <a:cs typeface="Times New Roman" panose="02020603050405020304" pitchFamily="18" charset="0"/>
              </a:rPr>
              <a:t> personal breve? </a:t>
            </a:r>
            <a:endParaRPr lang="de-DE" altLang="de-DE" sz="2000" b="0" dirty="0">
              <a:solidFill>
                <a:srgbClr val="004992"/>
              </a:solidFill>
              <a:latin typeface="Calibri Light"/>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2" name="Rectangle 6"/>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Las siguientes tres imágenes pertenecen a la misma categoría. ¿De qué categoría se trata?</a:t>
            </a:r>
            <a:endParaRPr lang="de-DE" altLang="de-DE" sz="3600">
              <a:latin typeface="Calibri Light"/>
            </a:endParaRPr>
          </a:p>
        </p:txBody>
      </p:sp>
      <p:sp>
        <p:nvSpPr>
          <p:cNvPr id="4" name="Content Placeholder 3"/>
          <p:cNvSpPr>
            <a:spLocks noGrp="1"/>
          </p:cNvSpPr>
          <p:nvPr>
            <p:ph idx="1"/>
          </p:nvPr>
        </p:nvSpPr>
        <p:spPr/>
        <p:txBody>
          <a:bodyPr/>
          <a:lstStyle/>
          <a:p>
            <a:pPr lvl="0" algn="ctr" defTabSz="914400" fontAlgn="base"/>
            <a:endParaRPr lang="de-DE" altLang="de-DE" sz="2400" dirty="0">
              <a:solidFill>
                <a:srgbClr val="333333"/>
              </a:solidFill>
              <a:latin typeface="Calibri Light"/>
              <a:ea typeface="MS PGothic" panose="020B0600070205080204" pitchFamily="34" charset="-128"/>
            </a:endParaRPr>
          </a:p>
          <a:p>
            <a:pPr lvl="0" algn="ctr" defTabSz="914400" fontAlgn="base"/>
            <a:endParaRPr lang="de-DE" altLang="de-DE" sz="2400" dirty="0">
              <a:solidFill>
                <a:srgbClr val="333333"/>
              </a:solidFill>
              <a:latin typeface="Calibri Light"/>
              <a:ea typeface="MS PGothic" panose="020B0600070205080204" pitchFamily="34" charset="-128"/>
            </a:endParaRPr>
          </a:p>
          <a:p>
            <a:pPr lvl="0" algn="ctr" defTabSz="914400" fontAlgn="base"/>
            <a:endParaRPr lang="de-DE" altLang="de-DE" sz="2400" dirty="0">
              <a:solidFill>
                <a:srgbClr val="333333"/>
              </a:solidFill>
              <a:latin typeface="Calibri Light"/>
              <a:ea typeface="MS PGothic" panose="020B0600070205080204" pitchFamily="34" charset="-128"/>
            </a:endParaRPr>
          </a:p>
          <a:p>
            <a:pPr lvl="0" algn="ctr" defTabSz="914400" fontAlgn="base"/>
            <a:endParaRPr lang="de-DE" altLang="de-DE" sz="2400" dirty="0">
              <a:solidFill>
                <a:srgbClr val="333333"/>
              </a:solidFill>
              <a:latin typeface="Calibri Light"/>
              <a:ea typeface="MS PGothic" panose="020B0600070205080204" pitchFamily="34" charset="-128"/>
            </a:endParaRPr>
          </a:p>
          <a:p>
            <a:pPr lvl="0" algn="ctr" defTabSz="914400" fontAlgn="base"/>
            <a:r>
              <a:rPr lang="de-DE" altLang="de-DE" sz="2400" dirty="0">
                <a:solidFill>
                  <a:srgbClr val="333333"/>
                </a:solidFill>
                <a:latin typeface="Calibri Light"/>
                <a:ea typeface="MS PGothic" panose="020B0600070205080204" pitchFamily="34" charset="-128"/>
              </a:rPr>
              <a:t>Sí está seguro de la categoría, diga su respuesta.</a:t>
            </a:r>
          </a:p>
          <a:p>
            <a:pPr lvl="0" algn="ctr" defTabSz="914400" fontAlgn="base"/>
            <a:r>
              <a:rPr lang="de-DE" altLang="de-DE" sz="2400" dirty="0">
                <a:solidFill>
                  <a:srgbClr val="333333"/>
                </a:solidFill>
                <a:latin typeface="Calibri Light"/>
                <a:ea typeface="MS PGothic" panose="020B0600070205080204" pitchFamily="34" charset="-128"/>
              </a:rPr>
              <a:t>Le daremos la respuesta (</a:t>
            </a:r>
            <a:r>
              <a:rPr lang="de-DE" altLang="ko-KR" sz="2400" dirty="0">
                <a:solidFill>
                  <a:srgbClr val="333333"/>
                </a:solidFill>
                <a:latin typeface="Calibri Light"/>
                <a:ea typeface="MS PGothic" panose="020B0600070205080204" pitchFamily="34" charset="-128"/>
              </a:rPr>
              <a:t>“</a:t>
            </a:r>
            <a:r>
              <a:rPr lang="de-DE" altLang="ja-JP" sz="2400" dirty="0">
                <a:solidFill>
                  <a:srgbClr val="333333"/>
                </a:solidFill>
                <a:latin typeface="Calibri Light"/>
                <a:ea typeface="MS PGothic" panose="020B0600070205080204" pitchFamily="34" charset="-128"/>
              </a:rPr>
              <a:t>sí</a:t>
            </a:r>
            <a:r>
              <a:rPr lang="en-US" altLang="de-DE" sz="2400" dirty="0">
                <a:solidFill>
                  <a:srgbClr val="333333"/>
                </a:solidFill>
                <a:latin typeface="Calibri Light"/>
                <a:ea typeface="MS PGothic" panose="020B0600070205080204" pitchFamily="34" charset="-128"/>
              </a:rPr>
              <a:t>”</a:t>
            </a:r>
            <a:r>
              <a:rPr lang="de-DE" altLang="ja-JP" sz="2400" dirty="0">
                <a:solidFill>
                  <a:srgbClr val="333333"/>
                </a:solidFill>
                <a:latin typeface="Calibri Light"/>
                <a:ea typeface="MS PGothic" panose="020B0600070205080204" pitchFamily="34" charset="-128"/>
              </a:rPr>
              <a:t> vs. </a:t>
            </a:r>
            <a:r>
              <a:rPr lang="de-DE" altLang="ko-KR" sz="2400" dirty="0">
                <a:solidFill>
                  <a:srgbClr val="333333"/>
                </a:solidFill>
                <a:latin typeface="Calibri Light"/>
                <a:ea typeface="MS PGothic" panose="020B0600070205080204" pitchFamily="34" charset="-128"/>
              </a:rPr>
              <a:t>“</a:t>
            </a:r>
            <a:r>
              <a:rPr lang="de-DE" altLang="ja-JP" sz="2400" dirty="0">
                <a:solidFill>
                  <a:srgbClr val="333333"/>
                </a:solidFill>
                <a:latin typeface="Calibri Light"/>
                <a:ea typeface="MS PGothic" panose="020B0600070205080204" pitchFamily="34" charset="-128"/>
              </a:rPr>
              <a:t>no</a:t>
            </a:r>
            <a:r>
              <a:rPr lang="en-US" altLang="de-DE" sz="2400" dirty="0">
                <a:solidFill>
                  <a:srgbClr val="333333"/>
                </a:solidFill>
                <a:latin typeface="Calibri Light"/>
                <a:ea typeface="MS PGothic" panose="020B0600070205080204" pitchFamily="34" charset="-128"/>
              </a:rPr>
              <a:t>”</a:t>
            </a:r>
            <a:r>
              <a:rPr lang="en-CA" altLang="ja-JP" sz="2400" dirty="0">
                <a:solidFill>
                  <a:srgbClr val="333333"/>
                </a:solidFill>
                <a:latin typeface="Calibri Light"/>
                <a:ea typeface="MS PGothic" panose="020B0600070205080204" pitchFamily="34" charset="-128"/>
              </a:rPr>
              <a:t> </a:t>
            </a:r>
            <a:r>
              <a:rPr lang="de-DE" altLang="ja-JP" sz="2400" dirty="0">
                <a:solidFill>
                  <a:srgbClr val="333333"/>
                </a:solidFill>
                <a:latin typeface="Calibri Light"/>
                <a:ea typeface="MS PGothic" panose="020B0600070205080204" pitchFamily="34" charset="-128"/>
              </a:rPr>
              <a:t>).</a:t>
            </a:r>
          </a:p>
          <a:p>
            <a:pPr lvl="0" algn="ctr" defTabSz="914400" fontAlgn="base"/>
            <a:r>
              <a:rPr lang="de-DE" altLang="de-DE" sz="2400" dirty="0">
                <a:solidFill>
                  <a:srgbClr val="333333"/>
                </a:solidFill>
                <a:latin typeface="Calibri Light"/>
                <a:ea typeface="MS PGothic" panose="020B0600070205080204" pitchFamily="34" charset="-128"/>
              </a:rPr>
              <a:t>Por favor, sugiera otros items para comprobar su hipótesis.</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14</a:t>
            </a:fld>
            <a:endParaRPr lang="de-DE" altLang="de-DE" b="0">
              <a:latin typeface="Calibri Light"/>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8545" y="2359144"/>
            <a:ext cx="2474436"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6953" y="2359144"/>
            <a:ext cx="2225246"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4817" y="2359144"/>
            <a:ext cx="2225246"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Categoría: ¡Alimentos!</a:t>
            </a:r>
          </a:p>
        </p:txBody>
      </p:sp>
      <p:sp>
        <p:nvSpPr>
          <p:cNvPr id="31755" name="Text Box 11"/>
          <p:cNvSpPr>
            <a:spLocks noGrp="1" noChangeArrowheads="1"/>
          </p:cNvSpPr>
          <p:nvPr>
            <p:ph idx="1"/>
          </p:nvPr>
        </p:nvSpPr>
        <p:spPr/>
        <p:txBody>
          <a:bodyPr/>
          <a:lstStyle/>
          <a:p>
            <a:pPr eaLnBrk="1" hangingPunct="1">
              <a:lnSpc>
                <a:spcPct val="100000"/>
              </a:lnSpc>
              <a:spcBef>
                <a:spcPts val="1200"/>
              </a:spcBef>
              <a:buClrTx/>
              <a:defRPr/>
            </a:pPr>
            <a:endParaRPr lang="de-DE" sz="2000" b="1" dirty="0">
              <a:solidFill>
                <a:srgbClr val="333333"/>
              </a:solidFill>
              <a:latin typeface="Calibri Light"/>
              <a:ea typeface="ＭＳ Ｐゴシック" pitchFamily="34" charset="-128"/>
            </a:endParaRPr>
          </a:p>
          <a:p>
            <a:pPr eaLnBrk="1" hangingPunct="1">
              <a:lnSpc>
                <a:spcPct val="100000"/>
              </a:lnSpc>
              <a:spcBef>
                <a:spcPts val="1200"/>
              </a:spcBef>
              <a:buClrTx/>
              <a:defRPr/>
            </a:pPr>
            <a:endParaRPr lang="de-DE" sz="2000" b="1" dirty="0">
              <a:solidFill>
                <a:srgbClr val="333333"/>
              </a:solidFill>
              <a:latin typeface="Calibri Light"/>
              <a:ea typeface="ＭＳ Ｐゴシック" pitchFamily="34" charset="-128"/>
            </a:endParaRPr>
          </a:p>
          <a:p>
            <a:pPr eaLnBrk="1" hangingPunct="1">
              <a:lnSpc>
                <a:spcPct val="100000"/>
              </a:lnSpc>
              <a:spcBef>
                <a:spcPts val="1200"/>
              </a:spcBef>
              <a:buClrTx/>
              <a:defRPr/>
            </a:pPr>
            <a:endParaRPr lang="de-DE" sz="2000" b="1" dirty="0">
              <a:solidFill>
                <a:srgbClr val="333333"/>
              </a:solidFill>
              <a:latin typeface="Calibri Light"/>
              <a:ea typeface="ＭＳ Ｐゴシック" pitchFamily="34" charset="-128"/>
            </a:endParaRPr>
          </a:p>
          <a:p>
            <a:pPr eaLnBrk="1" hangingPunct="1">
              <a:lnSpc>
                <a:spcPct val="100000"/>
              </a:lnSpc>
              <a:spcBef>
                <a:spcPts val="1200"/>
              </a:spcBef>
              <a:buClrTx/>
              <a:defRPr/>
            </a:pPr>
            <a:r>
              <a:rPr lang="de-DE" sz="2000" b="1" dirty="0">
                <a:solidFill>
                  <a:srgbClr val="333333"/>
                </a:solidFill>
                <a:latin typeface="Calibri Light"/>
                <a:ea typeface="ＭＳ Ｐゴシック" pitchFamily="34" charset="-128"/>
              </a:rPr>
              <a:t>Error frecuente: </a:t>
            </a:r>
            <a:r>
              <a:rPr lang="de-DE" sz="2000" dirty="0">
                <a:solidFill>
                  <a:srgbClr val="333333"/>
                </a:solidFill>
                <a:latin typeface="Calibri Light"/>
                <a:ea typeface="ＭＳ Ｐゴシック" pitchFamily="34" charset="-128"/>
              </a:rPr>
              <a:t>Muchas personas sólo buscan información a favor de su hipótesis, no información contradictoria (sesgo de confirmación). En </a:t>
            </a:r>
            <a:r>
              <a:rPr lang="de-DE" sz="2000" dirty="0" err="1">
                <a:solidFill>
                  <a:srgbClr val="333333"/>
                </a:solidFill>
                <a:latin typeface="Calibri Light"/>
                <a:ea typeface="ＭＳ Ｐゴシック" pitchFamily="34" charset="-128"/>
              </a:rPr>
              <a:t>este</a:t>
            </a:r>
            <a:r>
              <a:rPr lang="de-DE" sz="2000" dirty="0">
                <a:solidFill>
                  <a:srgbClr val="333333"/>
                </a:solidFill>
                <a:latin typeface="Calibri Light"/>
                <a:ea typeface="ＭＳ Ｐゴシック" pitchFamily="34" charset="-128"/>
              </a:rPr>
              <a:t> </a:t>
            </a:r>
            <a:r>
              <a:rPr lang="de-DE" sz="2000" dirty="0" err="1">
                <a:solidFill>
                  <a:srgbClr val="333333"/>
                </a:solidFill>
                <a:latin typeface="Calibri Light"/>
                <a:ea typeface="ＭＳ Ｐゴシック" pitchFamily="34" charset="-128"/>
              </a:rPr>
              <a:t>caso</a:t>
            </a:r>
            <a:r>
              <a:rPr lang="de-DE" sz="2000" dirty="0">
                <a:solidFill>
                  <a:srgbClr val="333333"/>
                </a:solidFill>
                <a:latin typeface="Calibri Light"/>
                <a:ea typeface="ＭＳ Ｐゴシック" pitchFamily="34" charset="-128"/>
              </a:rPr>
              <a:t>: </a:t>
            </a:r>
            <a:r>
              <a:rPr lang="de-DE" sz="2000" dirty="0" err="1">
                <a:solidFill>
                  <a:srgbClr val="333333"/>
                </a:solidFill>
                <a:latin typeface="Calibri Light"/>
                <a:ea typeface="ＭＳ Ｐゴシック" pitchFamily="34" charset="-128"/>
              </a:rPr>
              <a:t>aparentemente</a:t>
            </a:r>
            <a:r>
              <a:rPr lang="de-DE" sz="2000" dirty="0">
                <a:solidFill>
                  <a:srgbClr val="333333"/>
                </a:solidFill>
                <a:latin typeface="Calibri Light"/>
                <a:ea typeface="ＭＳ Ｐゴシック" pitchFamily="34" charset="-128"/>
              </a:rPr>
              <a:t> la </a:t>
            </a:r>
            <a:r>
              <a:rPr lang="de-DE" sz="2000" dirty="0" err="1">
                <a:solidFill>
                  <a:srgbClr val="333333"/>
                </a:solidFill>
                <a:latin typeface="Calibri Light"/>
                <a:ea typeface="ＭＳ Ｐゴシック" pitchFamily="34" charset="-128"/>
              </a:rPr>
              <a:t>categoría</a:t>
            </a:r>
            <a:r>
              <a:rPr lang="de-DE" sz="2000" dirty="0">
                <a:solidFill>
                  <a:srgbClr val="333333"/>
                </a:solidFill>
                <a:latin typeface="Calibri Light"/>
                <a:ea typeface="ＭＳ Ｐゴシック" pitchFamily="34" charset="-128"/>
              </a:rPr>
              <a:t> </a:t>
            </a:r>
            <a:r>
              <a:rPr lang="de-DE" sz="2000" dirty="0" err="1">
                <a:solidFill>
                  <a:srgbClr val="333333"/>
                </a:solidFill>
                <a:latin typeface="Calibri Light"/>
                <a:ea typeface="ＭＳ Ｐゴシック" pitchFamily="34" charset="-128"/>
              </a:rPr>
              <a:t>correcta</a:t>
            </a:r>
            <a:r>
              <a:rPr lang="de-DE" sz="2000" dirty="0">
                <a:solidFill>
                  <a:srgbClr val="333333"/>
                </a:solidFill>
                <a:latin typeface="Calibri Light"/>
                <a:ea typeface="ＭＳ Ｐゴシック" pitchFamily="34" charset="-128"/>
              </a:rPr>
              <a:t> = </a:t>
            </a:r>
            <a:r>
              <a:rPr lang="de-DE" sz="2000" dirty="0" err="1">
                <a:solidFill>
                  <a:srgbClr val="333333"/>
                </a:solidFill>
                <a:latin typeface="Calibri Light"/>
                <a:ea typeface="ＭＳ Ｐゴシック" pitchFamily="34" charset="-128"/>
              </a:rPr>
              <a:t>frutas</a:t>
            </a:r>
            <a:r>
              <a:rPr lang="de-DE" sz="2000" dirty="0">
                <a:solidFill>
                  <a:srgbClr val="333333"/>
                </a:solidFill>
                <a:latin typeface="Calibri Light"/>
                <a:ea typeface="ＭＳ Ｐゴシック" pitchFamily="34" charset="-128"/>
              </a:rPr>
              <a:t>. A </a:t>
            </a:r>
            <a:r>
              <a:rPr lang="de-DE" sz="2000" dirty="0" err="1">
                <a:solidFill>
                  <a:srgbClr val="333333"/>
                </a:solidFill>
                <a:latin typeface="Calibri Light"/>
                <a:ea typeface="ＭＳ Ｐゴシック" pitchFamily="34" charset="-128"/>
              </a:rPr>
              <a:t>menudo</a:t>
            </a:r>
            <a:r>
              <a:rPr lang="de-DE" sz="2000" dirty="0">
                <a:solidFill>
                  <a:srgbClr val="333333"/>
                </a:solidFill>
                <a:latin typeface="Calibri Light"/>
                <a:ea typeface="ＭＳ Ｐゴシック" pitchFamily="34" charset="-128"/>
              </a:rPr>
              <a:t>, </a:t>
            </a:r>
            <a:r>
              <a:rPr lang="de-DE" sz="2000" dirty="0" err="1">
                <a:solidFill>
                  <a:srgbClr val="333333"/>
                </a:solidFill>
                <a:latin typeface="Calibri Light"/>
                <a:ea typeface="ＭＳ Ｐゴシック" pitchFamily="34" charset="-128"/>
              </a:rPr>
              <a:t>no</a:t>
            </a:r>
            <a:r>
              <a:rPr lang="de-DE" sz="2000" dirty="0">
                <a:solidFill>
                  <a:srgbClr val="333333"/>
                </a:solidFill>
                <a:latin typeface="Calibri Light"/>
                <a:ea typeface="ＭＳ Ｐゴシック" pitchFamily="34" charset="-128"/>
              </a:rPr>
              <a:t> </a:t>
            </a:r>
            <a:r>
              <a:rPr lang="de-DE" sz="2000" dirty="0" err="1">
                <a:solidFill>
                  <a:srgbClr val="333333"/>
                </a:solidFill>
                <a:latin typeface="Calibri Light"/>
                <a:ea typeface="ＭＳ Ｐゴシック" pitchFamily="34" charset="-128"/>
              </a:rPr>
              <a:t>tenemos</a:t>
            </a:r>
            <a:r>
              <a:rPr lang="de-DE" sz="2000" dirty="0">
                <a:solidFill>
                  <a:srgbClr val="333333"/>
                </a:solidFill>
                <a:latin typeface="Calibri Light"/>
                <a:ea typeface="ＭＳ Ｐゴシック" pitchFamily="34" charset="-128"/>
              </a:rPr>
              <a:t> en </a:t>
            </a:r>
            <a:r>
              <a:rPr lang="de-DE" sz="2000" dirty="0" err="1">
                <a:solidFill>
                  <a:srgbClr val="333333"/>
                </a:solidFill>
                <a:latin typeface="Calibri Light"/>
                <a:ea typeface="ＭＳ Ｐゴシック" pitchFamily="34" charset="-128"/>
              </a:rPr>
              <a:t>cuenta</a:t>
            </a:r>
            <a:r>
              <a:rPr lang="de-DE" sz="2000" dirty="0">
                <a:solidFill>
                  <a:srgbClr val="333333"/>
                </a:solidFill>
                <a:latin typeface="Calibri Light"/>
                <a:ea typeface="ＭＳ Ｐゴシック" pitchFamily="34" charset="-128"/>
              </a:rPr>
              <a:t> </a:t>
            </a:r>
            <a:r>
              <a:rPr lang="de-DE" sz="2000" dirty="0" err="1">
                <a:solidFill>
                  <a:srgbClr val="333333"/>
                </a:solidFill>
                <a:latin typeface="Calibri Light"/>
                <a:ea typeface="ＭＳ Ｐゴシック" pitchFamily="34" charset="-128"/>
              </a:rPr>
              <a:t>consideraciones</a:t>
            </a:r>
            <a:r>
              <a:rPr lang="de-DE" sz="2000" dirty="0">
                <a:solidFill>
                  <a:srgbClr val="333333"/>
                </a:solidFill>
                <a:latin typeface="Calibri Light"/>
                <a:ea typeface="ＭＳ Ｐゴシック" pitchFamily="34" charset="-128"/>
              </a:rPr>
              <a:t>/</a:t>
            </a:r>
            <a:r>
              <a:rPr lang="de-DE" sz="2000" dirty="0" err="1">
                <a:solidFill>
                  <a:srgbClr val="333333"/>
                </a:solidFill>
                <a:latin typeface="Calibri Light"/>
                <a:ea typeface="ＭＳ Ｐゴシック" pitchFamily="34" charset="-128"/>
              </a:rPr>
              <a:t>ideas</a:t>
            </a:r>
            <a:r>
              <a:rPr lang="de-DE" sz="2000" dirty="0">
                <a:solidFill>
                  <a:srgbClr val="333333"/>
                </a:solidFill>
                <a:latin typeface="Calibri Light"/>
                <a:ea typeface="ＭＳ Ｐゴシック" pitchFamily="34" charset="-128"/>
              </a:rPr>
              <a:t> </a:t>
            </a:r>
            <a:r>
              <a:rPr lang="de-DE" sz="2000" dirty="0" err="1">
                <a:solidFill>
                  <a:srgbClr val="333333"/>
                </a:solidFill>
                <a:latin typeface="Calibri Light"/>
                <a:ea typeface="ＭＳ Ｐゴシック" pitchFamily="34" charset="-128"/>
              </a:rPr>
              <a:t>alternativas</a:t>
            </a:r>
            <a:r>
              <a:rPr lang="de-DE" sz="2000" dirty="0">
                <a:solidFill>
                  <a:srgbClr val="333333"/>
                </a:solidFill>
                <a:latin typeface="Calibri Light"/>
                <a:ea typeface="ＭＳ Ｐゴシック" pitchFamily="34" charset="-128"/>
              </a:rPr>
              <a:t>. </a:t>
            </a:r>
          </a:p>
          <a:p>
            <a:pPr eaLnBrk="1" hangingPunct="1">
              <a:lnSpc>
                <a:spcPct val="100000"/>
              </a:lnSpc>
              <a:spcBef>
                <a:spcPts val="1200"/>
              </a:spcBef>
              <a:defRPr/>
            </a:pPr>
            <a:r>
              <a:rPr lang="de-DE" sz="2000" dirty="0">
                <a:solidFill>
                  <a:srgbClr val="333333"/>
                </a:solidFill>
                <a:latin typeface="Calibri Light"/>
                <a:ea typeface="ＭＳ Ｐゴシック" pitchFamily="34" charset="-128"/>
              </a:rPr>
              <a:t>En la </a:t>
            </a:r>
            <a:r>
              <a:rPr lang="de-DE" sz="2000" dirty="0" err="1">
                <a:solidFill>
                  <a:srgbClr val="333333"/>
                </a:solidFill>
                <a:latin typeface="Calibri Light"/>
                <a:ea typeface="ＭＳ Ｐゴシック" pitchFamily="34" charset="-128"/>
              </a:rPr>
              <a:t>vida</a:t>
            </a:r>
            <a:r>
              <a:rPr lang="de-DE" sz="2000" dirty="0">
                <a:solidFill>
                  <a:srgbClr val="333333"/>
                </a:solidFill>
                <a:latin typeface="Calibri Light"/>
                <a:ea typeface="ＭＳ Ｐゴシック" pitchFamily="34" charset="-128"/>
              </a:rPr>
              <a:t> </a:t>
            </a:r>
            <a:r>
              <a:rPr lang="de-DE" sz="2000" dirty="0" err="1">
                <a:solidFill>
                  <a:srgbClr val="333333"/>
                </a:solidFill>
                <a:latin typeface="Calibri Light"/>
                <a:ea typeface="ＭＳ Ｐゴシック" pitchFamily="34" charset="-128"/>
              </a:rPr>
              <a:t>diaria</a:t>
            </a:r>
            <a:r>
              <a:rPr lang="de-DE" sz="2000" dirty="0">
                <a:solidFill>
                  <a:srgbClr val="333333"/>
                </a:solidFill>
                <a:latin typeface="Calibri Light"/>
                <a:ea typeface="ＭＳ Ｐゴシック" pitchFamily="34" charset="-128"/>
              </a:rPr>
              <a:t>: </a:t>
            </a:r>
          </a:p>
          <a:p>
            <a:pPr marL="342900" indent="-342900" eaLnBrk="1" hangingPunct="1">
              <a:lnSpc>
                <a:spcPct val="100000"/>
              </a:lnSpc>
              <a:spcBef>
                <a:spcPts val="1200"/>
              </a:spcBef>
              <a:buClr>
                <a:srgbClr val="333333"/>
              </a:buClr>
              <a:buFont typeface="WingDings"/>
              <a:buChar char=""/>
              <a:tabLst>
                <a:tab pos="355600" algn="l"/>
              </a:tabLst>
              <a:defRPr/>
            </a:pPr>
            <a:r>
              <a:rPr lang="de-DE" sz="2000" dirty="0">
                <a:solidFill>
                  <a:srgbClr val="333333"/>
                </a:solidFill>
                <a:latin typeface="Calibri Light"/>
                <a:ea typeface="ＭＳ Ｐゴシック" pitchFamily="34" charset="-128"/>
              </a:rPr>
              <a:t>uno sólo lee las noticias del periódico congruentes con su propia opinión. </a:t>
            </a:r>
          </a:p>
          <a:p>
            <a:pPr marL="342900" indent="-342900" eaLnBrk="1" hangingPunct="1">
              <a:lnSpc>
                <a:spcPct val="100000"/>
              </a:lnSpc>
              <a:spcBef>
                <a:spcPts val="1200"/>
              </a:spcBef>
              <a:buClr>
                <a:srgbClr val="333333"/>
              </a:buClr>
              <a:buFont typeface="WingDings"/>
              <a:buChar char=""/>
              <a:defRPr/>
            </a:pPr>
            <a:r>
              <a:rPr lang="de-DE" sz="2000" dirty="0">
                <a:solidFill>
                  <a:srgbClr val="333333"/>
                </a:solidFill>
                <a:latin typeface="Calibri Light"/>
                <a:ea typeface="ＭＳ Ｐゴシック" pitchFamily="34" charset="-128"/>
              </a:rPr>
              <a:t>uno evita el contacto con personas que piensan diferente en lugar de discutir puntos de vista contrarios.</a:t>
            </a:r>
          </a:p>
          <a:p>
            <a:pPr eaLnBrk="1" hangingPunct="1">
              <a:lnSpc>
                <a:spcPct val="100000"/>
              </a:lnSpc>
              <a:spcBef>
                <a:spcPts val="1200"/>
              </a:spcBef>
              <a:defRPr/>
            </a:pPr>
            <a:r>
              <a:rPr lang="de-DE" sz="2000" dirty="0" err="1">
                <a:solidFill>
                  <a:srgbClr val="004992"/>
                </a:solidFill>
                <a:latin typeface="Calibri Light"/>
                <a:ea typeface="ＭＳ Ｐゴシック" pitchFamily="34" charset="-128"/>
              </a:rPr>
              <a:t>Esto</a:t>
            </a:r>
            <a:r>
              <a:rPr lang="de-DE" sz="2000" dirty="0">
                <a:solidFill>
                  <a:srgbClr val="004992"/>
                </a:solidFill>
                <a:latin typeface="Calibri Light"/>
                <a:ea typeface="ＭＳ Ｐゴシック" pitchFamily="34" charset="-128"/>
              </a:rPr>
              <a:t> </a:t>
            </a:r>
            <a:r>
              <a:rPr lang="de-DE" sz="2000" dirty="0" err="1">
                <a:solidFill>
                  <a:srgbClr val="004992"/>
                </a:solidFill>
                <a:latin typeface="Calibri Light"/>
                <a:ea typeface="ＭＳ Ｐゴシック" pitchFamily="34" charset="-128"/>
              </a:rPr>
              <a:t>puede</a:t>
            </a:r>
            <a:r>
              <a:rPr lang="de-DE" sz="2000" dirty="0">
                <a:solidFill>
                  <a:srgbClr val="004992"/>
                </a:solidFill>
                <a:latin typeface="Calibri Light"/>
                <a:ea typeface="ＭＳ Ｐゴシック" pitchFamily="34" charset="-128"/>
              </a:rPr>
              <a:t> dar </a:t>
            </a:r>
            <a:r>
              <a:rPr lang="de-DE" sz="2000" dirty="0" err="1">
                <a:solidFill>
                  <a:srgbClr val="004992"/>
                </a:solidFill>
                <a:latin typeface="Calibri Light"/>
                <a:ea typeface="ＭＳ Ｐゴシック" pitchFamily="34" charset="-128"/>
              </a:rPr>
              <a:t>lugar</a:t>
            </a:r>
            <a:r>
              <a:rPr lang="de-DE" sz="2000" dirty="0">
                <a:solidFill>
                  <a:srgbClr val="004992"/>
                </a:solidFill>
                <a:latin typeface="Calibri Light"/>
                <a:ea typeface="ＭＳ Ｐゴシック" pitchFamily="34" charset="-128"/>
              </a:rPr>
              <a:t> a </a:t>
            </a:r>
            <a:r>
              <a:rPr lang="de-DE" sz="2000" dirty="0" err="1">
                <a:solidFill>
                  <a:srgbClr val="004992"/>
                </a:solidFill>
                <a:latin typeface="Calibri Light"/>
                <a:ea typeface="ＭＳ Ｐゴシック" pitchFamily="34" charset="-128"/>
              </a:rPr>
              <a:t>visiones</a:t>
            </a:r>
            <a:r>
              <a:rPr lang="de-DE" sz="2000" dirty="0">
                <a:solidFill>
                  <a:srgbClr val="004992"/>
                </a:solidFill>
                <a:latin typeface="Calibri Light"/>
                <a:ea typeface="ＭＳ Ｐゴシック" pitchFamily="34" charset="-128"/>
              </a:rPr>
              <a:t> </a:t>
            </a:r>
            <a:r>
              <a:rPr lang="de-DE" sz="2000" dirty="0" err="1">
                <a:solidFill>
                  <a:srgbClr val="004992"/>
                </a:solidFill>
                <a:latin typeface="Calibri Light"/>
                <a:ea typeface="ＭＳ Ｐゴシック" pitchFamily="34" charset="-128"/>
              </a:rPr>
              <a:t>parciales</a:t>
            </a:r>
            <a:r>
              <a:rPr lang="de-DE" sz="2000" dirty="0">
                <a:solidFill>
                  <a:srgbClr val="004992"/>
                </a:solidFill>
                <a:latin typeface="Calibri Light"/>
                <a:ea typeface="ＭＳ Ｐゴシック" pitchFamily="34" charset="-128"/>
              </a:rPr>
              <a:t> e </a:t>
            </a:r>
            <a:r>
              <a:rPr lang="de-DE" sz="2000" dirty="0" err="1">
                <a:solidFill>
                  <a:srgbClr val="004992"/>
                </a:solidFill>
                <a:latin typeface="Calibri Light"/>
                <a:ea typeface="ＭＳ Ｐゴシック" pitchFamily="34" charset="-128"/>
              </a:rPr>
              <a:t>incluso</a:t>
            </a:r>
            <a:r>
              <a:rPr lang="de-DE" sz="2000" dirty="0">
                <a:solidFill>
                  <a:srgbClr val="004992"/>
                </a:solidFill>
                <a:latin typeface="Calibri Light"/>
                <a:ea typeface="ＭＳ Ｐゴシック" pitchFamily="34" charset="-128"/>
              </a:rPr>
              <a:t> a </a:t>
            </a:r>
            <a:r>
              <a:rPr lang="de-DE" sz="2000" dirty="0" err="1">
                <a:solidFill>
                  <a:srgbClr val="004992"/>
                </a:solidFill>
                <a:latin typeface="Calibri Light"/>
                <a:ea typeface="ＭＳ Ｐゴシック" pitchFamily="34" charset="-128"/>
              </a:rPr>
              <a:t>sostener</a:t>
            </a:r>
            <a:r>
              <a:rPr lang="de-DE" sz="2000" dirty="0">
                <a:solidFill>
                  <a:srgbClr val="004992"/>
                </a:solidFill>
                <a:latin typeface="Calibri Light"/>
                <a:ea typeface="ＭＳ Ｐゴシック" pitchFamily="34" charset="-128"/>
              </a:rPr>
              <a:t> </a:t>
            </a:r>
            <a:r>
              <a:rPr lang="de-DE" sz="2000" dirty="0" err="1">
                <a:solidFill>
                  <a:srgbClr val="004992"/>
                </a:solidFill>
                <a:latin typeface="Calibri Light"/>
                <a:ea typeface="ＭＳ Ｐゴシック" pitchFamily="34" charset="-128"/>
              </a:rPr>
              <a:t>juicios</a:t>
            </a:r>
            <a:r>
              <a:rPr lang="de-DE" sz="2000" dirty="0">
                <a:solidFill>
                  <a:srgbClr val="004992"/>
                </a:solidFill>
                <a:latin typeface="Calibri Light"/>
                <a:ea typeface="ＭＳ Ｐゴシック" pitchFamily="34" charset="-128"/>
              </a:rPr>
              <a:t> </a:t>
            </a:r>
            <a:r>
              <a:rPr lang="de-DE" sz="2000" dirty="0" err="1">
                <a:solidFill>
                  <a:srgbClr val="004992"/>
                </a:solidFill>
                <a:latin typeface="Calibri Light"/>
                <a:ea typeface="ＭＳ Ｐゴシック" pitchFamily="34" charset="-128"/>
              </a:rPr>
              <a:t>incorrectos</a:t>
            </a:r>
            <a:r>
              <a:rPr lang="de-DE" sz="2000" dirty="0">
                <a:solidFill>
                  <a:srgbClr val="004992"/>
                </a:solidFill>
                <a:latin typeface="Calibri Light"/>
                <a:ea typeface="ＭＳ Ｐゴシック" pitchFamily="34" charset="-128"/>
              </a:rPr>
              <a:t>.</a:t>
            </a:r>
          </a:p>
        </p:txBody>
      </p:sp>
      <p:sp>
        <p:nvSpPr>
          <p:cNvPr id="2" name="Footer Placeholder 1"/>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15</a:t>
            </a:fld>
            <a:endParaRPr lang="de-DE" altLang="de-DE" b="0">
              <a:latin typeface="Calibri Light"/>
            </a:endParaRPr>
          </a:p>
        </p:txBody>
      </p:sp>
      <p:pic>
        <p:nvPicPr>
          <p:cNvPr id="2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3894"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4045" y="2453680"/>
            <a:ext cx="1529647" cy="101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0514" y="2453680"/>
            <a:ext cx="132873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030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95382" y="2453680"/>
            <a:ext cx="1525053" cy="1011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76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Rectangle 9"/>
          <p:cNvSpPr>
            <a:spLocks noChangeArrowheads="1"/>
          </p:cNvSpPr>
          <p:nvPr/>
        </p:nvSpPr>
        <p:spPr bwMode="auto">
          <a:xfrm>
            <a:off x="408955" y="1772816"/>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Más opciones:</a:t>
            </a:r>
            <a:endParaRPr lang="de-DE" altLang="de-DE" sz="2400" b="0" dirty="0">
              <a:solidFill>
                <a:srgbClr val="333333"/>
              </a:solidFill>
              <a:latin typeface="Calibri Light"/>
            </a:endParaRPr>
          </a:p>
        </p:txBody>
      </p:sp>
      <p:sp>
        <p:nvSpPr>
          <p:cNvPr id="27"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 continuación se mostrarán tres imágenes para ilustrar una escena junto con diversas interpretaciones.</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16</a:t>
            </a:fld>
            <a:endParaRPr lang="de-DE" altLang="de-DE" b="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 continuación se mostrarán tres imágenes para ilustrar una escena junto con diversas interpretaciones.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Las imágenes se muestran en orden inverso, el evento final se muestra en primer lugar.</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17</a:t>
            </a:fld>
            <a:endParaRPr lang="de-DE" altLang="de-DE" b="0">
              <a:latin typeface="Calibri Light"/>
            </a:endParaRPr>
          </a:p>
        </p:txBody>
      </p:sp>
    </p:spTree>
    <p:extLst>
      <p:ext uri="{BB962C8B-B14F-4D97-AF65-F5344CB8AC3E}">
        <p14:creationId xmlns:p14="http://schemas.microsoft.com/office/powerpoint/2010/main" val="269069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 continuación se mostrarán tres imágenes para ilustrar una escena junto con diversas interpretaciones.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Las imágenes se muestran en orden inverso, el evento final se muestra en primer lugar.</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Después de mostrar cada imagen, se le pedirá que evalúe la probabilidad o verosimilitud de cada una de las interpretaciones. Estas tienen que ser evaluadas de nuevo cada vez que se muestra una nueva imagen dentro del conjunto que compone la escena.</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18</a:t>
            </a:fld>
            <a:endParaRPr lang="de-DE" altLang="de-DE" b="0">
              <a:latin typeface="Calibri Light"/>
            </a:endParaRPr>
          </a:p>
        </p:txBody>
      </p:sp>
    </p:spTree>
    <p:extLst>
      <p:ext uri="{BB962C8B-B14F-4D97-AF65-F5344CB8AC3E}">
        <p14:creationId xmlns:p14="http://schemas.microsoft.com/office/powerpoint/2010/main" val="3736020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s-ES" altLang="de-DE" sz="2400">
                <a:solidFill>
                  <a:srgbClr val="333333"/>
                </a:solidFill>
                <a:latin typeface="Calibri Light"/>
                <a:ea typeface="MS PGothic" panose="020B0600070205080204" pitchFamily="34" charset="-128"/>
              </a:rPr>
              <a:t>A continuación se mostrarán tres imágenes para ilustrar una escena junto con diversas interpretaciones.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Las imágenes se muestran en orden inverso, el evento final se muestra en primer lugar.</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Después de mostrar cada imagen, se le pedirá que evalúe la probabilidad o verosimilitud de cada una de las interpretaciones. Estas tienen que ser evaluadas de nuevo cada vez que se muestra una nueva imagen dentro del conjunto que compone la escena.</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Por favor, discutan en grupo cómo están de seguros de su decisión.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19</a:t>
            </a:fld>
            <a:endParaRPr lang="de-DE" altLang="de-DE" b="0">
              <a:latin typeface="Calibri Light"/>
            </a:endParaRPr>
          </a:p>
        </p:txBody>
      </p:sp>
    </p:spTree>
    <p:extLst>
      <p:ext uri="{BB962C8B-B14F-4D97-AF65-F5344CB8AC3E}">
        <p14:creationId xmlns:p14="http://schemas.microsoft.com/office/powerpoint/2010/main" val="328369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a:t>
            </a:r>
            <a:r>
              <a:rPr lang="en-US" altLang="de-DE" sz="2000" b="0" dirty="0">
                <a:solidFill>
                  <a:srgbClr val="333333"/>
                </a:solidFill>
                <a:latin typeface="Calibri Light"/>
              </a:rPr>
              <a:t> un </a:t>
            </a:r>
            <a:r>
              <a:rPr lang="en-US" altLang="de-DE" sz="2000" b="0" dirty="0" err="1">
                <a:solidFill>
                  <a:srgbClr val="333333"/>
                </a:solidFill>
                <a:latin typeface="Calibri Light"/>
              </a:rPr>
              <a:t>cazador</a:t>
            </a:r>
            <a:r>
              <a:rPr lang="en-US" altLang="de-DE" sz="2000" b="0" dirty="0">
                <a:solidFill>
                  <a:srgbClr val="333333"/>
                </a:solidFill>
                <a:latin typeface="Calibri Light"/>
              </a:rPr>
              <a:t> de </a:t>
            </a:r>
            <a:r>
              <a:rPr lang="en-US" altLang="de-DE" sz="2000" b="0" dirty="0" err="1">
                <a:solidFill>
                  <a:srgbClr val="333333"/>
                </a:solidFill>
                <a:latin typeface="Calibri Light"/>
              </a:rPr>
              <a:t>tiburones</a:t>
            </a:r>
            <a:r>
              <a:rPr lang="en-US" altLang="de-DE" sz="2000" b="0" dirty="0">
                <a:solidFill>
                  <a:srgbClr val="333333"/>
                </a:solidFill>
                <a:latin typeface="Calibri Light"/>
              </a:rPr>
              <a:t> y </a:t>
            </a:r>
            <a:r>
              <a:rPr lang="en-US" altLang="de-DE" sz="2000" b="0" dirty="0" err="1">
                <a:solidFill>
                  <a:srgbClr val="333333"/>
                </a:solidFill>
                <a:latin typeface="Calibri Light"/>
              </a:rPr>
              <a:t>acaba</a:t>
            </a:r>
            <a:r>
              <a:rPr lang="en-US" altLang="de-DE" sz="2000" b="0" dirty="0">
                <a:solidFill>
                  <a:srgbClr val="333333"/>
                </a:solidFill>
                <a:latin typeface="Calibri Light"/>
              </a:rPr>
              <a:t> de </a:t>
            </a:r>
            <a:r>
              <a:rPr lang="en-US" altLang="de-DE" sz="2000" b="0" dirty="0" err="1">
                <a:solidFill>
                  <a:srgbClr val="333333"/>
                </a:solidFill>
                <a:latin typeface="Calibri Light"/>
              </a:rPr>
              <a:t>matar</a:t>
            </a:r>
            <a:r>
              <a:rPr lang="en-US" altLang="de-DE" sz="2000" b="0" dirty="0">
                <a:solidFill>
                  <a:srgbClr val="333333"/>
                </a:solidFill>
                <a:latin typeface="Calibri Light"/>
              </a:rPr>
              <a:t> </a:t>
            </a:r>
            <a:r>
              <a:rPr lang="en-US" altLang="de-DE" sz="2000" b="0" dirty="0" err="1">
                <a:solidFill>
                  <a:srgbClr val="333333"/>
                </a:solidFill>
                <a:latin typeface="Calibri Light"/>
              </a:rPr>
              <a:t>uno</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realizando</a:t>
            </a:r>
            <a:r>
              <a:rPr lang="en-US" altLang="de-DE" sz="2000" b="0" dirty="0">
                <a:solidFill>
                  <a:srgbClr val="333333"/>
                </a:solidFill>
                <a:latin typeface="Calibri Light"/>
              </a:rPr>
              <a:t>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investigación</a:t>
            </a:r>
            <a:r>
              <a:rPr lang="en-US" altLang="de-DE" sz="2000" b="0" dirty="0">
                <a:solidFill>
                  <a:srgbClr val="333333"/>
                </a:solidFill>
                <a:latin typeface="Calibri Light"/>
              </a:rPr>
              <a:t> </a:t>
            </a:r>
            <a:r>
              <a:rPr lang="en-US" altLang="de-DE" sz="2000" b="0" dirty="0" err="1">
                <a:solidFill>
                  <a:srgbClr val="333333"/>
                </a:solidFill>
                <a:latin typeface="Calibri Light"/>
              </a:rPr>
              <a:t>sobre</a:t>
            </a:r>
            <a:r>
              <a:rPr lang="en-US" altLang="de-DE" sz="2000" b="0" dirty="0">
                <a:solidFill>
                  <a:srgbClr val="333333"/>
                </a:solidFill>
                <a:latin typeface="Calibri Light"/>
              </a:rPr>
              <a:t> </a:t>
            </a:r>
            <a:r>
              <a:rPr lang="en-US" altLang="de-DE" sz="2000" b="0" dirty="0" err="1">
                <a:solidFill>
                  <a:srgbClr val="333333"/>
                </a:solidFill>
                <a:latin typeface="Calibri Light"/>
              </a:rPr>
              <a:t>tiburones</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prueba</a:t>
            </a:r>
            <a:r>
              <a:rPr lang="en-US" altLang="de-DE" sz="2000" b="0" dirty="0">
                <a:solidFill>
                  <a:srgbClr val="333333"/>
                </a:solidFill>
                <a:latin typeface="Calibri Light"/>
              </a:rPr>
              <a:t>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nueva</a:t>
            </a:r>
            <a:r>
              <a:rPr lang="en-US" altLang="de-DE" sz="2000" b="0" dirty="0">
                <a:solidFill>
                  <a:srgbClr val="333333"/>
                </a:solidFill>
                <a:latin typeface="Calibri Light"/>
              </a:rPr>
              <a:t> </a:t>
            </a:r>
            <a:r>
              <a:rPr lang="en-US" altLang="de-DE" sz="2000" b="0" dirty="0" err="1">
                <a:solidFill>
                  <a:srgbClr val="333333"/>
                </a:solidFill>
                <a:latin typeface="Calibri Light"/>
              </a:rPr>
              <a:t>tabla</a:t>
            </a:r>
            <a:r>
              <a:rPr lang="en-US" altLang="de-DE" sz="2000" b="0" dirty="0">
                <a:solidFill>
                  <a:srgbClr val="333333"/>
                </a:solidFill>
                <a:latin typeface="Calibri Light"/>
              </a:rPr>
              <a:t> de surf de </a:t>
            </a:r>
            <a:r>
              <a:rPr lang="en-US" altLang="de-DE" sz="2000" b="0" dirty="0" err="1">
                <a:solidFill>
                  <a:srgbClr val="333333"/>
                </a:solidFill>
                <a:latin typeface="Calibri Light"/>
              </a:rPr>
              <a:t>estilo</a:t>
            </a:r>
            <a:r>
              <a:rPr lang="en-US" altLang="de-DE" sz="2000" b="0" dirty="0">
                <a:solidFill>
                  <a:srgbClr val="333333"/>
                </a:solidFill>
                <a:latin typeface="Calibri Light"/>
              </a:rPr>
              <a:t> </a:t>
            </a:r>
            <a:r>
              <a:rPr lang="en-US" altLang="de-DE" sz="2000" b="0" dirty="0" err="1">
                <a:solidFill>
                  <a:srgbClr val="333333"/>
                </a:solidFill>
                <a:latin typeface="Calibri Light"/>
              </a:rPr>
              <a:t>tiburón</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acaba</a:t>
            </a:r>
            <a:r>
              <a:rPr lang="en-US" altLang="de-DE" sz="2000" b="0" dirty="0">
                <a:solidFill>
                  <a:srgbClr val="333333"/>
                </a:solidFill>
                <a:latin typeface="Calibri Light"/>
              </a:rPr>
              <a:t> de </a:t>
            </a:r>
            <a:r>
              <a:rPr lang="en-US" altLang="de-DE" sz="2000" b="0" dirty="0" err="1">
                <a:solidFill>
                  <a:srgbClr val="333333"/>
                </a:solidFill>
                <a:latin typeface="Calibri Light"/>
              </a:rPr>
              <a:t>asustar</a:t>
            </a:r>
            <a:r>
              <a:rPr lang="en-US" altLang="de-DE" sz="2000" b="0" dirty="0">
                <a:solidFill>
                  <a:srgbClr val="333333"/>
                </a:solidFill>
                <a:latin typeface="Calibri Light"/>
              </a:rPr>
              <a:t> a la </a:t>
            </a:r>
            <a:r>
              <a:rPr lang="en-US" altLang="de-DE" sz="2000" b="0" dirty="0" err="1">
                <a:solidFill>
                  <a:srgbClr val="333333"/>
                </a:solidFill>
                <a:latin typeface="Calibri Light"/>
              </a:rPr>
              <a:t>gente</a:t>
            </a:r>
            <a:r>
              <a:rPr lang="en-US" altLang="de-DE" sz="2000" b="0" dirty="0">
                <a:solidFill>
                  <a:srgbClr val="333333"/>
                </a:solidFill>
                <a:latin typeface="Calibri Light"/>
              </a:rPr>
              <a:t> con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cabeza</a:t>
            </a:r>
            <a:r>
              <a:rPr lang="en-US" altLang="de-DE" sz="2000" b="0" dirty="0">
                <a:solidFill>
                  <a:srgbClr val="333333"/>
                </a:solidFill>
                <a:latin typeface="Calibri Light"/>
              </a:rPr>
              <a:t> falsa de </a:t>
            </a:r>
            <a:r>
              <a:rPr lang="en-US" altLang="de-DE" sz="2000" b="0" dirty="0" err="1">
                <a:solidFill>
                  <a:srgbClr val="333333"/>
                </a:solidFill>
                <a:latin typeface="Calibri Light"/>
              </a:rPr>
              <a:t>tiburón</a:t>
            </a:r>
            <a:r>
              <a:rPr lang="en-US" altLang="de-DE" sz="2000" b="0" dirty="0">
                <a:solidFill>
                  <a:srgbClr val="333333"/>
                </a:solidFill>
                <a:latin typeface="Calibri Light"/>
              </a:rPr>
              <a:t>. </a:t>
            </a:r>
            <a:endParaRPr lang="de-DE" altLang="de-DE" sz="2000" b="0" dirty="0">
              <a:solidFill>
                <a:srgbClr val="333333"/>
              </a:solidFill>
              <a:latin typeface="Calibri Light"/>
            </a:endParaRPr>
          </a:p>
        </p:txBody>
      </p:sp>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6" name="Footer Placeholder 5"/>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7" name="Slide Number Placeholder 6"/>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20</a:t>
            </a:fld>
            <a:endParaRPr lang="de-DE" altLang="de-DE" b="0">
              <a:latin typeface="Calibri Light"/>
            </a:endParaRPr>
          </a:p>
        </p:txBody>
      </p:sp>
      <p:sp>
        <p:nvSpPr>
          <p:cNvPr id="11" name="Caption_44034"/>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2"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0"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es un cazador de tiburones y acaba de matar uno.</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está realizando una investigación sobre tiburones.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prueba su nueva tabla de surf de estilo tiburón.</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acaba de asustar a la gente con una cabeza falsa de tiburón. </a:t>
            </a:r>
            <a:endParaRPr lang="de-DE" altLang="de-DE" sz="2000" b="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21</a:t>
            </a:fld>
            <a:endParaRPr lang="de-DE" altLang="de-DE" b="0">
              <a:latin typeface="Calibri Light"/>
            </a:endParaRPr>
          </a:p>
        </p:txBody>
      </p:sp>
      <p:sp>
        <p:nvSpPr>
          <p:cNvPr id="24" name="Caption_46086"/>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5" name="Caption_46088"/>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3"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46091"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es un cazador de tiburones y acaba de matar uno.</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está realizando una investigación sobre tiburones.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prueba su nueva tabla de surf de estilo tiburón.</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acaba de asustar a la gente con una cabeza falsa de tiburón. </a:t>
            </a:r>
            <a:endParaRPr lang="de-DE" altLang="de-DE" sz="2000" b="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22</a:t>
            </a:fld>
            <a:endParaRPr lang="de-DE" altLang="de-DE" b="0">
              <a:latin typeface="Calibri Light"/>
            </a:endParaRPr>
          </a:p>
        </p:txBody>
      </p:sp>
      <p:sp>
        <p:nvSpPr>
          <p:cNvPr id="21" name="Caption_48134"/>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Caption_4813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3" name="Caption_48138"/>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pic>
        <p:nvPicPr>
          <p:cNvPr id="26"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23</a:t>
            </a:fld>
            <a:endParaRPr lang="de-DE" altLang="de-DE" b="0">
              <a:latin typeface="Calibri Light"/>
            </a:endParaRPr>
          </a:p>
        </p:txBody>
      </p:sp>
      <p:sp>
        <p:nvSpPr>
          <p:cNvPr id="48138"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a:t>
            </a:r>
            <a:r>
              <a:rPr lang="en-US" altLang="de-DE" sz="2000" b="0" dirty="0">
                <a:solidFill>
                  <a:srgbClr val="333333"/>
                </a:solidFill>
                <a:latin typeface="Calibri Light"/>
              </a:rPr>
              <a:t> un </a:t>
            </a:r>
            <a:r>
              <a:rPr lang="en-US" altLang="de-DE" sz="2000" b="0" dirty="0" err="1">
                <a:solidFill>
                  <a:srgbClr val="333333"/>
                </a:solidFill>
                <a:latin typeface="Calibri Light"/>
              </a:rPr>
              <a:t>cazador</a:t>
            </a:r>
            <a:r>
              <a:rPr lang="en-US" altLang="de-DE" sz="2000" b="0" dirty="0">
                <a:solidFill>
                  <a:srgbClr val="333333"/>
                </a:solidFill>
                <a:latin typeface="Calibri Light"/>
              </a:rPr>
              <a:t> de </a:t>
            </a:r>
            <a:r>
              <a:rPr lang="en-US" altLang="de-DE" sz="2000" b="0" dirty="0" err="1">
                <a:solidFill>
                  <a:srgbClr val="333333"/>
                </a:solidFill>
                <a:latin typeface="Calibri Light"/>
              </a:rPr>
              <a:t>tiburones</a:t>
            </a:r>
            <a:r>
              <a:rPr lang="en-US" altLang="de-DE" sz="2000" b="0" dirty="0">
                <a:solidFill>
                  <a:srgbClr val="333333"/>
                </a:solidFill>
                <a:latin typeface="Calibri Light"/>
              </a:rPr>
              <a:t> y </a:t>
            </a:r>
            <a:r>
              <a:rPr lang="en-US" altLang="de-DE" sz="2000" b="0" dirty="0" err="1">
                <a:solidFill>
                  <a:srgbClr val="333333"/>
                </a:solidFill>
                <a:latin typeface="Calibri Light"/>
              </a:rPr>
              <a:t>acaba</a:t>
            </a:r>
            <a:r>
              <a:rPr lang="en-US" altLang="de-DE" sz="2000" b="0" dirty="0">
                <a:solidFill>
                  <a:srgbClr val="333333"/>
                </a:solidFill>
                <a:latin typeface="Calibri Light"/>
              </a:rPr>
              <a:t> de </a:t>
            </a:r>
            <a:r>
              <a:rPr lang="en-US" altLang="de-DE" sz="2000" b="0" dirty="0" err="1">
                <a:solidFill>
                  <a:srgbClr val="333333"/>
                </a:solidFill>
                <a:latin typeface="Calibri Light"/>
              </a:rPr>
              <a:t>matar</a:t>
            </a:r>
            <a:r>
              <a:rPr lang="en-US" altLang="de-DE" sz="2000" b="0" dirty="0">
                <a:solidFill>
                  <a:srgbClr val="333333"/>
                </a:solidFill>
                <a:latin typeface="Calibri Light"/>
              </a:rPr>
              <a:t> </a:t>
            </a:r>
            <a:r>
              <a:rPr lang="en-US" altLang="de-DE" sz="2000" b="0" dirty="0" err="1">
                <a:solidFill>
                  <a:srgbClr val="333333"/>
                </a:solidFill>
                <a:latin typeface="Calibri Light"/>
              </a:rPr>
              <a:t>uno</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realizando</a:t>
            </a:r>
            <a:r>
              <a:rPr lang="en-US" altLang="de-DE" sz="2000" b="0" dirty="0">
                <a:solidFill>
                  <a:srgbClr val="333333"/>
                </a:solidFill>
                <a:latin typeface="Calibri Light"/>
              </a:rPr>
              <a:t>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investigación</a:t>
            </a:r>
            <a:r>
              <a:rPr lang="en-US" altLang="de-DE" sz="2000" b="0" dirty="0">
                <a:solidFill>
                  <a:srgbClr val="333333"/>
                </a:solidFill>
                <a:latin typeface="Calibri Light"/>
              </a:rPr>
              <a:t> </a:t>
            </a:r>
            <a:r>
              <a:rPr lang="en-US" altLang="de-DE" sz="2000" b="0" dirty="0" err="1">
                <a:solidFill>
                  <a:srgbClr val="333333"/>
                </a:solidFill>
                <a:latin typeface="Calibri Light"/>
              </a:rPr>
              <a:t>sobre</a:t>
            </a:r>
            <a:r>
              <a:rPr lang="en-US" altLang="de-DE" sz="2000" b="0" dirty="0">
                <a:solidFill>
                  <a:srgbClr val="333333"/>
                </a:solidFill>
                <a:latin typeface="Calibri Light"/>
              </a:rPr>
              <a:t> </a:t>
            </a:r>
            <a:r>
              <a:rPr lang="en-US" altLang="de-DE" sz="2000" b="0" dirty="0" err="1">
                <a:solidFill>
                  <a:srgbClr val="333333"/>
                </a:solidFill>
                <a:latin typeface="Calibri Light"/>
              </a:rPr>
              <a:t>tiburones</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prueba</a:t>
            </a:r>
            <a:r>
              <a:rPr lang="en-US" altLang="de-DE" sz="2000" b="0" dirty="0">
                <a:solidFill>
                  <a:srgbClr val="333333"/>
                </a:solidFill>
                <a:latin typeface="Calibri Light"/>
              </a:rPr>
              <a:t>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nueva</a:t>
            </a:r>
            <a:r>
              <a:rPr lang="en-US" altLang="de-DE" sz="2000" b="0" dirty="0">
                <a:solidFill>
                  <a:srgbClr val="333333"/>
                </a:solidFill>
                <a:latin typeface="Calibri Light"/>
              </a:rPr>
              <a:t> </a:t>
            </a:r>
            <a:r>
              <a:rPr lang="en-US" altLang="de-DE" sz="2000" b="0" dirty="0" err="1">
                <a:solidFill>
                  <a:srgbClr val="333333"/>
                </a:solidFill>
                <a:latin typeface="Calibri Light"/>
              </a:rPr>
              <a:t>tabla</a:t>
            </a:r>
            <a:r>
              <a:rPr lang="en-US" altLang="de-DE" sz="2000" b="0" dirty="0">
                <a:solidFill>
                  <a:srgbClr val="333333"/>
                </a:solidFill>
                <a:latin typeface="Calibri Light"/>
              </a:rPr>
              <a:t> de surf de </a:t>
            </a:r>
            <a:r>
              <a:rPr lang="en-US" altLang="de-DE" sz="2000" b="0" dirty="0" err="1">
                <a:solidFill>
                  <a:srgbClr val="333333"/>
                </a:solidFill>
                <a:latin typeface="Calibri Light"/>
              </a:rPr>
              <a:t>estilo</a:t>
            </a:r>
            <a:r>
              <a:rPr lang="en-US" altLang="de-DE" sz="2000" b="0" dirty="0">
                <a:solidFill>
                  <a:srgbClr val="333333"/>
                </a:solidFill>
                <a:latin typeface="Calibri Light"/>
              </a:rPr>
              <a:t> </a:t>
            </a:r>
            <a:r>
              <a:rPr lang="en-US" altLang="de-DE" sz="2000" b="0" dirty="0" err="1">
                <a:solidFill>
                  <a:srgbClr val="333333"/>
                </a:solidFill>
                <a:latin typeface="Calibri Light"/>
              </a:rPr>
              <a:t>tiburón</a:t>
            </a:r>
            <a:r>
              <a:rPr lang="en-US" altLang="de-DE" sz="2000" b="0" dirty="0">
                <a:solidFill>
                  <a:srgbClr val="333333"/>
                </a:solidFill>
                <a:latin typeface="Calibri Light"/>
              </a:rPr>
              <a:t>.</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El hombre </a:t>
            </a:r>
            <a:r>
              <a:rPr lang="en-US" altLang="de-DE" sz="2000" b="0" dirty="0" err="1">
                <a:solidFill>
                  <a:srgbClr val="004992"/>
                </a:solidFill>
                <a:latin typeface="Calibri Light"/>
              </a:rPr>
              <a:t>acaba</a:t>
            </a:r>
            <a:r>
              <a:rPr lang="en-US" altLang="de-DE" sz="2000" b="0" dirty="0">
                <a:solidFill>
                  <a:srgbClr val="004992"/>
                </a:solidFill>
                <a:latin typeface="Calibri Light"/>
              </a:rPr>
              <a:t> de </a:t>
            </a:r>
            <a:r>
              <a:rPr lang="en-US" altLang="de-DE" sz="2000" b="0" dirty="0" err="1">
                <a:solidFill>
                  <a:srgbClr val="004992"/>
                </a:solidFill>
                <a:latin typeface="Calibri Light"/>
              </a:rPr>
              <a:t>asustar</a:t>
            </a:r>
            <a:r>
              <a:rPr lang="en-US" altLang="de-DE" sz="2000" b="0" dirty="0">
                <a:solidFill>
                  <a:srgbClr val="004992"/>
                </a:solidFill>
                <a:latin typeface="Calibri Light"/>
              </a:rPr>
              <a:t> a la </a:t>
            </a:r>
            <a:r>
              <a:rPr lang="en-US" altLang="de-DE" sz="2000" b="0" dirty="0" err="1">
                <a:solidFill>
                  <a:srgbClr val="004992"/>
                </a:solidFill>
                <a:latin typeface="Calibri Light"/>
              </a:rPr>
              <a:t>gente</a:t>
            </a:r>
            <a:r>
              <a:rPr lang="en-US" altLang="de-DE" sz="2000" b="0" dirty="0">
                <a:solidFill>
                  <a:srgbClr val="004992"/>
                </a:solidFill>
                <a:latin typeface="Calibri Light"/>
              </a:rPr>
              <a:t> con </a:t>
            </a:r>
            <a:r>
              <a:rPr lang="en-US" altLang="de-DE" sz="2000" b="0" dirty="0" err="1">
                <a:solidFill>
                  <a:srgbClr val="004992"/>
                </a:solidFill>
                <a:latin typeface="Calibri Light"/>
              </a:rPr>
              <a:t>una</a:t>
            </a:r>
            <a:r>
              <a:rPr lang="en-US" altLang="de-DE" sz="2000" b="0" dirty="0">
                <a:solidFill>
                  <a:srgbClr val="004992"/>
                </a:solidFill>
                <a:latin typeface="Calibri Light"/>
              </a:rPr>
              <a:t> </a:t>
            </a:r>
            <a:r>
              <a:rPr lang="en-US" altLang="de-DE" sz="2000" b="0" dirty="0" err="1">
                <a:solidFill>
                  <a:srgbClr val="004992"/>
                </a:solidFill>
                <a:latin typeface="Calibri Light"/>
              </a:rPr>
              <a:t>cabeza</a:t>
            </a:r>
            <a:r>
              <a:rPr lang="en-US" altLang="de-DE" sz="2000" b="0" dirty="0">
                <a:solidFill>
                  <a:srgbClr val="004992"/>
                </a:solidFill>
                <a:latin typeface="Calibri Light"/>
              </a:rPr>
              <a:t> falsa de </a:t>
            </a:r>
            <a:r>
              <a:rPr lang="en-US" altLang="de-DE" sz="2000" b="0" dirty="0" err="1">
                <a:solidFill>
                  <a:srgbClr val="004992"/>
                </a:solidFill>
                <a:latin typeface="Calibri Light"/>
              </a:rPr>
              <a:t>tiburón</a:t>
            </a:r>
            <a:r>
              <a:rPr lang="en-US" altLang="de-DE" sz="2000" b="0" dirty="0">
                <a:solidFill>
                  <a:srgbClr val="004992"/>
                </a:solidFill>
                <a:latin typeface="Calibri Light"/>
              </a:rPr>
              <a:t>. </a:t>
            </a:r>
            <a:endParaRPr lang="de-DE" altLang="de-DE" sz="2000" b="0" dirty="0">
              <a:solidFill>
                <a:srgbClr val="004992"/>
              </a:solidFill>
              <a:latin typeface="Calibri Light"/>
            </a:endParaRPr>
          </a:p>
        </p:txBody>
      </p:sp>
      <p:sp>
        <p:nvSpPr>
          <p:cNvPr id="20"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Caption_5018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2" name="Caption_50185"/>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25"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50182"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director está tenso porque ha llegado tarde al ensayo.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director acaba de gritarle al hombre de la primera fila porque desafina.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La chica de la primera fila está contándole al hombre que está a su lado que está enamorada del director.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director está nervioso porque no encuentra su batuta. </a:t>
            </a:r>
            <a:endParaRPr lang="de-DE" altLang="de-DE" sz="2000" b="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24</a:t>
            </a:fld>
            <a:endParaRPr lang="de-DE" altLang="de-DE" b="0">
              <a:latin typeface="Calibri Light"/>
            </a:endParaRPr>
          </a:p>
        </p:txBody>
      </p:sp>
      <p:sp>
        <p:nvSpPr>
          <p:cNvPr id="15" name="Caption_52228"/>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21"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52233"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director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tenso</a:t>
            </a:r>
            <a:r>
              <a:rPr lang="en-US" altLang="de-DE" sz="2000" b="0" dirty="0">
                <a:solidFill>
                  <a:srgbClr val="333333"/>
                </a:solidFill>
                <a:latin typeface="Calibri Light"/>
              </a:rPr>
              <a:t> </a:t>
            </a:r>
            <a:r>
              <a:rPr lang="en-US" altLang="de-DE" sz="2000" b="0" dirty="0" err="1">
                <a:solidFill>
                  <a:srgbClr val="333333"/>
                </a:solidFill>
                <a:latin typeface="Calibri Light"/>
              </a:rPr>
              <a:t>porque</a:t>
            </a:r>
            <a:r>
              <a:rPr lang="en-US" altLang="de-DE" sz="2000" b="0" dirty="0">
                <a:solidFill>
                  <a:srgbClr val="333333"/>
                </a:solidFill>
                <a:latin typeface="Calibri Light"/>
              </a:rPr>
              <a:t> ha </a:t>
            </a:r>
            <a:r>
              <a:rPr lang="en-US" altLang="de-DE" sz="2000" b="0" dirty="0" err="1">
                <a:solidFill>
                  <a:srgbClr val="333333"/>
                </a:solidFill>
                <a:latin typeface="Calibri Light"/>
              </a:rPr>
              <a:t>llegado</a:t>
            </a:r>
            <a:r>
              <a:rPr lang="en-US" altLang="de-DE" sz="2000" b="0" dirty="0">
                <a:solidFill>
                  <a:srgbClr val="333333"/>
                </a:solidFill>
                <a:latin typeface="Calibri Light"/>
              </a:rPr>
              <a:t> </a:t>
            </a:r>
            <a:r>
              <a:rPr lang="en-US" altLang="de-DE" sz="2000" b="0" dirty="0" err="1">
                <a:solidFill>
                  <a:srgbClr val="333333"/>
                </a:solidFill>
                <a:latin typeface="Calibri Light"/>
              </a:rPr>
              <a:t>tarde</a:t>
            </a:r>
            <a:r>
              <a:rPr lang="en-US" altLang="de-DE" sz="2000" b="0" dirty="0">
                <a:solidFill>
                  <a:srgbClr val="333333"/>
                </a:solidFill>
                <a:latin typeface="Calibri Light"/>
              </a:rPr>
              <a:t> al </a:t>
            </a:r>
            <a:r>
              <a:rPr lang="en-US" altLang="de-DE" sz="2000" b="0" dirty="0" err="1">
                <a:solidFill>
                  <a:srgbClr val="333333"/>
                </a:solidFill>
                <a:latin typeface="Calibri Light"/>
              </a:rPr>
              <a:t>ensayo</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director </a:t>
            </a:r>
            <a:r>
              <a:rPr lang="en-US" altLang="de-DE" sz="2000" b="0" dirty="0" err="1">
                <a:solidFill>
                  <a:srgbClr val="333333"/>
                </a:solidFill>
                <a:latin typeface="Calibri Light"/>
              </a:rPr>
              <a:t>acaba</a:t>
            </a:r>
            <a:r>
              <a:rPr lang="en-US" altLang="de-DE" sz="2000" b="0" dirty="0">
                <a:solidFill>
                  <a:srgbClr val="333333"/>
                </a:solidFill>
                <a:latin typeface="Calibri Light"/>
              </a:rPr>
              <a:t> de </a:t>
            </a:r>
            <a:r>
              <a:rPr lang="en-US" altLang="de-DE" sz="2000" b="0" dirty="0" err="1">
                <a:solidFill>
                  <a:srgbClr val="333333"/>
                </a:solidFill>
                <a:latin typeface="Calibri Light"/>
              </a:rPr>
              <a:t>gritarle</a:t>
            </a:r>
            <a:r>
              <a:rPr lang="en-US" altLang="de-DE" sz="2000" b="0" dirty="0">
                <a:solidFill>
                  <a:srgbClr val="333333"/>
                </a:solidFill>
                <a:latin typeface="Calibri Light"/>
              </a:rPr>
              <a:t> al hombre de la </a:t>
            </a:r>
            <a:r>
              <a:rPr lang="en-US" altLang="de-DE" sz="2000" b="0" dirty="0" err="1">
                <a:solidFill>
                  <a:srgbClr val="333333"/>
                </a:solidFill>
                <a:latin typeface="Calibri Light"/>
              </a:rPr>
              <a:t>primera</a:t>
            </a:r>
            <a:r>
              <a:rPr lang="en-US" altLang="de-DE" sz="2000" b="0" dirty="0">
                <a:solidFill>
                  <a:srgbClr val="333333"/>
                </a:solidFill>
                <a:latin typeface="Calibri Light"/>
              </a:rPr>
              <a:t> fila </a:t>
            </a:r>
            <a:r>
              <a:rPr lang="en-US" altLang="de-DE" sz="2000" b="0" dirty="0" err="1">
                <a:solidFill>
                  <a:srgbClr val="333333"/>
                </a:solidFill>
                <a:latin typeface="Calibri Light"/>
              </a:rPr>
              <a:t>porque</a:t>
            </a:r>
            <a:r>
              <a:rPr lang="en-US" altLang="de-DE" sz="2000" b="0" dirty="0">
                <a:solidFill>
                  <a:srgbClr val="333333"/>
                </a:solidFill>
                <a:latin typeface="Calibri Light"/>
              </a:rPr>
              <a:t> </a:t>
            </a:r>
            <a:r>
              <a:rPr lang="en-US" altLang="de-DE" sz="2000" b="0" dirty="0" err="1">
                <a:solidFill>
                  <a:srgbClr val="333333"/>
                </a:solidFill>
                <a:latin typeface="Calibri Light"/>
              </a:rPr>
              <a:t>desafina</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La </a:t>
            </a:r>
            <a:r>
              <a:rPr lang="en-US" altLang="de-DE" sz="2000" b="0" dirty="0" err="1">
                <a:solidFill>
                  <a:srgbClr val="333333"/>
                </a:solidFill>
                <a:latin typeface="Calibri Light"/>
              </a:rPr>
              <a:t>chica</a:t>
            </a:r>
            <a:r>
              <a:rPr lang="en-US" altLang="de-DE" sz="2000" b="0" dirty="0">
                <a:solidFill>
                  <a:srgbClr val="333333"/>
                </a:solidFill>
                <a:latin typeface="Calibri Light"/>
              </a:rPr>
              <a:t> de la </a:t>
            </a:r>
            <a:r>
              <a:rPr lang="en-US" altLang="de-DE" sz="2000" b="0" dirty="0" err="1">
                <a:solidFill>
                  <a:srgbClr val="333333"/>
                </a:solidFill>
                <a:latin typeface="Calibri Light"/>
              </a:rPr>
              <a:t>primera</a:t>
            </a:r>
            <a:r>
              <a:rPr lang="en-US" altLang="de-DE" sz="2000" b="0" dirty="0">
                <a:solidFill>
                  <a:srgbClr val="333333"/>
                </a:solidFill>
                <a:latin typeface="Calibri Light"/>
              </a:rPr>
              <a:t> fila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contándole</a:t>
            </a:r>
            <a:r>
              <a:rPr lang="en-US" altLang="de-DE" sz="2000" b="0" dirty="0">
                <a:solidFill>
                  <a:srgbClr val="333333"/>
                </a:solidFill>
                <a:latin typeface="Calibri Light"/>
              </a:rPr>
              <a:t> al hombre que </a:t>
            </a:r>
            <a:r>
              <a:rPr lang="en-US" altLang="de-DE" sz="2000" b="0" dirty="0" err="1">
                <a:solidFill>
                  <a:srgbClr val="333333"/>
                </a:solidFill>
                <a:latin typeface="Calibri Light"/>
              </a:rPr>
              <a:t>está</a:t>
            </a:r>
            <a:r>
              <a:rPr lang="en-US" altLang="de-DE" sz="2000" b="0" dirty="0">
                <a:solidFill>
                  <a:srgbClr val="333333"/>
                </a:solidFill>
                <a:latin typeface="Calibri Light"/>
              </a:rPr>
              <a:t> a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lado</a:t>
            </a:r>
            <a:r>
              <a:rPr lang="en-US" altLang="de-DE" sz="2000" b="0" dirty="0">
                <a:solidFill>
                  <a:srgbClr val="333333"/>
                </a:solidFill>
                <a:latin typeface="Calibri Light"/>
              </a:rPr>
              <a:t> que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enamorada</a:t>
            </a:r>
            <a:r>
              <a:rPr lang="en-US" altLang="de-DE" sz="2000" b="0" dirty="0">
                <a:solidFill>
                  <a:srgbClr val="333333"/>
                </a:solidFill>
                <a:latin typeface="Calibri Light"/>
              </a:rPr>
              <a:t> del director.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director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nervioso</a:t>
            </a:r>
            <a:r>
              <a:rPr lang="en-US" altLang="de-DE" sz="2000" b="0" dirty="0">
                <a:solidFill>
                  <a:srgbClr val="333333"/>
                </a:solidFill>
                <a:latin typeface="Calibri Light"/>
              </a:rPr>
              <a:t> </a:t>
            </a:r>
            <a:r>
              <a:rPr lang="en-US" altLang="de-DE" sz="2000" b="0" dirty="0" err="1">
                <a:solidFill>
                  <a:srgbClr val="333333"/>
                </a:solidFill>
                <a:latin typeface="Calibri Light"/>
              </a:rPr>
              <a:t>porque</a:t>
            </a:r>
            <a:r>
              <a:rPr lang="en-US" altLang="de-DE" sz="2000" b="0" dirty="0">
                <a:solidFill>
                  <a:srgbClr val="333333"/>
                </a:solidFill>
                <a:latin typeface="Calibri Light"/>
              </a:rPr>
              <a:t> no </a:t>
            </a:r>
            <a:r>
              <a:rPr lang="en-US" altLang="de-DE" sz="2000" b="0" dirty="0" err="1">
                <a:solidFill>
                  <a:srgbClr val="333333"/>
                </a:solidFill>
                <a:latin typeface="Calibri Light"/>
              </a:rPr>
              <a:t>encuentra</a:t>
            </a:r>
            <a:r>
              <a:rPr lang="en-US" altLang="de-DE" sz="2000" b="0" dirty="0">
                <a:solidFill>
                  <a:srgbClr val="333333"/>
                </a:solidFill>
                <a:latin typeface="Calibri Light"/>
              </a:rPr>
              <a:t>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batuta</a:t>
            </a:r>
            <a:r>
              <a:rPr lang="en-US" altLang="de-DE" sz="2000" b="0" dirty="0">
                <a:solidFill>
                  <a:srgbClr val="333333"/>
                </a:solidFill>
                <a:latin typeface="Calibri Light"/>
              </a:rPr>
              <a:t>. </a:t>
            </a:r>
            <a:endParaRPr lang="de-DE"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25</a:t>
            </a:fld>
            <a:endParaRPr lang="de-DE" altLang="de-DE" b="0">
              <a:latin typeface="Calibri Light"/>
            </a:endParaRPr>
          </a:p>
        </p:txBody>
      </p:sp>
      <p:sp>
        <p:nvSpPr>
          <p:cNvPr id="24" name="Caption_54278"/>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5" name="Caption_54276"/>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6"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8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54283"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director está tenso porque ha llegado tarde al ensayo.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director acaba de gritarle al hombre de la primera fila porque desafina.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La chica de la primera fila está contándole al hombre que está a su lado que está enamorada del director.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director está nervioso porque no encuentra su batuta. </a:t>
            </a:r>
            <a:endParaRPr lang="de-DE" altLang="de-DE" sz="2000" b="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26</a:t>
            </a:fld>
            <a:endParaRPr lang="de-DE" altLang="de-DE" b="0">
              <a:latin typeface="Calibri Light"/>
            </a:endParaRPr>
          </a:p>
        </p:txBody>
      </p:sp>
      <p:sp>
        <p:nvSpPr>
          <p:cNvPr id="32" name="Caption_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3" name="Caption_56328"/>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56326"/>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50" name="Picture 1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0"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director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tenso</a:t>
            </a:r>
            <a:r>
              <a:rPr lang="en-US" altLang="de-DE" sz="2000" b="0" dirty="0">
                <a:solidFill>
                  <a:srgbClr val="333333"/>
                </a:solidFill>
                <a:latin typeface="Calibri Light"/>
              </a:rPr>
              <a:t> </a:t>
            </a:r>
            <a:r>
              <a:rPr lang="en-US" altLang="de-DE" sz="2000" b="0" dirty="0" err="1">
                <a:solidFill>
                  <a:srgbClr val="333333"/>
                </a:solidFill>
                <a:latin typeface="Calibri Light"/>
              </a:rPr>
              <a:t>porque</a:t>
            </a:r>
            <a:r>
              <a:rPr lang="en-US" altLang="de-DE" sz="2000" b="0" dirty="0">
                <a:solidFill>
                  <a:srgbClr val="333333"/>
                </a:solidFill>
                <a:latin typeface="Calibri Light"/>
              </a:rPr>
              <a:t> ha </a:t>
            </a:r>
            <a:r>
              <a:rPr lang="en-US" altLang="de-DE" sz="2000" b="0" dirty="0" err="1">
                <a:solidFill>
                  <a:srgbClr val="333333"/>
                </a:solidFill>
                <a:latin typeface="Calibri Light"/>
              </a:rPr>
              <a:t>llegado</a:t>
            </a:r>
            <a:r>
              <a:rPr lang="en-US" altLang="de-DE" sz="2000" b="0" dirty="0">
                <a:solidFill>
                  <a:srgbClr val="333333"/>
                </a:solidFill>
                <a:latin typeface="Calibri Light"/>
              </a:rPr>
              <a:t> </a:t>
            </a:r>
            <a:r>
              <a:rPr lang="en-US" altLang="de-DE" sz="2000" b="0" dirty="0" err="1">
                <a:solidFill>
                  <a:srgbClr val="333333"/>
                </a:solidFill>
                <a:latin typeface="Calibri Light"/>
              </a:rPr>
              <a:t>tarde</a:t>
            </a:r>
            <a:r>
              <a:rPr lang="en-US" altLang="de-DE" sz="2000" b="0" dirty="0">
                <a:solidFill>
                  <a:srgbClr val="333333"/>
                </a:solidFill>
                <a:latin typeface="Calibri Light"/>
              </a:rPr>
              <a:t> al </a:t>
            </a:r>
            <a:r>
              <a:rPr lang="en-US" altLang="de-DE" sz="2000" b="0" dirty="0" err="1">
                <a:solidFill>
                  <a:srgbClr val="333333"/>
                </a:solidFill>
                <a:latin typeface="Calibri Light"/>
              </a:rPr>
              <a:t>ensayo</a:t>
            </a:r>
            <a:r>
              <a:rPr lang="en-US" altLang="de-DE" sz="2000" b="0" dirty="0">
                <a:solidFill>
                  <a:srgbClr val="333333"/>
                </a:solidFill>
                <a:latin typeface="Calibri Light"/>
              </a:rPr>
              <a:t>. </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El director </a:t>
            </a:r>
            <a:r>
              <a:rPr lang="en-US" altLang="de-DE" sz="2000" b="0" dirty="0" err="1">
                <a:solidFill>
                  <a:srgbClr val="004992"/>
                </a:solidFill>
                <a:latin typeface="Calibri Light"/>
              </a:rPr>
              <a:t>acaba</a:t>
            </a:r>
            <a:r>
              <a:rPr lang="en-US" altLang="de-DE" sz="2000" b="0" dirty="0">
                <a:solidFill>
                  <a:srgbClr val="004992"/>
                </a:solidFill>
                <a:latin typeface="Calibri Light"/>
              </a:rPr>
              <a:t> de </a:t>
            </a:r>
            <a:r>
              <a:rPr lang="en-US" altLang="de-DE" sz="2000" b="0" dirty="0" err="1">
                <a:solidFill>
                  <a:srgbClr val="004992"/>
                </a:solidFill>
                <a:latin typeface="Calibri Light"/>
              </a:rPr>
              <a:t>gritarle</a:t>
            </a:r>
            <a:r>
              <a:rPr lang="en-US" altLang="de-DE" sz="2000" b="0" dirty="0">
                <a:solidFill>
                  <a:srgbClr val="004992"/>
                </a:solidFill>
                <a:latin typeface="Calibri Light"/>
              </a:rPr>
              <a:t> al hombre de la </a:t>
            </a:r>
            <a:r>
              <a:rPr lang="en-US" altLang="de-DE" sz="2000" b="0" dirty="0" err="1">
                <a:solidFill>
                  <a:srgbClr val="004992"/>
                </a:solidFill>
                <a:latin typeface="Calibri Light"/>
              </a:rPr>
              <a:t>primera</a:t>
            </a:r>
            <a:r>
              <a:rPr lang="en-US" altLang="de-DE" sz="2000" b="0" dirty="0">
                <a:solidFill>
                  <a:srgbClr val="004992"/>
                </a:solidFill>
                <a:latin typeface="Calibri Light"/>
              </a:rPr>
              <a:t> fila </a:t>
            </a:r>
            <a:r>
              <a:rPr lang="en-US" altLang="de-DE" sz="2000" b="0" dirty="0" err="1">
                <a:solidFill>
                  <a:srgbClr val="004992"/>
                </a:solidFill>
                <a:latin typeface="Calibri Light"/>
              </a:rPr>
              <a:t>porque</a:t>
            </a:r>
            <a:r>
              <a:rPr lang="en-US" altLang="de-DE" sz="2000" b="0" dirty="0">
                <a:solidFill>
                  <a:srgbClr val="004992"/>
                </a:solidFill>
                <a:latin typeface="Calibri Light"/>
              </a:rPr>
              <a:t> </a:t>
            </a:r>
            <a:r>
              <a:rPr lang="en-US" altLang="de-DE" sz="2000" b="0" dirty="0" err="1">
                <a:solidFill>
                  <a:srgbClr val="004992"/>
                </a:solidFill>
                <a:latin typeface="Calibri Light"/>
              </a:rPr>
              <a:t>desafina</a:t>
            </a:r>
            <a:r>
              <a:rPr lang="en-US" altLang="de-DE" sz="2000" b="0" dirty="0">
                <a:solidFill>
                  <a:srgbClr val="004992"/>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La </a:t>
            </a:r>
            <a:r>
              <a:rPr lang="en-US" altLang="de-DE" sz="2000" b="0" dirty="0" err="1">
                <a:solidFill>
                  <a:srgbClr val="333333"/>
                </a:solidFill>
                <a:latin typeface="Calibri Light"/>
              </a:rPr>
              <a:t>chica</a:t>
            </a:r>
            <a:r>
              <a:rPr lang="en-US" altLang="de-DE" sz="2000" b="0" dirty="0">
                <a:solidFill>
                  <a:srgbClr val="333333"/>
                </a:solidFill>
                <a:latin typeface="Calibri Light"/>
              </a:rPr>
              <a:t> de la </a:t>
            </a:r>
            <a:r>
              <a:rPr lang="en-US" altLang="de-DE" sz="2000" b="0" dirty="0" err="1">
                <a:solidFill>
                  <a:srgbClr val="333333"/>
                </a:solidFill>
                <a:latin typeface="Calibri Light"/>
              </a:rPr>
              <a:t>primera</a:t>
            </a:r>
            <a:r>
              <a:rPr lang="en-US" altLang="de-DE" sz="2000" b="0" dirty="0">
                <a:solidFill>
                  <a:srgbClr val="333333"/>
                </a:solidFill>
                <a:latin typeface="Calibri Light"/>
              </a:rPr>
              <a:t> fila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contándole</a:t>
            </a:r>
            <a:r>
              <a:rPr lang="en-US" altLang="de-DE" sz="2000" b="0" dirty="0">
                <a:solidFill>
                  <a:srgbClr val="333333"/>
                </a:solidFill>
                <a:latin typeface="Calibri Light"/>
              </a:rPr>
              <a:t> al hombre que </a:t>
            </a:r>
            <a:r>
              <a:rPr lang="en-US" altLang="de-DE" sz="2000" b="0" dirty="0" err="1">
                <a:solidFill>
                  <a:srgbClr val="333333"/>
                </a:solidFill>
                <a:latin typeface="Calibri Light"/>
              </a:rPr>
              <a:t>está</a:t>
            </a:r>
            <a:r>
              <a:rPr lang="en-US" altLang="de-DE" sz="2000" b="0" dirty="0">
                <a:solidFill>
                  <a:srgbClr val="333333"/>
                </a:solidFill>
                <a:latin typeface="Calibri Light"/>
              </a:rPr>
              <a:t> a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lado</a:t>
            </a:r>
            <a:r>
              <a:rPr lang="en-US" altLang="de-DE" sz="2000" b="0" dirty="0">
                <a:solidFill>
                  <a:srgbClr val="333333"/>
                </a:solidFill>
                <a:latin typeface="Calibri Light"/>
              </a:rPr>
              <a:t> que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enamorada</a:t>
            </a:r>
            <a:r>
              <a:rPr lang="en-US" altLang="de-DE" sz="2000" b="0" dirty="0">
                <a:solidFill>
                  <a:srgbClr val="333333"/>
                </a:solidFill>
                <a:latin typeface="Calibri Light"/>
              </a:rPr>
              <a:t> del director.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director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nervioso</a:t>
            </a:r>
            <a:r>
              <a:rPr lang="en-US" altLang="de-DE" sz="2000" b="0" dirty="0">
                <a:solidFill>
                  <a:srgbClr val="333333"/>
                </a:solidFill>
                <a:latin typeface="Calibri Light"/>
              </a:rPr>
              <a:t> </a:t>
            </a:r>
            <a:r>
              <a:rPr lang="en-US" altLang="de-DE" sz="2000" b="0" dirty="0" err="1">
                <a:solidFill>
                  <a:srgbClr val="333333"/>
                </a:solidFill>
                <a:latin typeface="Calibri Light"/>
              </a:rPr>
              <a:t>porque</a:t>
            </a:r>
            <a:r>
              <a:rPr lang="en-US" altLang="de-DE" sz="2000" b="0" dirty="0">
                <a:solidFill>
                  <a:srgbClr val="333333"/>
                </a:solidFill>
                <a:latin typeface="Calibri Light"/>
              </a:rPr>
              <a:t> no </a:t>
            </a:r>
            <a:r>
              <a:rPr lang="en-US" altLang="de-DE" sz="2000" b="0" dirty="0" err="1">
                <a:solidFill>
                  <a:srgbClr val="333333"/>
                </a:solidFill>
                <a:latin typeface="Calibri Light"/>
              </a:rPr>
              <a:t>encuentra</a:t>
            </a:r>
            <a:r>
              <a:rPr lang="en-US" altLang="de-DE" sz="2000" b="0" dirty="0">
                <a:solidFill>
                  <a:srgbClr val="333333"/>
                </a:solidFill>
                <a:latin typeface="Calibri Light"/>
              </a:rPr>
              <a:t>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batuta</a:t>
            </a:r>
            <a:r>
              <a:rPr lang="en-US" altLang="de-DE" sz="2000" b="0" dirty="0">
                <a:solidFill>
                  <a:srgbClr val="333333"/>
                </a:solidFill>
                <a:latin typeface="Calibri Light"/>
              </a:rPr>
              <a:t>. </a:t>
            </a:r>
            <a:endParaRPr lang="de-DE"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27</a:t>
            </a:fld>
            <a:endParaRPr lang="de-DE" altLang="de-DE" b="0">
              <a:latin typeface="Calibri Light"/>
            </a:endParaRPr>
          </a:p>
        </p:txBody>
      </p:sp>
      <p:sp>
        <p:nvSpPr>
          <p:cNvPr id="31" name="Caption_5837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2" name="Caption_5837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3" name="Caption_5837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9" name="Picture 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1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5"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acaba de construir una cerca para su perro.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está comprando un perro guardián.</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acaba de huir del perro que está ladrando. </a:t>
            </a:r>
            <a:endParaRPr lang="de-DE" altLang="de-DE" sz="2000" b="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está jugando con el perro de su vecino.</a:t>
            </a:r>
            <a:endParaRPr lang="de-DE" altLang="de-DE" sz="2000" b="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28</a:t>
            </a:fld>
            <a:endParaRPr lang="de-DE" altLang="de-DE" b="0">
              <a:latin typeface="Calibri Light"/>
            </a:endParaRPr>
          </a:p>
        </p:txBody>
      </p:sp>
      <p:sp>
        <p:nvSpPr>
          <p:cNvPr id="16" name="Caption_60422"/>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8"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60429"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acaba</a:t>
            </a:r>
            <a:r>
              <a:rPr lang="en-US" altLang="de-DE" sz="2000" b="0" dirty="0">
                <a:solidFill>
                  <a:srgbClr val="333333"/>
                </a:solidFill>
                <a:latin typeface="Calibri Light"/>
              </a:rPr>
              <a:t> de </a:t>
            </a:r>
            <a:r>
              <a:rPr lang="en-US" altLang="de-DE" sz="2000" b="0" dirty="0" err="1">
                <a:solidFill>
                  <a:srgbClr val="333333"/>
                </a:solidFill>
                <a:latin typeface="Calibri Light"/>
              </a:rPr>
              <a:t>construir</a:t>
            </a:r>
            <a:r>
              <a:rPr lang="en-US" altLang="de-DE" sz="2000" b="0" dirty="0">
                <a:solidFill>
                  <a:srgbClr val="333333"/>
                </a:solidFill>
                <a:latin typeface="Calibri Light"/>
              </a:rPr>
              <a:t>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cerca</a:t>
            </a:r>
            <a:r>
              <a:rPr lang="en-US" altLang="de-DE" sz="2000" b="0" dirty="0">
                <a:solidFill>
                  <a:srgbClr val="333333"/>
                </a:solidFill>
                <a:latin typeface="Calibri Light"/>
              </a:rPr>
              <a:t> para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perro</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comprando</a:t>
            </a:r>
            <a:r>
              <a:rPr lang="en-US" altLang="de-DE" sz="2000" b="0" dirty="0">
                <a:solidFill>
                  <a:srgbClr val="333333"/>
                </a:solidFill>
                <a:latin typeface="Calibri Light"/>
              </a:rPr>
              <a:t> un </a:t>
            </a:r>
            <a:r>
              <a:rPr lang="en-US" altLang="de-DE" sz="2000" b="0" dirty="0" err="1">
                <a:solidFill>
                  <a:srgbClr val="333333"/>
                </a:solidFill>
                <a:latin typeface="Calibri Light"/>
              </a:rPr>
              <a:t>perro</a:t>
            </a:r>
            <a:r>
              <a:rPr lang="en-US" altLang="de-DE" sz="2000" b="0" dirty="0">
                <a:solidFill>
                  <a:srgbClr val="333333"/>
                </a:solidFill>
                <a:latin typeface="Calibri Light"/>
              </a:rPr>
              <a:t> </a:t>
            </a:r>
            <a:r>
              <a:rPr lang="en-US" altLang="de-DE" sz="2000" b="0" dirty="0" err="1">
                <a:solidFill>
                  <a:srgbClr val="333333"/>
                </a:solidFill>
                <a:latin typeface="Calibri Light"/>
              </a:rPr>
              <a:t>guardián</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acaba</a:t>
            </a:r>
            <a:r>
              <a:rPr lang="en-US" altLang="de-DE" sz="2000" b="0" dirty="0">
                <a:solidFill>
                  <a:srgbClr val="333333"/>
                </a:solidFill>
                <a:latin typeface="Calibri Light"/>
              </a:rPr>
              <a:t> de </a:t>
            </a:r>
            <a:r>
              <a:rPr lang="en-US" altLang="de-DE" sz="2000" b="0" dirty="0" err="1">
                <a:solidFill>
                  <a:srgbClr val="333333"/>
                </a:solidFill>
                <a:latin typeface="Calibri Light"/>
              </a:rPr>
              <a:t>huir</a:t>
            </a:r>
            <a:r>
              <a:rPr lang="en-US" altLang="de-DE" sz="2000" b="0" dirty="0">
                <a:solidFill>
                  <a:srgbClr val="333333"/>
                </a:solidFill>
                <a:latin typeface="Calibri Light"/>
              </a:rPr>
              <a:t> del </a:t>
            </a:r>
            <a:r>
              <a:rPr lang="en-US" altLang="de-DE" sz="2000" b="0" dirty="0" err="1">
                <a:solidFill>
                  <a:srgbClr val="333333"/>
                </a:solidFill>
                <a:latin typeface="Calibri Light"/>
              </a:rPr>
              <a:t>perro</a:t>
            </a:r>
            <a:r>
              <a:rPr lang="en-US" altLang="de-DE" sz="2000" b="0" dirty="0">
                <a:solidFill>
                  <a:srgbClr val="333333"/>
                </a:solidFill>
                <a:latin typeface="Calibri Light"/>
              </a:rPr>
              <a:t> que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ladrando</a:t>
            </a:r>
            <a:r>
              <a:rPr lang="en-US" altLang="de-DE" sz="2000" b="0" dirty="0">
                <a:solidFill>
                  <a:srgbClr val="333333"/>
                </a:solidFill>
                <a:latin typeface="Calibri Light"/>
              </a:rPr>
              <a:t>. </a:t>
            </a:r>
            <a:endParaRPr lang="de-DE"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jugando</a:t>
            </a:r>
            <a:r>
              <a:rPr lang="en-US" altLang="de-DE" sz="2000" b="0" dirty="0">
                <a:solidFill>
                  <a:srgbClr val="333333"/>
                </a:solidFill>
                <a:latin typeface="Calibri Light"/>
              </a:rPr>
              <a:t> con el </a:t>
            </a:r>
            <a:r>
              <a:rPr lang="en-US" altLang="de-DE" sz="2000" b="0" dirty="0" err="1">
                <a:solidFill>
                  <a:srgbClr val="333333"/>
                </a:solidFill>
                <a:latin typeface="Calibri Light"/>
              </a:rPr>
              <a:t>perro</a:t>
            </a:r>
            <a:r>
              <a:rPr lang="en-US" altLang="de-DE" sz="2000" b="0" dirty="0">
                <a:solidFill>
                  <a:srgbClr val="333333"/>
                </a:solidFill>
                <a:latin typeface="Calibri Light"/>
              </a:rPr>
              <a:t> de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vecino</a:t>
            </a:r>
            <a:r>
              <a:rPr lang="en-US" altLang="de-DE" sz="2000" b="0" dirty="0">
                <a:solidFill>
                  <a:srgbClr val="333333"/>
                </a:solidFill>
                <a:latin typeface="Calibri Light"/>
              </a:rPr>
              <a:t>.</a:t>
            </a:r>
            <a:endParaRPr lang="de-DE"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29</a:t>
            </a:fld>
            <a:endParaRPr lang="de-DE" altLang="de-DE" b="0">
              <a:latin typeface="Calibri Light"/>
            </a:endParaRPr>
          </a:p>
        </p:txBody>
      </p:sp>
      <p:sp>
        <p:nvSpPr>
          <p:cNvPr id="24" name="Caption_6247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5" name="Caption_62474"/>
          <p:cNvSpPr txBox="1">
            <a:spLocks noChangeArrowheads="1"/>
          </p:cNvSpPr>
          <p:nvPr/>
        </p:nvSpPr>
        <p:spPr bwMode="auto">
          <a:xfrm>
            <a:off x="903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20"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pic>
        <p:nvPicPr>
          <p:cNvPr id="21" name="Picture 14"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62480"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acaba</a:t>
            </a:r>
            <a:r>
              <a:rPr lang="en-US" altLang="de-DE" sz="2000" b="0" dirty="0">
                <a:solidFill>
                  <a:srgbClr val="333333"/>
                </a:solidFill>
                <a:latin typeface="Calibri Light"/>
              </a:rPr>
              <a:t> de </a:t>
            </a:r>
            <a:r>
              <a:rPr lang="en-US" altLang="de-DE" sz="2000" b="0" dirty="0" err="1">
                <a:solidFill>
                  <a:srgbClr val="333333"/>
                </a:solidFill>
                <a:latin typeface="Calibri Light"/>
              </a:rPr>
              <a:t>construir</a:t>
            </a:r>
            <a:r>
              <a:rPr lang="en-US" altLang="de-DE" sz="2000" b="0" dirty="0">
                <a:solidFill>
                  <a:srgbClr val="333333"/>
                </a:solidFill>
                <a:latin typeface="Calibri Light"/>
              </a:rPr>
              <a:t>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cerca</a:t>
            </a:r>
            <a:r>
              <a:rPr lang="en-US" altLang="de-DE" sz="2000" b="0" dirty="0">
                <a:solidFill>
                  <a:srgbClr val="333333"/>
                </a:solidFill>
                <a:latin typeface="Calibri Light"/>
              </a:rPr>
              <a:t> para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perro</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comprando</a:t>
            </a:r>
            <a:r>
              <a:rPr lang="en-US" altLang="de-DE" sz="2000" b="0" dirty="0">
                <a:solidFill>
                  <a:srgbClr val="333333"/>
                </a:solidFill>
                <a:latin typeface="Calibri Light"/>
              </a:rPr>
              <a:t> un </a:t>
            </a:r>
            <a:r>
              <a:rPr lang="en-US" altLang="de-DE" sz="2000" b="0" dirty="0" err="1">
                <a:solidFill>
                  <a:srgbClr val="333333"/>
                </a:solidFill>
                <a:latin typeface="Calibri Light"/>
              </a:rPr>
              <a:t>perro</a:t>
            </a:r>
            <a:r>
              <a:rPr lang="en-US" altLang="de-DE" sz="2000" b="0" dirty="0">
                <a:solidFill>
                  <a:srgbClr val="333333"/>
                </a:solidFill>
                <a:latin typeface="Calibri Light"/>
              </a:rPr>
              <a:t> </a:t>
            </a:r>
            <a:r>
              <a:rPr lang="en-US" altLang="de-DE" sz="2000" b="0" dirty="0" err="1">
                <a:solidFill>
                  <a:srgbClr val="333333"/>
                </a:solidFill>
                <a:latin typeface="Calibri Light"/>
              </a:rPr>
              <a:t>guardián</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acaba</a:t>
            </a:r>
            <a:r>
              <a:rPr lang="en-US" altLang="de-DE" sz="2000" b="0" dirty="0">
                <a:solidFill>
                  <a:srgbClr val="333333"/>
                </a:solidFill>
                <a:latin typeface="Calibri Light"/>
              </a:rPr>
              <a:t> de </a:t>
            </a:r>
            <a:r>
              <a:rPr lang="en-US" altLang="de-DE" sz="2000" b="0" dirty="0" err="1">
                <a:solidFill>
                  <a:srgbClr val="333333"/>
                </a:solidFill>
                <a:latin typeface="Calibri Light"/>
              </a:rPr>
              <a:t>huir</a:t>
            </a:r>
            <a:r>
              <a:rPr lang="en-US" altLang="de-DE" sz="2000" b="0" dirty="0">
                <a:solidFill>
                  <a:srgbClr val="333333"/>
                </a:solidFill>
                <a:latin typeface="Calibri Light"/>
              </a:rPr>
              <a:t> del </a:t>
            </a:r>
            <a:r>
              <a:rPr lang="en-US" altLang="de-DE" sz="2000" b="0" dirty="0" err="1">
                <a:solidFill>
                  <a:srgbClr val="333333"/>
                </a:solidFill>
                <a:latin typeface="Calibri Light"/>
              </a:rPr>
              <a:t>perro</a:t>
            </a:r>
            <a:r>
              <a:rPr lang="en-US" altLang="de-DE" sz="2000" b="0" dirty="0">
                <a:solidFill>
                  <a:srgbClr val="333333"/>
                </a:solidFill>
                <a:latin typeface="Calibri Light"/>
              </a:rPr>
              <a:t> que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ladrando</a:t>
            </a:r>
            <a:r>
              <a:rPr lang="en-US" altLang="de-DE" sz="2000" b="0" dirty="0">
                <a:solidFill>
                  <a:srgbClr val="333333"/>
                </a:solidFill>
                <a:latin typeface="Calibri Light"/>
              </a:rPr>
              <a:t>. </a:t>
            </a:r>
            <a:endParaRPr lang="de-DE"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jugando</a:t>
            </a:r>
            <a:r>
              <a:rPr lang="en-US" altLang="de-DE" sz="2000" b="0" dirty="0">
                <a:solidFill>
                  <a:srgbClr val="333333"/>
                </a:solidFill>
                <a:latin typeface="Calibri Light"/>
              </a:rPr>
              <a:t> con el </a:t>
            </a:r>
            <a:r>
              <a:rPr lang="en-US" altLang="de-DE" sz="2000" b="0" dirty="0" err="1">
                <a:solidFill>
                  <a:srgbClr val="333333"/>
                </a:solidFill>
                <a:latin typeface="Calibri Light"/>
              </a:rPr>
              <a:t>perro</a:t>
            </a:r>
            <a:r>
              <a:rPr lang="en-US" altLang="de-DE" sz="2000" b="0" dirty="0">
                <a:solidFill>
                  <a:srgbClr val="333333"/>
                </a:solidFill>
                <a:latin typeface="Calibri Light"/>
              </a:rPr>
              <a:t> de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vecino</a:t>
            </a:r>
            <a:r>
              <a:rPr lang="en-US" altLang="de-DE" sz="2000" b="0" dirty="0">
                <a:solidFill>
                  <a:srgbClr val="333333"/>
                </a:solidFill>
                <a:latin typeface="Calibri Light"/>
              </a:rPr>
              <a:t>.</a:t>
            </a:r>
            <a:endParaRPr lang="de-DE"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30</a:t>
            </a:fld>
            <a:endParaRPr lang="de-DE" altLang="de-DE" b="0">
              <a:latin typeface="Calibri Light"/>
            </a:endParaRPr>
          </a:p>
        </p:txBody>
      </p:sp>
      <p:sp>
        <p:nvSpPr>
          <p:cNvPr id="31" name="Caption_64526"/>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2" name="Caption_64525"/>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3" name="Caption_64524"/>
          <p:cNvSpPr txBox="1">
            <a:spLocks noChangeArrowheads="1"/>
          </p:cNvSpPr>
          <p:nvPr/>
        </p:nvSpPr>
        <p:spPr bwMode="auto">
          <a:xfrm>
            <a:off x="1088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27"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28"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29" name="Picture 21"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7"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acaba</a:t>
            </a:r>
            <a:r>
              <a:rPr lang="en-US" altLang="de-DE" sz="2000" b="0" dirty="0">
                <a:solidFill>
                  <a:srgbClr val="333333"/>
                </a:solidFill>
                <a:latin typeface="Calibri Light"/>
              </a:rPr>
              <a:t> de </a:t>
            </a:r>
            <a:r>
              <a:rPr lang="en-US" altLang="de-DE" sz="2000" b="0" dirty="0" err="1">
                <a:solidFill>
                  <a:srgbClr val="333333"/>
                </a:solidFill>
                <a:latin typeface="Calibri Light"/>
              </a:rPr>
              <a:t>construir</a:t>
            </a:r>
            <a:r>
              <a:rPr lang="en-US" altLang="de-DE" sz="2000" b="0" dirty="0">
                <a:solidFill>
                  <a:srgbClr val="333333"/>
                </a:solidFill>
                <a:latin typeface="Calibri Light"/>
              </a:rPr>
              <a:t>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cerca</a:t>
            </a:r>
            <a:r>
              <a:rPr lang="en-US" altLang="de-DE" sz="2000" b="0" dirty="0">
                <a:solidFill>
                  <a:srgbClr val="333333"/>
                </a:solidFill>
                <a:latin typeface="Calibri Light"/>
              </a:rPr>
              <a:t> para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perro</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comprando</a:t>
            </a:r>
            <a:r>
              <a:rPr lang="en-US" altLang="de-DE" sz="2000" b="0" dirty="0">
                <a:solidFill>
                  <a:srgbClr val="333333"/>
                </a:solidFill>
                <a:latin typeface="Calibri Light"/>
              </a:rPr>
              <a:t> un </a:t>
            </a:r>
            <a:r>
              <a:rPr lang="en-US" altLang="de-DE" sz="2000" b="0" dirty="0" err="1">
                <a:solidFill>
                  <a:srgbClr val="333333"/>
                </a:solidFill>
                <a:latin typeface="Calibri Light"/>
              </a:rPr>
              <a:t>perro</a:t>
            </a:r>
            <a:r>
              <a:rPr lang="en-US" altLang="de-DE" sz="2000" b="0" dirty="0">
                <a:solidFill>
                  <a:srgbClr val="333333"/>
                </a:solidFill>
                <a:latin typeface="Calibri Light"/>
              </a:rPr>
              <a:t> </a:t>
            </a:r>
            <a:r>
              <a:rPr lang="en-US" altLang="de-DE" sz="2000" b="0" dirty="0" err="1">
                <a:solidFill>
                  <a:srgbClr val="333333"/>
                </a:solidFill>
                <a:latin typeface="Calibri Light"/>
              </a:rPr>
              <a:t>guardián</a:t>
            </a:r>
            <a:r>
              <a:rPr lang="en-US" altLang="de-DE" sz="2000" b="0" dirty="0">
                <a:solidFill>
                  <a:srgbClr val="333333"/>
                </a:solidFill>
                <a:latin typeface="Calibri Light"/>
              </a:rPr>
              <a:t>.</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El hombre </a:t>
            </a:r>
            <a:r>
              <a:rPr lang="en-US" altLang="de-DE" sz="2000" b="0" dirty="0" err="1">
                <a:solidFill>
                  <a:srgbClr val="004992"/>
                </a:solidFill>
                <a:latin typeface="Calibri Light"/>
              </a:rPr>
              <a:t>acaba</a:t>
            </a:r>
            <a:r>
              <a:rPr lang="en-US" altLang="de-DE" sz="2000" b="0" dirty="0">
                <a:solidFill>
                  <a:srgbClr val="004992"/>
                </a:solidFill>
                <a:latin typeface="Calibri Light"/>
              </a:rPr>
              <a:t> de </a:t>
            </a:r>
            <a:r>
              <a:rPr lang="en-US" altLang="de-DE" sz="2000" b="0" dirty="0" err="1">
                <a:solidFill>
                  <a:srgbClr val="004992"/>
                </a:solidFill>
                <a:latin typeface="Calibri Light"/>
              </a:rPr>
              <a:t>huir</a:t>
            </a:r>
            <a:r>
              <a:rPr lang="en-US" altLang="de-DE" sz="2000" b="0" dirty="0">
                <a:solidFill>
                  <a:srgbClr val="004992"/>
                </a:solidFill>
                <a:latin typeface="Calibri Light"/>
              </a:rPr>
              <a:t> del </a:t>
            </a:r>
            <a:r>
              <a:rPr lang="en-US" altLang="de-DE" sz="2000" b="0" dirty="0" err="1">
                <a:solidFill>
                  <a:srgbClr val="004992"/>
                </a:solidFill>
                <a:latin typeface="Calibri Light"/>
              </a:rPr>
              <a:t>perro</a:t>
            </a:r>
            <a:r>
              <a:rPr lang="en-US" altLang="de-DE" sz="2000" b="0" dirty="0">
                <a:solidFill>
                  <a:srgbClr val="004992"/>
                </a:solidFill>
                <a:latin typeface="Calibri Light"/>
              </a:rPr>
              <a:t> que </a:t>
            </a:r>
            <a:r>
              <a:rPr lang="en-US" altLang="de-DE" sz="2000" b="0" dirty="0" err="1">
                <a:solidFill>
                  <a:srgbClr val="004992"/>
                </a:solidFill>
                <a:latin typeface="Calibri Light"/>
              </a:rPr>
              <a:t>está</a:t>
            </a:r>
            <a:r>
              <a:rPr lang="en-US" altLang="de-DE" sz="2000" b="0" dirty="0">
                <a:solidFill>
                  <a:srgbClr val="004992"/>
                </a:solidFill>
                <a:latin typeface="Calibri Light"/>
              </a:rPr>
              <a:t> </a:t>
            </a:r>
            <a:r>
              <a:rPr lang="en-US" altLang="de-DE" sz="2000" b="0" dirty="0" err="1">
                <a:solidFill>
                  <a:srgbClr val="004992"/>
                </a:solidFill>
                <a:latin typeface="Calibri Light"/>
              </a:rPr>
              <a:t>ladrando</a:t>
            </a:r>
            <a:r>
              <a:rPr lang="en-US" altLang="de-DE" sz="2000" b="0" dirty="0">
                <a:solidFill>
                  <a:srgbClr val="004992"/>
                </a:solidFill>
                <a:latin typeface="Calibri Light"/>
              </a:rPr>
              <a:t>. </a:t>
            </a:r>
            <a:endParaRPr lang="de-DE" altLang="de-DE" sz="2000" b="0" dirty="0">
              <a:solidFill>
                <a:srgbClr val="004992"/>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jugando</a:t>
            </a:r>
            <a:r>
              <a:rPr lang="en-US" altLang="de-DE" sz="2000" b="0" dirty="0">
                <a:solidFill>
                  <a:srgbClr val="333333"/>
                </a:solidFill>
                <a:latin typeface="Calibri Light"/>
              </a:rPr>
              <a:t> con el </a:t>
            </a:r>
            <a:r>
              <a:rPr lang="en-US" altLang="de-DE" sz="2000" b="0" dirty="0" err="1">
                <a:solidFill>
                  <a:srgbClr val="333333"/>
                </a:solidFill>
                <a:latin typeface="Calibri Light"/>
              </a:rPr>
              <a:t>perro</a:t>
            </a:r>
            <a:r>
              <a:rPr lang="en-US" altLang="de-DE" sz="2000" b="0" dirty="0">
                <a:solidFill>
                  <a:srgbClr val="333333"/>
                </a:solidFill>
                <a:latin typeface="Calibri Light"/>
              </a:rPr>
              <a:t> de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vecino</a:t>
            </a:r>
            <a:r>
              <a:rPr lang="en-US" altLang="de-DE" sz="2000" b="0" dirty="0">
                <a:solidFill>
                  <a:srgbClr val="333333"/>
                </a:solidFill>
                <a:latin typeface="Calibri Light"/>
              </a:rPr>
              <a:t>.</a:t>
            </a:r>
            <a:endParaRPr lang="de-DE"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31</a:t>
            </a:fld>
            <a:endParaRPr lang="de-DE" altLang="de-DE" b="0">
              <a:latin typeface="Calibri Light"/>
            </a:endParaRPr>
          </a:p>
        </p:txBody>
      </p:sp>
      <p:sp>
        <p:nvSpPr>
          <p:cNvPr id="74" name="Caption_64526"/>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75" name="Caption_64525"/>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76" name="Caption_64524"/>
          <p:cNvSpPr txBox="1">
            <a:spLocks noChangeArrowheads="1"/>
          </p:cNvSpPr>
          <p:nvPr/>
        </p:nvSpPr>
        <p:spPr bwMode="auto">
          <a:xfrm>
            <a:off x="1088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26"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27"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28" name="Picture 21"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66566"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La mujer va a vender su ropa a una tienda de ropa de segunda mano.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La mujer está dando un paseo en un agradable día de primavera.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La mujer acaba de hacer la colada en una lavandería.</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La mujer está sacando la basura. </a:t>
            </a:r>
            <a:endParaRPr lang="de-DE" altLang="de-DE" sz="2000" b="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32</a:t>
            </a:fld>
            <a:endParaRPr lang="de-DE" altLang="de-DE" b="0">
              <a:latin typeface="Calibri Light"/>
            </a:endParaRPr>
          </a:p>
        </p:txBody>
      </p:sp>
      <p:sp>
        <p:nvSpPr>
          <p:cNvPr id="13" name="Caption_67588"/>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68619"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La mujer va a vender su ropa a una tienda de ropa de segunda mano.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La mujer está dando un paseo en un agradable día de primavera.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La mujer acaba de hacer la colada en una lavandería.</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La mujer está sacando la basura. </a:t>
            </a:r>
            <a:endParaRPr lang="de-DE" altLang="de-DE" sz="2000" b="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33</a:t>
            </a:fld>
            <a:endParaRPr lang="de-DE" altLang="de-DE" b="0">
              <a:latin typeface="Calibri Light"/>
            </a:endParaRPr>
          </a:p>
        </p:txBody>
      </p:sp>
      <p:sp>
        <p:nvSpPr>
          <p:cNvPr id="24" name="Caption_69638"/>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5" name="Caption_69636"/>
          <p:cNvSpPr txBox="1">
            <a:spLocks noChangeArrowheads="1"/>
          </p:cNvSpPr>
          <p:nvPr/>
        </p:nvSpPr>
        <p:spPr bwMode="auto">
          <a:xfrm>
            <a:off x="856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7"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70673"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La </a:t>
            </a:r>
            <a:r>
              <a:rPr lang="en-US" altLang="de-DE" sz="2000" b="0" dirty="0" err="1">
                <a:solidFill>
                  <a:srgbClr val="333333"/>
                </a:solidFill>
                <a:latin typeface="Calibri Light"/>
              </a:rPr>
              <a:t>mujer</a:t>
            </a:r>
            <a:r>
              <a:rPr lang="en-US" altLang="de-DE" sz="2000" b="0" dirty="0">
                <a:solidFill>
                  <a:srgbClr val="333333"/>
                </a:solidFill>
                <a:latin typeface="Calibri Light"/>
              </a:rPr>
              <a:t> </a:t>
            </a:r>
            <a:r>
              <a:rPr lang="en-US" altLang="de-DE" sz="2000" b="0" dirty="0" err="1">
                <a:solidFill>
                  <a:srgbClr val="333333"/>
                </a:solidFill>
                <a:latin typeface="Calibri Light"/>
              </a:rPr>
              <a:t>va</a:t>
            </a:r>
            <a:r>
              <a:rPr lang="en-US" altLang="de-DE" sz="2000" b="0" dirty="0">
                <a:solidFill>
                  <a:srgbClr val="333333"/>
                </a:solidFill>
                <a:latin typeface="Calibri Light"/>
              </a:rPr>
              <a:t> a vender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ropa</a:t>
            </a:r>
            <a:r>
              <a:rPr lang="en-US" altLang="de-DE" sz="2000" b="0" dirty="0">
                <a:solidFill>
                  <a:srgbClr val="333333"/>
                </a:solidFill>
                <a:latin typeface="Calibri Light"/>
              </a:rPr>
              <a:t> a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tienda</a:t>
            </a:r>
            <a:r>
              <a:rPr lang="en-US" altLang="de-DE" sz="2000" b="0" dirty="0">
                <a:solidFill>
                  <a:srgbClr val="333333"/>
                </a:solidFill>
                <a:latin typeface="Calibri Light"/>
              </a:rPr>
              <a:t> de </a:t>
            </a:r>
            <a:r>
              <a:rPr lang="en-US" altLang="de-DE" sz="2000" b="0" dirty="0" err="1">
                <a:solidFill>
                  <a:srgbClr val="333333"/>
                </a:solidFill>
                <a:latin typeface="Calibri Light"/>
              </a:rPr>
              <a:t>ropa</a:t>
            </a:r>
            <a:r>
              <a:rPr lang="en-US" altLang="de-DE" sz="2000" b="0" dirty="0">
                <a:solidFill>
                  <a:srgbClr val="333333"/>
                </a:solidFill>
                <a:latin typeface="Calibri Light"/>
              </a:rPr>
              <a:t> de </a:t>
            </a:r>
            <a:r>
              <a:rPr lang="en-US" altLang="de-DE" sz="2000" b="0" dirty="0" err="1">
                <a:solidFill>
                  <a:srgbClr val="333333"/>
                </a:solidFill>
                <a:latin typeface="Calibri Light"/>
              </a:rPr>
              <a:t>segunda</a:t>
            </a:r>
            <a:r>
              <a:rPr lang="en-US" altLang="de-DE" sz="2000" b="0" dirty="0">
                <a:solidFill>
                  <a:srgbClr val="333333"/>
                </a:solidFill>
                <a:latin typeface="Calibri Light"/>
              </a:rPr>
              <a:t> </a:t>
            </a:r>
            <a:r>
              <a:rPr lang="en-US" altLang="de-DE" sz="2000" b="0" dirty="0" err="1">
                <a:solidFill>
                  <a:srgbClr val="333333"/>
                </a:solidFill>
                <a:latin typeface="Calibri Light"/>
              </a:rPr>
              <a:t>mano</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La </a:t>
            </a:r>
            <a:r>
              <a:rPr lang="en-US" altLang="de-DE" sz="2000" b="0" dirty="0" err="1">
                <a:solidFill>
                  <a:srgbClr val="333333"/>
                </a:solidFill>
                <a:latin typeface="Calibri Light"/>
              </a:rPr>
              <a:t>mujer</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dando</a:t>
            </a:r>
            <a:r>
              <a:rPr lang="en-US" altLang="de-DE" sz="2000" b="0" dirty="0">
                <a:solidFill>
                  <a:srgbClr val="333333"/>
                </a:solidFill>
                <a:latin typeface="Calibri Light"/>
              </a:rPr>
              <a:t> un paseo </a:t>
            </a:r>
            <a:r>
              <a:rPr lang="en-US" altLang="de-DE" sz="2000" b="0" dirty="0" err="1">
                <a:solidFill>
                  <a:srgbClr val="333333"/>
                </a:solidFill>
                <a:latin typeface="Calibri Light"/>
              </a:rPr>
              <a:t>en</a:t>
            </a:r>
            <a:r>
              <a:rPr lang="en-US" altLang="de-DE" sz="2000" b="0" dirty="0">
                <a:solidFill>
                  <a:srgbClr val="333333"/>
                </a:solidFill>
                <a:latin typeface="Calibri Light"/>
              </a:rPr>
              <a:t> un </a:t>
            </a:r>
            <a:r>
              <a:rPr lang="en-US" altLang="de-DE" sz="2000" b="0" dirty="0" err="1">
                <a:solidFill>
                  <a:srgbClr val="333333"/>
                </a:solidFill>
                <a:latin typeface="Calibri Light"/>
              </a:rPr>
              <a:t>agradable</a:t>
            </a:r>
            <a:r>
              <a:rPr lang="en-US" altLang="de-DE" sz="2000" b="0" dirty="0">
                <a:solidFill>
                  <a:srgbClr val="333333"/>
                </a:solidFill>
                <a:latin typeface="Calibri Light"/>
              </a:rPr>
              <a:t> </a:t>
            </a:r>
            <a:r>
              <a:rPr lang="en-US" altLang="de-DE" sz="2000" b="0" dirty="0" err="1">
                <a:solidFill>
                  <a:srgbClr val="333333"/>
                </a:solidFill>
                <a:latin typeface="Calibri Light"/>
              </a:rPr>
              <a:t>día</a:t>
            </a:r>
            <a:r>
              <a:rPr lang="en-US" altLang="de-DE" sz="2000" b="0" dirty="0">
                <a:solidFill>
                  <a:srgbClr val="333333"/>
                </a:solidFill>
                <a:latin typeface="Calibri Light"/>
              </a:rPr>
              <a:t> de primavera.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La </a:t>
            </a:r>
            <a:r>
              <a:rPr lang="en-US" altLang="de-DE" sz="2000" b="0" dirty="0" err="1">
                <a:solidFill>
                  <a:srgbClr val="333333"/>
                </a:solidFill>
                <a:latin typeface="Calibri Light"/>
              </a:rPr>
              <a:t>mujer</a:t>
            </a:r>
            <a:r>
              <a:rPr lang="en-US" altLang="de-DE" sz="2000" b="0" dirty="0">
                <a:solidFill>
                  <a:srgbClr val="333333"/>
                </a:solidFill>
                <a:latin typeface="Calibri Light"/>
              </a:rPr>
              <a:t> </a:t>
            </a:r>
            <a:r>
              <a:rPr lang="en-US" altLang="de-DE" sz="2000" b="0" dirty="0" err="1">
                <a:solidFill>
                  <a:srgbClr val="333333"/>
                </a:solidFill>
                <a:latin typeface="Calibri Light"/>
              </a:rPr>
              <a:t>acaba</a:t>
            </a:r>
            <a:r>
              <a:rPr lang="en-US" altLang="de-DE" sz="2000" b="0" dirty="0">
                <a:solidFill>
                  <a:srgbClr val="333333"/>
                </a:solidFill>
                <a:latin typeface="Calibri Light"/>
              </a:rPr>
              <a:t> de </a:t>
            </a:r>
            <a:r>
              <a:rPr lang="en-US" altLang="de-DE" sz="2000" b="0" dirty="0" err="1">
                <a:solidFill>
                  <a:srgbClr val="333333"/>
                </a:solidFill>
                <a:latin typeface="Calibri Light"/>
              </a:rPr>
              <a:t>hacer</a:t>
            </a:r>
            <a:r>
              <a:rPr lang="en-US" altLang="de-DE" sz="2000" b="0" dirty="0">
                <a:solidFill>
                  <a:srgbClr val="333333"/>
                </a:solidFill>
                <a:latin typeface="Calibri Light"/>
              </a:rPr>
              <a:t> la colada </a:t>
            </a:r>
            <a:r>
              <a:rPr lang="en-US" altLang="de-DE" sz="2000" b="0" dirty="0" err="1">
                <a:solidFill>
                  <a:srgbClr val="333333"/>
                </a:solidFill>
                <a:latin typeface="Calibri Light"/>
              </a:rPr>
              <a:t>en</a:t>
            </a:r>
            <a:r>
              <a:rPr lang="en-US" altLang="de-DE" sz="2000" b="0" dirty="0">
                <a:solidFill>
                  <a:srgbClr val="333333"/>
                </a:solidFill>
                <a:latin typeface="Calibri Light"/>
              </a:rPr>
              <a:t>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lavandería</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La </a:t>
            </a:r>
            <a:r>
              <a:rPr lang="en-US" altLang="de-DE" sz="2000" b="0" dirty="0" err="1">
                <a:solidFill>
                  <a:srgbClr val="333333"/>
                </a:solidFill>
                <a:latin typeface="Calibri Light"/>
              </a:rPr>
              <a:t>mujer</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sacando</a:t>
            </a:r>
            <a:r>
              <a:rPr lang="en-US" altLang="de-DE" sz="2000" b="0" dirty="0">
                <a:solidFill>
                  <a:srgbClr val="333333"/>
                </a:solidFill>
                <a:latin typeface="Calibri Light"/>
              </a:rPr>
              <a:t> la </a:t>
            </a:r>
            <a:r>
              <a:rPr lang="en-US" altLang="de-DE" sz="2000" b="0" dirty="0" err="1">
                <a:solidFill>
                  <a:srgbClr val="333333"/>
                </a:solidFill>
                <a:latin typeface="Calibri Light"/>
              </a:rPr>
              <a:t>basura</a:t>
            </a:r>
            <a:r>
              <a:rPr lang="en-US" altLang="de-DE" sz="2000" b="0" dirty="0">
                <a:solidFill>
                  <a:srgbClr val="333333"/>
                </a:solidFill>
                <a:latin typeface="Calibri Light"/>
              </a:rPr>
              <a:t>. </a:t>
            </a:r>
            <a:endParaRPr lang="de-DE" altLang="de-DE" sz="2000" b="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7" name="Slide Number Placeholder 6"/>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34</a:t>
            </a:fld>
            <a:endParaRPr lang="de-DE" altLang="de-DE" b="0">
              <a:latin typeface="Calibri Light"/>
            </a:endParaRPr>
          </a:p>
        </p:txBody>
      </p:sp>
      <p:sp>
        <p:nvSpPr>
          <p:cNvPr id="36" name="Caption_71682"/>
          <p:cNvSpPr txBox="1">
            <a:spLocks noChangeArrowheads="1"/>
          </p:cNvSpPr>
          <p:nvPr/>
        </p:nvSpPr>
        <p:spPr bwMode="auto">
          <a:xfrm>
            <a:off x="33612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7" name="Caption_71687"/>
          <p:cNvSpPr txBox="1">
            <a:spLocks noChangeArrowheads="1"/>
          </p:cNvSpPr>
          <p:nvPr/>
        </p:nvSpPr>
        <p:spPr bwMode="auto">
          <a:xfrm>
            <a:off x="68029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38" name="Caption_71685"/>
          <p:cNvSpPr txBox="1">
            <a:spLocks noChangeArrowheads="1"/>
          </p:cNvSpPr>
          <p:nvPr/>
        </p:nvSpPr>
        <p:spPr bwMode="auto">
          <a:xfrm>
            <a:off x="10291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57" name="Picture 9"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7" descr="Waschsalon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7" name="Slide Number Placeholder 6"/>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35</a:t>
            </a:fld>
            <a:endParaRPr lang="de-DE" altLang="de-DE" b="0">
              <a:latin typeface="Calibri Light"/>
            </a:endParaRPr>
          </a:p>
        </p:txBody>
      </p:sp>
      <p:sp>
        <p:nvSpPr>
          <p:cNvPr id="72720"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La </a:t>
            </a:r>
            <a:r>
              <a:rPr lang="en-US" altLang="de-DE" sz="2000" b="0" dirty="0" err="1">
                <a:solidFill>
                  <a:srgbClr val="333333"/>
                </a:solidFill>
                <a:latin typeface="Calibri Light"/>
              </a:rPr>
              <a:t>mujer</a:t>
            </a:r>
            <a:r>
              <a:rPr lang="en-US" altLang="de-DE" sz="2000" b="0" dirty="0">
                <a:solidFill>
                  <a:srgbClr val="333333"/>
                </a:solidFill>
                <a:latin typeface="Calibri Light"/>
              </a:rPr>
              <a:t> </a:t>
            </a:r>
            <a:r>
              <a:rPr lang="en-US" altLang="de-DE" sz="2000" b="0" dirty="0" err="1">
                <a:solidFill>
                  <a:srgbClr val="333333"/>
                </a:solidFill>
                <a:latin typeface="Calibri Light"/>
              </a:rPr>
              <a:t>va</a:t>
            </a:r>
            <a:r>
              <a:rPr lang="en-US" altLang="de-DE" sz="2000" b="0" dirty="0">
                <a:solidFill>
                  <a:srgbClr val="333333"/>
                </a:solidFill>
                <a:latin typeface="Calibri Light"/>
              </a:rPr>
              <a:t> a vender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ropa</a:t>
            </a:r>
            <a:r>
              <a:rPr lang="en-US" altLang="de-DE" sz="2000" b="0" dirty="0">
                <a:solidFill>
                  <a:srgbClr val="333333"/>
                </a:solidFill>
                <a:latin typeface="Calibri Light"/>
              </a:rPr>
              <a:t> a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tienda</a:t>
            </a:r>
            <a:r>
              <a:rPr lang="en-US" altLang="de-DE" sz="2000" b="0" dirty="0">
                <a:solidFill>
                  <a:srgbClr val="333333"/>
                </a:solidFill>
                <a:latin typeface="Calibri Light"/>
              </a:rPr>
              <a:t> de </a:t>
            </a:r>
            <a:r>
              <a:rPr lang="en-US" altLang="de-DE" sz="2000" b="0" dirty="0" err="1">
                <a:solidFill>
                  <a:srgbClr val="333333"/>
                </a:solidFill>
                <a:latin typeface="Calibri Light"/>
              </a:rPr>
              <a:t>ropa</a:t>
            </a:r>
            <a:r>
              <a:rPr lang="en-US" altLang="de-DE" sz="2000" b="0" dirty="0">
                <a:solidFill>
                  <a:srgbClr val="333333"/>
                </a:solidFill>
                <a:latin typeface="Calibri Light"/>
              </a:rPr>
              <a:t> de </a:t>
            </a:r>
            <a:r>
              <a:rPr lang="en-US" altLang="de-DE" sz="2000" b="0" dirty="0" err="1">
                <a:solidFill>
                  <a:srgbClr val="333333"/>
                </a:solidFill>
                <a:latin typeface="Calibri Light"/>
              </a:rPr>
              <a:t>segunda</a:t>
            </a:r>
            <a:r>
              <a:rPr lang="en-US" altLang="de-DE" sz="2000" b="0" dirty="0">
                <a:solidFill>
                  <a:srgbClr val="333333"/>
                </a:solidFill>
                <a:latin typeface="Calibri Light"/>
              </a:rPr>
              <a:t> </a:t>
            </a:r>
            <a:r>
              <a:rPr lang="en-US" altLang="de-DE" sz="2000" b="0" dirty="0" err="1">
                <a:solidFill>
                  <a:srgbClr val="333333"/>
                </a:solidFill>
                <a:latin typeface="Calibri Light"/>
              </a:rPr>
              <a:t>mano</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La </a:t>
            </a:r>
            <a:r>
              <a:rPr lang="en-US" altLang="de-DE" sz="2000" b="0" dirty="0" err="1">
                <a:solidFill>
                  <a:srgbClr val="333333"/>
                </a:solidFill>
                <a:latin typeface="Calibri Light"/>
              </a:rPr>
              <a:t>mujer</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dando</a:t>
            </a:r>
            <a:r>
              <a:rPr lang="en-US" altLang="de-DE" sz="2000" b="0" dirty="0">
                <a:solidFill>
                  <a:srgbClr val="333333"/>
                </a:solidFill>
                <a:latin typeface="Calibri Light"/>
              </a:rPr>
              <a:t> un paseo </a:t>
            </a:r>
            <a:r>
              <a:rPr lang="en-US" altLang="de-DE" sz="2000" b="0" dirty="0" err="1">
                <a:solidFill>
                  <a:srgbClr val="333333"/>
                </a:solidFill>
                <a:latin typeface="Calibri Light"/>
              </a:rPr>
              <a:t>en</a:t>
            </a:r>
            <a:r>
              <a:rPr lang="en-US" altLang="de-DE" sz="2000" b="0" dirty="0">
                <a:solidFill>
                  <a:srgbClr val="333333"/>
                </a:solidFill>
                <a:latin typeface="Calibri Light"/>
              </a:rPr>
              <a:t> un </a:t>
            </a:r>
            <a:r>
              <a:rPr lang="en-US" altLang="de-DE" sz="2000" b="0" dirty="0" err="1">
                <a:solidFill>
                  <a:srgbClr val="333333"/>
                </a:solidFill>
                <a:latin typeface="Calibri Light"/>
              </a:rPr>
              <a:t>agradable</a:t>
            </a:r>
            <a:r>
              <a:rPr lang="en-US" altLang="de-DE" sz="2000" b="0" dirty="0">
                <a:solidFill>
                  <a:srgbClr val="333333"/>
                </a:solidFill>
                <a:latin typeface="Calibri Light"/>
              </a:rPr>
              <a:t> </a:t>
            </a:r>
            <a:r>
              <a:rPr lang="en-US" altLang="de-DE" sz="2000" b="0" dirty="0" err="1">
                <a:solidFill>
                  <a:srgbClr val="333333"/>
                </a:solidFill>
                <a:latin typeface="Calibri Light"/>
              </a:rPr>
              <a:t>día</a:t>
            </a:r>
            <a:r>
              <a:rPr lang="en-US" altLang="de-DE" sz="2000" b="0" dirty="0">
                <a:solidFill>
                  <a:srgbClr val="333333"/>
                </a:solidFill>
                <a:latin typeface="Calibri Light"/>
              </a:rPr>
              <a:t> de primavera. </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La </a:t>
            </a:r>
            <a:r>
              <a:rPr lang="en-US" altLang="de-DE" sz="2000" b="0" dirty="0" err="1">
                <a:solidFill>
                  <a:srgbClr val="004992"/>
                </a:solidFill>
                <a:latin typeface="Calibri Light"/>
              </a:rPr>
              <a:t>mujer</a:t>
            </a:r>
            <a:r>
              <a:rPr lang="en-US" altLang="de-DE" sz="2000" b="0" dirty="0">
                <a:solidFill>
                  <a:srgbClr val="004992"/>
                </a:solidFill>
                <a:latin typeface="Calibri Light"/>
              </a:rPr>
              <a:t> </a:t>
            </a:r>
            <a:r>
              <a:rPr lang="en-US" altLang="de-DE" sz="2000" b="0" dirty="0" err="1">
                <a:solidFill>
                  <a:srgbClr val="004992"/>
                </a:solidFill>
                <a:latin typeface="Calibri Light"/>
              </a:rPr>
              <a:t>acaba</a:t>
            </a:r>
            <a:r>
              <a:rPr lang="en-US" altLang="de-DE" sz="2000" b="0" dirty="0">
                <a:solidFill>
                  <a:srgbClr val="004992"/>
                </a:solidFill>
                <a:latin typeface="Calibri Light"/>
              </a:rPr>
              <a:t> de </a:t>
            </a:r>
            <a:r>
              <a:rPr lang="en-US" altLang="de-DE" sz="2000" b="0" dirty="0" err="1">
                <a:solidFill>
                  <a:srgbClr val="004992"/>
                </a:solidFill>
                <a:latin typeface="Calibri Light"/>
              </a:rPr>
              <a:t>hacer</a:t>
            </a:r>
            <a:r>
              <a:rPr lang="en-US" altLang="de-DE" sz="2000" b="0" dirty="0">
                <a:solidFill>
                  <a:srgbClr val="004992"/>
                </a:solidFill>
                <a:latin typeface="Calibri Light"/>
              </a:rPr>
              <a:t> la colada </a:t>
            </a:r>
            <a:r>
              <a:rPr lang="en-US" altLang="de-DE" sz="2000" b="0" dirty="0" err="1">
                <a:solidFill>
                  <a:srgbClr val="004992"/>
                </a:solidFill>
                <a:latin typeface="Calibri Light"/>
              </a:rPr>
              <a:t>en</a:t>
            </a:r>
            <a:r>
              <a:rPr lang="en-US" altLang="de-DE" sz="2000" b="0" dirty="0">
                <a:solidFill>
                  <a:srgbClr val="004992"/>
                </a:solidFill>
                <a:latin typeface="Calibri Light"/>
              </a:rPr>
              <a:t> </a:t>
            </a:r>
            <a:r>
              <a:rPr lang="en-US" altLang="de-DE" sz="2000" b="0" dirty="0" err="1">
                <a:solidFill>
                  <a:srgbClr val="004992"/>
                </a:solidFill>
                <a:latin typeface="Calibri Light"/>
              </a:rPr>
              <a:t>una</a:t>
            </a:r>
            <a:r>
              <a:rPr lang="en-US" altLang="de-DE" sz="2000" b="0" dirty="0">
                <a:solidFill>
                  <a:srgbClr val="004992"/>
                </a:solidFill>
                <a:latin typeface="Calibri Light"/>
              </a:rPr>
              <a:t> </a:t>
            </a:r>
            <a:r>
              <a:rPr lang="en-US" altLang="de-DE" sz="2000" b="0" dirty="0" err="1">
                <a:solidFill>
                  <a:srgbClr val="004992"/>
                </a:solidFill>
                <a:latin typeface="Calibri Light"/>
              </a:rPr>
              <a:t>lavandería</a:t>
            </a:r>
            <a:r>
              <a:rPr lang="en-US" altLang="de-DE" sz="2000" b="0" dirty="0">
                <a:solidFill>
                  <a:srgbClr val="004992"/>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La </a:t>
            </a:r>
            <a:r>
              <a:rPr lang="en-US" altLang="de-DE" sz="2000" b="0" dirty="0" err="1">
                <a:solidFill>
                  <a:srgbClr val="333333"/>
                </a:solidFill>
                <a:latin typeface="Calibri Light"/>
              </a:rPr>
              <a:t>mujer</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sacando</a:t>
            </a:r>
            <a:r>
              <a:rPr lang="en-US" altLang="de-DE" sz="2000" b="0" dirty="0">
                <a:solidFill>
                  <a:srgbClr val="333333"/>
                </a:solidFill>
                <a:latin typeface="Calibri Light"/>
              </a:rPr>
              <a:t> la </a:t>
            </a:r>
            <a:r>
              <a:rPr lang="en-US" altLang="de-DE" sz="2000" b="0" dirty="0" err="1">
                <a:solidFill>
                  <a:srgbClr val="333333"/>
                </a:solidFill>
                <a:latin typeface="Calibri Light"/>
              </a:rPr>
              <a:t>basura</a:t>
            </a:r>
            <a:r>
              <a:rPr lang="en-US" altLang="de-DE" sz="2000" b="0" dirty="0">
                <a:solidFill>
                  <a:srgbClr val="333333"/>
                </a:solidFill>
                <a:latin typeface="Calibri Light"/>
              </a:rPr>
              <a:t>. </a:t>
            </a:r>
            <a:endParaRPr lang="de-DE" altLang="de-DE" sz="2000" b="0" dirty="0">
              <a:solidFill>
                <a:srgbClr val="333333"/>
              </a:solidFill>
              <a:latin typeface="Calibri Light"/>
            </a:endParaRPr>
          </a:p>
        </p:txBody>
      </p:sp>
      <p:sp>
        <p:nvSpPr>
          <p:cNvPr id="35" name="Caption_73730"/>
          <p:cNvSpPr txBox="1">
            <a:spLocks noChangeArrowheads="1"/>
          </p:cNvSpPr>
          <p:nvPr/>
        </p:nvSpPr>
        <p:spPr bwMode="auto">
          <a:xfrm>
            <a:off x="33612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6" name="Caption_73735"/>
          <p:cNvSpPr txBox="1">
            <a:spLocks noChangeArrowheads="1"/>
          </p:cNvSpPr>
          <p:nvPr/>
        </p:nvSpPr>
        <p:spPr bwMode="auto">
          <a:xfrm>
            <a:off x="68029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37" name="Caption_73733"/>
          <p:cNvSpPr txBox="1">
            <a:spLocks noChangeArrowheads="1"/>
          </p:cNvSpPr>
          <p:nvPr/>
        </p:nvSpPr>
        <p:spPr bwMode="auto">
          <a:xfrm>
            <a:off x="10291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5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2"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de la </a:t>
            </a:r>
            <a:r>
              <a:rPr lang="en-US" altLang="de-DE" sz="2000" b="0" dirty="0" err="1">
                <a:solidFill>
                  <a:srgbClr val="333333"/>
                </a:solidFill>
                <a:latin typeface="Calibri Light"/>
              </a:rPr>
              <a:t>izquierda</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atracando</a:t>
            </a:r>
            <a:r>
              <a:rPr lang="en-US" altLang="de-DE" sz="2000" b="0" dirty="0">
                <a:solidFill>
                  <a:srgbClr val="333333"/>
                </a:solidFill>
                <a:latin typeface="Calibri Light"/>
              </a:rPr>
              <a:t> al </a:t>
            </a:r>
            <a:r>
              <a:rPr lang="en-US" altLang="de-DE" sz="2000" b="0" dirty="0" err="1">
                <a:solidFill>
                  <a:srgbClr val="333333"/>
                </a:solidFill>
                <a:latin typeface="Calibri Light"/>
              </a:rPr>
              <a:t>otro</a:t>
            </a:r>
            <a:r>
              <a:rPr lang="en-US" altLang="de-DE" sz="2000" b="0" dirty="0">
                <a:solidFill>
                  <a:srgbClr val="333333"/>
                </a:solidFill>
                <a:latin typeface="Calibri Light"/>
              </a:rPr>
              <a:t> hombre.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le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dando</a:t>
            </a:r>
            <a:r>
              <a:rPr lang="en-US" altLang="de-DE" sz="2000" b="0" dirty="0">
                <a:solidFill>
                  <a:srgbClr val="333333"/>
                </a:solidFill>
                <a:latin typeface="Calibri Light"/>
              </a:rPr>
              <a:t> a </a:t>
            </a:r>
            <a:r>
              <a:rPr lang="en-US" altLang="de-DE" sz="2000" b="0" dirty="0" err="1">
                <a:solidFill>
                  <a:srgbClr val="333333"/>
                </a:solidFill>
                <a:latin typeface="Calibri Light"/>
              </a:rPr>
              <a:t>su</a:t>
            </a:r>
            <a:r>
              <a:rPr lang="en-US" altLang="de-DE" sz="2000" b="0" dirty="0">
                <a:solidFill>
                  <a:srgbClr val="333333"/>
                </a:solidFill>
                <a:latin typeface="Calibri Light"/>
              </a:rPr>
              <a:t> amigo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pistola</a:t>
            </a:r>
            <a:r>
              <a:rPr lang="en-US" altLang="de-DE" sz="2000" b="0" dirty="0">
                <a:solidFill>
                  <a:srgbClr val="333333"/>
                </a:solidFill>
                <a:latin typeface="Calibri Light"/>
              </a:rPr>
              <a:t> de chocolate.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de la </a:t>
            </a:r>
            <a:r>
              <a:rPr lang="en-US" altLang="de-DE" sz="2000" b="0" dirty="0" err="1">
                <a:solidFill>
                  <a:srgbClr val="333333"/>
                </a:solidFill>
                <a:latin typeface="Calibri Light"/>
              </a:rPr>
              <a:t>izquierda</a:t>
            </a:r>
            <a:r>
              <a:rPr lang="en-US" altLang="de-DE" sz="2000" b="0" dirty="0">
                <a:solidFill>
                  <a:srgbClr val="333333"/>
                </a:solidFill>
                <a:latin typeface="Calibri Light"/>
              </a:rPr>
              <a:t> le </a:t>
            </a:r>
            <a:r>
              <a:rPr lang="en-US" altLang="de-DE" sz="2000" b="0" dirty="0" err="1">
                <a:solidFill>
                  <a:srgbClr val="333333"/>
                </a:solidFill>
                <a:latin typeface="Calibri Light"/>
              </a:rPr>
              <a:t>pregunta</a:t>
            </a:r>
            <a:r>
              <a:rPr lang="en-US" altLang="de-DE" sz="2000" b="0" dirty="0">
                <a:solidFill>
                  <a:srgbClr val="333333"/>
                </a:solidFill>
                <a:latin typeface="Calibri Light"/>
              </a:rPr>
              <a:t> al </a:t>
            </a:r>
            <a:r>
              <a:rPr lang="en-US" altLang="de-DE" sz="2000" b="0" dirty="0" err="1">
                <a:solidFill>
                  <a:srgbClr val="333333"/>
                </a:solidFill>
                <a:latin typeface="Calibri Light"/>
              </a:rPr>
              <a:t>otro</a:t>
            </a:r>
            <a:r>
              <a:rPr lang="en-US" altLang="de-DE" sz="2000" b="0" dirty="0">
                <a:solidFill>
                  <a:srgbClr val="333333"/>
                </a:solidFill>
                <a:latin typeface="Calibri Light"/>
              </a:rPr>
              <a:t> hombre </a:t>
            </a:r>
            <a:r>
              <a:rPr lang="en-US" altLang="de-DE" sz="2000" b="0" dirty="0" err="1">
                <a:solidFill>
                  <a:srgbClr val="333333"/>
                </a:solidFill>
                <a:latin typeface="Calibri Light"/>
              </a:rPr>
              <a:t>si</a:t>
            </a:r>
            <a:r>
              <a:rPr lang="en-US" altLang="de-DE" sz="2000" b="0" dirty="0">
                <a:solidFill>
                  <a:srgbClr val="333333"/>
                </a:solidFill>
                <a:latin typeface="Calibri Light"/>
              </a:rPr>
              <a:t> ha </a:t>
            </a:r>
            <a:r>
              <a:rPr lang="en-US" altLang="de-DE" sz="2000" b="0" dirty="0" err="1">
                <a:solidFill>
                  <a:srgbClr val="333333"/>
                </a:solidFill>
                <a:latin typeface="Calibri Light"/>
              </a:rPr>
              <a:t>perdido</a:t>
            </a:r>
            <a:r>
              <a:rPr lang="en-US" altLang="de-DE" sz="2000" b="0" dirty="0">
                <a:solidFill>
                  <a:srgbClr val="333333"/>
                </a:solidFill>
                <a:latin typeface="Calibri Light"/>
              </a:rPr>
              <a:t>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pistola</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de la </a:t>
            </a:r>
            <a:r>
              <a:rPr lang="en-US" altLang="de-DE" sz="2000" b="0" dirty="0" err="1">
                <a:solidFill>
                  <a:srgbClr val="333333"/>
                </a:solidFill>
                <a:latin typeface="Calibri Light"/>
              </a:rPr>
              <a:t>izquierda</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jugando</a:t>
            </a:r>
            <a:r>
              <a:rPr lang="en-US" altLang="de-DE" sz="2000" b="0" dirty="0">
                <a:solidFill>
                  <a:srgbClr val="333333"/>
                </a:solidFill>
                <a:latin typeface="Calibri Light"/>
              </a:rPr>
              <a:t> a “</a:t>
            </a:r>
            <a:r>
              <a:rPr lang="en-US" altLang="de-DE" sz="2000" b="0" dirty="0" err="1">
                <a:solidFill>
                  <a:srgbClr val="333333"/>
                </a:solidFill>
                <a:latin typeface="Calibri Light"/>
              </a:rPr>
              <a:t>policías</a:t>
            </a:r>
            <a:r>
              <a:rPr lang="en-US" altLang="de-DE" sz="2000" b="0" dirty="0">
                <a:solidFill>
                  <a:srgbClr val="333333"/>
                </a:solidFill>
                <a:latin typeface="Calibri Light"/>
              </a:rPr>
              <a:t> y </a:t>
            </a:r>
            <a:r>
              <a:rPr lang="en-US" altLang="de-DE" sz="2000" b="0" dirty="0" err="1">
                <a:solidFill>
                  <a:srgbClr val="333333"/>
                </a:solidFill>
                <a:latin typeface="Calibri Light"/>
              </a:rPr>
              <a:t>ladrones</a:t>
            </a:r>
            <a:r>
              <a:rPr lang="en-US" altLang="de-DE" sz="2000" b="0" dirty="0">
                <a:solidFill>
                  <a:srgbClr val="333333"/>
                </a:solidFill>
                <a:latin typeface="Calibri Light"/>
              </a:rPr>
              <a:t>” con </a:t>
            </a:r>
            <a:r>
              <a:rPr lang="en-US" altLang="de-DE" sz="2000" b="0" dirty="0" err="1">
                <a:solidFill>
                  <a:srgbClr val="333333"/>
                </a:solidFill>
                <a:latin typeface="Calibri Light"/>
              </a:rPr>
              <a:t>su</a:t>
            </a:r>
            <a:r>
              <a:rPr lang="en-US" altLang="de-DE" sz="2000" b="0" dirty="0">
                <a:solidFill>
                  <a:srgbClr val="333333"/>
                </a:solidFill>
                <a:latin typeface="Calibri Light"/>
              </a:rPr>
              <a:t> amigo. </a:t>
            </a: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36</a:t>
            </a:fld>
            <a:endParaRPr lang="de-DE" altLang="de-DE" b="0">
              <a:latin typeface="Calibri Light"/>
            </a:endParaRPr>
          </a:p>
        </p:txBody>
      </p:sp>
      <p:sp>
        <p:nvSpPr>
          <p:cNvPr id="14" name="Caption_75779"/>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pic>
        <p:nvPicPr>
          <p:cNvPr id="20"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7"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de la </a:t>
            </a:r>
            <a:r>
              <a:rPr lang="en-US" altLang="de-DE" sz="2000" b="0" dirty="0" err="1">
                <a:solidFill>
                  <a:srgbClr val="333333"/>
                </a:solidFill>
                <a:latin typeface="Calibri Light"/>
              </a:rPr>
              <a:t>izquierda</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atracando</a:t>
            </a:r>
            <a:r>
              <a:rPr lang="en-US" altLang="de-DE" sz="2000" b="0" dirty="0">
                <a:solidFill>
                  <a:srgbClr val="333333"/>
                </a:solidFill>
                <a:latin typeface="Calibri Light"/>
              </a:rPr>
              <a:t> al </a:t>
            </a:r>
            <a:r>
              <a:rPr lang="en-US" altLang="de-DE" sz="2000" b="0" dirty="0" err="1">
                <a:solidFill>
                  <a:srgbClr val="333333"/>
                </a:solidFill>
                <a:latin typeface="Calibri Light"/>
              </a:rPr>
              <a:t>otro</a:t>
            </a:r>
            <a:r>
              <a:rPr lang="en-US" altLang="de-DE" sz="2000" b="0" dirty="0">
                <a:solidFill>
                  <a:srgbClr val="333333"/>
                </a:solidFill>
                <a:latin typeface="Calibri Light"/>
              </a:rPr>
              <a:t> hombre.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le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dando</a:t>
            </a:r>
            <a:r>
              <a:rPr lang="en-US" altLang="de-DE" sz="2000" b="0" dirty="0">
                <a:solidFill>
                  <a:srgbClr val="333333"/>
                </a:solidFill>
                <a:latin typeface="Calibri Light"/>
              </a:rPr>
              <a:t> a </a:t>
            </a:r>
            <a:r>
              <a:rPr lang="en-US" altLang="de-DE" sz="2000" b="0" dirty="0" err="1">
                <a:solidFill>
                  <a:srgbClr val="333333"/>
                </a:solidFill>
                <a:latin typeface="Calibri Light"/>
              </a:rPr>
              <a:t>su</a:t>
            </a:r>
            <a:r>
              <a:rPr lang="en-US" altLang="de-DE" sz="2000" b="0" dirty="0">
                <a:solidFill>
                  <a:srgbClr val="333333"/>
                </a:solidFill>
                <a:latin typeface="Calibri Light"/>
              </a:rPr>
              <a:t> amigo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pistola</a:t>
            </a:r>
            <a:r>
              <a:rPr lang="en-US" altLang="de-DE" sz="2000" b="0" dirty="0">
                <a:solidFill>
                  <a:srgbClr val="333333"/>
                </a:solidFill>
                <a:latin typeface="Calibri Light"/>
              </a:rPr>
              <a:t> de chocolate.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de la </a:t>
            </a:r>
            <a:r>
              <a:rPr lang="en-US" altLang="de-DE" sz="2000" b="0" dirty="0" err="1">
                <a:solidFill>
                  <a:srgbClr val="333333"/>
                </a:solidFill>
                <a:latin typeface="Calibri Light"/>
              </a:rPr>
              <a:t>izquierda</a:t>
            </a:r>
            <a:r>
              <a:rPr lang="en-US" altLang="de-DE" sz="2000" b="0" dirty="0">
                <a:solidFill>
                  <a:srgbClr val="333333"/>
                </a:solidFill>
                <a:latin typeface="Calibri Light"/>
              </a:rPr>
              <a:t> le </a:t>
            </a:r>
            <a:r>
              <a:rPr lang="en-US" altLang="de-DE" sz="2000" b="0" dirty="0" err="1">
                <a:solidFill>
                  <a:srgbClr val="333333"/>
                </a:solidFill>
                <a:latin typeface="Calibri Light"/>
              </a:rPr>
              <a:t>pregunta</a:t>
            </a:r>
            <a:r>
              <a:rPr lang="en-US" altLang="de-DE" sz="2000" b="0" dirty="0">
                <a:solidFill>
                  <a:srgbClr val="333333"/>
                </a:solidFill>
                <a:latin typeface="Calibri Light"/>
              </a:rPr>
              <a:t> al </a:t>
            </a:r>
            <a:r>
              <a:rPr lang="en-US" altLang="de-DE" sz="2000" b="0" dirty="0" err="1">
                <a:solidFill>
                  <a:srgbClr val="333333"/>
                </a:solidFill>
                <a:latin typeface="Calibri Light"/>
              </a:rPr>
              <a:t>otro</a:t>
            </a:r>
            <a:r>
              <a:rPr lang="en-US" altLang="de-DE" sz="2000" b="0" dirty="0">
                <a:solidFill>
                  <a:srgbClr val="333333"/>
                </a:solidFill>
                <a:latin typeface="Calibri Light"/>
              </a:rPr>
              <a:t> hombre </a:t>
            </a:r>
            <a:r>
              <a:rPr lang="en-US" altLang="de-DE" sz="2000" b="0" dirty="0" err="1">
                <a:solidFill>
                  <a:srgbClr val="333333"/>
                </a:solidFill>
                <a:latin typeface="Calibri Light"/>
              </a:rPr>
              <a:t>si</a:t>
            </a:r>
            <a:r>
              <a:rPr lang="en-US" altLang="de-DE" sz="2000" b="0" dirty="0">
                <a:solidFill>
                  <a:srgbClr val="333333"/>
                </a:solidFill>
                <a:latin typeface="Calibri Light"/>
              </a:rPr>
              <a:t> ha </a:t>
            </a:r>
            <a:r>
              <a:rPr lang="en-US" altLang="de-DE" sz="2000" b="0" dirty="0" err="1">
                <a:solidFill>
                  <a:srgbClr val="333333"/>
                </a:solidFill>
                <a:latin typeface="Calibri Light"/>
              </a:rPr>
              <a:t>perdido</a:t>
            </a:r>
            <a:r>
              <a:rPr lang="en-US" altLang="de-DE" sz="2000" b="0" dirty="0">
                <a:solidFill>
                  <a:srgbClr val="333333"/>
                </a:solidFill>
                <a:latin typeface="Calibri Light"/>
              </a:rPr>
              <a:t>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pistola</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de la </a:t>
            </a:r>
            <a:r>
              <a:rPr lang="en-US" altLang="de-DE" sz="2000" b="0" dirty="0" err="1">
                <a:solidFill>
                  <a:srgbClr val="333333"/>
                </a:solidFill>
                <a:latin typeface="Calibri Light"/>
              </a:rPr>
              <a:t>izquierda</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jugando</a:t>
            </a:r>
            <a:r>
              <a:rPr lang="en-US" altLang="de-DE" sz="2000" b="0" dirty="0">
                <a:solidFill>
                  <a:srgbClr val="333333"/>
                </a:solidFill>
                <a:latin typeface="Calibri Light"/>
              </a:rPr>
              <a:t> a “</a:t>
            </a:r>
            <a:r>
              <a:rPr lang="en-US" altLang="de-DE" sz="2000" b="0" dirty="0" err="1">
                <a:solidFill>
                  <a:srgbClr val="333333"/>
                </a:solidFill>
                <a:latin typeface="Calibri Light"/>
              </a:rPr>
              <a:t>policías</a:t>
            </a:r>
            <a:r>
              <a:rPr lang="en-US" altLang="de-DE" sz="2000" b="0" dirty="0">
                <a:solidFill>
                  <a:srgbClr val="333333"/>
                </a:solidFill>
                <a:latin typeface="Calibri Light"/>
              </a:rPr>
              <a:t> y </a:t>
            </a:r>
            <a:r>
              <a:rPr lang="en-US" altLang="de-DE" sz="2000" b="0" dirty="0" err="1">
                <a:solidFill>
                  <a:srgbClr val="333333"/>
                </a:solidFill>
                <a:latin typeface="Calibri Light"/>
              </a:rPr>
              <a:t>ladrones</a:t>
            </a:r>
            <a:r>
              <a:rPr lang="en-US" altLang="de-DE" sz="2000" b="0" dirty="0">
                <a:solidFill>
                  <a:srgbClr val="333333"/>
                </a:solidFill>
                <a:latin typeface="Calibri Light"/>
              </a:rPr>
              <a:t>” con </a:t>
            </a:r>
            <a:r>
              <a:rPr lang="en-US" altLang="de-DE" sz="2000" b="0" dirty="0" err="1">
                <a:solidFill>
                  <a:srgbClr val="333333"/>
                </a:solidFill>
                <a:latin typeface="Calibri Light"/>
              </a:rPr>
              <a:t>su</a:t>
            </a:r>
            <a:r>
              <a:rPr lang="en-US" altLang="de-DE" sz="2000" b="0" dirty="0">
                <a:solidFill>
                  <a:srgbClr val="333333"/>
                </a:solidFill>
                <a:latin typeface="Calibri Light"/>
              </a:rPr>
              <a:t> amigo. </a:t>
            </a: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37</a:t>
            </a:fld>
            <a:endParaRPr lang="de-DE" altLang="de-DE" b="0">
              <a:latin typeface="Calibri Light"/>
            </a:endParaRPr>
          </a:p>
        </p:txBody>
      </p:sp>
      <p:sp>
        <p:nvSpPr>
          <p:cNvPr id="22" name="Caption_77827"/>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3" name="Caption_77828"/>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pic>
        <p:nvPicPr>
          <p:cNvPr id="34"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7"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de la </a:t>
            </a:r>
            <a:r>
              <a:rPr lang="en-US" altLang="de-DE" sz="2000" b="0" dirty="0" err="1">
                <a:solidFill>
                  <a:srgbClr val="333333"/>
                </a:solidFill>
                <a:latin typeface="Calibri Light"/>
              </a:rPr>
              <a:t>izquierda</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atracando</a:t>
            </a:r>
            <a:r>
              <a:rPr lang="en-US" altLang="de-DE" sz="2000" b="0" dirty="0">
                <a:solidFill>
                  <a:srgbClr val="333333"/>
                </a:solidFill>
                <a:latin typeface="Calibri Light"/>
              </a:rPr>
              <a:t> al </a:t>
            </a:r>
            <a:r>
              <a:rPr lang="en-US" altLang="de-DE" sz="2000" b="0" dirty="0" err="1">
                <a:solidFill>
                  <a:srgbClr val="333333"/>
                </a:solidFill>
                <a:latin typeface="Calibri Light"/>
              </a:rPr>
              <a:t>otro</a:t>
            </a:r>
            <a:r>
              <a:rPr lang="en-US" altLang="de-DE" sz="2000" b="0" dirty="0">
                <a:solidFill>
                  <a:srgbClr val="333333"/>
                </a:solidFill>
                <a:latin typeface="Calibri Light"/>
              </a:rPr>
              <a:t> hombre.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le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dando</a:t>
            </a:r>
            <a:r>
              <a:rPr lang="en-US" altLang="de-DE" sz="2000" b="0" dirty="0">
                <a:solidFill>
                  <a:srgbClr val="333333"/>
                </a:solidFill>
                <a:latin typeface="Calibri Light"/>
              </a:rPr>
              <a:t> a </a:t>
            </a:r>
            <a:r>
              <a:rPr lang="en-US" altLang="de-DE" sz="2000" b="0" dirty="0" err="1">
                <a:solidFill>
                  <a:srgbClr val="333333"/>
                </a:solidFill>
                <a:latin typeface="Calibri Light"/>
              </a:rPr>
              <a:t>su</a:t>
            </a:r>
            <a:r>
              <a:rPr lang="en-US" altLang="de-DE" sz="2000" b="0" dirty="0">
                <a:solidFill>
                  <a:srgbClr val="333333"/>
                </a:solidFill>
                <a:latin typeface="Calibri Light"/>
              </a:rPr>
              <a:t> amigo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pistola</a:t>
            </a:r>
            <a:r>
              <a:rPr lang="en-US" altLang="de-DE" sz="2000" b="0" dirty="0">
                <a:solidFill>
                  <a:srgbClr val="333333"/>
                </a:solidFill>
                <a:latin typeface="Calibri Light"/>
              </a:rPr>
              <a:t> de chocolate.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de la </a:t>
            </a:r>
            <a:r>
              <a:rPr lang="en-US" altLang="de-DE" sz="2000" b="0" dirty="0" err="1">
                <a:solidFill>
                  <a:srgbClr val="333333"/>
                </a:solidFill>
                <a:latin typeface="Calibri Light"/>
              </a:rPr>
              <a:t>izquierda</a:t>
            </a:r>
            <a:r>
              <a:rPr lang="en-US" altLang="de-DE" sz="2000" b="0" dirty="0">
                <a:solidFill>
                  <a:srgbClr val="333333"/>
                </a:solidFill>
                <a:latin typeface="Calibri Light"/>
              </a:rPr>
              <a:t> le </a:t>
            </a:r>
            <a:r>
              <a:rPr lang="en-US" altLang="de-DE" sz="2000" b="0" dirty="0" err="1">
                <a:solidFill>
                  <a:srgbClr val="333333"/>
                </a:solidFill>
                <a:latin typeface="Calibri Light"/>
              </a:rPr>
              <a:t>pregunta</a:t>
            </a:r>
            <a:r>
              <a:rPr lang="en-US" altLang="de-DE" sz="2000" b="0" dirty="0">
                <a:solidFill>
                  <a:srgbClr val="333333"/>
                </a:solidFill>
                <a:latin typeface="Calibri Light"/>
              </a:rPr>
              <a:t> al </a:t>
            </a:r>
            <a:r>
              <a:rPr lang="en-US" altLang="de-DE" sz="2000" b="0" dirty="0" err="1">
                <a:solidFill>
                  <a:srgbClr val="333333"/>
                </a:solidFill>
                <a:latin typeface="Calibri Light"/>
              </a:rPr>
              <a:t>otro</a:t>
            </a:r>
            <a:r>
              <a:rPr lang="en-US" altLang="de-DE" sz="2000" b="0" dirty="0">
                <a:solidFill>
                  <a:srgbClr val="333333"/>
                </a:solidFill>
                <a:latin typeface="Calibri Light"/>
              </a:rPr>
              <a:t> hombre </a:t>
            </a:r>
            <a:r>
              <a:rPr lang="en-US" altLang="de-DE" sz="2000" b="0" dirty="0" err="1">
                <a:solidFill>
                  <a:srgbClr val="333333"/>
                </a:solidFill>
                <a:latin typeface="Calibri Light"/>
              </a:rPr>
              <a:t>si</a:t>
            </a:r>
            <a:r>
              <a:rPr lang="en-US" altLang="de-DE" sz="2000" b="0" dirty="0">
                <a:solidFill>
                  <a:srgbClr val="333333"/>
                </a:solidFill>
                <a:latin typeface="Calibri Light"/>
              </a:rPr>
              <a:t> ha </a:t>
            </a:r>
            <a:r>
              <a:rPr lang="en-US" altLang="de-DE" sz="2000" b="0" dirty="0" err="1">
                <a:solidFill>
                  <a:srgbClr val="333333"/>
                </a:solidFill>
                <a:latin typeface="Calibri Light"/>
              </a:rPr>
              <a:t>perdido</a:t>
            </a:r>
            <a:r>
              <a:rPr lang="en-US" altLang="de-DE" sz="2000" b="0" dirty="0">
                <a:solidFill>
                  <a:srgbClr val="333333"/>
                </a:solidFill>
                <a:latin typeface="Calibri Light"/>
              </a:rPr>
              <a:t>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pistola</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de la </a:t>
            </a:r>
            <a:r>
              <a:rPr lang="en-US" altLang="de-DE" sz="2000" b="0" dirty="0" err="1">
                <a:solidFill>
                  <a:srgbClr val="333333"/>
                </a:solidFill>
                <a:latin typeface="Calibri Light"/>
              </a:rPr>
              <a:t>izquierda</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jugando</a:t>
            </a:r>
            <a:r>
              <a:rPr lang="en-US" altLang="de-DE" sz="2000" b="0" dirty="0">
                <a:solidFill>
                  <a:srgbClr val="333333"/>
                </a:solidFill>
                <a:latin typeface="Calibri Light"/>
              </a:rPr>
              <a:t> a “</a:t>
            </a:r>
            <a:r>
              <a:rPr lang="en-US" altLang="de-DE" sz="2000" b="0" dirty="0" err="1">
                <a:solidFill>
                  <a:srgbClr val="333333"/>
                </a:solidFill>
                <a:latin typeface="Calibri Light"/>
              </a:rPr>
              <a:t>policías</a:t>
            </a:r>
            <a:r>
              <a:rPr lang="en-US" altLang="de-DE" sz="2000" b="0" dirty="0">
                <a:solidFill>
                  <a:srgbClr val="333333"/>
                </a:solidFill>
                <a:latin typeface="Calibri Light"/>
              </a:rPr>
              <a:t> y </a:t>
            </a:r>
            <a:r>
              <a:rPr lang="en-US" altLang="de-DE" sz="2000" b="0" dirty="0" err="1">
                <a:solidFill>
                  <a:srgbClr val="333333"/>
                </a:solidFill>
                <a:latin typeface="Calibri Light"/>
              </a:rPr>
              <a:t>ladrones</a:t>
            </a:r>
            <a:r>
              <a:rPr lang="en-US" altLang="de-DE" sz="2000" b="0" dirty="0">
                <a:solidFill>
                  <a:srgbClr val="333333"/>
                </a:solidFill>
                <a:latin typeface="Calibri Light"/>
              </a:rPr>
              <a:t>” con </a:t>
            </a:r>
            <a:r>
              <a:rPr lang="en-US" altLang="de-DE" sz="2000" b="0" dirty="0" err="1">
                <a:solidFill>
                  <a:srgbClr val="333333"/>
                </a:solidFill>
                <a:latin typeface="Calibri Light"/>
              </a:rPr>
              <a:t>su</a:t>
            </a:r>
            <a:r>
              <a:rPr lang="en-US" altLang="de-DE" sz="2000" b="0" dirty="0">
                <a:solidFill>
                  <a:srgbClr val="333333"/>
                </a:solidFill>
                <a:latin typeface="Calibri Light"/>
              </a:rPr>
              <a:t> amigo. </a:t>
            </a: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38</a:t>
            </a:fld>
            <a:endParaRPr lang="de-DE" altLang="de-DE" b="0">
              <a:latin typeface="Calibri Light"/>
            </a:endParaRPr>
          </a:p>
        </p:txBody>
      </p:sp>
      <p:sp>
        <p:nvSpPr>
          <p:cNvPr id="30" name="Caption_79876"/>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31" name="Caption_79874"/>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32" name="Caption_7987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pic>
        <p:nvPicPr>
          <p:cNvPr id="4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4"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El hombre de la </a:t>
            </a:r>
            <a:r>
              <a:rPr lang="en-US" altLang="de-DE" sz="2000" b="0" dirty="0" err="1">
                <a:solidFill>
                  <a:srgbClr val="004992"/>
                </a:solidFill>
                <a:latin typeface="Calibri Light"/>
              </a:rPr>
              <a:t>izquierda</a:t>
            </a:r>
            <a:r>
              <a:rPr lang="en-US" altLang="de-DE" sz="2000" b="0" dirty="0">
                <a:solidFill>
                  <a:srgbClr val="004992"/>
                </a:solidFill>
                <a:latin typeface="Calibri Light"/>
              </a:rPr>
              <a:t> </a:t>
            </a:r>
            <a:r>
              <a:rPr lang="en-US" altLang="de-DE" sz="2000" b="0" dirty="0" err="1">
                <a:solidFill>
                  <a:srgbClr val="004992"/>
                </a:solidFill>
                <a:latin typeface="Calibri Light"/>
              </a:rPr>
              <a:t>está</a:t>
            </a:r>
            <a:r>
              <a:rPr lang="en-US" altLang="de-DE" sz="2000" b="0" dirty="0">
                <a:solidFill>
                  <a:srgbClr val="004992"/>
                </a:solidFill>
                <a:latin typeface="Calibri Light"/>
              </a:rPr>
              <a:t> </a:t>
            </a:r>
            <a:r>
              <a:rPr lang="en-US" altLang="de-DE" sz="2000" b="0" dirty="0" err="1">
                <a:solidFill>
                  <a:srgbClr val="004992"/>
                </a:solidFill>
                <a:latin typeface="Calibri Light"/>
              </a:rPr>
              <a:t>atracando</a:t>
            </a:r>
            <a:r>
              <a:rPr lang="en-US" altLang="de-DE" sz="2000" b="0" dirty="0">
                <a:solidFill>
                  <a:srgbClr val="004992"/>
                </a:solidFill>
                <a:latin typeface="Calibri Light"/>
              </a:rPr>
              <a:t> al </a:t>
            </a:r>
            <a:r>
              <a:rPr lang="en-US" altLang="de-DE" sz="2000" b="0" dirty="0" err="1">
                <a:solidFill>
                  <a:srgbClr val="004992"/>
                </a:solidFill>
                <a:latin typeface="Calibri Light"/>
              </a:rPr>
              <a:t>otro</a:t>
            </a:r>
            <a:r>
              <a:rPr lang="en-US" altLang="de-DE" sz="2000" b="0" dirty="0">
                <a:solidFill>
                  <a:srgbClr val="004992"/>
                </a:solidFill>
                <a:latin typeface="Calibri Light"/>
              </a:rPr>
              <a:t> hombre.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le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dando</a:t>
            </a:r>
            <a:r>
              <a:rPr lang="en-US" altLang="de-DE" sz="2000" b="0" dirty="0">
                <a:solidFill>
                  <a:srgbClr val="333333"/>
                </a:solidFill>
                <a:latin typeface="Calibri Light"/>
              </a:rPr>
              <a:t> a </a:t>
            </a:r>
            <a:r>
              <a:rPr lang="en-US" altLang="de-DE" sz="2000" b="0" dirty="0" err="1">
                <a:solidFill>
                  <a:srgbClr val="333333"/>
                </a:solidFill>
                <a:latin typeface="Calibri Light"/>
              </a:rPr>
              <a:t>su</a:t>
            </a:r>
            <a:r>
              <a:rPr lang="en-US" altLang="de-DE" sz="2000" b="0" dirty="0">
                <a:solidFill>
                  <a:srgbClr val="333333"/>
                </a:solidFill>
                <a:latin typeface="Calibri Light"/>
              </a:rPr>
              <a:t> amigo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pistola</a:t>
            </a:r>
            <a:r>
              <a:rPr lang="en-US" altLang="de-DE" sz="2000" b="0" dirty="0">
                <a:solidFill>
                  <a:srgbClr val="333333"/>
                </a:solidFill>
                <a:latin typeface="Calibri Light"/>
              </a:rPr>
              <a:t> de chocolate.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de la </a:t>
            </a:r>
            <a:r>
              <a:rPr lang="en-US" altLang="de-DE" sz="2000" b="0" dirty="0" err="1">
                <a:solidFill>
                  <a:srgbClr val="333333"/>
                </a:solidFill>
                <a:latin typeface="Calibri Light"/>
              </a:rPr>
              <a:t>izquierda</a:t>
            </a:r>
            <a:r>
              <a:rPr lang="en-US" altLang="de-DE" sz="2000" b="0" dirty="0">
                <a:solidFill>
                  <a:srgbClr val="333333"/>
                </a:solidFill>
                <a:latin typeface="Calibri Light"/>
              </a:rPr>
              <a:t> le </a:t>
            </a:r>
            <a:r>
              <a:rPr lang="en-US" altLang="de-DE" sz="2000" b="0" dirty="0" err="1">
                <a:solidFill>
                  <a:srgbClr val="333333"/>
                </a:solidFill>
                <a:latin typeface="Calibri Light"/>
              </a:rPr>
              <a:t>pregunta</a:t>
            </a:r>
            <a:r>
              <a:rPr lang="en-US" altLang="de-DE" sz="2000" b="0" dirty="0">
                <a:solidFill>
                  <a:srgbClr val="333333"/>
                </a:solidFill>
                <a:latin typeface="Calibri Light"/>
              </a:rPr>
              <a:t> al </a:t>
            </a:r>
            <a:r>
              <a:rPr lang="en-US" altLang="de-DE" sz="2000" b="0" dirty="0" err="1">
                <a:solidFill>
                  <a:srgbClr val="333333"/>
                </a:solidFill>
                <a:latin typeface="Calibri Light"/>
              </a:rPr>
              <a:t>otro</a:t>
            </a:r>
            <a:r>
              <a:rPr lang="en-US" altLang="de-DE" sz="2000" b="0" dirty="0">
                <a:solidFill>
                  <a:srgbClr val="333333"/>
                </a:solidFill>
                <a:latin typeface="Calibri Light"/>
              </a:rPr>
              <a:t> hombre </a:t>
            </a:r>
            <a:r>
              <a:rPr lang="en-US" altLang="de-DE" sz="2000" b="0" dirty="0" err="1">
                <a:solidFill>
                  <a:srgbClr val="333333"/>
                </a:solidFill>
                <a:latin typeface="Calibri Light"/>
              </a:rPr>
              <a:t>si</a:t>
            </a:r>
            <a:r>
              <a:rPr lang="en-US" altLang="de-DE" sz="2000" b="0" dirty="0">
                <a:solidFill>
                  <a:srgbClr val="333333"/>
                </a:solidFill>
                <a:latin typeface="Calibri Light"/>
              </a:rPr>
              <a:t> ha </a:t>
            </a:r>
            <a:r>
              <a:rPr lang="en-US" altLang="de-DE" sz="2000" b="0" dirty="0" err="1">
                <a:solidFill>
                  <a:srgbClr val="333333"/>
                </a:solidFill>
                <a:latin typeface="Calibri Light"/>
              </a:rPr>
              <a:t>perdido</a:t>
            </a:r>
            <a:r>
              <a:rPr lang="en-US" altLang="de-DE" sz="2000" b="0" dirty="0">
                <a:solidFill>
                  <a:srgbClr val="333333"/>
                </a:solidFill>
                <a:latin typeface="Calibri Light"/>
              </a:rPr>
              <a:t>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pistola</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de la </a:t>
            </a:r>
            <a:r>
              <a:rPr lang="en-US" altLang="de-DE" sz="2000" b="0" dirty="0" err="1">
                <a:solidFill>
                  <a:srgbClr val="333333"/>
                </a:solidFill>
                <a:latin typeface="Calibri Light"/>
              </a:rPr>
              <a:t>izquierda</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jugando</a:t>
            </a:r>
            <a:r>
              <a:rPr lang="en-US" altLang="de-DE" sz="2000" b="0" dirty="0">
                <a:solidFill>
                  <a:srgbClr val="333333"/>
                </a:solidFill>
                <a:latin typeface="Calibri Light"/>
              </a:rPr>
              <a:t> a “</a:t>
            </a:r>
            <a:r>
              <a:rPr lang="en-US" altLang="de-DE" sz="2000" b="0" dirty="0" err="1">
                <a:solidFill>
                  <a:srgbClr val="333333"/>
                </a:solidFill>
                <a:latin typeface="Calibri Light"/>
              </a:rPr>
              <a:t>policías</a:t>
            </a:r>
            <a:r>
              <a:rPr lang="en-US" altLang="de-DE" sz="2000" b="0" dirty="0">
                <a:solidFill>
                  <a:srgbClr val="333333"/>
                </a:solidFill>
                <a:latin typeface="Calibri Light"/>
              </a:rPr>
              <a:t> y </a:t>
            </a:r>
            <a:r>
              <a:rPr lang="en-US" altLang="de-DE" sz="2000" b="0" dirty="0" err="1">
                <a:solidFill>
                  <a:srgbClr val="333333"/>
                </a:solidFill>
                <a:latin typeface="Calibri Light"/>
              </a:rPr>
              <a:t>ladrones</a:t>
            </a:r>
            <a:r>
              <a:rPr lang="en-US" altLang="de-DE" sz="2000" b="0" dirty="0">
                <a:solidFill>
                  <a:srgbClr val="333333"/>
                </a:solidFill>
                <a:latin typeface="Calibri Light"/>
              </a:rPr>
              <a:t>” con </a:t>
            </a:r>
            <a:r>
              <a:rPr lang="en-US" altLang="de-DE" sz="2000" b="0" dirty="0" err="1">
                <a:solidFill>
                  <a:srgbClr val="333333"/>
                </a:solidFill>
                <a:latin typeface="Calibri Light"/>
              </a:rPr>
              <a:t>su</a:t>
            </a:r>
            <a:r>
              <a:rPr lang="en-US" altLang="de-DE" sz="2000" b="0" dirty="0">
                <a:solidFill>
                  <a:srgbClr val="333333"/>
                </a:solidFill>
                <a:latin typeface="Calibri Light"/>
              </a:rPr>
              <a:t> amigo. </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39</a:t>
            </a:fld>
            <a:endParaRPr lang="de-DE" altLang="de-DE" b="0">
              <a:latin typeface="Calibri Light"/>
            </a:endParaRPr>
          </a:p>
        </p:txBody>
      </p:sp>
      <p:sp>
        <p:nvSpPr>
          <p:cNvPr id="29" name="Caption_8192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1</a:t>
            </a:r>
          </a:p>
        </p:txBody>
      </p:sp>
      <p:sp>
        <p:nvSpPr>
          <p:cNvPr id="30" name="Caption_81922"/>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31" name="Caption_81923"/>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pic>
        <p:nvPicPr>
          <p:cNvPr id="4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4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es-ES">
                <a:solidFill>
                  <a:srgbClr val="333333"/>
                </a:solidFill>
              </a:rPr>
              <a:t>Entrenamiento Metacognitivo 3 - Cambiar Creencias</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40</a:t>
            </a:fld>
            <a:endParaRPr lang="de-DE" dirty="0">
              <a:solidFill>
                <a:srgbClr val="333333"/>
              </a:solidFill>
            </a:endParaRPr>
          </a:p>
        </p:txBody>
      </p:sp>
      <p:sp>
        <p:nvSpPr>
          <p:cNvPr id="12" name="object 3"/>
          <p:cNvSpPr txBox="1"/>
          <p:nvPr/>
        </p:nvSpPr>
        <p:spPr>
          <a:xfrm>
            <a:off x="455023" y="4658666"/>
            <a:ext cx="8128431" cy="956030"/>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b="0"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b="0" dirty="0" err="1">
                <a:solidFill>
                  <a:srgbClr val="333333"/>
                </a:solidFill>
                <a:latin typeface="Calibri Light"/>
                <a:ea typeface="ＭＳ Ｐゴシック" panose="020B0600070205080204" pitchFamily="34" charset="-128"/>
              </a:rPr>
              <a:t>cuidaosamente</a:t>
            </a:r>
            <a:r>
              <a:rPr lang="es-ES" b="0" dirty="0">
                <a:solidFill>
                  <a:srgbClr val="333333"/>
                </a:solidFill>
                <a:latin typeface="Calibri Light"/>
                <a:ea typeface="ＭＳ Ｐゴシック" panose="020B0600070205080204" pitchFamily="34" charset="-128"/>
              </a:rPr>
              <a:t> los vídeos antes de mostrarlos</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9174572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5" name="Text Box 6"/>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El padre se ríe porque su hija se fue a nadar totalmente vestida.</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El padre castigó a su hija enviándola fuera de la casa sin paraguas.</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La niña está sudando porque ha llegado tarde y le preocupa que le castiguen.</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A pesar de la advertencia del padre, la niña salió de casa sin el paraguas.</a:t>
            </a: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41</a:t>
            </a:fld>
            <a:endParaRPr lang="de-DE" altLang="de-DE" b="0">
              <a:latin typeface="Calibri Light"/>
            </a:endParaRPr>
          </a:p>
        </p:txBody>
      </p:sp>
      <p:sp>
        <p:nvSpPr>
          <p:cNvPr id="16" name="Caption_86020"/>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21"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8" name="Text Box 6"/>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El padre se ríe porque su hija se fue a nadar totalmente vestida.</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El padre castigó a su hija enviándola fuera de la casa sin paraguas.</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La niña está sudando porque ha llegado tarde y le preocupa que le castiguen.</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A pesar de la advertencia del padre, la niña salió de casa sin el paraguas.</a:t>
            </a:r>
          </a:p>
        </p:txBody>
      </p:sp>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6" name="Footer Placeholder 5"/>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7" name="Slide Number Placeholder 6"/>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42</a:t>
            </a:fld>
            <a:endParaRPr lang="de-DE" altLang="de-DE" b="0">
              <a:latin typeface="Calibri Light"/>
            </a:endParaRPr>
          </a:p>
        </p:txBody>
      </p:sp>
      <p:sp>
        <p:nvSpPr>
          <p:cNvPr id="27" name="Caption_88069"/>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8" name="Caption_8806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37" name="Picture 6"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80" name="Text Box 6"/>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El padre se ríe porque su hija se fue a nadar totalmente vestida.</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El padre castigó a su hija enviándola fuera de la casa sin paraguas.</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La niña está sudando porque ha llegado tarde y le preocupa que le castiguen.</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A pesar de la advertencia del padre, la niña salió de casa sin el paraguas.</a:t>
            </a: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43</a:t>
            </a:fld>
            <a:endParaRPr lang="de-DE" altLang="de-DE" b="0">
              <a:latin typeface="Calibri Light"/>
            </a:endParaRPr>
          </a:p>
        </p:txBody>
      </p:sp>
      <p:sp>
        <p:nvSpPr>
          <p:cNvPr id="37" name="Caption_90118"/>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8" name="Caption_90117"/>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9" name="Caption_9011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53" name="Picture 7"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4"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7" name="Text Box 6"/>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El padre se </a:t>
            </a:r>
            <a:r>
              <a:rPr lang="en-CA" altLang="de-DE" sz="2000" b="0" dirty="0" err="1">
                <a:solidFill>
                  <a:srgbClr val="333333"/>
                </a:solidFill>
                <a:latin typeface="Calibri Light"/>
              </a:rPr>
              <a:t>ríe</a:t>
            </a:r>
            <a:r>
              <a:rPr lang="en-CA" altLang="de-DE" sz="2000" b="0" dirty="0">
                <a:solidFill>
                  <a:srgbClr val="333333"/>
                </a:solidFill>
                <a:latin typeface="Calibri Light"/>
              </a:rPr>
              <a:t> </a:t>
            </a:r>
            <a:r>
              <a:rPr lang="en-CA" altLang="de-DE" sz="2000" b="0" dirty="0" err="1">
                <a:solidFill>
                  <a:srgbClr val="333333"/>
                </a:solidFill>
                <a:latin typeface="Calibri Light"/>
              </a:rPr>
              <a:t>porque</a:t>
            </a:r>
            <a:r>
              <a:rPr lang="en-CA" altLang="de-DE" sz="2000" b="0" dirty="0">
                <a:solidFill>
                  <a:srgbClr val="333333"/>
                </a:solidFill>
                <a:latin typeface="Calibri Light"/>
              </a:rPr>
              <a:t> </a:t>
            </a:r>
            <a:r>
              <a:rPr lang="en-CA" altLang="de-DE" sz="2000" b="0" dirty="0" err="1">
                <a:solidFill>
                  <a:srgbClr val="333333"/>
                </a:solidFill>
                <a:latin typeface="Calibri Light"/>
              </a:rPr>
              <a:t>su</a:t>
            </a:r>
            <a:r>
              <a:rPr lang="en-CA" altLang="de-DE" sz="2000" b="0" dirty="0">
                <a:solidFill>
                  <a:srgbClr val="333333"/>
                </a:solidFill>
                <a:latin typeface="Calibri Light"/>
              </a:rPr>
              <a:t> </a:t>
            </a:r>
            <a:r>
              <a:rPr lang="en-CA" altLang="de-DE" sz="2000" b="0" dirty="0" err="1">
                <a:solidFill>
                  <a:srgbClr val="333333"/>
                </a:solidFill>
                <a:latin typeface="Calibri Light"/>
              </a:rPr>
              <a:t>hija</a:t>
            </a:r>
            <a:r>
              <a:rPr lang="en-CA" altLang="de-DE" sz="2000" b="0" dirty="0">
                <a:solidFill>
                  <a:srgbClr val="333333"/>
                </a:solidFill>
                <a:latin typeface="Calibri Light"/>
              </a:rPr>
              <a:t> se </a:t>
            </a:r>
            <a:r>
              <a:rPr lang="en-CA" altLang="de-DE" sz="2000" b="0" dirty="0" err="1">
                <a:solidFill>
                  <a:srgbClr val="333333"/>
                </a:solidFill>
                <a:latin typeface="Calibri Light"/>
              </a:rPr>
              <a:t>fue</a:t>
            </a:r>
            <a:r>
              <a:rPr lang="en-CA" altLang="de-DE" sz="2000" b="0" dirty="0">
                <a:solidFill>
                  <a:srgbClr val="333333"/>
                </a:solidFill>
                <a:latin typeface="Calibri Light"/>
              </a:rPr>
              <a:t> a </a:t>
            </a:r>
            <a:r>
              <a:rPr lang="en-CA" altLang="de-DE" sz="2000" b="0" dirty="0" err="1">
                <a:solidFill>
                  <a:srgbClr val="333333"/>
                </a:solidFill>
                <a:latin typeface="Calibri Light"/>
              </a:rPr>
              <a:t>nadar</a:t>
            </a:r>
            <a:r>
              <a:rPr lang="en-CA" altLang="de-DE" sz="2000" b="0" dirty="0">
                <a:solidFill>
                  <a:srgbClr val="333333"/>
                </a:solidFill>
                <a:latin typeface="Calibri Light"/>
              </a:rPr>
              <a:t> </a:t>
            </a:r>
            <a:r>
              <a:rPr lang="en-CA" altLang="de-DE" sz="2000" b="0" dirty="0" err="1">
                <a:solidFill>
                  <a:srgbClr val="333333"/>
                </a:solidFill>
                <a:latin typeface="Calibri Light"/>
              </a:rPr>
              <a:t>totalmente</a:t>
            </a:r>
            <a:r>
              <a:rPr lang="en-CA" altLang="de-DE" sz="2000" b="0" dirty="0">
                <a:solidFill>
                  <a:srgbClr val="333333"/>
                </a:solidFill>
                <a:latin typeface="Calibri Light"/>
              </a:rPr>
              <a:t> </a:t>
            </a:r>
            <a:r>
              <a:rPr lang="en-CA" altLang="de-DE" sz="2000" b="0" dirty="0" err="1">
                <a:solidFill>
                  <a:srgbClr val="333333"/>
                </a:solidFill>
                <a:latin typeface="Calibri Light"/>
              </a:rPr>
              <a:t>vestida</a:t>
            </a:r>
            <a:r>
              <a:rPr lang="en-CA"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El padre </a:t>
            </a:r>
            <a:r>
              <a:rPr lang="en-CA" altLang="de-DE" sz="2000" b="0" dirty="0" err="1">
                <a:solidFill>
                  <a:srgbClr val="333333"/>
                </a:solidFill>
                <a:latin typeface="Calibri Light"/>
              </a:rPr>
              <a:t>castigó</a:t>
            </a:r>
            <a:r>
              <a:rPr lang="en-CA" altLang="de-DE" sz="2000" b="0" dirty="0">
                <a:solidFill>
                  <a:srgbClr val="333333"/>
                </a:solidFill>
                <a:latin typeface="Calibri Light"/>
              </a:rPr>
              <a:t> a </a:t>
            </a:r>
            <a:r>
              <a:rPr lang="en-CA" altLang="de-DE" sz="2000" b="0" dirty="0" err="1">
                <a:solidFill>
                  <a:srgbClr val="333333"/>
                </a:solidFill>
                <a:latin typeface="Calibri Light"/>
              </a:rPr>
              <a:t>su</a:t>
            </a:r>
            <a:r>
              <a:rPr lang="en-CA" altLang="de-DE" sz="2000" b="0" dirty="0">
                <a:solidFill>
                  <a:srgbClr val="333333"/>
                </a:solidFill>
                <a:latin typeface="Calibri Light"/>
              </a:rPr>
              <a:t> </a:t>
            </a:r>
            <a:r>
              <a:rPr lang="en-CA" altLang="de-DE" sz="2000" b="0" dirty="0" err="1">
                <a:solidFill>
                  <a:srgbClr val="333333"/>
                </a:solidFill>
                <a:latin typeface="Calibri Light"/>
              </a:rPr>
              <a:t>hija</a:t>
            </a:r>
            <a:r>
              <a:rPr lang="en-CA" altLang="de-DE" sz="2000" b="0" dirty="0">
                <a:solidFill>
                  <a:srgbClr val="333333"/>
                </a:solidFill>
                <a:latin typeface="Calibri Light"/>
              </a:rPr>
              <a:t> </a:t>
            </a:r>
            <a:r>
              <a:rPr lang="en-CA" altLang="de-DE" sz="2000" b="0" dirty="0" err="1">
                <a:solidFill>
                  <a:srgbClr val="333333"/>
                </a:solidFill>
                <a:latin typeface="Calibri Light"/>
              </a:rPr>
              <a:t>enviándola</a:t>
            </a:r>
            <a:r>
              <a:rPr lang="en-CA" altLang="de-DE" sz="2000" b="0" dirty="0">
                <a:solidFill>
                  <a:srgbClr val="333333"/>
                </a:solidFill>
                <a:latin typeface="Calibri Light"/>
              </a:rPr>
              <a:t> </a:t>
            </a:r>
            <a:r>
              <a:rPr lang="en-CA" altLang="de-DE" sz="2000" b="0" dirty="0" err="1">
                <a:solidFill>
                  <a:srgbClr val="333333"/>
                </a:solidFill>
                <a:latin typeface="Calibri Light"/>
              </a:rPr>
              <a:t>fuera</a:t>
            </a:r>
            <a:r>
              <a:rPr lang="en-CA" altLang="de-DE" sz="2000" b="0" dirty="0">
                <a:solidFill>
                  <a:srgbClr val="333333"/>
                </a:solidFill>
                <a:latin typeface="Calibri Light"/>
              </a:rPr>
              <a:t> de la casa sin </a:t>
            </a:r>
            <a:r>
              <a:rPr lang="en-CA" altLang="de-DE" sz="2000" b="0" dirty="0" err="1">
                <a:solidFill>
                  <a:srgbClr val="333333"/>
                </a:solidFill>
                <a:latin typeface="Calibri Light"/>
              </a:rPr>
              <a:t>paraguas</a:t>
            </a:r>
            <a:r>
              <a:rPr lang="en-CA"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La </a:t>
            </a:r>
            <a:r>
              <a:rPr lang="en-CA" altLang="de-DE" sz="2000" b="0" dirty="0" err="1">
                <a:solidFill>
                  <a:srgbClr val="333333"/>
                </a:solidFill>
                <a:latin typeface="Calibri Light"/>
              </a:rPr>
              <a:t>niña</a:t>
            </a:r>
            <a:r>
              <a:rPr lang="en-CA" altLang="de-DE" sz="2000" b="0" dirty="0">
                <a:solidFill>
                  <a:srgbClr val="333333"/>
                </a:solidFill>
                <a:latin typeface="Calibri Light"/>
              </a:rPr>
              <a:t> </a:t>
            </a:r>
            <a:r>
              <a:rPr lang="en-CA" altLang="de-DE" sz="2000" b="0" dirty="0" err="1">
                <a:solidFill>
                  <a:srgbClr val="333333"/>
                </a:solidFill>
                <a:latin typeface="Calibri Light"/>
              </a:rPr>
              <a:t>está</a:t>
            </a:r>
            <a:r>
              <a:rPr lang="en-CA" altLang="de-DE" sz="2000" b="0" dirty="0">
                <a:solidFill>
                  <a:srgbClr val="333333"/>
                </a:solidFill>
                <a:latin typeface="Calibri Light"/>
              </a:rPr>
              <a:t> </a:t>
            </a:r>
            <a:r>
              <a:rPr lang="en-CA" altLang="de-DE" sz="2000" b="0" dirty="0" err="1">
                <a:solidFill>
                  <a:srgbClr val="333333"/>
                </a:solidFill>
                <a:latin typeface="Calibri Light"/>
              </a:rPr>
              <a:t>sudando</a:t>
            </a:r>
            <a:r>
              <a:rPr lang="en-CA" altLang="de-DE" sz="2000" b="0" dirty="0">
                <a:solidFill>
                  <a:srgbClr val="333333"/>
                </a:solidFill>
                <a:latin typeface="Calibri Light"/>
              </a:rPr>
              <a:t> </a:t>
            </a:r>
            <a:r>
              <a:rPr lang="en-CA" altLang="de-DE" sz="2000" b="0" dirty="0" err="1">
                <a:solidFill>
                  <a:srgbClr val="333333"/>
                </a:solidFill>
                <a:latin typeface="Calibri Light"/>
              </a:rPr>
              <a:t>porque</a:t>
            </a:r>
            <a:r>
              <a:rPr lang="en-CA" altLang="de-DE" sz="2000" b="0" dirty="0">
                <a:solidFill>
                  <a:srgbClr val="333333"/>
                </a:solidFill>
                <a:latin typeface="Calibri Light"/>
              </a:rPr>
              <a:t> ha </a:t>
            </a:r>
            <a:r>
              <a:rPr lang="en-CA" altLang="de-DE" sz="2000" b="0" dirty="0" err="1">
                <a:solidFill>
                  <a:srgbClr val="333333"/>
                </a:solidFill>
                <a:latin typeface="Calibri Light"/>
              </a:rPr>
              <a:t>llegado</a:t>
            </a:r>
            <a:r>
              <a:rPr lang="en-CA" altLang="de-DE" sz="2000" b="0" dirty="0">
                <a:solidFill>
                  <a:srgbClr val="333333"/>
                </a:solidFill>
                <a:latin typeface="Calibri Light"/>
              </a:rPr>
              <a:t> </a:t>
            </a:r>
            <a:r>
              <a:rPr lang="en-CA" altLang="de-DE" sz="2000" b="0" dirty="0" err="1">
                <a:solidFill>
                  <a:srgbClr val="333333"/>
                </a:solidFill>
                <a:latin typeface="Calibri Light"/>
              </a:rPr>
              <a:t>tarde</a:t>
            </a:r>
            <a:r>
              <a:rPr lang="en-CA" altLang="de-DE" sz="2000" b="0" dirty="0">
                <a:solidFill>
                  <a:srgbClr val="333333"/>
                </a:solidFill>
                <a:latin typeface="Calibri Light"/>
              </a:rPr>
              <a:t> y le </a:t>
            </a:r>
            <a:r>
              <a:rPr lang="en-CA" altLang="de-DE" sz="2000" b="0" dirty="0" err="1">
                <a:solidFill>
                  <a:srgbClr val="333333"/>
                </a:solidFill>
                <a:latin typeface="Calibri Light"/>
              </a:rPr>
              <a:t>preocupa</a:t>
            </a:r>
            <a:r>
              <a:rPr lang="en-CA" altLang="de-DE" sz="2000" b="0" dirty="0">
                <a:solidFill>
                  <a:srgbClr val="333333"/>
                </a:solidFill>
                <a:latin typeface="Calibri Light"/>
              </a:rPr>
              <a:t> que le </a:t>
            </a:r>
            <a:r>
              <a:rPr lang="en-CA" altLang="de-DE" sz="2000" b="0" dirty="0" err="1">
                <a:solidFill>
                  <a:srgbClr val="333333"/>
                </a:solidFill>
                <a:latin typeface="Calibri Light"/>
              </a:rPr>
              <a:t>castiguen</a:t>
            </a:r>
            <a:r>
              <a:rPr lang="en-CA" altLang="de-DE" sz="2000" b="0" dirty="0">
                <a:solidFill>
                  <a:srgbClr val="333333"/>
                </a:solidFill>
                <a:latin typeface="Calibri Light"/>
              </a:rPr>
              <a:t>.</a:t>
            </a:r>
          </a:p>
          <a:p>
            <a:pPr eaLnBrk="1" hangingPunct="1">
              <a:spcBef>
                <a:spcPts val="1200"/>
              </a:spcBef>
              <a:spcAft>
                <a:spcPts val="0"/>
              </a:spcAft>
              <a:buClr>
                <a:srgbClr val="004992"/>
              </a:buClr>
              <a:buFont typeface="WingDings"/>
              <a:buAutoNum type="arabicPeriod"/>
            </a:pPr>
            <a:r>
              <a:rPr lang="en-CA" altLang="de-DE" sz="2000" b="0" dirty="0">
                <a:solidFill>
                  <a:srgbClr val="004992"/>
                </a:solidFill>
                <a:latin typeface="Calibri Light"/>
              </a:rPr>
              <a:t>A </a:t>
            </a:r>
            <a:r>
              <a:rPr lang="en-CA" altLang="de-DE" sz="2000" b="0" dirty="0" err="1">
                <a:solidFill>
                  <a:srgbClr val="004992"/>
                </a:solidFill>
                <a:latin typeface="Calibri Light"/>
              </a:rPr>
              <a:t>pesar</a:t>
            </a:r>
            <a:r>
              <a:rPr lang="en-CA" altLang="de-DE" sz="2000" b="0" dirty="0">
                <a:solidFill>
                  <a:srgbClr val="004992"/>
                </a:solidFill>
                <a:latin typeface="Calibri Light"/>
              </a:rPr>
              <a:t> de la </a:t>
            </a:r>
            <a:r>
              <a:rPr lang="en-CA" altLang="de-DE" sz="2000" b="0" dirty="0" err="1">
                <a:solidFill>
                  <a:srgbClr val="004992"/>
                </a:solidFill>
                <a:latin typeface="Calibri Light"/>
              </a:rPr>
              <a:t>advertencia</a:t>
            </a:r>
            <a:r>
              <a:rPr lang="en-CA" altLang="de-DE" sz="2000" b="0" dirty="0">
                <a:solidFill>
                  <a:srgbClr val="004992"/>
                </a:solidFill>
                <a:latin typeface="Calibri Light"/>
              </a:rPr>
              <a:t> del padre, la </a:t>
            </a:r>
            <a:r>
              <a:rPr lang="en-CA" altLang="de-DE" sz="2000" b="0" dirty="0" err="1">
                <a:solidFill>
                  <a:srgbClr val="004992"/>
                </a:solidFill>
                <a:latin typeface="Calibri Light"/>
              </a:rPr>
              <a:t>niña</a:t>
            </a:r>
            <a:r>
              <a:rPr lang="en-CA" altLang="de-DE" sz="2000" b="0" dirty="0">
                <a:solidFill>
                  <a:srgbClr val="004992"/>
                </a:solidFill>
                <a:latin typeface="Calibri Light"/>
              </a:rPr>
              <a:t> </a:t>
            </a:r>
            <a:r>
              <a:rPr lang="en-CA" altLang="de-DE" sz="2000" b="0" dirty="0" err="1">
                <a:solidFill>
                  <a:srgbClr val="004992"/>
                </a:solidFill>
                <a:latin typeface="Calibri Light"/>
              </a:rPr>
              <a:t>salió</a:t>
            </a:r>
            <a:r>
              <a:rPr lang="en-CA" altLang="de-DE" sz="2000" b="0" dirty="0">
                <a:solidFill>
                  <a:srgbClr val="004992"/>
                </a:solidFill>
                <a:latin typeface="Calibri Light"/>
              </a:rPr>
              <a:t> de casa sin el </a:t>
            </a:r>
            <a:r>
              <a:rPr lang="en-CA" altLang="de-DE" sz="2000" b="0" dirty="0" err="1">
                <a:solidFill>
                  <a:srgbClr val="004992"/>
                </a:solidFill>
                <a:latin typeface="Calibri Light"/>
              </a:rPr>
              <a:t>paraguas</a:t>
            </a:r>
            <a:r>
              <a:rPr lang="en-CA" altLang="de-DE" sz="2000" b="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44</a:t>
            </a:fld>
            <a:endParaRPr lang="de-DE" altLang="de-DE" b="0">
              <a:latin typeface="Calibri Light"/>
            </a:endParaRPr>
          </a:p>
        </p:txBody>
      </p:sp>
      <p:sp>
        <p:nvSpPr>
          <p:cNvPr id="37" name="Caption_92166"/>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8" name="Caption_9216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9" name="Caption_92163"/>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53" name="Picture 6"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3"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Text Box 11"/>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buzo está buscando las joyas que el rey ha arrojado al agua.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buzo engancha los peces en la caña de pescar del rey para que el rey disfrute pescando.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rey llama a su sirviente para que le traiga la cesta de peces.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rey supervisa la expedición del buzo al fondo del mar.</a:t>
            </a: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45</a:t>
            </a:fld>
            <a:endParaRPr lang="de-DE" altLang="de-DE" b="0">
              <a:latin typeface="Calibri Light"/>
            </a:endParaRPr>
          </a:p>
        </p:txBody>
      </p:sp>
      <p:sp>
        <p:nvSpPr>
          <p:cNvPr id="14" name="Caption_94212"/>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pic>
        <p:nvPicPr>
          <p:cNvPr id="20"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5" name="Text Box 11"/>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buzo está buscando las joyas que el rey ha arrojado al agua.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buzo engancha los peces en la caña de pescar del rey para que el rey disfrute pescando.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rey llama a su sirviente para que le traiga la cesta de peces.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rey supervisa la expedición del buzo al fondo del mar.</a:t>
            </a: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46</a:t>
            </a:fld>
            <a:endParaRPr lang="de-DE" altLang="de-DE" b="0">
              <a:latin typeface="Calibri Light"/>
            </a:endParaRPr>
          </a:p>
        </p:txBody>
      </p:sp>
      <p:sp>
        <p:nvSpPr>
          <p:cNvPr id="22" name="Caption_96262"/>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3" name="Caption_96261"/>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2</a:t>
            </a:r>
          </a:p>
        </p:txBody>
      </p:sp>
      <p:pic>
        <p:nvPicPr>
          <p:cNvPr id="34"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6" name="Text Box 11"/>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buzo está buscando las joyas que el rey ha arrojado al agua.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buzo engancha los peces en la caña de pescar del rey para que el rey disfrute pescando.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rey llama a su sirviente para que le traiga la cesta de peces.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rey supervisa la expedición del buzo al fondo del mar.</a:t>
            </a: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47</a:t>
            </a:fld>
            <a:endParaRPr lang="de-DE" altLang="de-DE" b="0">
              <a:latin typeface="Calibri Light"/>
            </a:endParaRPr>
          </a:p>
        </p:txBody>
      </p:sp>
      <p:sp>
        <p:nvSpPr>
          <p:cNvPr id="31" name="Caption_98310"/>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32" name="Caption_98306"/>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1</a:t>
            </a:r>
          </a:p>
        </p:txBody>
      </p:sp>
      <p:sp>
        <p:nvSpPr>
          <p:cNvPr id="33" name="Caption_98309"/>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pic>
        <p:nvPicPr>
          <p:cNvPr id="49" name="Picture 4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4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5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3" name="Text Box 11"/>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El buzo está buscando las joyas que el rey ha arrojado al agua. </a:t>
            </a:r>
          </a:p>
          <a:p>
            <a:pPr eaLnBrk="1" hangingPunct="1">
              <a:spcBef>
                <a:spcPts val="1200"/>
              </a:spcBef>
              <a:spcAft>
                <a:spcPts val="0"/>
              </a:spcAft>
              <a:buClr>
                <a:srgbClr val="004992"/>
              </a:buClr>
              <a:buFont typeface="WingDings"/>
              <a:buAutoNum type="arabicPeriod"/>
            </a:pPr>
            <a:r>
              <a:rPr lang="de-DE" altLang="de-DE" sz="2000" b="0" dirty="0">
                <a:solidFill>
                  <a:srgbClr val="004992"/>
                </a:solidFill>
                <a:latin typeface="Calibri Light"/>
              </a:rPr>
              <a:t>El buzo engancha los peces en la caña de pescar del rey para que el rey disfrute pescando. </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El rey llama a su sirviente para que le traiga la cesta de peces. </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El rey supervisa la expedición del buzo al fondo del mar.</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48</a:t>
            </a:fld>
            <a:endParaRPr lang="de-DE" altLang="de-DE" b="0">
              <a:latin typeface="Calibri Light"/>
            </a:endParaRPr>
          </a:p>
        </p:txBody>
      </p:sp>
      <p:sp>
        <p:nvSpPr>
          <p:cNvPr id="30" name="Caption_100358"/>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31" name="Caption_100354"/>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32" name="Caption_10035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pic>
        <p:nvPicPr>
          <p:cNvPr id="4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100357"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hombre acaba de presentar a su hijo al nuevo vecino.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Los amigos se despiden después de un día de campo juntos.</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hombre hace que los niños se reconcilien después de una pelea.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hombre quiere andar por la calle pero los niños le impiden el paso. </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49</a:t>
            </a:fld>
            <a:endParaRPr lang="de-DE" altLang="de-DE" b="0">
              <a:latin typeface="Calibri Light"/>
            </a:endParaRPr>
          </a:p>
        </p:txBody>
      </p:sp>
      <p:sp>
        <p:nvSpPr>
          <p:cNvPr id="14" name="Caption_102403"/>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20"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102407"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hombre acaba de presentar a su hijo al nuevo vecino.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Los amigos se despiden después de un día de campo juntos.</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hombre hace que los niños se reconcilien después de una pelea.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hombre quiere andar por la calle pero los niños le impiden el paso. </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50</a:t>
            </a:fld>
            <a:endParaRPr lang="de-DE" altLang="de-DE" b="0">
              <a:latin typeface="Calibri Light"/>
            </a:endParaRPr>
          </a:p>
        </p:txBody>
      </p:sp>
      <p:sp>
        <p:nvSpPr>
          <p:cNvPr id="22" name="Caption_10445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3" name="Caption_104451"/>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4" name="Picture 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104458"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hombre acaba de presentar a su hijo al nuevo vecino.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Los amigos se despiden después de un día de campo juntos.</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hombre hace que los niños se reconcilien después de una pelea.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hombre quiere andar por la calle pero los niños le impiden el paso. </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51</a:t>
            </a:fld>
            <a:endParaRPr lang="de-DE" altLang="de-DE" b="0">
              <a:latin typeface="Calibri Light"/>
            </a:endParaRPr>
          </a:p>
        </p:txBody>
      </p:sp>
      <p:sp>
        <p:nvSpPr>
          <p:cNvPr id="31" name="Caption_10650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2" name="Caption_106503"/>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Caption_106499"/>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9" name="Picture 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52</a:t>
            </a:fld>
            <a:endParaRPr lang="de-DE" altLang="de-DE" b="0">
              <a:latin typeface="Calibri Light"/>
            </a:endParaRPr>
          </a:p>
        </p:txBody>
      </p:sp>
      <p:sp>
        <p:nvSpPr>
          <p:cNvPr id="106505"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El hombre acaba de presentar a su hijo al nuevo vecino. </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Los amigos se despiden después de un día de campo juntos.</a:t>
            </a:r>
          </a:p>
          <a:p>
            <a:pPr eaLnBrk="1" hangingPunct="1">
              <a:spcBef>
                <a:spcPts val="1200"/>
              </a:spcBef>
              <a:spcAft>
                <a:spcPts val="0"/>
              </a:spcAft>
              <a:buClr>
                <a:srgbClr val="004992"/>
              </a:buClr>
              <a:buFont typeface="WingDings"/>
              <a:buAutoNum type="arabicPeriod"/>
            </a:pPr>
            <a:r>
              <a:rPr lang="de-DE" altLang="de-DE" sz="2000" b="0" dirty="0">
                <a:solidFill>
                  <a:srgbClr val="004992"/>
                </a:solidFill>
                <a:latin typeface="Calibri Light"/>
              </a:rPr>
              <a:t>El hombre hace que los niños se reconcilien después de una pelea. </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El hombre quiere andar por la calle pero los niños le impiden el paso. </a:t>
            </a:r>
          </a:p>
        </p:txBody>
      </p:sp>
      <p:sp>
        <p:nvSpPr>
          <p:cNvPr id="30" name="Caption_108551"/>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1" name="Caption_10854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2" name="Caption_10855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48"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La serenata del chico ha molestado al padre de su novia.</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chico va camino de un ensayo con su banda.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chico acaba de tocar una canción para el cumpleaños de su padre.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músico callejero está enfadado porque no consiguió dinero con su última canción. </a:t>
            </a: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53</a:t>
            </a:fld>
            <a:endParaRPr lang="de-DE" altLang="de-DE" b="0">
              <a:latin typeface="Calibri Light"/>
            </a:endParaRPr>
          </a:p>
        </p:txBody>
      </p:sp>
      <p:sp>
        <p:nvSpPr>
          <p:cNvPr id="14"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20"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110599"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La serenata del chico ha molestado al padre de su novia.</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chico va camino de un ensayo con su banda.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chico acaba de tocar una canción para el cumpleaños de su padre.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músico callejero está enfadado porque no consiguió dinero con su última canción. </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54</a:t>
            </a:fld>
            <a:endParaRPr lang="de-DE" altLang="de-DE" b="0">
              <a:latin typeface="Calibri Light"/>
            </a:endParaRPr>
          </a:p>
        </p:txBody>
      </p:sp>
      <p:sp>
        <p:nvSpPr>
          <p:cNvPr id="22"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3"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4"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7"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La serenata del chico ha molestado al padre de su novia.</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chico va camino de un ensayo con su banda.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chico acaba de tocar una canción para el cumpleaños de su padre.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El músico callejero está enfadado porque no consiguió dinero con su última canción. </a:t>
            </a: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55</a:t>
            </a:fld>
            <a:endParaRPr lang="de-DE" altLang="de-DE" b="0">
              <a:latin typeface="Calibri Light"/>
            </a:endParaRPr>
          </a:p>
        </p:txBody>
      </p:sp>
      <p:sp>
        <p:nvSpPr>
          <p:cNvPr id="30"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1"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2"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8"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4"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004992"/>
              </a:buClr>
              <a:buFont typeface="WingDings"/>
              <a:buAutoNum type="arabicPeriod"/>
            </a:pPr>
            <a:r>
              <a:rPr lang="de-DE" altLang="de-DE" sz="2000" b="0" dirty="0">
                <a:solidFill>
                  <a:srgbClr val="004992"/>
                </a:solidFill>
                <a:latin typeface="Calibri Light"/>
              </a:rPr>
              <a:t>La serenata del chico ha molestado al padre de su novia.</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El chico va camino de un ensayo con su banda. </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El chico acaba de tocar una canción para el cumpleaños de su padre. </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El músico callejero está enfadado porque no consiguió dinero con su última canción. </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56</a:t>
            </a:fld>
            <a:endParaRPr lang="de-DE" altLang="de-DE" b="0">
              <a:latin typeface="Calibri Light"/>
            </a:endParaRPr>
          </a:p>
        </p:txBody>
      </p:sp>
      <p:sp>
        <p:nvSpPr>
          <p:cNvPr id="29"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0"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1"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7"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116741"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es un policía de incógnito espiando a alguien a través de la ventana.</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está arreglando una grieta en su fachada.</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está limpiando su casa, vieja y sucia.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acaba de construir una casa y ahora está pintándola.</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57</a:t>
            </a:fld>
            <a:endParaRPr lang="de-DE" altLang="de-DE" b="0">
              <a:latin typeface="Calibri Light"/>
            </a:endParaRPr>
          </a:p>
        </p:txBody>
      </p:sp>
      <p:sp>
        <p:nvSpPr>
          <p:cNvPr id="12" name="Caption_118788"/>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118791"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es un policía de incógnito espiando a alguien a través de la ventana.</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está arreglando una grieta en su fachada.</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está limpiando su casa, vieja y sucia.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El hombre acaba de construir una casa y ahora está pintándola.</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58</a:t>
            </a:fld>
            <a:endParaRPr lang="de-DE" altLang="de-DE" b="0">
              <a:latin typeface="Calibri Light"/>
            </a:endParaRPr>
          </a:p>
        </p:txBody>
      </p:sp>
      <p:sp>
        <p:nvSpPr>
          <p:cNvPr id="20" name="Caption_120838"/>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120836"/>
          <p:cNvSpPr txBox="1">
            <a:spLocks noChangeArrowheads="1"/>
          </p:cNvSpPr>
          <p:nvPr/>
        </p:nvSpPr>
        <p:spPr bwMode="auto">
          <a:xfrm>
            <a:off x="884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30" descr="Hausbau_2mi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120841"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a:t>
            </a:r>
            <a:r>
              <a:rPr lang="en-US" altLang="de-DE" sz="2000" b="0" dirty="0">
                <a:solidFill>
                  <a:srgbClr val="333333"/>
                </a:solidFill>
                <a:latin typeface="Calibri Light"/>
              </a:rPr>
              <a:t> un </a:t>
            </a:r>
            <a:r>
              <a:rPr lang="en-US" altLang="de-DE" sz="2000" b="0" dirty="0" err="1">
                <a:solidFill>
                  <a:srgbClr val="333333"/>
                </a:solidFill>
                <a:latin typeface="Calibri Light"/>
              </a:rPr>
              <a:t>policía</a:t>
            </a:r>
            <a:r>
              <a:rPr lang="en-US" altLang="de-DE" sz="2000" b="0" dirty="0">
                <a:solidFill>
                  <a:srgbClr val="333333"/>
                </a:solidFill>
                <a:latin typeface="Calibri Light"/>
              </a:rPr>
              <a:t> de </a:t>
            </a:r>
            <a:r>
              <a:rPr lang="en-US" altLang="de-DE" sz="2000" b="0" dirty="0" err="1">
                <a:solidFill>
                  <a:srgbClr val="333333"/>
                </a:solidFill>
                <a:latin typeface="Calibri Light"/>
              </a:rPr>
              <a:t>incógnito</a:t>
            </a:r>
            <a:r>
              <a:rPr lang="en-US" altLang="de-DE" sz="2000" b="0" dirty="0">
                <a:solidFill>
                  <a:srgbClr val="333333"/>
                </a:solidFill>
                <a:latin typeface="Calibri Light"/>
              </a:rPr>
              <a:t> </a:t>
            </a:r>
            <a:r>
              <a:rPr lang="en-US" altLang="de-DE" sz="2000" b="0" dirty="0" err="1">
                <a:solidFill>
                  <a:srgbClr val="333333"/>
                </a:solidFill>
                <a:latin typeface="Calibri Light"/>
              </a:rPr>
              <a:t>espiando</a:t>
            </a:r>
            <a:r>
              <a:rPr lang="en-US" altLang="de-DE" sz="2000" b="0" dirty="0">
                <a:solidFill>
                  <a:srgbClr val="333333"/>
                </a:solidFill>
                <a:latin typeface="Calibri Light"/>
              </a:rPr>
              <a:t> a </a:t>
            </a:r>
            <a:r>
              <a:rPr lang="en-US" altLang="de-DE" sz="2000" b="0" dirty="0" err="1">
                <a:solidFill>
                  <a:srgbClr val="333333"/>
                </a:solidFill>
                <a:latin typeface="Calibri Light"/>
              </a:rPr>
              <a:t>alguien</a:t>
            </a:r>
            <a:r>
              <a:rPr lang="en-US" altLang="de-DE" sz="2000" b="0" dirty="0">
                <a:solidFill>
                  <a:srgbClr val="333333"/>
                </a:solidFill>
                <a:latin typeface="Calibri Light"/>
              </a:rPr>
              <a:t> a </a:t>
            </a:r>
            <a:r>
              <a:rPr lang="en-US" altLang="de-DE" sz="2000" b="0" dirty="0" err="1">
                <a:solidFill>
                  <a:srgbClr val="333333"/>
                </a:solidFill>
                <a:latin typeface="Calibri Light"/>
              </a:rPr>
              <a:t>través</a:t>
            </a:r>
            <a:r>
              <a:rPr lang="en-US" altLang="de-DE" sz="2000" b="0" dirty="0">
                <a:solidFill>
                  <a:srgbClr val="333333"/>
                </a:solidFill>
                <a:latin typeface="Calibri Light"/>
              </a:rPr>
              <a:t> de la </a:t>
            </a:r>
            <a:r>
              <a:rPr lang="en-US" altLang="de-DE" sz="2000" b="0" dirty="0" err="1">
                <a:solidFill>
                  <a:srgbClr val="333333"/>
                </a:solidFill>
                <a:latin typeface="Calibri Light"/>
              </a:rPr>
              <a:t>ventana</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arreglando</a:t>
            </a:r>
            <a:r>
              <a:rPr lang="en-US" altLang="de-DE" sz="2000" b="0" dirty="0">
                <a:solidFill>
                  <a:srgbClr val="333333"/>
                </a:solidFill>
                <a:latin typeface="Calibri Light"/>
              </a:rPr>
              <a:t>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grieta</a:t>
            </a:r>
            <a:r>
              <a:rPr lang="en-US" altLang="de-DE" sz="2000" b="0" dirty="0">
                <a:solidFill>
                  <a:srgbClr val="333333"/>
                </a:solidFill>
                <a:latin typeface="Calibri Light"/>
              </a:rPr>
              <a:t> </a:t>
            </a:r>
            <a:r>
              <a:rPr lang="en-US" altLang="de-DE" sz="2000" b="0" dirty="0" err="1">
                <a:solidFill>
                  <a:srgbClr val="333333"/>
                </a:solidFill>
                <a:latin typeface="Calibri Light"/>
              </a:rPr>
              <a:t>en</a:t>
            </a:r>
            <a:r>
              <a:rPr lang="en-US" altLang="de-DE" sz="2000" b="0" dirty="0">
                <a:solidFill>
                  <a:srgbClr val="333333"/>
                </a:solidFill>
                <a:latin typeface="Calibri Light"/>
              </a:rPr>
              <a:t>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fachada</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limpiando</a:t>
            </a:r>
            <a:r>
              <a:rPr lang="en-US" altLang="de-DE" sz="2000" b="0" dirty="0">
                <a:solidFill>
                  <a:srgbClr val="333333"/>
                </a:solidFill>
                <a:latin typeface="Calibri Light"/>
              </a:rPr>
              <a:t> </a:t>
            </a:r>
            <a:r>
              <a:rPr lang="en-US" altLang="de-DE" sz="2000" b="0" dirty="0" err="1">
                <a:solidFill>
                  <a:srgbClr val="333333"/>
                </a:solidFill>
                <a:latin typeface="Calibri Light"/>
              </a:rPr>
              <a:t>su</a:t>
            </a:r>
            <a:r>
              <a:rPr lang="en-US" altLang="de-DE" sz="2000" b="0" dirty="0">
                <a:solidFill>
                  <a:srgbClr val="333333"/>
                </a:solidFill>
                <a:latin typeface="Calibri Light"/>
              </a:rPr>
              <a:t> casa, </a:t>
            </a:r>
            <a:r>
              <a:rPr lang="en-US" altLang="de-DE" sz="2000" b="0" dirty="0" err="1">
                <a:solidFill>
                  <a:srgbClr val="333333"/>
                </a:solidFill>
                <a:latin typeface="Calibri Light"/>
              </a:rPr>
              <a:t>vieja</a:t>
            </a:r>
            <a:r>
              <a:rPr lang="en-US" altLang="de-DE" sz="2000" b="0" dirty="0">
                <a:solidFill>
                  <a:srgbClr val="333333"/>
                </a:solidFill>
                <a:latin typeface="Calibri Light"/>
              </a:rPr>
              <a:t> y </a:t>
            </a:r>
            <a:r>
              <a:rPr lang="en-US" altLang="de-DE" sz="2000" b="0" dirty="0" err="1">
                <a:solidFill>
                  <a:srgbClr val="333333"/>
                </a:solidFill>
                <a:latin typeface="Calibri Light"/>
              </a:rPr>
              <a:t>sucia</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acaba</a:t>
            </a:r>
            <a:r>
              <a:rPr lang="en-US" altLang="de-DE" sz="2000" b="0" dirty="0">
                <a:solidFill>
                  <a:srgbClr val="333333"/>
                </a:solidFill>
                <a:latin typeface="Calibri Light"/>
              </a:rPr>
              <a:t> de </a:t>
            </a:r>
            <a:r>
              <a:rPr lang="en-US" altLang="de-DE" sz="2000" b="0" dirty="0" err="1">
                <a:solidFill>
                  <a:srgbClr val="333333"/>
                </a:solidFill>
                <a:latin typeface="Calibri Light"/>
              </a:rPr>
              <a:t>construir</a:t>
            </a:r>
            <a:r>
              <a:rPr lang="en-US" altLang="de-DE" sz="2000" b="0" dirty="0">
                <a:solidFill>
                  <a:srgbClr val="333333"/>
                </a:solidFill>
                <a:latin typeface="Calibri Light"/>
              </a:rPr>
              <a:t> </a:t>
            </a:r>
            <a:r>
              <a:rPr lang="en-US" altLang="de-DE" sz="2000" b="0" dirty="0" err="1">
                <a:solidFill>
                  <a:srgbClr val="333333"/>
                </a:solidFill>
                <a:latin typeface="Calibri Light"/>
              </a:rPr>
              <a:t>una</a:t>
            </a:r>
            <a:r>
              <a:rPr lang="en-US" altLang="de-DE" sz="2000" b="0" dirty="0">
                <a:solidFill>
                  <a:srgbClr val="333333"/>
                </a:solidFill>
                <a:latin typeface="Calibri Light"/>
              </a:rPr>
              <a:t> casa y </a:t>
            </a:r>
            <a:r>
              <a:rPr lang="en-US" altLang="de-DE" sz="2000" b="0" dirty="0" err="1">
                <a:solidFill>
                  <a:srgbClr val="333333"/>
                </a:solidFill>
                <a:latin typeface="Calibri Light"/>
              </a:rPr>
              <a:t>ahora</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pintándola</a:t>
            </a:r>
            <a:r>
              <a:rPr lang="en-US" altLang="de-DE" sz="2000" b="0" dirty="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59</a:t>
            </a:fld>
            <a:endParaRPr lang="de-DE" altLang="de-DE" b="0">
              <a:latin typeface="Calibri Light"/>
            </a:endParaRPr>
          </a:p>
        </p:txBody>
      </p:sp>
      <p:sp>
        <p:nvSpPr>
          <p:cNvPr id="26" name="Caption_122887"/>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7" name="Caption_122886"/>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122884"/>
          <p:cNvSpPr txBox="1">
            <a:spLocks noChangeArrowheads="1"/>
          </p:cNvSpPr>
          <p:nvPr/>
        </p:nvSpPr>
        <p:spPr bwMode="auto">
          <a:xfrm>
            <a:off x="1068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58"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8"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a:t>
            </a:r>
            <a:r>
              <a:rPr lang="en-US" altLang="de-DE" sz="2000" b="0" dirty="0">
                <a:solidFill>
                  <a:srgbClr val="333333"/>
                </a:solidFill>
                <a:latin typeface="Calibri Light"/>
              </a:rPr>
              <a:t> un </a:t>
            </a:r>
            <a:r>
              <a:rPr lang="en-US" altLang="de-DE" sz="2000" b="0" dirty="0" err="1">
                <a:solidFill>
                  <a:srgbClr val="333333"/>
                </a:solidFill>
                <a:latin typeface="Calibri Light"/>
              </a:rPr>
              <a:t>policía</a:t>
            </a:r>
            <a:r>
              <a:rPr lang="en-US" altLang="de-DE" sz="2000" b="0" dirty="0">
                <a:solidFill>
                  <a:srgbClr val="333333"/>
                </a:solidFill>
                <a:latin typeface="Calibri Light"/>
              </a:rPr>
              <a:t> de </a:t>
            </a:r>
            <a:r>
              <a:rPr lang="en-US" altLang="de-DE" sz="2000" b="0" dirty="0" err="1">
                <a:solidFill>
                  <a:srgbClr val="333333"/>
                </a:solidFill>
                <a:latin typeface="Calibri Light"/>
              </a:rPr>
              <a:t>incógnito</a:t>
            </a:r>
            <a:r>
              <a:rPr lang="en-US" altLang="de-DE" sz="2000" b="0" dirty="0">
                <a:solidFill>
                  <a:srgbClr val="333333"/>
                </a:solidFill>
                <a:latin typeface="Calibri Light"/>
              </a:rPr>
              <a:t> </a:t>
            </a:r>
            <a:r>
              <a:rPr lang="en-US" altLang="de-DE" sz="2000" b="0" dirty="0" err="1">
                <a:solidFill>
                  <a:srgbClr val="333333"/>
                </a:solidFill>
                <a:latin typeface="Calibri Light"/>
              </a:rPr>
              <a:t>espiando</a:t>
            </a:r>
            <a:r>
              <a:rPr lang="en-US" altLang="de-DE" sz="2000" b="0" dirty="0">
                <a:solidFill>
                  <a:srgbClr val="333333"/>
                </a:solidFill>
                <a:latin typeface="Calibri Light"/>
              </a:rPr>
              <a:t> a </a:t>
            </a:r>
            <a:r>
              <a:rPr lang="en-US" altLang="de-DE" sz="2000" b="0" dirty="0" err="1">
                <a:solidFill>
                  <a:srgbClr val="333333"/>
                </a:solidFill>
                <a:latin typeface="Calibri Light"/>
              </a:rPr>
              <a:t>alguien</a:t>
            </a:r>
            <a:r>
              <a:rPr lang="en-US" altLang="de-DE" sz="2000" b="0" dirty="0">
                <a:solidFill>
                  <a:srgbClr val="333333"/>
                </a:solidFill>
                <a:latin typeface="Calibri Light"/>
              </a:rPr>
              <a:t> a </a:t>
            </a:r>
            <a:r>
              <a:rPr lang="en-US" altLang="de-DE" sz="2000" b="0" dirty="0" err="1">
                <a:solidFill>
                  <a:srgbClr val="333333"/>
                </a:solidFill>
                <a:latin typeface="Calibri Light"/>
              </a:rPr>
              <a:t>través</a:t>
            </a:r>
            <a:r>
              <a:rPr lang="en-US" altLang="de-DE" sz="2000" b="0" dirty="0">
                <a:solidFill>
                  <a:srgbClr val="333333"/>
                </a:solidFill>
                <a:latin typeface="Calibri Light"/>
              </a:rPr>
              <a:t> de la </a:t>
            </a:r>
            <a:r>
              <a:rPr lang="en-US" altLang="de-DE" sz="2000" b="0" dirty="0" err="1">
                <a:solidFill>
                  <a:srgbClr val="333333"/>
                </a:solidFill>
                <a:latin typeface="Calibri Light"/>
              </a:rPr>
              <a:t>ventana</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arreglando</a:t>
            </a:r>
            <a:r>
              <a:rPr lang="en-US" altLang="de-DE" sz="2000" b="0" dirty="0">
                <a:solidFill>
                  <a:srgbClr val="333333"/>
                </a:solidFill>
                <a:latin typeface="Calibri Light"/>
              </a:rPr>
              <a:t> </a:t>
            </a:r>
            <a:r>
              <a:rPr lang="en-US" altLang="de-DE" sz="2000" b="0" dirty="0" err="1">
                <a:solidFill>
                  <a:srgbClr val="333333"/>
                </a:solidFill>
                <a:latin typeface="Calibri Light"/>
              </a:rPr>
              <a:t>una</a:t>
            </a:r>
            <a:r>
              <a:rPr lang="en-US" altLang="de-DE" sz="2000" b="0" dirty="0">
                <a:solidFill>
                  <a:srgbClr val="333333"/>
                </a:solidFill>
                <a:latin typeface="Calibri Light"/>
              </a:rPr>
              <a:t> </a:t>
            </a:r>
            <a:r>
              <a:rPr lang="en-US" altLang="de-DE" sz="2000" b="0" dirty="0" err="1">
                <a:solidFill>
                  <a:srgbClr val="333333"/>
                </a:solidFill>
                <a:latin typeface="Calibri Light"/>
              </a:rPr>
              <a:t>grieta</a:t>
            </a:r>
            <a:r>
              <a:rPr lang="en-US" altLang="de-DE" sz="2000" b="0" dirty="0">
                <a:solidFill>
                  <a:srgbClr val="333333"/>
                </a:solidFill>
                <a:latin typeface="Calibri Light"/>
              </a:rPr>
              <a:t> </a:t>
            </a:r>
            <a:r>
              <a:rPr lang="en-US" altLang="de-DE" sz="2000" b="0" dirty="0" err="1">
                <a:solidFill>
                  <a:srgbClr val="333333"/>
                </a:solidFill>
                <a:latin typeface="Calibri Light"/>
              </a:rPr>
              <a:t>en</a:t>
            </a:r>
            <a:r>
              <a:rPr lang="en-US" altLang="de-DE" sz="2000" b="0" dirty="0">
                <a:solidFill>
                  <a:srgbClr val="333333"/>
                </a:solidFill>
                <a:latin typeface="Calibri Light"/>
              </a:rPr>
              <a:t>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fachada</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hombre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limpiando</a:t>
            </a:r>
            <a:r>
              <a:rPr lang="en-US" altLang="de-DE" sz="2000" b="0" dirty="0">
                <a:solidFill>
                  <a:srgbClr val="333333"/>
                </a:solidFill>
                <a:latin typeface="Calibri Light"/>
              </a:rPr>
              <a:t> </a:t>
            </a:r>
            <a:r>
              <a:rPr lang="en-US" altLang="de-DE" sz="2000" b="0" dirty="0" err="1">
                <a:solidFill>
                  <a:srgbClr val="333333"/>
                </a:solidFill>
                <a:latin typeface="Calibri Light"/>
              </a:rPr>
              <a:t>su</a:t>
            </a:r>
            <a:r>
              <a:rPr lang="en-US" altLang="de-DE" sz="2000" b="0" dirty="0">
                <a:solidFill>
                  <a:srgbClr val="333333"/>
                </a:solidFill>
                <a:latin typeface="Calibri Light"/>
              </a:rPr>
              <a:t> casa, </a:t>
            </a:r>
            <a:r>
              <a:rPr lang="en-US" altLang="de-DE" sz="2000" b="0" dirty="0" err="1">
                <a:solidFill>
                  <a:srgbClr val="333333"/>
                </a:solidFill>
                <a:latin typeface="Calibri Light"/>
              </a:rPr>
              <a:t>vieja</a:t>
            </a:r>
            <a:r>
              <a:rPr lang="en-US" altLang="de-DE" sz="2000" b="0" dirty="0">
                <a:solidFill>
                  <a:srgbClr val="333333"/>
                </a:solidFill>
                <a:latin typeface="Calibri Light"/>
              </a:rPr>
              <a:t> y </a:t>
            </a:r>
            <a:r>
              <a:rPr lang="en-US" altLang="de-DE" sz="2000" b="0" dirty="0" err="1">
                <a:solidFill>
                  <a:srgbClr val="333333"/>
                </a:solidFill>
                <a:latin typeface="Calibri Light"/>
              </a:rPr>
              <a:t>sucia</a:t>
            </a:r>
            <a:r>
              <a:rPr lang="en-US" altLang="de-DE" sz="2000" b="0" dirty="0">
                <a:solidFill>
                  <a:srgbClr val="333333"/>
                </a:solidFill>
                <a:latin typeface="Calibri Light"/>
              </a:rPr>
              <a:t>. </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El hombre </a:t>
            </a:r>
            <a:r>
              <a:rPr lang="en-US" altLang="de-DE" sz="2000" b="0" dirty="0" err="1">
                <a:solidFill>
                  <a:srgbClr val="004992"/>
                </a:solidFill>
                <a:latin typeface="Calibri Light"/>
              </a:rPr>
              <a:t>acaba</a:t>
            </a:r>
            <a:r>
              <a:rPr lang="en-US" altLang="de-DE" sz="2000" b="0" dirty="0">
                <a:solidFill>
                  <a:srgbClr val="004992"/>
                </a:solidFill>
                <a:latin typeface="Calibri Light"/>
              </a:rPr>
              <a:t> de </a:t>
            </a:r>
            <a:r>
              <a:rPr lang="en-US" altLang="de-DE" sz="2000" b="0" dirty="0" err="1">
                <a:solidFill>
                  <a:srgbClr val="004992"/>
                </a:solidFill>
                <a:latin typeface="Calibri Light"/>
              </a:rPr>
              <a:t>construir</a:t>
            </a:r>
            <a:r>
              <a:rPr lang="en-US" altLang="de-DE" sz="2000" b="0" dirty="0">
                <a:solidFill>
                  <a:srgbClr val="004992"/>
                </a:solidFill>
                <a:latin typeface="Calibri Light"/>
              </a:rPr>
              <a:t> </a:t>
            </a:r>
            <a:r>
              <a:rPr lang="en-US" altLang="de-DE" sz="2000" b="0" dirty="0" err="1">
                <a:solidFill>
                  <a:srgbClr val="004992"/>
                </a:solidFill>
                <a:latin typeface="Calibri Light"/>
              </a:rPr>
              <a:t>una</a:t>
            </a:r>
            <a:r>
              <a:rPr lang="en-US" altLang="de-DE" sz="2000" b="0" dirty="0">
                <a:solidFill>
                  <a:srgbClr val="004992"/>
                </a:solidFill>
                <a:latin typeface="Calibri Light"/>
              </a:rPr>
              <a:t> casa y </a:t>
            </a:r>
            <a:r>
              <a:rPr lang="en-US" altLang="de-DE" sz="2000" b="0" dirty="0" err="1">
                <a:solidFill>
                  <a:srgbClr val="004992"/>
                </a:solidFill>
                <a:latin typeface="Calibri Light"/>
              </a:rPr>
              <a:t>ahora</a:t>
            </a:r>
            <a:r>
              <a:rPr lang="en-US" altLang="de-DE" sz="2000" b="0" dirty="0">
                <a:solidFill>
                  <a:srgbClr val="004992"/>
                </a:solidFill>
                <a:latin typeface="Calibri Light"/>
              </a:rPr>
              <a:t> </a:t>
            </a:r>
            <a:r>
              <a:rPr lang="en-US" altLang="de-DE" sz="2000" b="0" dirty="0" err="1">
                <a:solidFill>
                  <a:srgbClr val="004992"/>
                </a:solidFill>
                <a:latin typeface="Calibri Light"/>
              </a:rPr>
              <a:t>está</a:t>
            </a:r>
            <a:r>
              <a:rPr lang="en-US" altLang="de-DE" sz="2000" b="0" dirty="0">
                <a:solidFill>
                  <a:srgbClr val="004992"/>
                </a:solidFill>
                <a:latin typeface="Calibri Light"/>
              </a:rPr>
              <a:t> </a:t>
            </a:r>
            <a:r>
              <a:rPr lang="en-US" altLang="de-DE" sz="2000" b="0" dirty="0" err="1">
                <a:solidFill>
                  <a:srgbClr val="004992"/>
                </a:solidFill>
                <a:latin typeface="Calibri Light"/>
              </a:rPr>
              <a:t>pintándola</a:t>
            </a:r>
            <a:r>
              <a:rPr lang="en-US" altLang="de-DE" sz="2000" b="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60</a:t>
            </a:fld>
            <a:endParaRPr lang="de-DE" altLang="de-DE" b="0">
              <a:latin typeface="Calibri Light"/>
            </a:endParaRPr>
          </a:p>
        </p:txBody>
      </p:sp>
      <p:sp>
        <p:nvSpPr>
          <p:cNvPr id="25" name="Caption_12493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6" name="Caption_12493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7" name="Caption_124932"/>
          <p:cNvSpPr txBox="1">
            <a:spLocks noChangeArrowheads="1"/>
          </p:cNvSpPr>
          <p:nvPr/>
        </p:nvSpPr>
        <p:spPr bwMode="auto">
          <a:xfrm>
            <a:off x="1068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5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 name="Picture 57"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 veces, los acontecimientos resultan ser diferentes a lo esperado: las decisiones que se adoptan muy rápido conducen con frecuencia a conclusiones erróneas.</a:t>
            </a: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61</a:t>
            </a:fld>
            <a:endParaRPr lang="de-DE" altLang="de-DE" b="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 veces, los acontecimientos resultan ser diferentes a lo esperado: las decisiones que se adoptan muy rápido conducen con frecuencia a conclusiones erróneas.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Debería tener siempre en cuenta diferentes interpretaciones / ajustar hipótesis y creencias insostenibles.</a:t>
            </a: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62</a:t>
            </a:fld>
            <a:endParaRPr lang="de-DE" altLang="de-DE" b="0">
              <a:latin typeface="Calibri Light"/>
            </a:endParaRPr>
          </a:p>
        </p:txBody>
      </p:sp>
    </p:spTree>
    <p:extLst>
      <p:ext uri="{BB962C8B-B14F-4D97-AF65-F5344CB8AC3E}">
        <p14:creationId xmlns:p14="http://schemas.microsoft.com/office/powerpoint/2010/main" val="5310106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 veces, los acontecimientos resultan ser diferentes a lo esperado: las decisiones que se adoptan muy rápido conducen con frecuencia a conclusiones erróneas.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Debería tener siempre en cuenta diferentes interpretaciones / ajustar hipótesis y creencias insostenibles.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Siempre debe buscar la máxima información posible para verificar su juicio.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63</a:t>
            </a:fld>
            <a:endParaRPr lang="de-DE" altLang="de-DE" b="0">
              <a:latin typeface="Calibri Light"/>
            </a:endParaRPr>
          </a:p>
        </p:txBody>
      </p:sp>
    </p:spTree>
    <p:extLst>
      <p:ext uri="{BB962C8B-B14F-4D97-AF65-F5344CB8AC3E}">
        <p14:creationId xmlns:p14="http://schemas.microsoft.com/office/powerpoint/2010/main" val="7004795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Durante la psicosis, las personas pueden mantener falsas creencias y hacer caso omiso de evidencias en contra. En algunos casos, esto puede tener consecuencias dramáticas.</a:t>
            </a: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64</a:t>
            </a:fld>
            <a:endParaRPr lang="de-DE" altLang="de-DE" b="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Durante la psicosis, las personas pueden mantener falsas creencias y hacer caso omiso de evidencias en contra. En algunos casos, esto puede tener consecuencias dramáticas.</a:t>
            </a:r>
          </a:p>
          <a:p>
            <a:pPr lvl="0" defTabSz="914400" fontAlgn="base"/>
            <a:r>
              <a:rPr lang="en-AU" altLang="de-DE" sz="2000" dirty="0" err="1">
                <a:solidFill>
                  <a:srgbClr val="004992"/>
                </a:solidFill>
                <a:latin typeface="Calibri Light"/>
                <a:ea typeface="MS PGothic" panose="020B0600070205080204" pitchFamily="34" charset="-128"/>
              </a:rPr>
              <a:t>Ejemplo</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María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pinchó</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los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neumáticos</a:t>
            </a:r>
            <a:r>
              <a:rPr lang="en-AU" altLang="de-DE" sz="2000" dirty="0">
                <a:solidFill>
                  <a:srgbClr val="333333"/>
                </a:solidFill>
                <a:latin typeface="Calibri Light"/>
                <a:ea typeface="MS PGothic" panose="020B0600070205080204" pitchFamily="34" charset="-128"/>
              </a:rPr>
              <a:t> de sus </a:t>
            </a:r>
            <a:r>
              <a:rPr lang="en-AU" altLang="de-DE" sz="2000" dirty="0" err="1">
                <a:solidFill>
                  <a:srgbClr val="333333"/>
                </a:solidFill>
                <a:latin typeface="Calibri Light"/>
                <a:ea typeface="MS PGothic" panose="020B0600070205080204" pitchFamily="34" charset="-128"/>
              </a:rPr>
              <a:t>compañeros</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trabajo</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Antecedentes</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María</a:t>
            </a:r>
            <a:r>
              <a:rPr lang="en-AU" altLang="de-DE" sz="2000" dirty="0">
                <a:solidFill>
                  <a:srgbClr val="333333"/>
                </a:solidFill>
                <a:latin typeface="Calibri Light"/>
                <a:ea typeface="MS PGothic" panose="020B0600070205080204" pitchFamily="34" charset="-128"/>
              </a:rPr>
              <a:t> se </a:t>
            </a:r>
            <a:r>
              <a:rPr lang="en-AU" altLang="de-DE" sz="2000" dirty="0" err="1">
                <a:solidFill>
                  <a:srgbClr val="333333"/>
                </a:solidFill>
                <a:latin typeface="Calibri Light"/>
                <a:ea typeface="MS PGothic" panose="020B0600070205080204" pitchFamily="34" charset="-128"/>
              </a:rPr>
              <a:t>siente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acosada</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000" dirty="0">
                <a:solidFill>
                  <a:srgbClr val="004992"/>
                </a:solidFill>
                <a:latin typeface="Calibri Light"/>
                <a:ea typeface="MS PGothic" panose="020B0600070205080204" pitchFamily="34" charset="-128"/>
              </a:rPr>
              <a:t>¡Pero!: </a:t>
            </a:r>
            <a:r>
              <a:rPr lang="en-AU" altLang="de-DE" sz="2000" dirty="0" err="1">
                <a:solidFill>
                  <a:srgbClr val="333333"/>
                </a:solidFill>
                <a:latin typeface="Calibri Light"/>
                <a:ea typeface="MS PGothic" panose="020B0600070205080204" pitchFamily="34" charset="-128"/>
              </a:rPr>
              <a:t>Aunque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algunos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compañeros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había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hecho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comentarios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sobre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María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ella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los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había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agrupado</a:t>
            </a:r>
            <a:r>
              <a:rPr lang="en-AU" altLang="de-DE" sz="2000" dirty="0">
                <a:solidFill>
                  <a:srgbClr val="333333"/>
                </a:solidFill>
                <a:latin typeface="Calibri Light"/>
                <a:ea typeface="MS PGothic" panose="020B0600070205080204" pitchFamily="34" charset="-128"/>
              </a:rPr>
              <a:t> a </a:t>
            </a:r>
            <a:r>
              <a:rPr lang="en-AU" altLang="de-DE" sz="2000" dirty="0" err="1">
                <a:solidFill>
                  <a:srgbClr val="333333"/>
                </a:solidFill>
                <a:latin typeface="Calibri Light"/>
                <a:ea typeface="MS PGothic" panose="020B0600070205080204" pitchFamily="34" charset="-128"/>
              </a:rPr>
              <a:t>todos</a:t>
            </a:r>
            <a:r>
              <a:rPr lang="en-AU" altLang="de-DE" sz="2000" dirty="0">
                <a:solidFill>
                  <a:srgbClr val="333333"/>
                </a:solidFill>
                <a:latin typeface="Calibri Light"/>
                <a:ea typeface="MS PGothic" panose="020B0600070205080204" pitchFamily="34" charset="-128"/>
              </a:rPr>
              <a:t> y </a:t>
            </a:r>
            <a:r>
              <a:rPr lang="en-AU" altLang="de-DE" sz="2000" dirty="0" err="1">
                <a:solidFill>
                  <a:srgbClr val="333333"/>
                </a:solidFill>
                <a:latin typeface="Calibri Light"/>
                <a:ea typeface="MS PGothic" panose="020B0600070205080204" pitchFamily="34" charset="-128"/>
              </a:rPr>
              <a:t>envuelto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teoría</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conspiración</a:t>
            </a:r>
            <a:r>
              <a:rPr lang="en-AU" altLang="de-DE" sz="2000" dirty="0">
                <a:solidFill>
                  <a:srgbClr val="333333"/>
                </a:solidFill>
                <a:latin typeface="Calibri Light"/>
                <a:ea typeface="MS PGothic" panose="020B0600070205080204" pitchFamily="34" charset="-128"/>
              </a:rPr>
              <a:t>. Ella </a:t>
            </a:r>
            <a:r>
              <a:rPr lang="en-AU" altLang="de-DE" sz="2000" dirty="0" err="1">
                <a:solidFill>
                  <a:srgbClr val="333333"/>
                </a:solidFill>
                <a:latin typeface="Calibri Light"/>
                <a:ea typeface="MS PGothic" panose="020B0600070205080204" pitchFamily="34" charset="-128"/>
              </a:rPr>
              <a:t>pasó</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por</a:t>
            </a:r>
            <a:r>
              <a:rPr lang="en-AU" altLang="de-DE" sz="2000" dirty="0">
                <a:solidFill>
                  <a:srgbClr val="333333"/>
                </a:solidFill>
                <a:latin typeface="Calibri Light"/>
                <a:ea typeface="MS PGothic" panose="020B0600070205080204" pitchFamily="34" charset="-128"/>
              </a:rPr>
              <a:t> alto que </a:t>
            </a:r>
            <a:r>
              <a:rPr lang="en-AU" altLang="de-DE" sz="2000" dirty="0" err="1">
                <a:solidFill>
                  <a:srgbClr val="333333"/>
                </a:solidFill>
                <a:latin typeface="Calibri Light"/>
                <a:ea typeface="MS PGothic" panose="020B0600070205080204" pitchFamily="34" charset="-128"/>
              </a:rPr>
              <a:t>algi¡unos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compañeros</a:t>
            </a:r>
            <a:r>
              <a:rPr lang="en-AU" altLang="de-DE" sz="2000" dirty="0">
                <a:solidFill>
                  <a:srgbClr val="333333"/>
                </a:solidFill>
                <a:latin typeface="Calibri Light"/>
                <a:ea typeface="MS PGothic" panose="020B0600070205080204" pitchFamily="34" charset="-128"/>
              </a:rPr>
              <a:t> se </a:t>
            </a:r>
            <a:r>
              <a:rPr lang="en-AU" altLang="de-DE" sz="2000" dirty="0" err="1">
                <a:solidFill>
                  <a:srgbClr val="333333"/>
                </a:solidFill>
                <a:latin typeface="Calibri Light"/>
                <a:ea typeface="MS PGothic" panose="020B0600070205080204" pitchFamily="34" charset="-128"/>
              </a:rPr>
              <a:t>habían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portado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amablemente</a:t>
            </a:r>
            <a:r>
              <a:rPr lang="en-AU" altLang="de-DE" sz="20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65</a:t>
            </a:fld>
            <a:endParaRPr lang="de-DE" altLang="de-DE" b="0">
              <a:latin typeface="Calibri Light"/>
            </a:endParaRPr>
          </a:p>
        </p:txBody>
      </p:sp>
    </p:spTree>
    <p:extLst>
      <p:ext uri="{BB962C8B-B14F-4D97-AF65-F5344CB8AC3E}">
        <p14:creationId xmlns:p14="http://schemas.microsoft.com/office/powerpoint/2010/main" val="604632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Durante la psicosis, las personas pueden mantener falsas creencias y hacer caso omiso de evidencias en contra. En algunos casos, esto puede tener consecuencias dramáticas.</a:t>
            </a:r>
          </a:p>
          <a:p>
            <a:pPr lvl="0" defTabSz="914400" fontAlgn="base"/>
            <a:r>
              <a:rPr lang="en-AU" altLang="de-DE" sz="2000" dirty="0" err="1">
                <a:solidFill>
                  <a:srgbClr val="004992"/>
                </a:solidFill>
                <a:latin typeface="Calibri Light"/>
                <a:ea typeface="MS PGothic" panose="020B0600070205080204" pitchFamily="34" charset="-128"/>
              </a:rPr>
              <a:t>Ejemplo</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María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pinchó</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los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neumáticos</a:t>
            </a:r>
            <a:r>
              <a:rPr lang="en-AU" altLang="de-DE" sz="2000" dirty="0">
                <a:solidFill>
                  <a:srgbClr val="333333"/>
                </a:solidFill>
                <a:latin typeface="Calibri Light"/>
                <a:ea typeface="MS PGothic" panose="020B0600070205080204" pitchFamily="34" charset="-128"/>
              </a:rPr>
              <a:t> de sus </a:t>
            </a:r>
            <a:r>
              <a:rPr lang="en-AU" altLang="de-DE" sz="2000" dirty="0" err="1">
                <a:solidFill>
                  <a:srgbClr val="333333"/>
                </a:solidFill>
                <a:latin typeface="Calibri Light"/>
                <a:ea typeface="MS PGothic" panose="020B0600070205080204" pitchFamily="34" charset="-128"/>
              </a:rPr>
              <a:t>compañeros</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trabajo</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Antecedentes</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María</a:t>
            </a:r>
            <a:r>
              <a:rPr lang="en-AU" altLang="de-DE" sz="2000" dirty="0">
                <a:solidFill>
                  <a:srgbClr val="333333"/>
                </a:solidFill>
                <a:latin typeface="Calibri Light"/>
                <a:ea typeface="MS PGothic" panose="020B0600070205080204" pitchFamily="34" charset="-128"/>
              </a:rPr>
              <a:t> se </a:t>
            </a:r>
            <a:r>
              <a:rPr lang="en-AU" altLang="de-DE" sz="2000" dirty="0" err="1">
                <a:solidFill>
                  <a:srgbClr val="333333"/>
                </a:solidFill>
                <a:latin typeface="Calibri Light"/>
                <a:ea typeface="MS PGothic" panose="020B0600070205080204" pitchFamily="34" charset="-128"/>
              </a:rPr>
              <a:t>siente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acosada</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000" dirty="0">
                <a:solidFill>
                  <a:srgbClr val="004992"/>
                </a:solidFill>
                <a:latin typeface="Calibri Light"/>
                <a:ea typeface="MS PGothic" panose="020B0600070205080204" pitchFamily="34" charset="-128"/>
              </a:rPr>
              <a:t>¡Pero!: </a:t>
            </a:r>
            <a:r>
              <a:rPr lang="en-AU" altLang="de-DE" sz="2000" dirty="0" err="1">
                <a:solidFill>
                  <a:srgbClr val="333333"/>
                </a:solidFill>
                <a:latin typeface="Calibri Light"/>
                <a:ea typeface="MS PGothic" panose="020B0600070205080204" pitchFamily="34" charset="-128"/>
              </a:rPr>
              <a:t>Aunque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algunos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compañeros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había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hecho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comentarios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sobre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María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ella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los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había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agrupado</a:t>
            </a:r>
            <a:r>
              <a:rPr lang="en-AU" altLang="de-DE" sz="2000" dirty="0">
                <a:solidFill>
                  <a:srgbClr val="333333"/>
                </a:solidFill>
                <a:latin typeface="Calibri Light"/>
                <a:ea typeface="MS PGothic" panose="020B0600070205080204" pitchFamily="34" charset="-128"/>
              </a:rPr>
              <a:t> a </a:t>
            </a:r>
            <a:r>
              <a:rPr lang="en-AU" altLang="de-DE" sz="2000" dirty="0" err="1">
                <a:solidFill>
                  <a:srgbClr val="333333"/>
                </a:solidFill>
                <a:latin typeface="Calibri Light"/>
                <a:ea typeface="MS PGothic" panose="020B0600070205080204" pitchFamily="34" charset="-128"/>
              </a:rPr>
              <a:t>todos</a:t>
            </a:r>
            <a:r>
              <a:rPr lang="en-AU" altLang="de-DE" sz="2000" dirty="0">
                <a:solidFill>
                  <a:srgbClr val="333333"/>
                </a:solidFill>
                <a:latin typeface="Calibri Light"/>
                <a:ea typeface="MS PGothic" panose="020B0600070205080204" pitchFamily="34" charset="-128"/>
              </a:rPr>
              <a:t> y </a:t>
            </a:r>
            <a:r>
              <a:rPr lang="en-AU" altLang="de-DE" sz="2000" dirty="0" err="1">
                <a:solidFill>
                  <a:srgbClr val="333333"/>
                </a:solidFill>
                <a:latin typeface="Calibri Light"/>
                <a:ea typeface="MS PGothic" panose="020B0600070205080204" pitchFamily="34" charset="-128"/>
              </a:rPr>
              <a:t>envuelto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teoría</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conspiración</a:t>
            </a:r>
            <a:r>
              <a:rPr lang="en-AU" altLang="de-DE" sz="2000" dirty="0">
                <a:solidFill>
                  <a:srgbClr val="333333"/>
                </a:solidFill>
                <a:latin typeface="Calibri Light"/>
                <a:ea typeface="MS PGothic" panose="020B0600070205080204" pitchFamily="34" charset="-128"/>
              </a:rPr>
              <a:t>. Ella </a:t>
            </a:r>
            <a:r>
              <a:rPr lang="en-AU" altLang="de-DE" sz="2000" dirty="0" err="1">
                <a:solidFill>
                  <a:srgbClr val="333333"/>
                </a:solidFill>
                <a:latin typeface="Calibri Light"/>
                <a:ea typeface="MS PGothic" panose="020B0600070205080204" pitchFamily="34" charset="-128"/>
              </a:rPr>
              <a:t>pasó</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por</a:t>
            </a:r>
            <a:r>
              <a:rPr lang="en-AU" altLang="de-DE" sz="2000" dirty="0">
                <a:solidFill>
                  <a:srgbClr val="333333"/>
                </a:solidFill>
                <a:latin typeface="Calibri Light"/>
                <a:ea typeface="MS PGothic" panose="020B0600070205080204" pitchFamily="34" charset="-128"/>
              </a:rPr>
              <a:t> alto que </a:t>
            </a:r>
            <a:r>
              <a:rPr lang="en-AU" altLang="de-DE" sz="2000" dirty="0" err="1">
                <a:solidFill>
                  <a:srgbClr val="333333"/>
                </a:solidFill>
                <a:latin typeface="Calibri Light"/>
                <a:ea typeface="MS PGothic" panose="020B0600070205080204" pitchFamily="34" charset="-128"/>
              </a:rPr>
              <a:t>algi¡unos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compañeros</a:t>
            </a:r>
            <a:r>
              <a:rPr lang="en-AU" altLang="de-DE" sz="2000" dirty="0">
                <a:solidFill>
                  <a:srgbClr val="333333"/>
                </a:solidFill>
                <a:latin typeface="Calibri Light"/>
                <a:ea typeface="MS PGothic" panose="020B0600070205080204" pitchFamily="34" charset="-128"/>
              </a:rPr>
              <a:t> se </a:t>
            </a:r>
            <a:r>
              <a:rPr lang="en-AU" altLang="de-DE" sz="2000" dirty="0" err="1">
                <a:solidFill>
                  <a:srgbClr val="333333"/>
                </a:solidFill>
                <a:latin typeface="Calibri Light"/>
                <a:ea typeface="MS PGothic" panose="020B0600070205080204" pitchFamily="34" charset="-128"/>
              </a:rPr>
              <a:t>habían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portado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amablemente</a:t>
            </a:r>
            <a:r>
              <a:rPr lang="en-AU" altLang="de-DE" sz="2000" dirty="0">
                <a:solidFill>
                  <a:srgbClr val="333333"/>
                </a:solidFill>
                <a:latin typeface="Calibri Light"/>
                <a:ea typeface="MS PGothic" panose="020B0600070205080204" pitchFamily="34" charset="-128"/>
              </a:rPr>
              <a:t>.</a:t>
            </a:r>
          </a:p>
          <a:p>
            <a:pPr lvl="0" defTabSz="914400" fontAlgn="base"/>
            <a:r>
              <a:rPr lang="es-ES" altLang="de-DE" sz="2400" dirty="0">
                <a:solidFill>
                  <a:srgbClr val="333333"/>
                </a:solidFill>
                <a:latin typeface="Calibri Light"/>
                <a:ea typeface="MS PGothic" panose="020B0600070205080204" pitchFamily="34" charset="-128"/>
              </a:rPr>
              <a:t>Es difícil mantener la mente clara cuando uno se siente amenazado. ¡Por lo tanto, debe ser cauteloso con sus juicios y no dudar en pedir el consejo de la gente en la que usted confía!</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66</a:t>
            </a:fld>
            <a:endParaRPr lang="de-DE" altLang="de-DE" b="0">
              <a:latin typeface="Calibri Light"/>
            </a:endParaRPr>
          </a:p>
        </p:txBody>
      </p:sp>
    </p:spTree>
    <p:extLst>
      <p:ext uri="{BB962C8B-B14F-4D97-AF65-F5344CB8AC3E}">
        <p14:creationId xmlns:p14="http://schemas.microsoft.com/office/powerpoint/2010/main" val="14681906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es-ES" b="0">
                <a:solidFill>
                  <a:srgbClr val="333333"/>
                </a:solidFill>
              </a:rPr>
              <a:t>Entrenamiento Metacognitivo 3 - Cambiar Creencias</a:t>
            </a:r>
            <a:endParaRPr lang="de-DE" b="0" dirty="0">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67</a:t>
            </a:fld>
            <a:endParaRPr lang="de-DE" altLang="de-DE" b="0">
              <a:solidFill>
                <a:srgbClr val="333333"/>
              </a:solidFill>
            </a:endParaRPr>
          </a:p>
        </p:txBody>
      </p:sp>
      <p:sp>
        <p:nvSpPr>
          <p:cNvPr id="6" name="Rechteck 5"/>
          <p:cNvSpPr/>
          <p:nvPr/>
        </p:nvSpPr>
        <p:spPr>
          <a:xfrm>
            <a:off x="4982269" y="4497362"/>
            <a:ext cx="2430794" cy="338554"/>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3704338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44D7F5E5-E54A-4141-BEC8-E6861FFF3C30}" type="slidenum">
              <a:rPr lang="de-DE" altLang="de-DE" b="0" smtClean="0">
                <a:latin typeface="Calibri Light"/>
              </a:rPr>
              <a:pPr>
                <a:defRPr/>
              </a:pPr>
              <a:t>68</a:t>
            </a:fld>
            <a:endParaRPr lang="de-DE" altLang="de-DE" b="0">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008811542"/>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*madalena-pestana* ( Tired of rules)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after the flowers, the fruits - I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Noodles/Nudeln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Orange juice/Orangensaft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sz="1000" b="0" i="0" u="none" strike="noStrike" cap="none" normalizeH="0" baseline="0" dirty="0">
                          <a:ln>
                            <a:noFill/>
                          </a:ln>
                          <a:solidFill>
                            <a:srgbClr val="333333"/>
                          </a:solidFill>
                          <a:effectLst/>
                          <a:latin typeface="Calibri Light"/>
                          <a:ea typeface="ＭＳ Ｐゴシック" pitchFamily="34" charset="-128"/>
                        </a:rPr>
                        <a:t> sequence neighbour´s dog is adapted from the </a:t>
                      </a:r>
                      <a:r>
                        <a:rPr kumimoji="0" lang="en-GB"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sz="1000" b="0" i="0" u="none" strike="noStrike" cap="none" normalizeH="0" baseline="0" dirty="0">
                          <a:ln>
                            <a:noFill/>
                          </a:ln>
                          <a:solidFill>
                            <a:srgbClr val="333333"/>
                          </a:solidFill>
                          <a:effectLst/>
                          <a:latin typeface="Calibri Light"/>
                          <a:ea typeface="ＭＳ Ｐゴシック" pitchFamily="34" charset="-128"/>
                        </a:rPr>
                        <a:t> Nachbar´s Hund, </a:t>
                      </a:r>
                      <a:r>
                        <a:rPr kumimoji="0" lang="en-GB" sz="1000" b="0" i="0" u="none" strike="noStrike" cap="none" normalizeH="0" baseline="0" dirty="0" err="1">
                          <a:ln>
                            <a:noFill/>
                          </a:ln>
                          <a:solidFill>
                            <a:srgbClr val="333333"/>
                          </a:solidFill>
                          <a:effectLst/>
                          <a:latin typeface="Calibri Light"/>
                          <a:ea typeface="ＭＳ Ｐゴシック" pitchFamily="34" charset="-128"/>
                        </a:rPr>
                        <a:t>Motiv</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ist</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5560</Words>
  <Application>Microsoft Office PowerPoint</Application>
  <PresentationFormat>Benutzerdefiniert</PresentationFormat>
  <Paragraphs>673</Paragraphs>
  <Slides>68</Slides>
  <Notes>66</Notes>
  <HiddenSlides>0</HiddenSlides>
  <MMClips>0</MMClips>
  <ScaleCrop>false</ScaleCrop>
  <HeadingPairs>
    <vt:vector size="6" baseType="variant">
      <vt:variant>
        <vt:lpstr>Verwendete Schriftarten</vt:lpstr>
      </vt:variant>
      <vt:variant>
        <vt:i4>6</vt:i4>
      </vt:variant>
      <vt:variant>
        <vt:lpstr>Design</vt:lpstr>
      </vt:variant>
      <vt:variant>
        <vt:i4>3</vt:i4>
      </vt:variant>
      <vt:variant>
        <vt:lpstr>Folientitel</vt:lpstr>
      </vt:variant>
      <vt:variant>
        <vt:i4>68</vt:i4>
      </vt:variant>
    </vt:vector>
  </HeadingPairs>
  <TitlesOfParts>
    <vt:vector size="77" baseType="lpstr">
      <vt:lpstr>Arial</vt:lpstr>
      <vt:lpstr>Calibri</vt:lpstr>
      <vt:lpstr>Calibri Light</vt:lpstr>
      <vt:lpstr>Symbol</vt:lpstr>
      <vt:lpstr>Verdana</vt:lpstr>
      <vt:lpstr>WingDings</vt:lpstr>
      <vt:lpstr>UKE_PPT-Vorlage_16zu9</vt:lpstr>
      <vt:lpstr>2_UKE_PPT-Vorlage_16zu9</vt:lpstr>
      <vt:lpstr>4_UKE_PPT-Vorlage_16zu9</vt:lpstr>
      <vt:lpstr>EMC 3 B – Cambiar Creencias</vt:lpstr>
      <vt:lpstr>Cambiar Creencias</vt:lpstr>
      <vt:lpstr>Cambiar Creencias</vt:lpstr>
      <vt:lpstr>Cambiar Creencias</vt:lpstr>
      <vt:lpstr>Cambiar Creencias</vt:lpstr>
      <vt:lpstr>Citas de personas que hicieron predicciones incorrectas</vt:lpstr>
      <vt:lpstr>Citas de personas que hicieron predicciones incorrectas</vt:lpstr>
      <vt:lpstr>Ejemplos de limitaciones en la autocorrección  (“No ve porque no quiere ver”)</vt:lpstr>
      <vt:lpstr>Ejemplos de limitaciones en la autocorrección  (“No ve porque no quiere ver”)</vt:lpstr>
      <vt:lpstr>Ejemplos de limitaciones en la autocorrección  (“No ve porque no quiere ver”)</vt:lpstr>
      <vt:lpstr>Ejemplos de limitaciones en la autocorrección  (“No ve porque no quiere ver”)</vt:lpstr>
      <vt:lpstr>¿Qué relevancia tiene esto?</vt:lpstr>
      <vt:lpstr>Formas en que la persistencia sobre creencias conduce a las malinterpretaciones durante la psicosis - ejemplos -</vt:lpstr>
      <vt:lpstr>Las siguientes tres imágenes pertenecen a la misma categoría. ¿De qué categoría se trata?</vt:lpstr>
      <vt:lpstr>Categoría: ¡Alimentos!</vt:lpstr>
      <vt:lpstr>Ejercicio</vt:lpstr>
      <vt:lpstr>Ejercicio</vt:lpstr>
      <vt:lpstr>Ejercicio</vt:lpstr>
      <vt:lpstr>Ejercicio</vt:lpstr>
      <vt:lpstr>¿Cómo de probable considera cada opción?</vt:lpstr>
      <vt:lpstr>¿Ha cambiado su decisión con la nueva imagen?</vt:lpstr>
      <vt:lpstr>¡Por favor re-evalúe la probabilidad!</vt:lpstr>
      <vt:lpstr>PowerPoint-Präsentation</vt:lpstr>
      <vt:lpstr>¿Cómo de probable considera cada opción?</vt:lpstr>
      <vt:lpstr>¿Ha cambiado su decisión con la nueva imagen?</vt:lpstr>
      <vt:lpstr>¡Por favor re-evalúe la probabilidad!</vt:lpstr>
      <vt:lpstr>PowerPoint-Präsentation</vt:lpstr>
      <vt:lpstr>¿Cómo de probable considera cada opción?</vt:lpstr>
      <vt:lpstr>¿Ha cambiado su decisión con la nueva imagen?</vt:lpstr>
      <vt:lpstr>¡Por favor re-evalúe la probabilidad!</vt:lpstr>
      <vt:lpstr>PowerPoint-Präsentation</vt:lpstr>
      <vt:lpstr>¿Cómo de probable considera cada opción?</vt:lpstr>
      <vt:lpstr>¿Ha cambiado su decisión con la nueva imagen?</vt:lpstr>
      <vt:lpstr>¡Por favor re-evalúe la probabilidad!</vt:lpstr>
      <vt:lpstr>PowerPoint-Präsentation</vt:lpstr>
      <vt:lpstr>¿Cómo de probable considera cada opción?</vt:lpstr>
      <vt:lpstr>¿Ha cambiado su decisión con la nueva imagen?</vt:lpstr>
      <vt:lpstr>¡Por favor re-evalúe la probabilidad!</vt:lpstr>
      <vt:lpstr>PowerPoint-Präsentation</vt:lpstr>
      <vt:lpstr>Opcional: Videoclip</vt:lpstr>
      <vt:lpstr>¿Cómo de probable considera cada opción?</vt:lpstr>
      <vt:lpstr>¿Ha cambiado su decisión con la nueva imagen?</vt:lpstr>
      <vt:lpstr>¡Por favor re-evalúe la probabilidad!</vt:lpstr>
      <vt:lpstr>PowerPoint-Präsentation</vt:lpstr>
      <vt:lpstr>¿Cómo de probable considera cada opción?</vt:lpstr>
      <vt:lpstr>¿Ha cambiado su decisión con la nueva imagen?</vt:lpstr>
      <vt:lpstr>¡Por favor re-evalúe la probabilidad!</vt:lpstr>
      <vt:lpstr>PowerPoint-Präsentation</vt:lpstr>
      <vt:lpstr>¿Cómo de probable considera cada opción?</vt:lpstr>
      <vt:lpstr>¿Ha cambiado su decisión con la nueva imagen?</vt:lpstr>
      <vt:lpstr>¡Por favor re-evalúe la probabilidad!</vt:lpstr>
      <vt:lpstr>PowerPoint-Präsentation</vt:lpstr>
      <vt:lpstr>¿Cómo de probable considera cada opción?</vt:lpstr>
      <vt:lpstr>¿Ha cambiado su decisión con la nueva imagen?</vt:lpstr>
      <vt:lpstr>¡Por favor re-evalúe la probabilidad!</vt:lpstr>
      <vt:lpstr>PowerPoint-Präsentation</vt:lpstr>
      <vt:lpstr>¿Cómo de probable considera cada opción?</vt:lpstr>
      <vt:lpstr>¿Ha cambiado su decisión con la nueva imagen?</vt:lpstr>
      <vt:lpstr>¡Por favor re-evalúe la probabilidad!</vt:lpstr>
      <vt:lpstr>PowerPoint-Präsentation</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272</cp:revision>
  <dcterms:created xsi:type="dcterms:W3CDTF">2004-06-30T16:15:23Z</dcterms:created>
  <dcterms:modified xsi:type="dcterms:W3CDTF">2022-01-10T11:53:36Z</dcterms:modified>
</cp:coreProperties>
</file>