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1" r:id="rId1"/>
    <p:sldMasterId id="2147483778" r:id="rId2"/>
    <p:sldMasterId id="2147483791" r:id="rId3"/>
    <p:sldMasterId id="2147483804" r:id="rId4"/>
  </p:sldMasterIdLst>
  <p:notesMasterIdLst>
    <p:notesMasterId r:id="rId128"/>
  </p:notesMasterIdLst>
  <p:handoutMasterIdLst>
    <p:handoutMasterId r:id="rId129"/>
  </p:handoutMasterIdLst>
  <p:sldIdLst>
    <p:sldId id="859" r:id="rId5"/>
    <p:sldId id="838" r:id="rId6"/>
    <p:sldId id="839" r:id="rId7"/>
    <p:sldId id="840" r:id="rId8"/>
    <p:sldId id="833" r:id="rId9"/>
    <p:sldId id="841" r:id="rId10"/>
    <p:sldId id="842" r:id="rId11"/>
    <p:sldId id="843" r:id="rId12"/>
    <p:sldId id="812" r:id="rId13"/>
    <p:sldId id="844" r:id="rId14"/>
    <p:sldId id="656" r:id="rId15"/>
    <p:sldId id="383" r:id="rId16"/>
    <p:sldId id="384" r:id="rId17"/>
    <p:sldId id="385" r:id="rId18"/>
    <p:sldId id="655" r:id="rId19"/>
    <p:sldId id="563" r:id="rId20"/>
    <p:sldId id="636" r:id="rId21"/>
    <p:sldId id="637" r:id="rId22"/>
    <p:sldId id="566" r:id="rId23"/>
    <p:sldId id="567" r:id="rId24"/>
    <p:sldId id="570" r:id="rId25"/>
    <p:sldId id="845" r:id="rId26"/>
    <p:sldId id="846" r:id="rId27"/>
    <p:sldId id="571" r:id="rId28"/>
    <p:sldId id="847" r:id="rId29"/>
    <p:sldId id="815" r:id="rId30"/>
    <p:sldId id="798" r:id="rId31"/>
    <p:sldId id="799" r:id="rId32"/>
    <p:sldId id="572" r:id="rId33"/>
    <p:sldId id="573" r:id="rId34"/>
    <p:sldId id="647" r:id="rId35"/>
    <p:sldId id="648" r:id="rId36"/>
    <p:sldId id="800" r:id="rId37"/>
    <p:sldId id="801" r:id="rId38"/>
    <p:sldId id="576" r:id="rId39"/>
    <p:sldId id="577" r:id="rId40"/>
    <p:sldId id="848" r:id="rId41"/>
    <p:sldId id="802" r:id="rId42"/>
    <p:sldId id="803" r:id="rId43"/>
    <p:sldId id="582" r:id="rId44"/>
    <p:sldId id="638" r:id="rId45"/>
    <p:sldId id="583" r:id="rId46"/>
    <p:sldId id="639" r:id="rId47"/>
    <p:sldId id="862" r:id="rId48"/>
    <p:sldId id="863" r:id="rId49"/>
    <p:sldId id="642" r:id="rId50"/>
    <p:sldId id="643" r:id="rId51"/>
    <p:sldId id="589" r:id="rId52"/>
    <p:sldId id="590" r:id="rId53"/>
    <p:sldId id="816" r:id="rId54"/>
    <p:sldId id="849" r:id="rId55"/>
    <p:sldId id="850" r:id="rId56"/>
    <p:sldId id="819" r:id="rId57"/>
    <p:sldId id="737" r:id="rId58"/>
    <p:sldId id="738" r:id="rId59"/>
    <p:sldId id="739" r:id="rId60"/>
    <p:sldId id="740" r:id="rId61"/>
    <p:sldId id="741" r:id="rId62"/>
    <p:sldId id="742" r:id="rId63"/>
    <p:sldId id="743" r:id="rId64"/>
    <p:sldId id="744" r:id="rId65"/>
    <p:sldId id="745" r:id="rId66"/>
    <p:sldId id="746" r:id="rId67"/>
    <p:sldId id="747" r:id="rId68"/>
    <p:sldId id="748" r:id="rId69"/>
    <p:sldId id="749" r:id="rId70"/>
    <p:sldId id="750" r:id="rId71"/>
    <p:sldId id="751" r:id="rId72"/>
    <p:sldId id="752" r:id="rId73"/>
    <p:sldId id="753" r:id="rId74"/>
    <p:sldId id="754" r:id="rId75"/>
    <p:sldId id="755" r:id="rId76"/>
    <p:sldId id="756" r:id="rId77"/>
    <p:sldId id="757" r:id="rId78"/>
    <p:sldId id="758" r:id="rId79"/>
    <p:sldId id="759" r:id="rId80"/>
    <p:sldId id="760" r:id="rId81"/>
    <p:sldId id="761" r:id="rId82"/>
    <p:sldId id="762" r:id="rId83"/>
    <p:sldId id="763" r:id="rId84"/>
    <p:sldId id="764" r:id="rId85"/>
    <p:sldId id="765" r:id="rId86"/>
    <p:sldId id="766" r:id="rId87"/>
    <p:sldId id="767" r:id="rId88"/>
    <p:sldId id="768" r:id="rId89"/>
    <p:sldId id="769" r:id="rId90"/>
    <p:sldId id="770" r:id="rId91"/>
    <p:sldId id="771" r:id="rId92"/>
    <p:sldId id="772" r:id="rId93"/>
    <p:sldId id="773" r:id="rId94"/>
    <p:sldId id="774" r:id="rId95"/>
    <p:sldId id="775" r:id="rId96"/>
    <p:sldId id="776" r:id="rId97"/>
    <p:sldId id="820" r:id="rId98"/>
    <p:sldId id="851" r:id="rId99"/>
    <p:sldId id="852" r:id="rId100"/>
    <p:sldId id="823" r:id="rId101"/>
    <p:sldId id="781" r:id="rId102"/>
    <p:sldId id="782" r:id="rId103"/>
    <p:sldId id="783" r:id="rId104"/>
    <p:sldId id="784" r:id="rId105"/>
    <p:sldId id="785" r:id="rId106"/>
    <p:sldId id="786" r:id="rId107"/>
    <p:sldId id="788" r:id="rId108"/>
    <p:sldId id="832" r:id="rId109"/>
    <p:sldId id="789" r:id="rId110"/>
    <p:sldId id="790" r:id="rId111"/>
    <p:sldId id="791" r:id="rId112"/>
    <p:sldId id="792" r:id="rId113"/>
    <p:sldId id="793" r:id="rId114"/>
    <p:sldId id="794" r:id="rId115"/>
    <p:sldId id="795" r:id="rId116"/>
    <p:sldId id="824" r:id="rId117"/>
    <p:sldId id="853" r:id="rId118"/>
    <p:sldId id="854" r:id="rId119"/>
    <p:sldId id="855" r:id="rId120"/>
    <p:sldId id="856" r:id="rId121"/>
    <p:sldId id="860" r:id="rId122"/>
    <p:sldId id="861" r:id="rId123"/>
    <p:sldId id="858" r:id="rId124"/>
    <p:sldId id="804" r:id="rId125"/>
    <p:sldId id="805" r:id="rId126"/>
    <p:sldId id="806" r:id="rId127"/>
  </p:sldIdLst>
  <p:sldSz cx="12195175" cy="6858000"/>
  <p:notesSz cx="6669088" cy="9896475"/>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p:cViewPr varScale="1">
        <p:scale>
          <a:sx n="62" d="100"/>
          <a:sy n="62" d="100"/>
        </p:scale>
        <p:origin x="816" y="76"/>
      </p:cViewPr>
      <p:guideLst>
        <p:guide orient="horz" pos="3430"/>
        <p:guide pos="204"/>
        <p:guide pos="272"/>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194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slide" Target="slides/slide114.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_rels/viewProps.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3CB22015-8FF2-4134-926E-982627E731E1}" type="slidenum">
              <a:rPr lang="en-GB" altLang="de-DE"/>
              <a:pPr/>
              <a:t>‹Nr.›</a:t>
            </a:fld>
            <a:endParaRPr lang="en-GB" altLang="de-DE"/>
          </a:p>
        </p:txBody>
      </p:sp>
    </p:spTree>
    <p:extLst>
      <p:ext uri="{BB962C8B-B14F-4D97-AF65-F5344CB8AC3E}">
        <p14:creationId xmlns:p14="http://schemas.microsoft.com/office/powerpoint/2010/main" val="2045113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ea typeface="+mn-ea"/>
                <a:cs typeface="+mn-cs"/>
              </a:defRPr>
            </a:lvl1pPr>
          </a:lstStyle>
          <a:p>
            <a:pPr>
              <a:defRPr/>
            </a:pPr>
            <a:endParaRPr lang="en-US"/>
          </a:p>
        </p:txBody>
      </p:sp>
      <p:sp>
        <p:nvSpPr>
          <p:cNvPr id="142340"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4E8F3B94-0973-44D8-9913-A9D7B80A9005}" type="slidenum">
              <a:rPr lang="en-US" altLang="de-DE"/>
              <a:pPr/>
              <a:t>‹Nr.›</a:t>
            </a:fld>
            <a:endParaRPr lang="en-US" altLang="de-DE"/>
          </a:p>
        </p:txBody>
      </p:sp>
    </p:spTree>
    <p:extLst>
      <p:ext uri="{BB962C8B-B14F-4D97-AF65-F5344CB8AC3E}">
        <p14:creationId xmlns:p14="http://schemas.microsoft.com/office/powerpoint/2010/main" val="18296635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610C7-9BD5-456A-AF8D-A3360B956C92}" type="slidenum">
              <a:rPr lang="en-US" altLang="de-DE">
                <a:cs typeface="Times New Roman" panose="02020603050405020304" pitchFamily="18" charset="0"/>
              </a:rPr>
              <a:pPr eaLnBrk="1" hangingPunct="1">
                <a:spcBef>
                  <a:spcPct val="0"/>
                </a:spcBef>
              </a:pPr>
              <a:t>2</a:t>
            </a:fld>
            <a:endParaRPr lang="en-US" altLang="de-DE">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49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610C7-9BD5-456A-AF8D-A3360B956C92}" type="slidenum">
              <a:rPr lang="en-US" altLang="de-DE">
                <a:cs typeface="Times New Roman" panose="02020603050405020304" pitchFamily="18" charset="0"/>
              </a:rPr>
              <a:pPr eaLnBrk="1" hangingPunct="1">
                <a:spcBef>
                  <a:spcPct val="0"/>
                </a:spcBef>
              </a:pPr>
              <a:t>3</a:t>
            </a:fld>
            <a:endParaRPr lang="en-US" altLang="de-DE">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491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610C7-9BD5-456A-AF8D-A3360B956C92}" type="slidenum">
              <a:rPr lang="en-US" altLang="de-DE">
                <a:cs typeface="Times New Roman" panose="02020603050405020304" pitchFamily="18" charset="0"/>
              </a:rPr>
              <a:pPr eaLnBrk="1" hangingPunct="1">
                <a:spcBef>
                  <a:spcPct val="0"/>
                </a:spcBef>
              </a:pPr>
              <a:t>4</a:t>
            </a:fld>
            <a:endParaRPr lang="en-US" altLang="de-DE">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491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610C7-9BD5-456A-AF8D-A3360B956C92}" type="slidenum">
              <a:rPr lang="en-US" altLang="de-DE">
                <a:cs typeface="Times New Roman" panose="02020603050405020304" pitchFamily="18" charset="0"/>
              </a:rPr>
              <a:pPr eaLnBrk="1" hangingPunct="1">
                <a:spcBef>
                  <a:spcPct val="0"/>
                </a:spcBef>
              </a:pPr>
              <a:t>5</a:t>
            </a:fld>
            <a:endParaRPr lang="en-US" altLang="de-DE">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491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610C7-9BD5-456A-AF8D-A3360B956C92}" type="slidenum">
              <a:rPr lang="en-US" altLang="de-DE">
                <a:cs typeface="Times New Roman" panose="02020603050405020304" pitchFamily="18" charset="0"/>
              </a:rPr>
              <a:pPr eaLnBrk="1" hangingPunct="1">
                <a:spcBef>
                  <a:spcPct val="0"/>
                </a:spcBef>
              </a:pPr>
              <a:t>6</a:t>
            </a:fld>
            <a:endParaRPr lang="en-US" altLang="de-DE">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491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610C7-9BD5-456A-AF8D-A3360B956C92}" type="slidenum">
              <a:rPr lang="en-US" altLang="de-DE">
                <a:cs typeface="Times New Roman" panose="02020603050405020304" pitchFamily="18" charset="0"/>
              </a:rPr>
              <a:pPr eaLnBrk="1" hangingPunct="1">
                <a:spcBef>
                  <a:spcPct val="0"/>
                </a:spcBef>
              </a:pPr>
              <a:t>7</a:t>
            </a:fld>
            <a:endParaRPr lang="en-US" altLang="de-DE">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491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610C7-9BD5-456A-AF8D-A3360B956C92}" type="slidenum">
              <a:rPr lang="en-US" altLang="de-DE">
                <a:cs typeface="Times New Roman" panose="02020603050405020304" pitchFamily="18" charset="0"/>
              </a:rPr>
              <a:pPr eaLnBrk="1" hangingPunct="1">
                <a:spcBef>
                  <a:spcPct val="0"/>
                </a:spcBef>
              </a:pPr>
              <a:t>8</a:t>
            </a:fld>
            <a:endParaRPr lang="en-US" altLang="de-DE">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491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23DE56-8E80-4523-BF25-EA1428CA98EC}" type="slidenum">
              <a:rPr lang="en-US" altLang="de-DE">
                <a:cs typeface="Times New Roman" panose="02020603050405020304" pitchFamily="18" charset="0"/>
              </a:rPr>
              <a:pPr eaLnBrk="1" hangingPunct="1">
                <a:spcBef>
                  <a:spcPct val="0"/>
                </a:spcBef>
              </a:pPr>
              <a:t>9</a:t>
            </a:fld>
            <a:endParaRPr lang="en-US" altLang="de-DE">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36513" y="742950"/>
            <a:ext cx="6596062"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0083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23DE56-8E80-4523-BF25-EA1428CA98EC}" type="slidenum">
              <a:rPr lang="en-US" altLang="de-DE">
                <a:cs typeface="Times New Roman" panose="02020603050405020304" pitchFamily="18" charset="0"/>
              </a:rPr>
              <a:pPr eaLnBrk="1" hangingPunct="1">
                <a:spcBef>
                  <a:spcPct val="0"/>
                </a:spcBef>
              </a:pPr>
              <a:t>10</a:t>
            </a:fld>
            <a:endParaRPr lang="en-US" altLang="de-DE">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36513" y="742950"/>
            <a:ext cx="6596062"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0083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C3031B2-95B1-4A12-A681-019A18CD79BC}" type="slidenum">
              <a:rPr lang="en-US" altLang="de-DE">
                <a:cs typeface="Times New Roman" panose="02020603050405020304" pitchFamily="18" charset="0"/>
              </a:rPr>
              <a:pPr eaLnBrk="1" hangingPunct="1">
                <a:spcBef>
                  <a:spcPct val="0"/>
                </a:spcBef>
              </a:pPr>
              <a:t>11</a:t>
            </a:fld>
            <a:endParaRPr lang="en-US" altLang="de-DE">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937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5BA3CE-2D05-4851-9759-AC54EC85E21B}" type="slidenum">
              <a:rPr lang="en-US" altLang="de-DE">
                <a:cs typeface="Times New Roman" panose="02020603050405020304" pitchFamily="18" charset="0"/>
              </a:rPr>
              <a:pPr eaLnBrk="1" hangingPunct="1">
                <a:spcBef>
                  <a:spcPct val="0"/>
                </a:spcBef>
              </a:pPr>
              <a:t>12</a:t>
            </a:fld>
            <a:endParaRPr lang="en-US" altLang="de-DE">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8929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5295BE-1B21-400C-8AEF-765FA980A0FB}" type="slidenum">
              <a:rPr lang="en-US" altLang="de-DE">
                <a:cs typeface="Times New Roman" panose="02020603050405020304" pitchFamily="18" charset="0"/>
              </a:rPr>
              <a:pPr eaLnBrk="1" hangingPunct="1">
                <a:spcBef>
                  <a:spcPct val="0"/>
                </a:spcBef>
              </a:pPr>
              <a:t>13</a:t>
            </a:fld>
            <a:endParaRPr lang="en-US" altLang="de-DE">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38100" y="742950"/>
            <a:ext cx="6594475" cy="3709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37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E973D4-0F2A-4ADE-942A-87BF479A8F1F}" type="slidenum">
              <a:rPr lang="en-US" altLang="de-DE">
                <a:cs typeface="Times New Roman" panose="02020603050405020304" pitchFamily="18" charset="0"/>
              </a:rPr>
              <a:pPr eaLnBrk="1" hangingPunct="1">
                <a:spcBef>
                  <a:spcPct val="0"/>
                </a:spcBef>
              </a:pPr>
              <a:t>14</a:t>
            </a:fld>
            <a:endParaRPr lang="en-US" altLang="de-DE">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422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0092A8-582B-4458-A748-ABEDA5134041}" type="slidenum">
              <a:rPr lang="en-US" altLang="de-DE">
                <a:cs typeface="Times New Roman" panose="02020603050405020304" pitchFamily="18" charset="0"/>
              </a:rPr>
              <a:pPr eaLnBrk="1" hangingPunct="1">
                <a:spcBef>
                  <a:spcPct val="0"/>
                </a:spcBef>
              </a:pPr>
              <a:t>15</a:t>
            </a:fld>
            <a:endParaRPr lang="en-US" altLang="de-DE">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38100" y="742950"/>
            <a:ext cx="6594475" cy="3709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9284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F8BEE18-1CFF-4C82-B066-6F87D1ABF4AF}" type="slidenum">
              <a:rPr lang="en-US" altLang="de-DE">
                <a:cs typeface="Times New Roman" panose="02020603050405020304" pitchFamily="18" charset="0"/>
              </a:rPr>
              <a:pPr eaLnBrk="1" hangingPunct="1">
                <a:spcBef>
                  <a:spcPct val="0"/>
                </a:spcBef>
              </a:pPr>
              <a:t>16</a:t>
            </a:fld>
            <a:endParaRPr lang="en-US" altLang="de-DE">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9632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1E9DB7-BFE7-4B3E-A3CB-DCC65B29CFA1}" type="slidenum">
              <a:rPr lang="en-US" altLang="de-DE">
                <a:cs typeface="Times New Roman" panose="02020603050405020304" pitchFamily="18" charset="0"/>
              </a:rPr>
              <a:pPr eaLnBrk="1" hangingPunct="1">
                <a:spcBef>
                  <a:spcPct val="0"/>
                </a:spcBef>
              </a:pPr>
              <a:t>17</a:t>
            </a:fld>
            <a:endParaRPr lang="en-US" altLang="de-DE">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199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F00D30-D175-4E8B-A67A-35AF43A8FBAD}" type="slidenum">
              <a:rPr lang="en-US" altLang="de-DE">
                <a:cs typeface="Times New Roman" panose="02020603050405020304" pitchFamily="18" charset="0"/>
              </a:rPr>
              <a:pPr eaLnBrk="1" hangingPunct="1">
                <a:spcBef>
                  <a:spcPct val="0"/>
                </a:spcBef>
              </a:pPr>
              <a:t>18</a:t>
            </a:fld>
            <a:endParaRPr lang="en-US" altLang="de-DE">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662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A6098EF-BA4C-47F7-B779-B9EA546D60D6}" type="slidenum">
              <a:rPr lang="en-US" altLang="de-DE">
                <a:cs typeface="Times New Roman" panose="02020603050405020304" pitchFamily="18" charset="0"/>
              </a:rPr>
              <a:pPr eaLnBrk="1" hangingPunct="1">
                <a:spcBef>
                  <a:spcPct val="0"/>
                </a:spcBef>
              </a:pPr>
              <a:t>19</a:t>
            </a:fld>
            <a:endParaRPr lang="en-US" altLang="de-DE">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38100" y="742950"/>
            <a:ext cx="6594475" cy="3709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510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A37452A-DC2B-499C-9AEC-3A581916DEB4}" type="slidenum">
              <a:rPr lang="en-US" altLang="de-DE">
                <a:cs typeface="Times New Roman" panose="02020603050405020304" pitchFamily="18" charset="0"/>
              </a:rPr>
              <a:pPr eaLnBrk="1" hangingPunct="1">
                <a:spcBef>
                  <a:spcPct val="0"/>
                </a:spcBef>
              </a:pPr>
              <a:t>20</a:t>
            </a:fld>
            <a:endParaRPr lang="en-US" altLang="de-DE">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8893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38B754-C03E-4ED4-886F-014ED559EC4B}" type="slidenum">
              <a:rPr lang="en-US" altLang="de-DE">
                <a:cs typeface="Times New Roman" panose="02020603050405020304" pitchFamily="18" charset="0"/>
              </a:rPr>
              <a:pPr eaLnBrk="1" hangingPunct="1">
                <a:spcBef>
                  <a:spcPct val="0"/>
                </a:spcBef>
              </a:pPr>
              <a:t>21</a:t>
            </a:fld>
            <a:endParaRPr lang="en-US" altLang="de-DE">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38100" y="742950"/>
            <a:ext cx="6594475" cy="3709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1077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38B754-C03E-4ED4-886F-014ED559EC4B}" type="slidenum">
              <a:rPr lang="en-US" altLang="de-DE">
                <a:cs typeface="Times New Roman" panose="02020603050405020304" pitchFamily="18" charset="0"/>
              </a:rPr>
              <a:pPr eaLnBrk="1" hangingPunct="1">
                <a:spcBef>
                  <a:spcPct val="0"/>
                </a:spcBef>
              </a:pPr>
              <a:t>22</a:t>
            </a:fld>
            <a:endParaRPr lang="en-US" altLang="de-DE">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38100" y="742950"/>
            <a:ext cx="6594475" cy="3709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1077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38B754-C03E-4ED4-886F-014ED559EC4B}" type="slidenum">
              <a:rPr lang="en-US" altLang="de-DE">
                <a:cs typeface="Times New Roman" panose="02020603050405020304" pitchFamily="18" charset="0"/>
              </a:rPr>
              <a:pPr eaLnBrk="1" hangingPunct="1">
                <a:spcBef>
                  <a:spcPct val="0"/>
                </a:spcBef>
              </a:pPr>
              <a:t>23</a:t>
            </a:fld>
            <a:endParaRPr lang="en-US" altLang="de-DE">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38100" y="742950"/>
            <a:ext cx="6594475" cy="3709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1077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44D3C2-070E-48A9-B8FE-6F0130EE4438}" type="slidenum">
              <a:rPr lang="en-US" altLang="de-DE">
                <a:cs typeface="Times New Roman" panose="02020603050405020304" pitchFamily="18" charset="0"/>
              </a:rPr>
              <a:pPr eaLnBrk="1" hangingPunct="1">
                <a:spcBef>
                  <a:spcPct val="0"/>
                </a:spcBef>
              </a:pPr>
              <a:t>24</a:t>
            </a:fld>
            <a:endParaRPr lang="en-US" altLang="de-DE">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6632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44D3C2-070E-48A9-B8FE-6F0130EE4438}" type="slidenum">
              <a:rPr lang="en-US" altLang="de-DE">
                <a:cs typeface="Times New Roman" panose="02020603050405020304" pitchFamily="18" charset="0"/>
              </a:rPr>
              <a:pPr eaLnBrk="1" hangingPunct="1">
                <a:spcBef>
                  <a:spcPct val="0"/>
                </a:spcBef>
              </a:pPr>
              <a:t>25</a:t>
            </a:fld>
            <a:endParaRPr lang="en-US" altLang="de-DE">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6632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1ED126-E2B1-44B7-ABE4-E2CD1ED6711B}" type="slidenum">
              <a:rPr lang="en-US" altLang="de-DE">
                <a:cs typeface="Times New Roman" panose="02020603050405020304" pitchFamily="18" charset="0"/>
              </a:rPr>
              <a:pPr eaLnBrk="1" hangingPunct="1">
                <a:spcBef>
                  <a:spcPct val="0"/>
                </a:spcBef>
              </a:pPr>
              <a:t>26</a:t>
            </a:fld>
            <a:endParaRPr lang="en-US" altLang="de-DE">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36513" y="742950"/>
            <a:ext cx="6596062"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3728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77021B-51EB-4401-9A55-E311B6BA1D25}" type="slidenum">
              <a:rPr lang="en-US" altLang="de-DE">
                <a:cs typeface="Times New Roman" panose="02020603050405020304" pitchFamily="18" charset="0"/>
              </a:rPr>
              <a:pPr eaLnBrk="1" hangingPunct="1">
                <a:spcBef>
                  <a:spcPct val="0"/>
                </a:spcBef>
              </a:pPr>
              <a:t>27</a:t>
            </a:fld>
            <a:endParaRPr lang="en-US" altLang="de-DE">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20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C4B23-F594-409A-9F75-E97B903AB107}" type="slidenum">
              <a:rPr lang="en-US" altLang="de-DE">
                <a:cs typeface="Times New Roman" panose="02020603050405020304" pitchFamily="18" charset="0"/>
              </a:rPr>
              <a:pPr eaLnBrk="1" hangingPunct="1">
                <a:spcBef>
                  <a:spcPct val="0"/>
                </a:spcBef>
              </a:pPr>
              <a:t>28</a:t>
            </a:fld>
            <a:endParaRPr lang="en-US" altLang="de-DE">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7049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6CF4175-65A4-4EC4-8456-91347896B4AE}" type="slidenum">
              <a:rPr lang="en-US" altLang="de-DE">
                <a:cs typeface="Times New Roman" panose="02020603050405020304" pitchFamily="18" charset="0"/>
              </a:rPr>
              <a:pPr eaLnBrk="1" hangingPunct="1">
                <a:spcBef>
                  <a:spcPct val="0"/>
                </a:spcBef>
              </a:pPr>
              <a:t>29</a:t>
            </a:fld>
            <a:endParaRPr lang="en-US" altLang="de-DE">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699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29D05E-82ED-4A57-8671-F48D87BD2FBE}" type="slidenum">
              <a:rPr lang="en-US" altLang="de-DE">
                <a:cs typeface="Times New Roman" panose="02020603050405020304" pitchFamily="18" charset="0"/>
              </a:rPr>
              <a:pPr eaLnBrk="1" hangingPunct="1">
                <a:spcBef>
                  <a:spcPct val="0"/>
                </a:spcBef>
              </a:pPr>
              <a:t>30</a:t>
            </a:fld>
            <a:endParaRPr lang="en-US" altLang="de-DE">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12970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2D6F59-AE97-46B2-B50A-A5BDA913AF38}" type="slidenum">
              <a:rPr lang="en-US" altLang="de-DE">
                <a:cs typeface="Times New Roman" panose="02020603050405020304" pitchFamily="18" charset="0"/>
              </a:rPr>
              <a:pPr eaLnBrk="1" hangingPunct="1">
                <a:spcBef>
                  <a:spcPct val="0"/>
                </a:spcBef>
              </a:pPr>
              <a:t>31</a:t>
            </a:fld>
            <a:endParaRPr lang="en-US" altLang="de-DE">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38100" y="742950"/>
            <a:ext cx="6594475" cy="3709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823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BFA60D-9E28-4F32-8D95-A4AA12E2F02A}" type="slidenum">
              <a:rPr lang="en-US" altLang="de-DE">
                <a:cs typeface="Times New Roman" panose="02020603050405020304" pitchFamily="18" charset="0"/>
              </a:rPr>
              <a:pPr eaLnBrk="1" hangingPunct="1">
                <a:spcBef>
                  <a:spcPct val="0"/>
                </a:spcBef>
              </a:pPr>
              <a:t>32</a:t>
            </a:fld>
            <a:endParaRPr lang="en-US" altLang="de-DE">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49700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0C10AD-D50E-4229-BE9A-CA6EC1F7F0A8}" type="slidenum">
              <a:rPr lang="en-US" altLang="de-DE">
                <a:cs typeface="Times New Roman" panose="02020603050405020304" pitchFamily="18" charset="0"/>
              </a:rPr>
              <a:pPr eaLnBrk="1" hangingPunct="1">
                <a:spcBef>
                  <a:spcPct val="0"/>
                </a:spcBef>
              </a:pPr>
              <a:t>33</a:t>
            </a:fld>
            <a:endParaRPr lang="en-US" altLang="de-DE">
              <a:cs typeface="Times New Roman" panose="02020603050405020304" pitchFamily="18" charset="0"/>
            </a:endParaRPr>
          </a:p>
        </p:txBody>
      </p:sp>
      <p:sp>
        <p:nvSpPr>
          <p:cNvPr id="17613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2A7896D-DF4E-4BC3-8A45-C7E3AAF4C1C4}" type="slidenum">
              <a:rPr lang="en-US" altLang="de-DE">
                <a:cs typeface="Times New Roman" panose="02020603050405020304" pitchFamily="18" charset="0"/>
              </a:rPr>
              <a:pPr algn="r" eaLnBrk="1" hangingPunct="1">
                <a:spcBef>
                  <a:spcPct val="0"/>
                </a:spcBef>
              </a:pPr>
              <a:t>33</a:t>
            </a:fld>
            <a:endParaRPr lang="en-US" altLang="de-DE">
              <a:cs typeface="Times New Roman" panose="02020603050405020304" pitchFamily="18" charset="0"/>
            </a:endParaRPr>
          </a:p>
        </p:txBody>
      </p:sp>
      <p:sp>
        <p:nvSpPr>
          <p:cNvPr id="176132" name="Rectangle 2"/>
          <p:cNvSpPr>
            <a:spLocks noGrp="1" noRot="1" noChangeAspect="1" noChangeArrowheads="1" noTextEdit="1"/>
          </p:cNvSpPr>
          <p:nvPr>
            <p:ph type="sldImg"/>
          </p:nvPr>
        </p:nvSpPr>
        <p:spPr>
          <a:xfrm>
            <a:off x="38100" y="742950"/>
            <a:ext cx="6594475" cy="3709988"/>
          </a:xfrm>
          <a:ln/>
        </p:spPr>
      </p:sp>
      <p:sp>
        <p:nvSpPr>
          <p:cNvPr id="176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31749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14C2393-5EF7-456B-8A5D-A400B456DAFB}" type="slidenum">
              <a:rPr lang="en-US" altLang="de-DE">
                <a:cs typeface="Times New Roman" panose="02020603050405020304" pitchFamily="18" charset="0"/>
              </a:rPr>
              <a:pPr eaLnBrk="1" hangingPunct="1">
                <a:spcBef>
                  <a:spcPct val="0"/>
                </a:spcBef>
              </a:pPr>
              <a:t>34</a:t>
            </a:fld>
            <a:endParaRPr lang="en-US" altLang="de-DE">
              <a:cs typeface="Times New Roman" panose="02020603050405020304" pitchFamily="18" charset="0"/>
            </a:endParaRPr>
          </a:p>
        </p:txBody>
      </p:sp>
      <p:sp>
        <p:nvSpPr>
          <p:cNvPr id="17715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2A5CCED-33AF-4335-A4AD-E519B359C7DB}" type="slidenum">
              <a:rPr lang="en-US" altLang="de-DE">
                <a:cs typeface="Times New Roman" panose="02020603050405020304" pitchFamily="18" charset="0"/>
              </a:rPr>
              <a:pPr algn="r" eaLnBrk="1" hangingPunct="1">
                <a:spcBef>
                  <a:spcPct val="0"/>
                </a:spcBef>
              </a:pPr>
              <a:t>34</a:t>
            </a:fld>
            <a:endParaRPr lang="en-US" altLang="de-DE">
              <a:cs typeface="Times New Roman" panose="02020603050405020304" pitchFamily="18" charset="0"/>
            </a:endParaRPr>
          </a:p>
        </p:txBody>
      </p:sp>
      <p:sp>
        <p:nvSpPr>
          <p:cNvPr id="177156" name="Rectangle 2"/>
          <p:cNvSpPr>
            <a:spLocks noGrp="1" noRot="1" noChangeAspect="1" noChangeArrowheads="1" noTextEdit="1"/>
          </p:cNvSpPr>
          <p:nvPr>
            <p:ph type="sldImg"/>
          </p:nvPr>
        </p:nvSpPr>
        <p:spPr>
          <a:xfrm>
            <a:off x="38100" y="742950"/>
            <a:ext cx="6594475" cy="3709988"/>
          </a:xfrm>
          <a:ln/>
        </p:spPr>
      </p:sp>
      <p:sp>
        <p:nvSpPr>
          <p:cNvPr id="177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21432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2B19641-0086-4F2C-B48E-4EF450E05541}" type="slidenum">
              <a:rPr lang="en-US" altLang="de-DE">
                <a:cs typeface="Times New Roman" panose="02020603050405020304" pitchFamily="18" charset="0"/>
              </a:rPr>
              <a:pPr eaLnBrk="1" hangingPunct="1">
                <a:spcBef>
                  <a:spcPct val="0"/>
                </a:spcBef>
              </a:pPr>
              <a:t>35</a:t>
            </a:fld>
            <a:endParaRPr lang="en-US" altLang="de-DE">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38100" y="742950"/>
            <a:ext cx="6594475" cy="3709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15724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0C35AC-39A8-48BB-8B2C-F26C46AA2A6B}" type="slidenum">
              <a:rPr lang="en-US" altLang="de-DE">
                <a:cs typeface="Times New Roman" panose="02020603050405020304" pitchFamily="18" charset="0"/>
              </a:rPr>
              <a:pPr eaLnBrk="1" hangingPunct="1">
                <a:spcBef>
                  <a:spcPct val="0"/>
                </a:spcBef>
              </a:pPr>
              <a:t>36</a:t>
            </a:fld>
            <a:endParaRPr lang="en-US" altLang="de-DE">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933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C76D4C2-63A4-4F22-8657-3E6476602A19}" type="slidenum">
              <a:rPr lang="en-US" altLang="de-DE">
                <a:cs typeface="Times New Roman" panose="02020603050405020304" pitchFamily="18" charset="0"/>
              </a:rPr>
              <a:pPr eaLnBrk="1" hangingPunct="1">
                <a:spcBef>
                  <a:spcPct val="0"/>
                </a:spcBef>
              </a:pPr>
              <a:t>38</a:t>
            </a:fld>
            <a:endParaRPr lang="en-US" altLang="de-DE">
              <a:cs typeface="Times New Roman" panose="02020603050405020304" pitchFamily="18" charset="0"/>
            </a:endParaRPr>
          </a:p>
        </p:txBody>
      </p:sp>
      <p:sp>
        <p:nvSpPr>
          <p:cNvPr id="18022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DCF2BEE-F6D0-443E-971F-838877E25D47}" type="slidenum">
              <a:rPr lang="en-US" altLang="de-DE">
                <a:cs typeface="Times New Roman" panose="02020603050405020304" pitchFamily="18" charset="0"/>
              </a:rPr>
              <a:pPr algn="r" eaLnBrk="1" hangingPunct="1">
                <a:spcBef>
                  <a:spcPct val="0"/>
                </a:spcBef>
              </a:pPr>
              <a:t>38</a:t>
            </a:fld>
            <a:endParaRPr lang="en-US" altLang="de-DE">
              <a:cs typeface="Times New Roman" panose="02020603050405020304" pitchFamily="18" charset="0"/>
            </a:endParaRPr>
          </a:p>
        </p:txBody>
      </p:sp>
      <p:sp>
        <p:nvSpPr>
          <p:cNvPr id="180228" name="Rectangle 2"/>
          <p:cNvSpPr>
            <a:spLocks noGrp="1" noRot="1" noChangeAspect="1" noChangeArrowheads="1" noTextEdit="1"/>
          </p:cNvSpPr>
          <p:nvPr>
            <p:ph type="sldImg"/>
          </p:nvPr>
        </p:nvSpPr>
        <p:spPr>
          <a:xfrm>
            <a:off x="38100" y="742950"/>
            <a:ext cx="6594475" cy="3709988"/>
          </a:xfrm>
          <a:ln/>
        </p:spPr>
      </p:sp>
      <p:sp>
        <p:nvSpPr>
          <p:cNvPr id="180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365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EBA64E-375A-4CAC-BECB-BB89E5AD576D}" type="slidenum">
              <a:rPr lang="en-US" altLang="de-DE">
                <a:cs typeface="Times New Roman" panose="02020603050405020304" pitchFamily="18" charset="0"/>
              </a:rPr>
              <a:pPr eaLnBrk="1" hangingPunct="1">
                <a:spcBef>
                  <a:spcPct val="0"/>
                </a:spcBef>
              </a:pPr>
              <a:t>39</a:t>
            </a:fld>
            <a:endParaRPr lang="en-US" altLang="de-DE">
              <a:cs typeface="Times New Roman" panose="02020603050405020304" pitchFamily="18" charset="0"/>
            </a:endParaRPr>
          </a:p>
        </p:txBody>
      </p:sp>
      <p:sp>
        <p:nvSpPr>
          <p:cNvPr id="18125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04608F5-746F-4D1B-A2B9-762B383AB6C2}" type="slidenum">
              <a:rPr lang="en-US" altLang="de-DE">
                <a:cs typeface="Times New Roman" panose="02020603050405020304" pitchFamily="18" charset="0"/>
              </a:rPr>
              <a:pPr algn="r" eaLnBrk="1" hangingPunct="1">
                <a:spcBef>
                  <a:spcPct val="0"/>
                </a:spcBef>
              </a:pPr>
              <a:t>39</a:t>
            </a:fld>
            <a:endParaRPr lang="en-US" altLang="de-DE">
              <a:cs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38100" y="742950"/>
            <a:ext cx="6594475" cy="3709988"/>
          </a:xfrm>
          <a:ln/>
        </p:spPr>
      </p:sp>
      <p:sp>
        <p:nvSpPr>
          <p:cNvPr id="181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89916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DA7087-138E-4D9A-80E7-D4617C0DBD1E}" type="slidenum">
              <a:rPr lang="en-US" altLang="de-DE">
                <a:cs typeface="Times New Roman" panose="02020603050405020304" pitchFamily="18" charset="0"/>
              </a:rPr>
              <a:pPr eaLnBrk="1" hangingPunct="1">
                <a:spcBef>
                  <a:spcPct val="0"/>
                </a:spcBef>
              </a:pPr>
              <a:t>40</a:t>
            </a:fld>
            <a:endParaRPr lang="en-US" altLang="de-DE">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38100" y="742950"/>
            <a:ext cx="6594475" cy="3709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7570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4EEF7C5-FF75-4F7E-AD2D-71003361282E}" type="slidenum">
              <a:rPr lang="en-US" altLang="de-DE">
                <a:cs typeface="Times New Roman" panose="02020603050405020304" pitchFamily="18" charset="0"/>
              </a:rPr>
              <a:pPr eaLnBrk="1" hangingPunct="1">
                <a:spcBef>
                  <a:spcPct val="0"/>
                </a:spcBef>
              </a:pPr>
              <a:t>41</a:t>
            </a:fld>
            <a:endParaRPr lang="en-US" altLang="de-DE">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6779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350019-B632-4103-B0C1-31CE91D1DD46}" type="slidenum">
              <a:rPr lang="en-US" altLang="de-DE">
                <a:cs typeface="Times New Roman" panose="02020603050405020304" pitchFamily="18" charset="0"/>
              </a:rPr>
              <a:pPr eaLnBrk="1" hangingPunct="1">
                <a:spcBef>
                  <a:spcPct val="0"/>
                </a:spcBef>
              </a:pPr>
              <a:t>42</a:t>
            </a:fld>
            <a:endParaRPr lang="en-US" altLang="de-DE">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95884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6F83EBC-F960-4971-A2B4-9568417BDF66}" type="slidenum">
              <a:rPr lang="en-US" altLang="de-DE">
                <a:cs typeface="Times New Roman" panose="02020603050405020304" pitchFamily="18" charset="0"/>
              </a:rPr>
              <a:pPr eaLnBrk="1" hangingPunct="1">
                <a:spcBef>
                  <a:spcPct val="0"/>
                </a:spcBef>
              </a:pPr>
              <a:t>43</a:t>
            </a:fld>
            <a:endParaRPr lang="en-US" altLang="de-DE">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18510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44</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45</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5291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5B373C-40E8-4086-B971-A293201891A1}" type="slidenum">
              <a:rPr lang="en-US" altLang="de-DE">
                <a:cs typeface="Times New Roman" panose="02020603050405020304" pitchFamily="18" charset="0"/>
              </a:rPr>
              <a:pPr eaLnBrk="1" hangingPunct="1">
                <a:spcBef>
                  <a:spcPct val="0"/>
                </a:spcBef>
              </a:pPr>
              <a:t>46</a:t>
            </a:fld>
            <a:endParaRPr lang="en-US" altLang="de-DE">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158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1FB42BD-CF54-4AE9-91C8-369FD9029FD6}" type="slidenum">
              <a:rPr lang="en-US" altLang="de-DE">
                <a:cs typeface="Times New Roman" panose="02020603050405020304" pitchFamily="18" charset="0"/>
              </a:rPr>
              <a:pPr eaLnBrk="1" hangingPunct="1">
                <a:spcBef>
                  <a:spcPct val="0"/>
                </a:spcBef>
              </a:pPr>
              <a:t>47</a:t>
            </a:fld>
            <a:endParaRPr lang="en-US" altLang="de-DE">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43203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AB580B4-7771-424D-8C13-CDAEEA196B3A}" type="slidenum">
              <a:rPr lang="en-US" altLang="de-DE">
                <a:cs typeface="Times New Roman" panose="02020603050405020304" pitchFamily="18" charset="0"/>
              </a:rPr>
              <a:pPr eaLnBrk="1" hangingPunct="1">
                <a:spcBef>
                  <a:spcPct val="0"/>
                </a:spcBef>
              </a:pPr>
              <a:t>48</a:t>
            </a:fld>
            <a:endParaRPr lang="en-US" altLang="de-DE">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38100" y="742950"/>
            <a:ext cx="6594475" cy="3709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36311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AC92F4-F45A-43AF-8EC6-6F9E57629FC1}" type="slidenum">
              <a:rPr lang="en-US" altLang="de-DE">
                <a:cs typeface="Times New Roman" panose="02020603050405020304" pitchFamily="18" charset="0"/>
              </a:rPr>
              <a:pPr eaLnBrk="1" hangingPunct="1">
                <a:spcBef>
                  <a:spcPct val="0"/>
                </a:spcBef>
              </a:pPr>
              <a:t>49</a:t>
            </a:fld>
            <a:endParaRPr lang="en-US" altLang="de-DE">
              <a:cs typeface="Times New Roman" panose="02020603050405020304" pitchFamily="18" charset="0"/>
            </a:endParaRPr>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6465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7D58B9-AEE0-4931-8ADA-5B8201324706}" type="slidenum">
              <a:rPr lang="en-US" altLang="de-DE">
                <a:cs typeface="Times New Roman" panose="02020603050405020304" pitchFamily="18" charset="0"/>
              </a:rPr>
              <a:pPr eaLnBrk="1" hangingPunct="1">
                <a:spcBef>
                  <a:spcPct val="0"/>
                </a:spcBef>
              </a:pPr>
              <a:t>50</a:t>
            </a:fld>
            <a:endParaRPr lang="en-US" altLang="de-DE">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36513" y="742950"/>
            <a:ext cx="6596062"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28307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7D58B9-AEE0-4931-8ADA-5B8201324706}" type="slidenum">
              <a:rPr lang="en-US" altLang="de-DE">
                <a:cs typeface="Times New Roman" panose="02020603050405020304" pitchFamily="18" charset="0"/>
              </a:rPr>
              <a:pPr eaLnBrk="1" hangingPunct="1">
                <a:spcBef>
                  <a:spcPct val="0"/>
                </a:spcBef>
              </a:pPr>
              <a:t>51</a:t>
            </a:fld>
            <a:endParaRPr lang="en-US" altLang="de-DE">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36513" y="742950"/>
            <a:ext cx="6596062"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28307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7D58B9-AEE0-4931-8ADA-5B8201324706}" type="slidenum">
              <a:rPr lang="en-US" altLang="de-DE">
                <a:cs typeface="Times New Roman" panose="02020603050405020304" pitchFamily="18" charset="0"/>
              </a:rPr>
              <a:pPr eaLnBrk="1" hangingPunct="1">
                <a:spcBef>
                  <a:spcPct val="0"/>
                </a:spcBef>
              </a:pPr>
              <a:t>52</a:t>
            </a:fld>
            <a:endParaRPr lang="en-US" altLang="de-DE">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36513" y="742950"/>
            <a:ext cx="6596062"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28307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8DF5C58-7BEC-499B-8474-E1E80B49EA6C}" type="slidenum">
              <a:rPr lang="en-US" altLang="de-DE">
                <a:cs typeface="Times New Roman" panose="02020603050405020304" pitchFamily="18" charset="0"/>
              </a:rPr>
              <a:pPr eaLnBrk="1" hangingPunct="1">
                <a:spcBef>
                  <a:spcPct val="0"/>
                </a:spcBef>
              </a:pPr>
              <a:t>53</a:t>
            </a:fld>
            <a:endParaRPr lang="en-US" altLang="de-DE">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36513" y="742950"/>
            <a:ext cx="6596062"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03799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5E68AD3-FE43-473B-BE2A-31F4EEC74AD0}" type="slidenum">
              <a:rPr lang="en-US" altLang="de-DE">
                <a:cs typeface="Times New Roman" panose="02020603050405020304" pitchFamily="18" charset="0"/>
              </a:rPr>
              <a:pPr eaLnBrk="1" hangingPunct="1">
                <a:spcBef>
                  <a:spcPct val="0"/>
                </a:spcBef>
              </a:pPr>
              <a:t>54</a:t>
            </a:fld>
            <a:endParaRPr lang="en-US" altLang="de-DE">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06509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8C41BE-8F27-4448-B421-947F40DD540B}" type="slidenum">
              <a:rPr lang="en-US" altLang="de-DE">
                <a:cs typeface="Times New Roman" panose="02020603050405020304" pitchFamily="18" charset="0"/>
              </a:rPr>
              <a:pPr eaLnBrk="1" hangingPunct="1">
                <a:spcBef>
                  <a:spcPct val="0"/>
                </a:spcBef>
              </a:pPr>
              <a:t>55</a:t>
            </a:fld>
            <a:endParaRPr lang="en-US" altLang="de-DE">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773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89521C-552F-425F-BC14-2B5A93F26B9C}" type="slidenum">
              <a:rPr lang="en-US" altLang="de-DE">
                <a:cs typeface="Times New Roman" panose="02020603050405020304" pitchFamily="18" charset="0"/>
              </a:rPr>
              <a:pPr eaLnBrk="1" hangingPunct="1">
                <a:spcBef>
                  <a:spcPct val="0"/>
                </a:spcBef>
              </a:pPr>
              <a:t>56</a:t>
            </a:fld>
            <a:endParaRPr lang="en-US" altLang="de-DE">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32771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855881-8734-4594-9637-9C4920335C5D}" type="slidenum">
              <a:rPr lang="en-US" altLang="de-DE">
                <a:cs typeface="Times New Roman" panose="02020603050405020304" pitchFamily="18" charset="0"/>
              </a:rPr>
              <a:pPr eaLnBrk="1" hangingPunct="1">
                <a:spcBef>
                  <a:spcPct val="0"/>
                </a:spcBef>
              </a:pPr>
              <a:t>57</a:t>
            </a:fld>
            <a:endParaRPr lang="en-US" altLang="de-DE">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65181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B2ADEF-CEF6-4371-A699-60E7087F6DAE}" type="slidenum">
              <a:rPr lang="en-US" altLang="de-DE">
                <a:cs typeface="Times New Roman" panose="02020603050405020304" pitchFamily="18" charset="0"/>
              </a:rPr>
              <a:pPr eaLnBrk="1" hangingPunct="1">
                <a:spcBef>
                  <a:spcPct val="0"/>
                </a:spcBef>
              </a:pPr>
              <a:t>58</a:t>
            </a:fld>
            <a:endParaRPr lang="en-US" altLang="de-DE">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2925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A978B27-71EB-42F7-A7A4-8A955F25588A}" type="slidenum">
              <a:rPr lang="en-US" altLang="de-DE">
                <a:cs typeface="Times New Roman" panose="02020603050405020304" pitchFamily="18" charset="0"/>
              </a:rPr>
              <a:pPr eaLnBrk="1" hangingPunct="1">
                <a:spcBef>
                  <a:spcPct val="0"/>
                </a:spcBef>
              </a:pPr>
              <a:t>59</a:t>
            </a:fld>
            <a:endParaRPr lang="en-US" altLang="de-DE">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3118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5B0E09-DBCE-4CB5-9738-D59E66861FF6}" type="slidenum">
              <a:rPr lang="en-US" altLang="de-DE">
                <a:cs typeface="Times New Roman" panose="02020603050405020304" pitchFamily="18" charset="0"/>
              </a:rPr>
              <a:pPr eaLnBrk="1" hangingPunct="1">
                <a:spcBef>
                  <a:spcPct val="0"/>
                </a:spcBef>
              </a:pPr>
              <a:t>60</a:t>
            </a:fld>
            <a:endParaRPr lang="en-US" altLang="de-DE">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84250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5CA8AD-84A5-4F2C-BC5C-1DCB1E5C747A}" type="slidenum">
              <a:rPr lang="en-US" altLang="de-DE">
                <a:cs typeface="Times New Roman" panose="02020603050405020304" pitchFamily="18" charset="0"/>
              </a:rPr>
              <a:pPr eaLnBrk="1" hangingPunct="1">
                <a:spcBef>
                  <a:spcPct val="0"/>
                </a:spcBef>
              </a:pPr>
              <a:t>61</a:t>
            </a:fld>
            <a:endParaRPr lang="en-US" altLang="de-DE">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25040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73B72B-43CC-435D-800D-796A74F6840E}" type="slidenum">
              <a:rPr lang="en-US" altLang="de-DE">
                <a:cs typeface="Times New Roman" panose="02020603050405020304" pitchFamily="18" charset="0"/>
              </a:rPr>
              <a:pPr eaLnBrk="1" hangingPunct="1">
                <a:spcBef>
                  <a:spcPct val="0"/>
                </a:spcBef>
              </a:pPr>
              <a:t>62</a:t>
            </a:fld>
            <a:endParaRPr lang="en-US" altLang="de-DE">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43246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A9045A-BBB8-4A14-A410-59A52C0133FB}" type="slidenum">
              <a:rPr lang="en-US" altLang="de-DE">
                <a:cs typeface="Times New Roman" panose="02020603050405020304" pitchFamily="18" charset="0"/>
              </a:rPr>
              <a:pPr eaLnBrk="1" hangingPunct="1">
                <a:spcBef>
                  <a:spcPct val="0"/>
                </a:spcBef>
              </a:pPr>
              <a:t>63</a:t>
            </a:fld>
            <a:endParaRPr lang="en-US" altLang="de-DE">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01921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AA13F-FDF1-4823-8F5E-08D38D692CF1}" type="slidenum">
              <a:rPr lang="en-US" altLang="de-DE">
                <a:cs typeface="Times New Roman" panose="02020603050405020304" pitchFamily="18" charset="0"/>
              </a:rPr>
              <a:pPr eaLnBrk="1" hangingPunct="1">
                <a:spcBef>
                  <a:spcPct val="0"/>
                </a:spcBef>
              </a:pPr>
              <a:t>64</a:t>
            </a:fld>
            <a:endParaRPr lang="en-US" altLang="de-DE">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38100" y="742950"/>
            <a:ext cx="6594475" cy="3709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36485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EF22A67-B586-4CD2-B7F3-5EA5EB6CF5DC}" type="slidenum">
              <a:rPr lang="en-US" altLang="de-DE">
                <a:cs typeface="Times New Roman" panose="02020603050405020304" pitchFamily="18" charset="0"/>
              </a:rPr>
              <a:pPr eaLnBrk="1" hangingPunct="1">
                <a:spcBef>
                  <a:spcPct val="0"/>
                </a:spcBef>
              </a:pPr>
              <a:t>65</a:t>
            </a:fld>
            <a:endParaRPr lang="en-US" altLang="de-DE">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310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078532-AF68-4379-A2F5-E5070E3E82E4}" type="slidenum">
              <a:rPr lang="en-US" altLang="de-DE">
                <a:cs typeface="Times New Roman" panose="02020603050405020304" pitchFamily="18" charset="0"/>
              </a:rPr>
              <a:pPr eaLnBrk="1" hangingPunct="1">
                <a:spcBef>
                  <a:spcPct val="0"/>
                </a:spcBef>
              </a:pPr>
              <a:t>66</a:t>
            </a:fld>
            <a:endParaRPr lang="en-US" altLang="de-DE">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38100" y="742950"/>
            <a:ext cx="6594475" cy="3709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66597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F16DD5A-6EBA-4932-916B-E052258BE323}" type="slidenum">
              <a:rPr lang="en-US" altLang="de-DE">
                <a:cs typeface="Times New Roman" panose="02020603050405020304" pitchFamily="18" charset="0"/>
              </a:rPr>
              <a:pPr eaLnBrk="1" hangingPunct="1">
                <a:spcBef>
                  <a:spcPct val="0"/>
                </a:spcBef>
              </a:pPr>
              <a:t>67</a:t>
            </a:fld>
            <a:endParaRPr lang="en-US" altLang="de-DE">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8442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FA56479-6F63-4168-B359-15877860973F}" type="slidenum">
              <a:rPr lang="en-US" altLang="de-DE">
                <a:cs typeface="Times New Roman" panose="02020603050405020304" pitchFamily="18" charset="0"/>
              </a:rPr>
              <a:pPr eaLnBrk="1" hangingPunct="1">
                <a:spcBef>
                  <a:spcPct val="0"/>
                </a:spcBef>
              </a:pPr>
              <a:t>68</a:t>
            </a:fld>
            <a:endParaRPr lang="en-US" altLang="de-DE">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38100" y="742950"/>
            <a:ext cx="6594475"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0451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986B5D-FF27-47A9-9BC5-FCA6E6570D42}" type="slidenum">
              <a:rPr lang="en-US" altLang="de-DE">
                <a:cs typeface="Times New Roman" panose="02020603050405020304" pitchFamily="18" charset="0"/>
              </a:rPr>
              <a:pPr eaLnBrk="1" hangingPunct="1">
                <a:spcBef>
                  <a:spcPct val="0"/>
                </a:spcBef>
              </a:pPr>
              <a:t>69</a:t>
            </a:fld>
            <a:endParaRPr lang="en-US" altLang="de-DE">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74962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F0709D-4290-4777-930E-EED657CC728A}" type="slidenum">
              <a:rPr lang="en-US" altLang="de-DE">
                <a:cs typeface="Times New Roman" panose="02020603050405020304" pitchFamily="18" charset="0"/>
              </a:rPr>
              <a:pPr eaLnBrk="1" hangingPunct="1">
                <a:spcBef>
                  <a:spcPct val="0"/>
                </a:spcBef>
              </a:pPr>
              <a:t>70</a:t>
            </a:fld>
            <a:endParaRPr lang="en-US" altLang="de-DE">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38100" y="742950"/>
            <a:ext cx="6594475" cy="3709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000817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EF0D5F-697A-4A89-8689-6605316BA674}" type="slidenum">
              <a:rPr lang="en-US" altLang="de-DE">
                <a:cs typeface="Times New Roman" panose="02020603050405020304" pitchFamily="18" charset="0"/>
              </a:rPr>
              <a:pPr eaLnBrk="1" hangingPunct="1">
                <a:spcBef>
                  <a:spcPct val="0"/>
                </a:spcBef>
              </a:pPr>
              <a:t>71</a:t>
            </a:fld>
            <a:endParaRPr lang="en-US" altLang="de-DE">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33226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AF42C6-E146-4CDC-9F6A-98AF4F8FE64C}" type="slidenum">
              <a:rPr lang="en-US" altLang="de-DE">
                <a:cs typeface="Times New Roman" panose="02020603050405020304" pitchFamily="18" charset="0"/>
              </a:rPr>
              <a:pPr eaLnBrk="1" hangingPunct="1">
                <a:spcBef>
                  <a:spcPct val="0"/>
                </a:spcBef>
              </a:pPr>
              <a:t>72</a:t>
            </a:fld>
            <a:endParaRPr lang="en-US" altLang="de-DE">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42023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E34F1B-7CD5-4A29-8013-5EC8CE8C351A}" type="slidenum">
              <a:rPr lang="en-US" altLang="de-DE">
                <a:cs typeface="Times New Roman" panose="02020603050405020304" pitchFamily="18" charset="0"/>
              </a:rPr>
              <a:pPr eaLnBrk="1" hangingPunct="1">
                <a:spcBef>
                  <a:spcPct val="0"/>
                </a:spcBef>
              </a:pPr>
              <a:t>73</a:t>
            </a:fld>
            <a:endParaRPr lang="en-US" altLang="de-DE">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8303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AD3D0AB-2C73-4560-B847-D4AC37D71F30}" type="slidenum">
              <a:rPr lang="en-US" altLang="de-DE">
                <a:cs typeface="Times New Roman" panose="02020603050405020304" pitchFamily="18" charset="0"/>
              </a:rPr>
              <a:pPr eaLnBrk="1" hangingPunct="1">
                <a:spcBef>
                  <a:spcPct val="0"/>
                </a:spcBef>
              </a:pPr>
              <a:t>74</a:t>
            </a:fld>
            <a:endParaRPr lang="en-US" altLang="de-DE">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4886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5C491A-4FF0-4775-B33F-48163D19FAB6}" type="slidenum">
              <a:rPr lang="en-US" altLang="de-DE">
                <a:cs typeface="Times New Roman" panose="02020603050405020304" pitchFamily="18" charset="0"/>
              </a:rPr>
              <a:pPr eaLnBrk="1" hangingPunct="1">
                <a:spcBef>
                  <a:spcPct val="0"/>
                </a:spcBef>
              </a:pPr>
              <a:t>75</a:t>
            </a:fld>
            <a:endParaRPr lang="en-US" altLang="de-DE">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57137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3696D0E-9EE9-45A7-934A-336093F6AC94}" type="slidenum">
              <a:rPr lang="en-US" altLang="de-DE">
                <a:cs typeface="Times New Roman" panose="02020603050405020304" pitchFamily="18" charset="0"/>
              </a:rPr>
              <a:pPr eaLnBrk="1" hangingPunct="1">
                <a:spcBef>
                  <a:spcPct val="0"/>
                </a:spcBef>
              </a:pPr>
              <a:t>76</a:t>
            </a:fld>
            <a:endParaRPr lang="en-US" altLang="de-DE">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2837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D6C9E2-3E80-4AE6-A4EA-07385CFD73B1}" type="slidenum">
              <a:rPr lang="en-US" altLang="de-DE">
                <a:cs typeface="Times New Roman" panose="02020603050405020304" pitchFamily="18" charset="0"/>
              </a:rPr>
              <a:pPr eaLnBrk="1" hangingPunct="1">
                <a:spcBef>
                  <a:spcPct val="0"/>
                </a:spcBef>
              </a:pPr>
              <a:t>77</a:t>
            </a:fld>
            <a:endParaRPr lang="en-US" altLang="de-DE">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2712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B75EB18-EBB7-47E7-9D8B-0A834B60821D}" type="slidenum">
              <a:rPr lang="en-US" altLang="de-DE">
                <a:cs typeface="Times New Roman" panose="02020603050405020304" pitchFamily="18" charset="0"/>
              </a:rPr>
              <a:pPr eaLnBrk="1" hangingPunct="1">
                <a:spcBef>
                  <a:spcPct val="0"/>
                </a:spcBef>
              </a:pPr>
              <a:t>78</a:t>
            </a:fld>
            <a:endParaRPr lang="en-US" altLang="de-DE">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02619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EEC263-8C3D-4C26-8DF5-A21E96A98703}" type="slidenum">
              <a:rPr lang="en-US" altLang="de-DE">
                <a:cs typeface="Times New Roman" panose="02020603050405020304" pitchFamily="18" charset="0"/>
              </a:rPr>
              <a:pPr eaLnBrk="1" hangingPunct="1">
                <a:spcBef>
                  <a:spcPct val="0"/>
                </a:spcBef>
              </a:pPr>
              <a:t>79</a:t>
            </a:fld>
            <a:endParaRPr lang="en-US" altLang="de-DE">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43384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992033-7F11-4D4F-BAD1-FA3A99DC5529}" type="slidenum">
              <a:rPr lang="en-US" altLang="de-DE">
                <a:cs typeface="Times New Roman" panose="02020603050405020304" pitchFamily="18" charset="0"/>
              </a:rPr>
              <a:pPr eaLnBrk="1" hangingPunct="1">
                <a:spcBef>
                  <a:spcPct val="0"/>
                </a:spcBef>
              </a:pPr>
              <a:t>80</a:t>
            </a:fld>
            <a:endParaRPr lang="en-US" altLang="de-DE">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38100" y="742950"/>
            <a:ext cx="6594475" cy="3709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65165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2F27E38-C89C-4EA1-9C6F-15C24F4819D1}" type="slidenum">
              <a:rPr lang="en-US" altLang="de-DE">
                <a:cs typeface="Times New Roman" panose="02020603050405020304" pitchFamily="18" charset="0"/>
              </a:rPr>
              <a:pPr eaLnBrk="1" hangingPunct="1">
                <a:spcBef>
                  <a:spcPct val="0"/>
                </a:spcBef>
              </a:pPr>
              <a:t>81</a:t>
            </a:fld>
            <a:endParaRPr lang="en-US" altLang="de-DE">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8457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6CBD36-DE14-4772-BA65-78BBF6C68821}" type="slidenum">
              <a:rPr lang="en-US" altLang="de-DE">
                <a:cs typeface="Times New Roman" panose="02020603050405020304" pitchFamily="18" charset="0"/>
              </a:rPr>
              <a:pPr eaLnBrk="1" hangingPunct="1">
                <a:spcBef>
                  <a:spcPct val="0"/>
                </a:spcBef>
              </a:pPr>
              <a:t>82</a:t>
            </a:fld>
            <a:endParaRPr lang="en-US" altLang="de-DE">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0848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1806C5-28A8-4147-B84E-EF76D5BE4055}" type="slidenum">
              <a:rPr lang="en-US" altLang="de-DE">
                <a:cs typeface="Times New Roman" panose="02020603050405020304" pitchFamily="18" charset="0"/>
              </a:rPr>
              <a:pPr eaLnBrk="1" hangingPunct="1">
                <a:spcBef>
                  <a:spcPct val="0"/>
                </a:spcBef>
              </a:pPr>
              <a:t>83</a:t>
            </a:fld>
            <a:endParaRPr lang="en-US" altLang="de-DE">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50977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CDF8DF-501C-48EF-8A7B-DB58AD94AB9E}" type="slidenum">
              <a:rPr lang="en-US" altLang="de-DE">
                <a:cs typeface="Times New Roman" panose="02020603050405020304" pitchFamily="18" charset="0"/>
              </a:rPr>
              <a:pPr eaLnBrk="1" hangingPunct="1">
                <a:spcBef>
                  <a:spcPct val="0"/>
                </a:spcBef>
              </a:pPr>
              <a:t>84</a:t>
            </a:fld>
            <a:endParaRPr lang="en-US" altLang="de-DE">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4784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4E0C275-4ADF-427A-834C-A2756DEC6126}" type="slidenum">
              <a:rPr lang="en-US" altLang="de-DE">
                <a:cs typeface="Times New Roman" panose="02020603050405020304" pitchFamily="18" charset="0"/>
              </a:rPr>
              <a:pPr eaLnBrk="1" hangingPunct="1">
                <a:spcBef>
                  <a:spcPct val="0"/>
                </a:spcBef>
              </a:pPr>
              <a:t>85</a:t>
            </a:fld>
            <a:endParaRPr lang="en-US" altLang="de-DE">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3785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C8DFCC-5D42-4B2E-85D3-A4E55B84A5C8}" type="slidenum">
              <a:rPr lang="en-US" altLang="de-DE">
                <a:cs typeface="Times New Roman" panose="02020603050405020304" pitchFamily="18" charset="0"/>
              </a:rPr>
              <a:pPr eaLnBrk="1" hangingPunct="1">
                <a:spcBef>
                  <a:spcPct val="0"/>
                </a:spcBef>
              </a:pPr>
              <a:t>86</a:t>
            </a:fld>
            <a:endParaRPr lang="en-US" altLang="de-DE">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68412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8D2DAB0-6068-4C30-AE85-A27F2F962C2A}" type="slidenum">
              <a:rPr lang="en-US" altLang="de-DE">
                <a:cs typeface="Times New Roman" panose="02020603050405020304" pitchFamily="18" charset="0"/>
              </a:rPr>
              <a:pPr eaLnBrk="1" hangingPunct="1">
                <a:spcBef>
                  <a:spcPct val="0"/>
                </a:spcBef>
              </a:pPr>
              <a:t>87</a:t>
            </a:fld>
            <a:endParaRPr lang="en-US" altLang="de-DE">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53846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8372E09-09F9-4561-8388-21DAE2760E0D}" type="slidenum">
              <a:rPr lang="en-US" altLang="de-DE">
                <a:cs typeface="Times New Roman" panose="02020603050405020304" pitchFamily="18" charset="0"/>
              </a:rPr>
              <a:pPr eaLnBrk="1" hangingPunct="1">
                <a:spcBef>
                  <a:spcPct val="0"/>
                </a:spcBef>
              </a:pPr>
              <a:t>88</a:t>
            </a:fld>
            <a:endParaRPr lang="en-US" altLang="de-DE">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60164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E9A479-96FB-4A92-B10F-3418424E2418}" type="slidenum">
              <a:rPr lang="en-US" altLang="de-DE">
                <a:cs typeface="Times New Roman" panose="02020603050405020304" pitchFamily="18" charset="0"/>
              </a:rPr>
              <a:pPr eaLnBrk="1" hangingPunct="1">
                <a:spcBef>
                  <a:spcPct val="0"/>
                </a:spcBef>
              </a:pPr>
              <a:t>89</a:t>
            </a:fld>
            <a:endParaRPr lang="en-US" altLang="de-DE">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634477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CEF691-9437-4CB0-B8E5-CB069027CE1A}" type="slidenum">
              <a:rPr lang="en-US" altLang="de-DE">
                <a:cs typeface="Times New Roman" panose="02020603050405020304" pitchFamily="18" charset="0"/>
              </a:rPr>
              <a:pPr eaLnBrk="1" hangingPunct="1">
                <a:spcBef>
                  <a:spcPct val="0"/>
                </a:spcBef>
              </a:pPr>
              <a:t>90</a:t>
            </a:fld>
            <a:endParaRPr lang="en-US" altLang="de-DE">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46079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F5817B-A9F7-483A-8AB7-F6785EDA2938}" type="slidenum">
              <a:rPr lang="en-US" altLang="de-DE">
                <a:cs typeface="Times New Roman" panose="02020603050405020304" pitchFamily="18" charset="0"/>
              </a:rPr>
              <a:pPr eaLnBrk="1" hangingPunct="1">
                <a:spcBef>
                  <a:spcPct val="0"/>
                </a:spcBef>
              </a:pPr>
              <a:t>91</a:t>
            </a:fld>
            <a:endParaRPr lang="en-US" altLang="de-DE">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734203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1192F0D-1D76-4114-8ED2-6F96EFD29517}" type="slidenum">
              <a:rPr lang="en-US" altLang="de-DE">
                <a:cs typeface="Times New Roman" panose="02020603050405020304" pitchFamily="18" charset="0"/>
              </a:rPr>
              <a:pPr eaLnBrk="1" hangingPunct="1">
                <a:spcBef>
                  <a:spcPct val="0"/>
                </a:spcBef>
              </a:pPr>
              <a:t>92</a:t>
            </a:fld>
            <a:endParaRPr lang="en-US" altLang="de-DE">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38100" y="742950"/>
            <a:ext cx="6594475" cy="3709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9694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7561123-9B01-46F0-827D-D502559C1ECB}" type="slidenum">
              <a:rPr lang="en-US" altLang="de-DE">
                <a:cs typeface="Times New Roman" panose="02020603050405020304" pitchFamily="18" charset="0"/>
              </a:rPr>
              <a:pPr eaLnBrk="1" hangingPunct="1">
                <a:spcBef>
                  <a:spcPct val="0"/>
                </a:spcBef>
              </a:pPr>
              <a:t>93</a:t>
            </a:fld>
            <a:endParaRPr lang="en-US" altLang="de-DE">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649781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4D5E279-4C44-4F63-81EA-3CCAEC069AC7}" type="slidenum">
              <a:rPr lang="en-US" altLang="de-DE">
                <a:cs typeface="Times New Roman" panose="02020603050405020304" pitchFamily="18" charset="0"/>
              </a:rPr>
              <a:pPr eaLnBrk="1" hangingPunct="1">
                <a:spcBef>
                  <a:spcPct val="0"/>
                </a:spcBef>
              </a:pPr>
              <a:t>94</a:t>
            </a:fld>
            <a:endParaRPr lang="en-US" altLang="de-DE">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36513" y="742950"/>
            <a:ext cx="6596062"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95898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4D5E279-4C44-4F63-81EA-3CCAEC069AC7}" type="slidenum">
              <a:rPr lang="en-US" altLang="de-DE">
                <a:cs typeface="Times New Roman" panose="02020603050405020304" pitchFamily="18" charset="0"/>
              </a:rPr>
              <a:pPr eaLnBrk="1" hangingPunct="1">
                <a:spcBef>
                  <a:spcPct val="0"/>
                </a:spcBef>
              </a:pPr>
              <a:t>95</a:t>
            </a:fld>
            <a:endParaRPr lang="en-US" altLang="de-DE">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36513" y="742950"/>
            <a:ext cx="6596062"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958984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4D5E279-4C44-4F63-81EA-3CCAEC069AC7}" type="slidenum">
              <a:rPr lang="en-US" altLang="de-DE">
                <a:cs typeface="Times New Roman" panose="02020603050405020304" pitchFamily="18" charset="0"/>
              </a:rPr>
              <a:pPr eaLnBrk="1" hangingPunct="1">
                <a:spcBef>
                  <a:spcPct val="0"/>
                </a:spcBef>
              </a:pPr>
              <a:t>96</a:t>
            </a:fld>
            <a:endParaRPr lang="en-US" altLang="de-DE">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36513" y="742950"/>
            <a:ext cx="6596062"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958984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7B8BFB-ED33-489B-BC05-8BDA2C28A994}" type="slidenum">
              <a:rPr lang="en-US" altLang="de-DE">
                <a:cs typeface="Times New Roman" panose="02020603050405020304" pitchFamily="18" charset="0"/>
              </a:rPr>
              <a:pPr eaLnBrk="1" hangingPunct="1">
                <a:spcBef>
                  <a:spcPct val="0"/>
                </a:spcBef>
              </a:pPr>
              <a:t>97</a:t>
            </a:fld>
            <a:endParaRPr lang="en-US" altLang="de-DE">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36513" y="742950"/>
            <a:ext cx="6596062"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34057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4D0B8D-917C-4716-8822-FEB23C07F9D6}" type="slidenum">
              <a:rPr lang="en-US" altLang="de-DE">
                <a:cs typeface="Times New Roman" panose="02020603050405020304" pitchFamily="18" charset="0"/>
              </a:rPr>
              <a:pPr eaLnBrk="1" hangingPunct="1">
                <a:spcBef>
                  <a:spcPct val="0"/>
                </a:spcBef>
              </a:pPr>
              <a:t>98</a:t>
            </a:fld>
            <a:endParaRPr lang="en-US" altLang="de-DE">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38100" y="742950"/>
            <a:ext cx="6594475" cy="3709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19213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6C2AB2-2B01-4995-AAA6-E1E79612F866}" type="slidenum">
              <a:rPr lang="en-US" altLang="de-DE">
                <a:cs typeface="Times New Roman" panose="02020603050405020304" pitchFamily="18" charset="0"/>
              </a:rPr>
              <a:pPr eaLnBrk="1" hangingPunct="1">
                <a:spcBef>
                  <a:spcPct val="0"/>
                </a:spcBef>
              </a:pPr>
              <a:t>99</a:t>
            </a:fld>
            <a:endParaRPr lang="en-US" altLang="de-DE">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0775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2A8906-75AC-4D77-945B-CB2586D074B7}" type="slidenum">
              <a:rPr lang="en-US" altLang="de-DE">
                <a:cs typeface="Times New Roman" panose="02020603050405020304" pitchFamily="18" charset="0"/>
              </a:rPr>
              <a:pPr eaLnBrk="1" hangingPunct="1">
                <a:spcBef>
                  <a:spcPct val="0"/>
                </a:spcBef>
              </a:pPr>
              <a:t>100</a:t>
            </a:fld>
            <a:endParaRPr lang="en-US" altLang="de-DE">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38100" y="742950"/>
            <a:ext cx="6594475" cy="3709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93810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BECD3A-DB6C-45BA-93AC-8FC7C61702F2}" type="slidenum">
              <a:rPr lang="en-US" altLang="de-DE">
                <a:cs typeface="Times New Roman" panose="02020603050405020304" pitchFamily="18" charset="0"/>
              </a:rPr>
              <a:pPr eaLnBrk="1" hangingPunct="1">
                <a:spcBef>
                  <a:spcPct val="0"/>
                </a:spcBef>
              </a:pPr>
              <a:t>101</a:t>
            </a:fld>
            <a:endParaRPr lang="en-US" altLang="de-DE">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540055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636C1E-45A1-4154-A43E-6E88037CFDFD}" type="slidenum">
              <a:rPr lang="en-US" altLang="de-DE">
                <a:cs typeface="Times New Roman" panose="02020603050405020304" pitchFamily="18" charset="0"/>
              </a:rPr>
              <a:pPr eaLnBrk="1" hangingPunct="1">
                <a:spcBef>
                  <a:spcPct val="0"/>
                </a:spcBef>
              </a:pPr>
              <a:t>102</a:t>
            </a:fld>
            <a:endParaRPr lang="en-US" altLang="de-DE">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33443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381804D-BF88-4919-B1B9-4EAD05AC3269}" type="slidenum">
              <a:rPr lang="en-US" altLang="de-DE">
                <a:cs typeface="Times New Roman" panose="02020603050405020304" pitchFamily="18" charset="0"/>
              </a:rPr>
              <a:pPr eaLnBrk="1" hangingPunct="1">
                <a:spcBef>
                  <a:spcPct val="0"/>
                </a:spcBef>
              </a:pPr>
              <a:t>103</a:t>
            </a:fld>
            <a:endParaRPr lang="en-US" altLang="de-DE">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38100" y="742950"/>
            <a:ext cx="6594475" cy="3709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73078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B25004E-687A-401F-BCC6-2BCF095A6855}" type="slidenum">
              <a:rPr lang="en-US" altLang="de-DE">
                <a:cs typeface="Times New Roman" panose="02020603050405020304" pitchFamily="18" charset="0"/>
              </a:rPr>
              <a:pPr eaLnBrk="1" hangingPunct="1">
                <a:spcBef>
                  <a:spcPct val="0"/>
                </a:spcBef>
              </a:pPr>
              <a:t>104</a:t>
            </a:fld>
            <a:endParaRPr lang="en-US" altLang="de-DE">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81236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2396D78-6D0B-4BB2-A9E3-5F91E838B06F}" type="slidenum">
              <a:rPr lang="en-US" altLang="de-DE">
                <a:cs typeface="Times New Roman" panose="02020603050405020304" pitchFamily="18" charset="0"/>
              </a:rPr>
              <a:pPr eaLnBrk="1" hangingPunct="1">
                <a:spcBef>
                  <a:spcPct val="0"/>
                </a:spcBef>
              </a:pPr>
              <a:t>105</a:t>
            </a:fld>
            <a:endParaRPr lang="en-US" altLang="de-DE">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38100" y="742950"/>
            <a:ext cx="6594475" cy="3709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81303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EBB71B-EE34-4A6A-A56A-36E52B93EAD5}" type="slidenum">
              <a:rPr lang="en-US" altLang="de-DE">
                <a:cs typeface="Times New Roman" panose="02020603050405020304" pitchFamily="18" charset="0"/>
              </a:rPr>
              <a:pPr eaLnBrk="1" hangingPunct="1">
                <a:spcBef>
                  <a:spcPct val="0"/>
                </a:spcBef>
              </a:pPr>
              <a:t>106</a:t>
            </a:fld>
            <a:endParaRPr lang="en-US" altLang="de-DE">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38100" y="742950"/>
            <a:ext cx="6594475" cy="3709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16511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7B878D-DA66-4785-8133-265EDEB97062}" type="slidenum">
              <a:rPr lang="en-US" altLang="de-DE">
                <a:cs typeface="Times New Roman" panose="02020603050405020304" pitchFamily="18" charset="0"/>
              </a:rPr>
              <a:pPr eaLnBrk="1" hangingPunct="1">
                <a:spcBef>
                  <a:spcPct val="0"/>
                </a:spcBef>
              </a:pPr>
              <a:t>107</a:t>
            </a:fld>
            <a:endParaRPr lang="en-US" altLang="de-DE">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153026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CDE504-7C80-4743-99FA-27AE490DBAFF}" type="slidenum">
              <a:rPr lang="en-US" altLang="de-DE">
                <a:cs typeface="Times New Roman" panose="02020603050405020304" pitchFamily="18" charset="0"/>
              </a:rPr>
              <a:pPr eaLnBrk="1" hangingPunct="1">
                <a:spcBef>
                  <a:spcPct val="0"/>
                </a:spcBef>
              </a:pPr>
              <a:t>108</a:t>
            </a:fld>
            <a:endParaRPr lang="en-US" altLang="de-DE">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38100" y="742950"/>
            <a:ext cx="6594475"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395132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28C6EA-6AF4-472C-96C5-31A142A4E7EC}" type="slidenum">
              <a:rPr lang="en-US" altLang="de-DE">
                <a:cs typeface="Times New Roman" panose="02020603050405020304" pitchFamily="18" charset="0"/>
              </a:rPr>
              <a:pPr eaLnBrk="1" hangingPunct="1">
                <a:spcBef>
                  <a:spcPct val="0"/>
                </a:spcBef>
              </a:pPr>
              <a:t>109</a:t>
            </a:fld>
            <a:endParaRPr lang="en-US" altLang="de-DE">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642940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E4798D7-6B44-409E-B367-E9C12531C3D1}" type="slidenum">
              <a:rPr lang="en-US" altLang="de-DE">
                <a:cs typeface="Times New Roman" panose="02020603050405020304" pitchFamily="18" charset="0"/>
              </a:rPr>
              <a:pPr eaLnBrk="1" hangingPunct="1">
                <a:spcBef>
                  <a:spcPct val="0"/>
                </a:spcBef>
              </a:pPr>
              <a:t>110</a:t>
            </a:fld>
            <a:endParaRPr lang="en-US" altLang="de-DE">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38100" y="742950"/>
            <a:ext cx="6594475" cy="3709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33909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3FB34B-73E4-4E8A-AFA1-0EFA3E82CBA3}" type="slidenum">
              <a:rPr lang="en-US" altLang="de-DE">
                <a:cs typeface="Times New Roman" panose="02020603050405020304" pitchFamily="18" charset="0"/>
              </a:rPr>
              <a:pPr eaLnBrk="1" hangingPunct="1">
                <a:spcBef>
                  <a:spcPct val="0"/>
                </a:spcBef>
              </a:pPr>
              <a:t>111</a:t>
            </a:fld>
            <a:endParaRPr lang="en-US" altLang="de-DE">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38100" y="742950"/>
            <a:ext cx="6594475" cy="3709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886657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D8A2AF-DB9C-47C9-B0D2-898E6A8C8945}" type="slidenum">
              <a:rPr lang="en-US" altLang="de-DE">
                <a:cs typeface="Times New Roman" panose="02020603050405020304" pitchFamily="18" charset="0"/>
              </a:rPr>
              <a:pPr eaLnBrk="1" hangingPunct="1">
                <a:spcBef>
                  <a:spcPct val="0"/>
                </a:spcBef>
              </a:pPr>
              <a:t>112</a:t>
            </a:fld>
            <a:endParaRPr lang="en-US" altLang="de-DE">
              <a:cs typeface="Times New Roman" panose="02020603050405020304" pitchFamily="18" charset="0"/>
            </a:endParaRPr>
          </a:p>
        </p:txBody>
      </p:sp>
      <p:sp>
        <p:nvSpPr>
          <p:cNvPr id="256003" name="Rectangle 2"/>
          <p:cNvSpPr>
            <a:spLocks noGrp="1" noRot="1" noChangeAspect="1" noChangeArrowheads="1" noTextEdit="1"/>
          </p:cNvSpPr>
          <p:nvPr>
            <p:ph type="sldImg"/>
          </p:nvPr>
        </p:nvSpPr>
        <p:spPr>
          <a:xfrm>
            <a:off x="38100" y="742950"/>
            <a:ext cx="6594475" cy="3709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390674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BED474-33BD-4EF1-8233-EC7111596FB2}" type="slidenum">
              <a:rPr lang="en-US" altLang="de-DE">
                <a:cs typeface="Times New Roman" panose="02020603050405020304" pitchFamily="18" charset="0"/>
              </a:rPr>
              <a:pPr eaLnBrk="1" hangingPunct="1">
                <a:spcBef>
                  <a:spcPct val="0"/>
                </a:spcBef>
              </a:pPr>
              <a:t>113</a:t>
            </a:fld>
            <a:endParaRPr lang="en-US" altLang="de-DE">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36513" y="742950"/>
            <a:ext cx="6596062" cy="3709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30829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BED474-33BD-4EF1-8233-EC7111596FB2}" type="slidenum">
              <a:rPr lang="en-US" altLang="de-DE">
                <a:cs typeface="Times New Roman" panose="02020603050405020304" pitchFamily="18" charset="0"/>
              </a:rPr>
              <a:pPr eaLnBrk="1" hangingPunct="1">
                <a:spcBef>
                  <a:spcPct val="0"/>
                </a:spcBef>
              </a:pPr>
              <a:t>114</a:t>
            </a:fld>
            <a:endParaRPr lang="en-US" altLang="de-DE">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36513" y="742950"/>
            <a:ext cx="6596062" cy="3709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30829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BED474-33BD-4EF1-8233-EC7111596FB2}" type="slidenum">
              <a:rPr lang="en-US" altLang="de-DE">
                <a:cs typeface="Times New Roman" panose="02020603050405020304" pitchFamily="18" charset="0"/>
              </a:rPr>
              <a:pPr eaLnBrk="1" hangingPunct="1">
                <a:spcBef>
                  <a:spcPct val="0"/>
                </a:spcBef>
              </a:pPr>
              <a:t>115</a:t>
            </a:fld>
            <a:endParaRPr lang="en-US" altLang="de-DE">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36513" y="742950"/>
            <a:ext cx="6596062" cy="3709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308293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BED474-33BD-4EF1-8233-EC7111596FB2}" type="slidenum">
              <a:rPr lang="en-US" altLang="de-DE">
                <a:cs typeface="Times New Roman" panose="02020603050405020304" pitchFamily="18" charset="0"/>
              </a:rPr>
              <a:pPr eaLnBrk="1" hangingPunct="1">
                <a:spcBef>
                  <a:spcPct val="0"/>
                </a:spcBef>
              </a:pPr>
              <a:t>116</a:t>
            </a:fld>
            <a:endParaRPr lang="en-US" altLang="de-DE">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36513" y="742950"/>
            <a:ext cx="6596062" cy="3709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308293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E69DF4-DB3D-4B05-B076-8DD02455AA39}" type="slidenum">
              <a:rPr lang="en-US" altLang="de-DE">
                <a:cs typeface="Times New Roman" panose="02020603050405020304" pitchFamily="18" charset="0"/>
              </a:rPr>
              <a:pPr eaLnBrk="1" hangingPunct="1">
                <a:spcBef>
                  <a:spcPct val="0"/>
                </a:spcBef>
              </a:pPr>
              <a:t>117</a:t>
            </a:fld>
            <a:endParaRPr lang="en-US" altLang="de-DE">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36513" y="742950"/>
            <a:ext cx="6596062"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585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E69DF4-DB3D-4B05-B076-8DD02455AA39}" type="slidenum">
              <a:rPr lang="en-US" altLang="de-DE">
                <a:cs typeface="Times New Roman" panose="02020603050405020304" pitchFamily="18" charset="0"/>
              </a:rPr>
              <a:pPr eaLnBrk="1" hangingPunct="1">
                <a:spcBef>
                  <a:spcPct val="0"/>
                </a:spcBef>
              </a:pPr>
              <a:t>118</a:t>
            </a:fld>
            <a:endParaRPr lang="en-US" altLang="de-DE">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36513" y="742950"/>
            <a:ext cx="6596062"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585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E69DF4-DB3D-4B05-B076-8DD02455AA39}" type="slidenum">
              <a:rPr lang="en-US" altLang="de-DE">
                <a:cs typeface="Times New Roman" panose="02020603050405020304" pitchFamily="18" charset="0"/>
              </a:rPr>
              <a:pPr eaLnBrk="1" hangingPunct="1">
                <a:spcBef>
                  <a:spcPct val="0"/>
                </a:spcBef>
              </a:pPr>
              <a:t>119</a:t>
            </a:fld>
            <a:endParaRPr lang="en-US" altLang="de-DE">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36513" y="742950"/>
            <a:ext cx="6596062"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47585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7DA183-4AA3-4829-9D16-9290D80021AB}" type="slidenum">
              <a:rPr lang="en-US" altLang="de-DE">
                <a:cs typeface="Times New Roman" panose="02020603050405020304" pitchFamily="18" charset="0"/>
              </a:rPr>
              <a:pPr eaLnBrk="1" hangingPunct="1">
                <a:spcBef>
                  <a:spcPct val="0"/>
                </a:spcBef>
              </a:pPr>
              <a:t>121</a:t>
            </a:fld>
            <a:endParaRPr lang="en-US" altLang="de-DE">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38100" y="742950"/>
            <a:ext cx="6594475" cy="3709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91794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125948-0666-4C62-9C6A-B52373E1C1F9}" type="slidenum">
              <a:rPr lang="en-US" altLang="de-DE">
                <a:cs typeface="Times New Roman" panose="02020603050405020304" pitchFamily="18" charset="0"/>
              </a:rPr>
              <a:pPr eaLnBrk="1" hangingPunct="1">
                <a:spcBef>
                  <a:spcPct val="0"/>
                </a:spcBef>
              </a:pPr>
              <a:t>122</a:t>
            </a:fld>
            <a:endParaRPr lang="en-US" altLang="de-DE">
              <a:cs typeface="Times New Roman" panose="02020603050405020304" pitchFamily="18" charset="0"/>
            </a:endParaRPr>
          </a:p>
        </p:txBody>
      </p:sp>
      <p:sp>
        <p:nvSpPr>
          <p:cNvPr id="266243" name="Rectangle 2"/>
          <p:cNvSpPr>
            <a:spLocks noGrp="1" noRot="1" noChangeAspect="1" noChangeArrowheads="1" noTextEdit="1"/>
          </p:cNvSpPr>
          <p:nvPr>
            <p:ph type="sldImg"/>
          </p:nvPr>
        </p:nvSpPr>
        <p:spPr>
          <a:xfrm>
            <a:off x="38100" y="742950"/>
            <a:ext cx="6594475" cy="3709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49354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4615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748F60A-E9E1-4303-B579-4E69CE452405}" type="slidenum">
              <a:rPr lang="en-US" altLang="de-DE">
                <a:cs typeface="Times New Roman" panose="02020603050405020304" pitchFamily="18" charset="0"/>
              </a:rPr>
              <a:pPr eaLnBrk="1" hangingPunct="1">
                <a:spcBef>
                  <a:spcPct val="0"/>
                </a:spcBef>
              </a:pPr>
              <a:t>123</a:t>
            </a:fld>
            <a:endParaRPr lang="en-US" altLang="de-DE">
              <a:cs typeface="Times New Roman" panose="02020603050405020304" pitchFamily="18" charset="0"/>
            </a:endParaRPr>
          </a:p>
        </p:txBody>
      </p:sp>
      <p:sp>
        <p:nvSpPr>
          <p:cNvPr id="267267" name="Rectangle 2"/>
          <p:cNvSpPr>
            <a:spLocks noGrp="1" noRot="1" noChangeAspect="1" noChangeArrowheads="1" noTextEdit="1"/>
          </p:cNvSpPr>
          <p:nvPr>
            <p:ph type="sldImg"/>
          </p:nvPr>
        </p:nvSpPr>
        <p:spPr>
          <a:xfrm>
            <a:off x="38100" y="742950"/>
            <a:ext cx="6594475" cy="3709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32686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4 – Empatizar, Primera Parte</a:t>
            </a:r>
          </a:p>
        </p:txBody>
      </p:sp>
      <p:sp>
        <p:nvSpPr>
          <p:cNvPr id="4" name="Slide Number Placeholder 3"/>
          <p:cNvSpPr>
            <a:spLocks noGrp="1"/>
          </p:cNvSpPr>
          <p:nvPr>
            <p:ph type="sldNum" sz="quarter" idx="12"/>
          </p:nvPr>
        </p:nvSpPr>
        <p:spPr bwMode="gray"/>
        <p:txBody>
          <a:bodyPr/>
          <a:lstStyle/>
          <a:p>
            <a:fld id="{0346914D-6ABC-4F1D-B340-0C9A8E314B1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fld id="{0346914D-6ABC-4F1D-B340-0C9A8E314B1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0346914D-6ABC-4F1D-B340-0C9A8E314B1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0346914D-6ABC-4F1D-B340-0C9A8E314B1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0346914D-6ABC-4F1D-B340-0C9A8E314B1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4 – Empatizar, Primera Parte</a:t>
            </a:r>
          </a:p>
        </p:txBody>
      </p:sp>
      <p:sp>
        <p:nvSpPr>
          <p:cNvPr id="5" name="Slide Number Placeholder 4"/>
          <p:cNvSpPr>
            <a:spLocks noGrp="1"/>
          </p:cNvSpPr>
          <p:nvPr>
            <p:ph type="sldNum" sz="quarter" idx="12"/>
          </p:nvPr>
        </p:nvSpPr>
        <p:spPr bwMode="gray"/>
        <p:txBody>
          <a:bodyPr/>
          <a:lstStyle/>
          <a:p>
            <a:fld id="{0346914D-6ABC-4F1D-B340-0C9A8E314B1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4 – Empatizar, Primera Parte</a:t>
            </a:r>
          </a:p>
        </p:txBody>
      </p:sp>
      <p:sp>
        <p:nvSpPr>
          <p:cNvPr id="4" name="Slide Number Placeholder 3"/>
          <p:cNvSpPr>
            <a:spLocks noGrp="1"/>
          </p:cNvSpPr>
          <p:nvPr>
            <p:ph type="sldNum" sz="quarter" idx="12"/>
          </p:nvPr>
        </p:nvSpPr>
        <p:spPr bwMode="gray"/>
        <p:txBody>
          <a:bodyPr/>
          <a:lstStyle/>
          <a:p>
            <a:fld id="{0346914D-6ABC-4F1D-B340-0C9A8E314B1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32760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91194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8855301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4746945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4 - To Empathize ... I</a:t>
            </a:r>
            <a:endParaRPr lang="de-DE"/>
          </a:p>
        </p:txBody>
      </p:sp>
      <p:sp>
        <p:nvSpPr>
          <p:cNvPr id="6" name="Slide Number Placeholder 5"/>
          <p:cNvSpPr>
            <a:spLocks noGrp="1"/>
          </p:cNvSpPr>
          <p:nvPr>
            <p:ph type="sldNum" sz="quarter" idx="12"/>
          </p:nvPr>
        </p:nvSpPr>
        <p:spPr bwMode="gray"/>
        <p:txBody>
          <a:bodyPr>
            <a:noAutofit/>
          </a:bodyPr>
          <a:lstStyle/>
          <a:p>
            <a:pPr>
              <a:defRPr/>
            </a:pPr>
            <a:fld id="{89FE7534-03D5-4EE9-A3A1-EED4FF39F9E2}" type="slidenum">
              <a:rPr lang="de-DE" altLang="de-DE" smtClean="0"/>
              <a:pPr>
                <a:defRPr/>
              </a:pPr>
              <a:t>‹Nr.›</a:t>
            </a:fld>
            <a:endParaRPr lang="de-DE" altLang="de-DE"/>
          </a:p>
        </p:txBody>
      </p:sp>
    </p:spTree>
    <p:extLst>
      <p:ext uri="{BB962C8B-B14F-4D97-AF65-F5344CB8AC3E}">
        <p14:creationId xmlns:p14="http://schemas.microsoft.com/office/powerpoint/2010/main" val="36256840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0144456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8F26C1D-93FF-47B6-879F-9E39F128C06D}" type="slidenum">
              <a:rPr lang="de-DE" altLang="de-DE" smtClean="0"/>
              <a:pPr>
                <a:defRPr/>
              </a:pPr>
              <a:t>‹Nr.›</a:t>
            </a:fld>
            <a:endParaRPr lang="de-DE" altLang="de-DE"/>
          </a:p>
        </p:txBody>
      </p:sp>
    </p:spTree>
    <p:extLst>
      <p:ext uri="{BB962C8B-B14F-4D97-AF65-F5344CB8AC3E}">
        <p14:creationId xmlns:p14="http://schemas.microsoft.com/office/powerpoint/2010/main" val="13288540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023325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300761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4 - To Empathize ... I</a:t>
            </a:r>
            <a:endParaRPr lang="de-DE"/>
          </a:p>
        </p:txBody>
      </p:sp>
      <p:sp>
        <p:nvSpPr>
          <p:cNvPr id="5" name="Slide Number Placeholder 4"/>
          <p:cNvSpPr>
            <a:spLocks noGrp="1"/>
          </p:cNvSpPr>
          <p:nvPr>
            <p:ph type="sldNum" sz="quarter" idx="12"/>
          </p:nvPr>
        </p:nvSpPr>
        <p:spPr bwMode="gray"/>
        <p:txBody>
          <a:bodyPr/>
          <a:lstStyle/>
          <a:p>
            <a:pPr>
              <a:defRPr/>
            </a:pPr>
            <a:fld id="{F276170A-0BC3-4188-AA4D-71EFE971D348}" type="slidenum">
              <a:rPr lang="de-DE" altLang="de-DE" smtClean="0"/>
              <a:pPr>
                <a:defRPr/>
              </a:pPr>
              <a:t>‹Nr.›</a:t>
            </a:fld>
            <a:endParaRPr lang="de-DE" altLang="de-DE"/>
          </a:p>
        </p:txBody>
      </p:sp>
    </p:spTree>
    <p:extLst>
      <p:ext uri="{BB962C8B-B14F-4D97-AF65-F5344CB8AC3E}">
        <p14:creationId xmlns:p14="http://schemas.microsoft.com/office/powerpoint/2010/main" val="26289545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6D2747D6-EFD4-4175-A38C-3916E2325FF1}" type="slidenum">
              <a:rPr lang="de-DE" altLang="de-DE" smtClean="0"/>
              <a:pPr>
                <a:defRPr/>
              </a:pPr>
              <a:t>‹Nr.›</a:t>
            </a:fld>
            <a:endParaRPr lang="de-DE" altLang="de-DE"/>
          </a:p>
        </p:txBody>
      </p:sp>
    </p:spTree>
    <p:extLst>
      <p:ext uri="{BB962C8B-B14F-4D97-AF65-F5344CB8AC3E}">
        <p14:creationId xmlns:p14="http://schemas.microsoft.com/office/powerpoint/2010/main" val="7910461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3768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4 – Empatizar, Primera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0346914D-6ABC-4F1D-B340-0C9A8E314B1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4 – Empatizar,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4 – Empatizar,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4 - To Empathize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96CDD94-C37A-476D-B563-383BFEBF8DE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256187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46.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46.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6.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6.jpeg"/><Relationship Id="rId7"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1.jpeg"/><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62.jpeg"/><Relationship Id="rId7"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61.jpeg"/></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6.jpeg"/><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8.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7.jpeg"/></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5.jpeg"/><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67.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8.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74.jpeg"/><Relationship Id="rId7"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73.jpeg"/></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69.jpeg"/><Relationship Id="rId4" Type="http://schemas.openxmlformats.org/officeDocument/2006/relationships/image" Target="../media/image73.jpeg"/></Relationships>
</file>

<file path=ppt/slides/_rels/slide7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1.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2.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80.jpeg"/><Relationship Id="rId7"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9.jpeg"/></Relationships>
</file>

<file path=ppt/slides/_rels/slide7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5.jpeg"/><Relationship Id="rId4" Type="http://schemas.openxmlformats.org/officeDocument/2006/relationships/image" Target="../media/image79.jpeg"/></Relationships>
</file>

<file path=ppt/slides/_rels/slide7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75.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6.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86.jpeg"/><Relationship Id="rId7"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5.jpeg"/></Relationships>
</file>

<file path=ppt/slides/_rels/slide7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5.jpeg"/></Relationships>
</file>

<file path=ppt/slides/_rels/slide7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79.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80.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92.jpeg"/><Relationship Id="rId7"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91.jpeg"/></Relationships>
</file>

<file path=ppt/slides/_rels/slide8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7.jpeg"/><Relationship Id="rId4" Type="http://schemas.openxmlformats.org/officeDocument/2006/relationships/image" Target="../media/image91.jpeg"/></Relationships>
</file>

<file path=ppt/slides/_rels/slide8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83.xml.rels><?xml version="1.0" encoding="UTF-8" standalone="yes"?>
<Relationships xmlns="http://schemas.openxmlformats.org/package/2006/relationships"><Relationship Id="rId3" Type="http://schemas.openxmlformats.org/officeDocument/2006/relationships/image" Target="../media/image97.jpeg"/><Relationship Id="rId7"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4.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98.jpeg"/><Relationship Id="rId7"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7.jpeg"/></Relationships>
</file>

<file path=ppt/slides/_rels/slide8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7.jpeg"/></Relationships>
</file>

<file path=ppt/slides/_rels/slide8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87.xml.rels><?xml version="1.0" encoding="UTF-8" standalone="yes"?>
<Relationships xmlns="http://schemas.openxmlformats.org/package/2006/relationships"><Relationship Id="rId3" Type="http://schemas.openxmlformats.org/officeDocument/2006/relationships/image" Target="../media/image103.jpeg"/><Relationship Id="rId7"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8.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4.jpeg"/><Relationship Id="rId7"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103.jpeg"/></Relationships>
</file>

<file path=ppt/slides/_rels/slide8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99.jpeg"/><Relationship Id="rId4" Type="http://schemas.openxmlformats.org/officeDocument/2006/relationships/image" Target="../media/image103.jpeg"/></Relationships>
</file>

<file path=ppt/slides/_rels/slide9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91.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108.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2.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10.jpeg"/><Relationship Id="rId7" Type="http://schemas.openxmlformats.org/officeDocument/2006/relationships/image" Target="../media/image107.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9.jpeg"/></Relationships>
</file>

<file path=ppt/slides/_rels/slide9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9.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3.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2.jpeg"/><Relationship Id="rId4" Type="http://schemas.openxmlformats.org/officeDocument/2006/relationships/image" Target="../media/image114.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2.jpeg"/><Relationship Id="rId4" Type="http://schemas.openxmlformats.org/officeDocument/2006/relationships/image" Target="../media/image114.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8.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9.jpeg"/><Relationship Id="rId4" Type="http://schemas.openxmlformats.org/officeDocument/2006/relationships/image" Target="../media/image118.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0.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2.jpeg"/><Relationship Id="rId4" Type="http://schemas.openxmlformats.org/officeDocument/2006/relationships/image" Target="../media/image121.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4.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4.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20.xml"/><Relationship Id="rId1" Type="http://schemas.openxmlformats.org/officeDocument/2006/relationships/slideLayout" Target="../slideLayouts/slideLayout5.xml"/><Relationship Id="rId4" Type="http://schemas.openxmlformats.org/officeDocument/2006/relationships/image" Target="../media/image126.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4 B – Empatizar, Primera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445125"/>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6|22</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238182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empatizar con otra persona?</a:t>
            </a:r>
            <a:endParaRPr lang="en-US" sz="360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pPr/>
              <a:t>2</a:t>
            </a:fld>
            <a:endParaRPr lang="de-DE" altLang="de-DE"/>
          </a:p>
        </p:txBody>
      </p:sp>
    </p:spTree>
    <p:extLst>
      <p:ext uri="{BB962C8B-B14F-4D97-AF65-F5344CB8AC3E}">
        <p14:creationId xmlns:p14="http://schemas.microsoft.com/office/powerpoint/2010/main" val="491007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empatizar con otra persona?</a:t>
            </a:r>
            <a:endParaRPr lang="en-US" sz="360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ＭＳ Ｐゴシック" pitchFamily="34" charset="-128"/>
              </a:rPr>
              <a:t>Ejemplo: Una persona cruza los brazos.</a:t>
            </a: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¿Por qué?</a:t>
            </a:r>
            <a:endParaRPr lang="de-DE" sz="2400" dirty="0">
              <a:solidFill>
                <a:srgbClr val="004992"/>
              </a:solidFill>
              <a:latin typeface="Calibri Light"/>
              <a:ea typeface="ＭＳ Ｐゴシック"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0346914D-6ABC-4F1D-B340-0C9A8E314B1B}" type="slidenum">
              <a:rPr lang="de-DE" altLang="de-DE" smtClean="0"/>
              <a:pPr/>
              <a:t>3</a:t>
            </a:fld>
            <a:endParaRPr lang="de-DE" altLang="de-DE"/>
          </a:p>
        </p:txBody>
      </p:sp>
    </p:spTree>
    <p:extLst>
      <p:ext uri="{BB962C8B-B14F-4D97-AF65-F5344CB8AC3E}">
        <p14:creationId xmlns:p14="http://schemas.microsoft.com/office/powerpoint/2010/main" val="491007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empatizar con otra persona?</a:t>
            </a:r>
            <a:endParaRPr lang="en-US" sz="360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ＭＳ Ｐゴシック" pitchFamily="34" charset="-128"/>
              </a:rPr>
              <a:t>Ejemplo: Una persona cruza los brazos.</a:t>
            </a: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¿Por qué?</a:t>
            </a:r>
            <a:endParaRPr lang="de-DE" sz="2400" dirty="0">
              <a:solidFill>
                <a:srgbClr val="004992"/>
              </a:solidFill>
              <a:latin typeface="Calibri Light"/>
              <a:ea typeface="ＭＳ Ｐゴシック"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endParaRPr lang="en-US" sz="2400" b="1" dirty="0">
              <a:solidFill>
                <a:srgbClr val="333333"/>
              </a:solidFill>
              <a:latin typeface="Calibri Light"/>
              <a:ea typeface="ＭＳ Ｐゴシック"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0346914D-6ABC-4F1D-B340-0C9A8E314B1B}" type="slidenum">
              <a:rPr lang="de-DE" altLang="de-DE" smtClean="0"/>
              <a:pPr/>
              <a:t>4</a:t>
            </a:fld>
            <a:endParaRPr lang="de-DE" altLang="de-DE"/>
          </a:p>
        </p:txBody>
      </p:sp>
    </p:spTree>
    <p:extLst>
      <p:ext uri="{BB962C8B-B14F-4D97-AF65-F5344CB8AC3E}">
        <p14:creationId xmlns:p14="http://schemas.microsoft.com/office/powerpoint/2010/main" val="1531165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empatizar con otra persona?</a:t>
            </a:r>
            <a:endParaRPr lang="en-US" sz="360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ＭＳ Ｐゴシック" pitchFamily="34" charset="-128"/>
              </a:rPr>
              <a:t>Ejemplo: Una persona cruza los brazos.</a:t>
            </a: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¿Por qué?</a:t>
            </a:r>
            <a:endParaRPr lang="de-DE" sz="2400" dirty="0">
              <a:solidFill>
                <a:srgbClr val="004992"/>
              </a:solidFill>
              <a:latin typeface="Calibri Light"/>
              <a:ea typeface="ＭＳ Ｐゴシック"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endParaRPr lang="en-US" sz="2400" b="1" dirty="0">
              <a:solidFill>
                <a:srgbClr val="333333"/>
              </a:solidFill>
              <a:latin typeface="Calibri Light"/>
              <a:ea typeface="ＭＳ Ｐゴシック" pitchFamily="34" charset="-128"/>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a:t>
            </a:r>
            <a:r>
              <a:rPr lang="en-US" sz="2400" dirty="0" err="1">
                <a:solidFill>
                  <a:srgbClr val="004992"/>
                </a:solidFill>
                <a:latin typeface="Calibri Light"/>
                <a:ea typeface="ＭＳ Ｐゴシック" pitchFamily="34" charset="-128"/>
              </a:rPr>
              <a:t>onocimiento</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sobre</a:t>
            </a:r>
            <a:r>
              <a:rPr lang="en-US" sz="2400" dirty="0">
                <a:solidFill>
                  <a:srgbClr val="004992"/>
                </a:solidFill>
                <a:latin typeface="Calibri Light"/>
                <a:ea typeface="ＭＳ Ｐゴシック" pitchFamily="34" charset="-128"/>
              </a:rPr>
              <a:t> la persona</a:t>
            </a:r>
            <a:r>
              <a:rPr lang="en-US" sz="2400" b="1"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Suele</a:t>
            </a:r>
            <a:r>
              <a:rPr lang="en-US" sz="2400" dirty="0">
                <a:solidFill>
                  <a:srgbClr val="333333"/>
                </a:solidFill>
                <a:latin typeface="Calibri Light"/>
                <a:ea typeface="ＭＳ Ｐゴシック" pitchFamily="34" charset="-128"/>
              </a:rPr>
              <a:t> ser </a:t>
            </a:r>
            <a:r>
              <a:rPr lang="en-US" sz="2400" dirty="0" err="1">
                <a:solidFill>
                  <a:srgbClr val="333333"/>
                </a:solidFill>
                <a:latin typeface="Calibri Light"/>
                <a:ea typeface="ＭＳ Ｐゴシック" pitchFamily="34" charset="-128"/>
              </a:rPr>
              <a:t>arrogante</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tímido</a:t>
            </a:r>
            <a:r>
              <a:rPr lang="en-US" sz="2400" dirty="0">
                <a:solidFill>
                  <a:srgbClr val="333333"/>
                </a:solidFill>
                <a:latin typeface="Calibri Light"/>
                <a:ea typeface="ＭＳ Ｐゴシック" pitchFamily="34" charset="-128"/>
              </a:rPr>
              <a:t>? </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empatizar con otra persona?</a:t>
            </a:r>
            <a:endParaRPr lang="en-US" sz="360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ＭＳ Ｐゴシック" pitchFamily="34" charset="-128"/>
              </a:rPr>
              <a:t>Ejemplo: Una persona cruza los brazos.</a:t>
            </a: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¿Por qué?</a:t>
            </a:r>
            <a:endParaRPr lang="de-DE" sz="2400" dirty="0">
              <a:solidFill>
                <a:srgbClr val="004992"/>
              </a:solidFill>
              <a:latin typeface="Calibri Light"/>
              <a:ea typeface="ＭＳ Ｐゴシック"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endParaRPr lang="en-US" sz="2400" b="1" dirty="0">
              <a:solidFill>
                <a:srgbClr val="333333"/>
              </a:solidFill>
              <a:latin typeface="Calibri Light"/>
              <a:ea typeface="ＭＳ Ｐゴシック" pitchFamily="34" charset="-128"/>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a:t>
            </a:r>
            <a:r>
              <a:rPr lang="en-US" sz="2400" dirty="0" err="1">
                <a:solidFill>
                  <a:srgbClr val="004992"/>
                </a:solidFill>
                <a:latin typeface="Calibri Light"/>
                <a:ea typeface="ＭＳ Ｐゴシック" pitchFamily="34" charset="-128"/>
              </a:rPr>
              <a:t>onocimiento</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sobre</a:t>
            </a:r>
            <a:r>
              <a:rPr lang="en-US" sz="2400" dirty="0">
                <a:solidFill>
                  <a:srgbClr val="004992"/>
                </a:solidFill>
                <a:latin typeface="Calibri Light"/>
                <a:ea typeface="ＭＳ Ｐゴシック" pitchFamily="34" charset="-128"/>
              </a:rPr>
              <a:t> la persona</a:t>
            </a:r>
            <a:r>
              <a:rPr lang="en-US" sz="2400" b="1"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Suele</a:t>
            </a:r>
            <a:r>
              <a:rPr lang="en-US" sz="2400" dirty="0">
                <a:solidFill>
                  <a:srgbClr val="333333"/>
                </a:solidFill>
                <a:latin typeface="Calibri Light"/>
                <a:ea typeface="ＭＳ Ｐゴシック" pitchFamily="34" charset="-128"/>
              </a:rPr>
              <a:t> ser </a:t>
            </a:r>
            <a:r>
              <a:rPr lang="en-US" sz="2400" dirty="0" err="1">
                <a:solidFill>
                  <a:srgbClr val="333333"/>
                </a:solidFill>
                <a:latin typeface="Calibri Light"/>
                <a:ea typeface="ＭＳ Ｐゴシック" pitchFamily="34" charset="-128"/>
              </a:rPr>
              <a:t>arrogante</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tímido</a:t>
            </a:r>
            <a:r>
              <a:rPr lang="en-US" sz="2400" dirty="0">
                <a:solidFill>
                  <a:srgbClr val="333333"/>
                </a:solidFill>
                <a:latin typeface="Calibri Light"/>
                <a:ea typeface="ＭＳ Ｐゴシック" pitchFamily="34" charset="-128"/>
              </a:rPr>
              <a:t>? </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Ambiente</a:t>
            </a:r>
            <a:r>
              <a:rPr lang="en-US" sz="2400" dirty="0">
                <a:solidFill>
                  <a:srgbClr val="004992"/>
                </a:solidFill>
                <a:latin typeface="Calibri Light"/>
                <a:ea typeface="ＭＳ Ｐゴシック" pitchFamily="34" charset="-128"/>
              </a:rPr>
              <a:t>/</a:t>
            </a:r>
            <a:r>
              <a:rPr lang="en-US" sz="2400" dirty="0" err="1">
                <a:solidFill>
                  <a:srgbClr val="004992"/>
                </a:solidFill>
                <a:latin typeface="Calibri Light"/>
                <a:ea typeface="ＭＳ Ｐゴシック" pitchFamily="34" charset="-128"/>
              </a:rPr>
              <a:t>situación</a:t>
            </a:r>
            <a:r>
              <a:rPr lang="en-US" sz="2400" b="1"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Cuando</a:t>
            </a:r>
            <a:r>
              <a:rPr lang="en-US" sz="2400" dirty="0">
                <a:solidFill>
                  <a:srgbClr val="333333"/>
                </a:solidFill>
                <a:latin typeface="Calibri Light"/>
                <a:ea typeface="ＭＳ Ｐゴシック" pitchFamily="34" charset="-128"/>
              </a:rPr>
              <a:t> una persona </a:t>
            </a:r>
            <a:r>
              <a:rPr lang="en-US" sz="2400" dirty="0" err="1">
                <a:solidFill>
                  <a:srgbClr val="333333"/>
                </a:solidFill>
                <a:latin typeface="Calibri Light"/>
                <a:ea typeface="ＭＳ Ｐゴシック" pitchFamily="34" charset="-128"/>
              </a:rPr>
              <a:t>cruza</a:t>
            </a:r>
            <a:r>
              <a:rPr lang="en-US" sz="2400" dirty="0">
                <a:solidFill>
                  <a:srgbClr val="333333"/>
                </a:solidFill>
                <a:latin typeface="Calibri Light"/>
                <a:ea typeface="ＭＳ Ｐゴシック" pitchFamily="34" charset="-128"/>
              </a:rPr>
              <a:t> los </a:t>
            </a:r>
            <a:r>
              <a:rPr lang="en-US" sz="2400" dirty="0" err="1">
                <a:solidFill>
                  <a:srgbClr val="333333"/>
                </a:solidFill>
                <a:latin typeface="Calibri Light"/>
                <a:ea typeface="ＭＳ Ｐゴシック" pitchFamily="34" charset="-128"/>
              </a:rPr>
              <a:t>brazos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invierno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Probablemente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tiene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frío</a:t>
            </a:r>
            <a:r>
              <a:rPr lang="en-US" sz="2400" dirty="0">
                <a:solidFill>
                  <a:srgbClr val="333333"/>
                </a:solidFill>
                <a:latin typeface="Calibri Light"/>
                <a:ea typeface="ＭＳ Ｐゴシック"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pPr/>
              <a:t>6</a:t>
            </a:fld>
            <a:endParaRPr lang="de-DE" altLang="de-DE"/>
          </a:p>
        </p:txBody>
      </p:sp>
    </p:spTree>
    <p:extLst>
      <p:ext uri="{BB962C8B-B14F-4D97-AF65-F5344CB8AC3E}">
        <p14:creationId xmlns:p14="http://schemas.microsoft.com/office/powerpoint/2010/main" val="2423632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empatizar con otra persona?</a:t>
            </a:r>
            <a:endParaRPr lang="en-US" sz="360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ＭＳ Ｐゴシック" pitchFamily="34" charset="-128"/>
              </a:rPr>
              <a:t>Ejemplo: Una persona cruza los brazos.</a:t>
            </a: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¿Por qué?</a:t>
            </a:r>
            <a:endParaRPr lang="de-DE" sz="2400" dirty="0">
              <a:solidFill>
                <a:srgbClr val="004992"/>
              </a:solidFill>
              <a:latin typeface="Calibri Light"/>
              <a:ea typeface="ＭＳ Ｐゴシック"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endParaRPr lang="en-US" sz="2400" b="1" dirty="0">
              <a:solidFill>
                <a:srgbClr val="333333"/>
              </a:solidFill>
              <a:latin typeface="Calibri Light"/>
              <a:ea typeface="ＭＳ Ｐゴシック" pitchFamily="34" charset="-128"/>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a:t>
            </a:r>
            <a:r>
              <a:rPr lang="en-US" sz="2400" dirty="0" err="1">
                <a:solidFill>
                  <a:srgbClr val="004992"/>
                </a:solidFill>
                <a:latin typeface="Calibri Light"/>
                <a:ea typeface="ＭＳ Ｐゴシック" pitchFamily="34" charset="-128"/>
              </a:rPr>
              <a:t>onocimiento</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sobre</a:t>
            </a:r>
            <a:r>
              <a:rPr lang="en-US" sz="2400" dirty="0">
                <a:solidFill>
                  <a:srgbClr val="004992"/>
                </a:solidFill>
                <a:latin typeface="Calibri Light"/>
                <a:ea typeface="ＭＳ Ｐゴシック" pitchFamily="34" charset="-128"/>
              </a:rPr>
              <a:t> la persona</a:t>
            </a:r>
            <a:r>
              <a:rPr lang="en-US" sz="2400" b="1"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Suele</a:t>
            </a:r>
            <a:r>
              <a:rPr lang="en-US" sz="2400" dirty="0">
                <a:solidFill>
                  <a:srgbClr val="333333"/>
                </a:solidFill>
                <a:latin typeface="Calibri Light"/>
                <a:ea typeface="ＭＳ Ｐゴシック" pitchFamily="34" charset="-128"/>
              </a:rPr>
              <a:t> ser </a:t>
            </a:r>
            <a:r>
              <a:rPr lang="en-US" sz="2400" dirty="0" err="1">
                <a:solidFill>
                  <a:srgbClr val="333333"/>
                </a:solidFill>
                <a:latin typeface="Calibri Light"/>
                <a:ea typeface="ＭＳ Ｐゴシック" pitchFamily="34" charset="-128"/>
              </a:rPr>
              <a:t>arrogante</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tímido</a:t>
            </a:r>
            <a:r>
              <a:rPr lang="en-US" sz="2400" dirty="0">
                <a:solidFill>
                  <a:srgbClr val="333333"/>
                </a:solidFill>
                <a:latin typeface="Calibri Light"/>
                <a:ea typeface="ＭＳ Ｐゴシック" pitchFamily="34" charset="-128"/>
              </a:rPr>
              <a:t>? </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Ambiente</a:t>
            </a:r>
            <a:r>
              <a:rPr lang="en-US" sz="2400" dirty="0">
                <a:solidFill>
                  <a:srgbClr val="004992"/>
                </a:solidFill>
                <a:latin typeface="Calibri Light"/>
                <a:ea typeface="ＭＳ Ｐゴシック" pitchFamily="34" charset="-128"/>
              </a:rPr>
              <a:t>/</a:t>
            </a:r>
            <a:r>
              <a:rPr lang="en-US" sz="2400" dirty="0" err="1">
                <a:solidFill>
                  <a:srgbClr val="004992"/>
                </a:solidFill>
                <a:latin typeface="Calibri Light"/>
                <a:ea typeface="ＭＳ Ｐゴシック" pitchFamily="34" charset="-128"/>
              </a:rPr>
              <a:t>situación</a:t>
            </a:r>
            <a:r>
              <a:rPr lang="en-US" sz="2400" b="1"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Cuando</a:t>
            </a:r>
            <a:r>
              <a:rPr lang="en-US" sz="2400" dirty="0">
                <a:solidFill>
                  <a:srgbClr val="333333"/>
                </a:solidFill>
                <a:latin typeface="Calibri Light"/>
                <a:ea typeface="ＭＳ Ｐゴシック" pitchFamily="34" charset="-128"/>
              </a:rPr>
              <a:t> una persona </a:t>
            </a:r>
            <a:r>
              <a:rPr lang="en-US" sz="2400" dirty="0" err="1">
                <a:solidFill>
                  <a:srgbClr val="333333"/>
                </a:solidFill>
                <a:latin typeface="Calibri Light"/>
                <a:ea typeface="ＭＳ Ｐゴシック" pitchFamily="34" charset="-128"/>
              </a:rPr>
              <a:t>cruza</a:t>
            </a:r>
            <a:r>
              <a:rPr lang="en-US" sz="2400" dirty="0">
                <a:solidFill>
                  <a:srgbClr val="333333"/>
                </a:solidFill>
                <a:latin typeface="Calibri Light"/>
                <a:ea typeface="ＭＳ Ｐゴシック" pitchFamily="34" charset="-128"/>
              </a:rPr>
              <a:t> los </a:t>
            </a:r>
            <a:r>
              <a:rPr lang="en-US" sz="2400" dirty="0" err="1">
                <a:solidFill>
                  <a:srgbClr val="333333"/>
                </a:solidFill>
                <a:latin typeface="Calibri Light"/>
                <a:ea typeface="ＭＳ Ｐゴシック" pitchFamily="34" charset="-128"/>
              </a:rPr>
              <a:t>brazos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invierno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Probablemente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tiene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frío</a:t>
            </a:r>
            <a:r>
              <a:rPr lang="en-US" sz="2400" dirty="0">
                <a:solidFill>
                  <a:srgbClr val="333333"/>
                </a:solidFill>
                <a:latin typeface="Calibri Light"/>
                <a:ea typeface="ＭＳ Ｐゴシック"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ea typeface="ＭＳ Ｐゴシック" pitchFamily="34" charset="-128"/>
              </a:rPr>
              <a:t>Auto-</a:t>
            </a:r>
            <a:r>
              <a:rPr lang="en-US" sz="2400" dirty="0" err="1">
                <a:solidFill>
                  <a:srgbClr val="004992"/>
                </a:solidFill>
                <a:latin typeface="Calibri Light"/>
                <a:ea typeface="ＭＳ Ｐゴシック" pitchFamily="34" charset="-128"/>
              </a:rPr>
              <a:t>observación</a:t>
            </a:r>
            <a:r>
              <a:rPr lang="en-US" sz="2400"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Cuándo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cruzo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yo</a:t>
            </a:r>
            <a:r>
              <a:rPr lang="en-US" sz="2400" dirty="0">
                <a:solidFill>
                  <a:srgbClr val="333333"/>
                </a:solidFill>
                <a:latin typeface="Calibri Light"/>
                <a:ea typeface="ＭＳ Ｐゴシック" pitchFamily="34" charset="-128"/>
              </a:rPr>
              <a:t> los </a:t>
            </a:r>
            <a:r>
              <a:rPr lang="en-US" sz="2400" dirty="0" err="1">
                <a:solidFill>
                  <a:srgbClr val="333333"/>
                </a:solidFill>
                <a:latin typeface="Calibri Light"/>
                <a:ea typeface="ＭＳ Ｐゴシック" pitchFamily="34" charset="-128"/>
              </a:rPr>
              <a:t>brazos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Cuidado</a:t>
            </a:r>
            <a:r>
              <a:rPr lang="en-US" sz="2400" dirty="0">
                <a:solidFill>
                  <a:srgbClr val="333333"/>
                </a:solidFill>
                <a:latin typeface="Calibri Light"/>
                <a:ea typeface="ＭＳ Ｐゴシック" pitchFamily="34" charset="-128"/>
              </a:rPr>
              <a:t>! No </a:t>
            </a:r>
            <a:r>
              <a:rPr lang="en-US" sz="2400" dirty="0" err="1">
                <a:solidFill>
                  <a:srgbClr val="333333"/>
                </a:solidFill>
                <a:latin typeface="Calibri Light"/>
                <a:ea typeface="ＭＳ Ｐゴシック" pitchFamily="34" charset="-128"/>
              </a:rPr>
              <a:t>inferir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inmediatamente</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uno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mismo</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los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demás</a:t>
            </a:r>
            <a:r>
              <a:rPr lang="en-US" sz="2400" dirty="0">
                <a:solidFill>
                  <a:srgbClr val="333333"/>
                </a:solidFill>
                <a:latin typeface="Calibri Light"/>
                <a:ea typeface="ＭＳ Ｐゴシック"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pPr/>
              <a:t>7</a:t>
            </a:fld>
            <a:endParaRPr lang="de-DE" altLang="de-DE"/>
          </a:p>
        </p:txBody>
      </p:sp>
    </p:spTree>
    <p:extLst>
      <p:ext uri="{BB962C8B-B14F-4D97-AF65-F5344CB8AC3E}">
        <p14:creationId xmlns:p14="http://schemas.microsoft.com/office/powerpoint/2010/main" val="1895819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puedo empatizar con otra persona?</a:t>
            </a:r>
            <a:endParaRPr lang="en-US" sz="360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ＭＳ Ｐゴシック" pitchFamily="34" charset="-128"/>
              </a:rPr>
              <a:t>Ejemplo: Una persona cruza los brazos.</a:t>
            </a: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¿Por qué?</a:t>
            </a:r>
            <a:endParaRPr lang="de-DE" sz="2400" dirty="0">
              <a:solidFill>
                <a:srgbClr val="004992"/>
              </a:solidFill>
              <a:latin typeface="Calibri Light"/>
              <a:ea typeface="ＭＳ Ｐゴシック"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endParaRPr lang="en-US" sz="2400" b="1" dirty="0">
              <a:solidFill>
                <a:srgbClr val="333333"/>
              </a:solidFill>
              <a:latin typeface="Calibri Light"/>
              <a:ea typeface="ＭＳ Ｐゴシック" pitchFamily="34" charset="-128"/>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a:t>
            </a:r>
            <a:r>
              <a:rPr lang="en-US" sz="2400" dirty="0" err="1">
                <a:solidFill>
                  <a:srgbClr val="004992"/>
                </a:solidFill>
                <a:latin typeface="Calibri Light"/>
                <a:ea typeface="ＭＳ Ｐゴシック" pitchFamily="34" charset="-128"/>
              </a:rPr>
              <a:t>onocimiento</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sobre</a:t>
            </a:r>
            <a:r>
              <a:rPr lang="en-US" sz="2400" dirty="0">
                <a:solidFill>
                  <a:srgbClr val="004992"/>
                </a:solidFill>
                <a:latin typeface="Calibri Light"/>
                <a:ea typeface="ＭＳ Ｐゴシック" pitchFamily="34" charset="-128"/>
              </a:rPr>
              <a:t> la persona</a:t>
            </a:r>
            <a:r>
              <a:rPr lang="en-US" sz="2400" b="1"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Suele</a:t>
            </a:r>
            <a:r>
              <a:rPr lang="en-US" sz="2400" dirty="0">
                <a:solidFill>
                  <a:srgbClr val="333333"/>
                </a:solidFill>
                <a:latin typeface="Calibri Light"/>
                <a:ea typeface="ＭＳ Ｐゴシック" pitchFamily="34" charset="-128"/>
              </a:rPr>
              <a:t> ser </a:t>
            </a:r>
            <a:r>
              <a:rPr lang="en-US" sz="2400" dirty="0" err="1">
                <a:solidFill>
                  <a:srgbClr val="333333"/>
                </a:solidFill>
                <a:latin typeface="Calibri Light"/>
                <a:ea typeface="ＭＳ Ｐゴシック" pitchFamily="34" charset="-128"/>
              </a:rPr>
              <a:t>arrogante</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tímido</a:t>
            </a:r>
            <a:r>
              <a:rPr lang="en-US" sz="2400" dirty="0">
                <a:solidFill>
                  <a:srgbClr val="333333"/>
                </a:solidFill>
                <a:latin typeface="Calibri Light"/>
                <a:ea typeface="ＭＳ Ｐゴシック" pitchFamily="34" charset="-128"/>
              </a:rPr>
              <a:t>? </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Ambiente</a:t>
            </a:r>
            <a:r>
              <a:rPr lang="en-US" sz="2400" dirty="0">
                <a:solidFill>
                  <a:srgbClr val="004992"/>
                </a:solidFill>
                <a:latin typeface="Calibri Light"/>
                <a:ea typeface="ＭＳ Ｐゴシック" pitchFamily="34" charset="-128"/>
              </a:rPr>
              <a:t>/</a:t>
            </a:r>
            <a:r>
              <a:rPr lang="en-US" sz="2400" dirty="0" err="1">
                <a:solidFill>
                  <a:srgbClr val="004992"/>
                </a:solidFill>
                <a:latin typeface="Calibri Light"/>
                <a:ea typeface="ＭＳ Ｐゴシック" pitchFamily="34" charset="-128"/>
              </a:rPr>
              <a:t>situación</a:t>
            </a:r>
            <a:r>
              <a:rPr lang="en-US" sz="2400" b="1"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Cuando</a:t>
            </a:r>
            <a:r>
              <a:rPr lang="en-US" sz="2400" dirty="0">
                <a:solidFill>
                  <a:srgbClr val="333333"/>
                </a:solidFill>
                <a:latin typeface="Calibri Light"/>
                <a:ea typeface="ＭＳ Ｐゴシック" pitchFamily="34" charset="-128"/>
              </a:rPr>
              <a:t> una persona </a:t>
            </a:r>
            <a:r>
              <a:rPr lang="en-US" sz="2400" dirty="0" err="1">
                <a:solidFill>
                  <a:srgbClr val="333333"/>
                </a:solidFill>
                <a:latin typeface="Calibri Light"/>
                <a:ea typeface="ＭＳ Ｐゴシック" pitchFamily="34" charset="-128"/>
              </a:rPr>
              <a:t>cruza</a:t>
            </a:r>
            <a:r>
              <a:rPr lang="en-US" sz="2400" dirty="0">
                <a:solidFill>
                  <a:srgbClr val="333333"/>
                </a:solidFill>
                <a:latin typeface="Calibri Light"/>
                <a:ea typeface="ＭＳ Ｐゴシック" pitchFamily="34" charset="-128"/>
              </a:rPr>
              <a:t> los </a:t>
            </a:r>
            <a:r>
              <a:rPr lang="en-US" sz="2400" dirty="0" err="1">
                <a:solidFill>
                  <a:srgbClr val="333333"/>
                </a:solidFill>
                <a:latin typeface="Calibri Light"/>
                <a:ea typeface="ＭＳ Ｐゴシック" pitchFamily="34" charset="-128"/>
              </a:rPr>
              <a:t>brazos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invierno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Probablemente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tiene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frío</a:t>
            </a:r>
            <a:r>
              <a:rPr lang="en-US" sz="2400" dirty="0">
                <a:solidFill>
                  <a:srgbClr val="333333"/>
                </a:solidFill>
                <a:latin typeface="Calibri Light"/>
                <a:ea typeface="ＭＳ Ｐゴシック"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ea typeface="ＭＳ Ｐゴシック" pitchFamily="34" charset="-128"/>
              </a:rPr>
              <a:t>Auto-</a:t>
            </a:r>
            <a:r>
              <a:rPr lang="en-US" sz="2400" dirty="0" err="1">
                <a:solidFill>
                  <a:srgbClr val="004992"/>
                </a:solidFill>
                <a:latin typeface="Calibri Light"/>
                <a:ea typeface="ＭＳ Ｐゴシック" pitchFamily="34" charset="-128"/>
              </a:rPr>
              <a:t>observación</a:t>
            </a:r>
            <a:r>
              <a:rPr lang="en-US" sz="2400"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Cuándo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cruzo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yo</a:t>
            </a:r>
            <a:r>
              <a:rPr lang="en-US" sz="2400" dirty="0">
                <a:solidFill>
                  <a:srgbClr val="333333"/>
                </a:solidFill>
                <a:latin typeface="Calibri Light"/>
                <a:ea typeface="ＭＳ Ｐゴシック" pitchFamily="34" charset="-128"/>
              </a:rPr>
              <a:t> los </a:t>
            </a:r>
            <a:r>
              <a:rPr lang="en-US" sz="2400" dirty="0" err="1">
                <a:solidFill>
                  <a:srgbClr val="333333"/>
                </a:solidFill>
                <a:latin typeface="Calibri Light"/>
                <a:ea typeface="ＭＳ Ｐゴシック" pitchFamily="34" charset="-128"/>
              </a:rPr>
              <a:t>brazos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Cuidado</a:t>
            </a:r>
            <a:r>
              <a:rPr lang="en-US" sz="2400" dirty="0">
                <a:solidFill>
                  <a:srgbClr val="333333"/>
                </a:solidFill>
                <a:latin typeface="Calibri Light"/>
                <a:ea typeface="ＭＳ Ｐゴシック" pitchFamily="34" charset="-128"/>
              </a:rPr>
              <a:t>! No </a:t>
            </a:r>
            <a:r>
              <a:rPr lang="en-US" sz="2400" dirty="0" err="1">
                <a:solidFill>
                  <a:srgbClr val="333333"/>
                </a:solidFill>
                <a:latin typeface="Calibri Light"/>
                <a:ea typeface="ＭＳ Ｐゴシック" pitchFamily="34" charset="-128"/>
              </a:rPr>
              <a:t>inferir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inmediatamente</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uno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mismo</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los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demás</a:t>
            </a:r>
            <a:r>
              <a:rPr lang="en-US" sz="2400" dirty="0">
                <a:solidFill>
                  <a:srgbClr val="333333"/>
                </a:solidFill>
                <a:latin typeface="Calibri Light"/>
                <a:ea typeface="ＭＳ Ｐゴシック"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Expresión</a:t>
            </a:r>
            <a:r>
              <a:rPr lang="en-US" sz="2400" dirty="0">
                <a:solidFill>
                  <a:srgbClr val="004992"/>
                </a:solidFill>
                <a:latin typeface="Calibri Light"/>
                <a:ea typeface="ＭＳ Ｐゴシック" pitchFamily="34" charset="-128"/>
              </a:rPr>
              <a:t> facial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¿Parece la persona </a:t>
            </a:r>
            <a:r>
              <a:rPr lang="en-US" sz="2400" dirty="0" err="1">
                <a:solidFill>
                  <a:srgbClr val="333333"/>
                </a:solidFill>
                <a:latin typeface="Calibri Light"/>
                <a:ea typeface="ＭＳ Ｐゴシック" pitchFamily="34" charset="-128"/>
              </a:rPr>
              <a:t>enfadada</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amistosa</a:t>
            </a:r>
            <a:r>
              <a:rPr lang="en-US" sz="240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pPr/>
              <a:t>8</a:t>
            </a:fld>
            <a:endParaRPr lang="de-DE" altLang="de-DE"/>
          </a:p>
        </p:txBody>
      </p:sp>
    </p:spTree>
    <p:extLst>
      <p:ext uri="{BB962C8B-B14F-4D97-AF65-F5344CB8AC3E}">
        <p14:creationId xmlns:p14="http://schemas.microsoft.com/office/powerpoint/2010/main" val="2884180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ésto?</a:t>
            </a: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latin typeface="Calibri Light"/>
                <a:ea typeface="ＭＳ Ｐゴシック" pitchFamily="34" charset="-128"/>
              </a:rPr>
              <a:t>Hay estudios que han demostrado que muchas (¡pero no todas!) de las personas con problemas psiquiátricos (especialmente psicosis) tienen problemas con lo siguiente:</a:t>
            </a:r>
            <a:endParaRPr lang="en-US" sz="2400" dirty="0">
              <a:solidFill>
                <a:srgbClr val="333333"/>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de detección y evaluación de las expresiones faciales de los demás (por ejemplo: tristeza, felicidad).</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ésto?</a:t>
            </a: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latin typeface="Calibri Light"/>
                <a:ea typeface="ＭＳ Ｐゴシック" pitchFamily="34" charset="-128"/>
              </a:rPr>
              <a:t>Hay estudios que han demostrado que muchas (¡pero no todas!) de las personas con problemas psiquiátricos (especialmente psicosis) tienen problemas con lo siguiente:</a:t>
            </a:r>
            <a:endParaRPr lang="en-US" sz="2400" dirty="0">
              <a:solidFill>
                <a:srgbClr val="333333"/>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de detección y evaluación de las expresiones faciales de los demás (por ejemplo: tristeza, felicidad).</a:t>
            </a: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para deducir los motivos y las actividades futuras de otras personas a través de su comportamiento actual.</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a:t>
            </a:fld>
            <a:endParaRPr lang="de-DE" altLang="de-DE">
              <a:latin typeface="Calibri Light"/>
            </a:endParaRPr>
          </a:p>
        </p:txBody>
      </p:sp>
    </p:spTree>
    <p:extLst>
      <p:ext uri="{BB962C8B-B14F-4D97-AF65-F5344CB8AC3E}">
        <p14:creationId xmlns:p14="http://schemas.microsoft.com/office/powerpoint/2010/main" val="361758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Bef>
                <a:spcPts val="0"/>
              </a:spcBef>
              <a:defRPr/>
            </a:pPr>
            <a:r>
              <a:rPr lang="es-ES" sz="3600" dirty="0">
                <a:solidFill>
                  <a:srgbClr val="004992"/>
                </a:solidFill>
                <a:ea typeface="ＭＳ Ｐゴシック" pitchFamily="34" charset="-128"/>
                <a:cs typeface="+mn-cs"/>
              </a:rPr>
              <a:t>Cómo los problemas para reconocer las emociones de otros pueden promover la mala interpretación durante la psicosis – ejemplos</a:t>
            </a:r>
            <a:endParaRPr lang="en-US" sz="4000" dirty="0">
              <a:solidFill>
                <a:srgbClr val="004992"/>
              </a:solidFill>
              <a:latin typeface="Calibri Light"/>
            </a:endParaRPr>
          </a:p>
        </p:txBody>
      </p:sp>
      <p:sp>
        <p:nvSpPr>
          <p:cNvPr id="4" name="Content Placeholder 3"/>
          <p:cNvSpPr>
            <a:spLocks noGrp="1"/>
          </p:cNvSpPr>
          <p:nvPr>
            <p:ph idx="1"/>
          </p:nvPr>
        </p:nvSpPr>
        <p:spPr>
          <a:xfrm>
            <a:off x="408955" y="2204864"/>
            <a:ext cx="11340000" cy="4248000"/>
          </a:xfrm>
        </p:spPr>
        <p:txBody>
          <a:bodyPr/>
          <a:lstStyle/>
          <a:p>
            <a:pPr lvl="0" defTabSz="914377"/>
            <a:endParaRPr lang="es-ES" altLang="de-DE" sz="2400" dirty="0">
              <a:solidFill>
                <a:srgbClr val="333333"/>
              </a:solidFill>
              <a:latin typeface="Calibri Light"/>
              <a:ea typeface="+mj-ea"/>
              <a:cs typeface="+mj-cs"/>
            </a:endParaRPr>
          </a:p>
          <a:p>
            <a:pPr lvl="0" defTabSz="914377"/>
            <a:r>
              <a:rPr lang="es-ES" altLang="de-DE" sz="2400" dirty="0">
                <a:solidFill>
                  <a:srgbClr val="333333"/>
                </a:solidFill>
                <a:latin typeface="Calibri Light"/>
                <a:ea typeface="+mj-ea"/>
                <a:cs typeface="+mj-cs"/>
              </a:rPr>
              <a:t>Sentimientos de ansiedad y pánico impiden una evaluación objetiva de las personas o situaciones:</a:t>
            </a:r>
          </a:p>
          <a:p>
            <a:pPr marL="342900" lvl="0" indent="-342900" defTabSz="914377">
              <a:buClr>
                <a:srgbClr val="333333"/>
              </a:buClr>
              <a:buFont typeface="WingDings"/>
              <a:buChar char=""/>
            </a:pPr>
            <a:r>
              <a:rPr lang="es-ES" altLang="de-DE" sz="2400" dirty="0">
                <a:solidFill>
                  <a:srgbClr val="333333"/>
                </a:solidFill>
                <a:latin typeface="Calibri Light"/>
                <a:ea typeface="+mj-ea"/>
                <a:cs typeface="+mj-cs"/>
              </a:rPr>
              <a:t>Una expresión facial neutral es malinterpretada como fría o indiferente.</a:t>
            </a:r>
          </a:p>
          <a:p>
            <a:pPr marL="342900" lvl="0" indent="-342900" defTabSz="914377">
              <a:buClr>
                <a:srgbClr val="333333"/>
              </a:buClr>
              <a:buFont typeface="WingDings"/>
              <a:buChar char=""/>
            </a:pPr>
            <a:r>
              <a:rPr lang="es-ES" altLang="de-DE" sz="2400" dirty="0">
                <a:solidFill>
                  <a:srgbClr val="333333"/>
                </a:solidFill>
                <a:latin typeface="Calibri Light"/>
                <a:ea typeface="+mj-ea"/>
                <a:cs typeface="+mj-cs"/>
              </a:rPr>
              <a:t>No se cree las palabras de ánimo de sus amigos.</a:t>
            </a:r>
          </a:p>
          <a:p>
            <a:pPr marL="342900" lvl="0" indent="-342900" defTabSz="914377">
              <a:buClr>
                <a:srgbClr val="333333"/>
              </a:buClr>
              <a:buFont typeface="WingDings"/>
              <a:buChar char=""/>
            </a:pPr>
            <a:r>
              <a:rPr lang="es-ES" altLang="de-DE" sz="2400" dirty="0">
                <a:solidFill>
                  <a:srgbClr val="333333"/>
                </a:solidFill>
                <a:latin typeface="Calibri Light"/>
                <a:ea typeface="+mj-ea"/>
                <a:cs typeface="+mj-cs"/>
              </a:rPr>
              <a:t>Una cara nerviosa de un viajero en el autobús es malinterpretada como una advertencia (ej. asalto inminente).</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11</a:t>
            </a:fld>
            <a:endParaRPr lang="de-DE" altLang="de-DE">
              <a:latin typeface="Calibri Light"/>
            </a:endParaRPr>
          </a:p>
        </p:txBody>
      </p:sp>
      <p:sp>
        <p:nvSpPr>
          <p:cNvPr id="26629" name="Rechteck 1"/>
          <p:cNvSpPr>
            <a:spLocks noChangeArrowheads="1"/>
          </p:cNvSpPr>
          <p:nvPr/>
        </p:nvSpPr>
        <p:spPr bwMode="auto">
          <a:xfrm>
            <a:off x="408955" y="599119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a:t>
            </a:r>
            <a:r>
              <a:rPr lang="en-US" altLang="de-DE" sz="2400" dirty="0" err="1">
                <a:solidFill>
                  <a:srgbClr val="004992"/>
                </a:solidFill>
                <a:latin typeface="Calibri Light"/>
              </a:rPr>
              <a:t>Quiere</a:t>
            </a:r>
            <a:r>
              <a:rPr lang="en-US" altLang="de-DE" sz="2400" dirty="0">
                <a:solidFill>
                  <a:srgbClr val="004992"/>
                </a:solidFill>
                <a:latin typeface="Calibri Light"/>
              </a:rPr>
              <a:t> </a:t>
            </a:r>
            <a:r>
              <a:rPr lang="en-US" altLang="de-DE" sz="2400" dirty="0" err="1">
                <a:solidFill>
                  <a:srgbClr val="004992"/>
                </a:solidFill>
                <a:latin typeface="Calibri Light"/>
              </a:rPr>
              <a:t>contribuir</a:t>
            </a:r>
            <a:r>
              <a:rPr lang="en-US" altLang="de-DE" sz="2400" dirty="0">
                <a:solidFill>
                  <a:srgbClr val="004992"/>
                </a:solidFill>
                <a:latin typeface="Calibri Light"/>
              </a:rPr>
              <a:t> </a:t>
            </a:r>
            <a:r>
              <a:rPr lang="en-US" altLang="de-DE" sz="2400" dirty="0" err="1">
                <a:solidFill>
                  <a:srgbClr val="004992"/>
                </a:solidFill>
                <a:latin typeface="Calibri Light"/>
              </a:rPr>
              <a:t>alguien</a:t>
            </a:r>
            <a:r>
              <a:rPr lang="en-US" altLang="de-DE" sz="2400" dirty="0">
                <a:solidFill>
                  <a:srgbClr val="004992"/>
                </a:solidFill>
                <a:latin typeface="Calibri Light"/>
              </a:rPr>
              <a:t> con </a:t>
            </a:r>
            <a:r>
              <a:rPr lang="en-US" altLang="de-DE" sz="2400" dirty="0" err="1">
                <a:solidFill>
                  <a:srgbClr val="004992"/>
                </a:solidFill>
                <a:latin typeface="Calibri Light"/>
              </a:rPr>
              <a:t>alguna</a:t>
            </a:r>
            <a:r>
              <a:rPr lang="en-US" altLang="de-DE" sz="2400" dirty="0">
                <a:solidFill>
                  <a:srgbClr val="004992"/>
                </a:solidFill>
                <a:latin typeface="Calibri Light"/>
              </a:rPr>
              <a:t> </a:t>
            </a:r>
            <a:r>
              <a:rPr lang="en-US" altLang="de-DE" sz="2400" dirty="0" err="1">
                <a:solidFill>
                  <a:srgbClr val="004992"/>
                </a:solidFill>
                <a:latin typeface="Calibri Light"/>
              </a:rPr>
              <a:t>experiencia</a:t>
            </a:r>
            <a:r>
              <a:rPr lang="en-US" altLang="de-DE" sz="2400" dirty="0">
                <a:solidFill>
                  <a:srgbClr val="004992"/>
                </a:solidFill>
                <a:latin typeface="Calibri Light"/>
              </a:rPr>
              <a:t> personal breve? </a:t>
            </a:r>
            <a:endParaRPr lang="de-DE" altLang="de-DE" sz="2400" dirty="0">
              <a:solidFill>
                <a:srgbClr val="004992"/>
              </a:solidFill>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3600" dirty="0">
                <a:solidFill>
                  <a:srgbClr val="004992"/>
                </a:solidFill>
                <a:ea typeface="+mn-ea"/>
                <a:cs typeface="+mn-cs"/>
              </a:rPr>
              <a:t>Conjunto de Tareas 1</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Por favor, nombre algunos sentimientos /emociones humanos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a:solidFill>
                  <a:srgbClr val="333333"/>
                </a:solidFill>
                <a:latin typeface="Calibri Light"/>
                <a:ea typeface="MS PGothic" panose="020B0600070205080204" pitchFamily="34" charset="-128"/>
              </a:rPr>
              <a:t>???</a:t>
            </a:r>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Por favor, nombre algunos sentimientos /emociones humanos</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MS PGothic" panose="020B0600070205080204" pitchFamily="34" charset="-128"/>
              </a:rPr>
              <a:t>Alegría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Sorpresa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Temor</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Tristeza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Enfado</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Asco</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Dolor</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sz="3600" dirty="0">
                <a:latin typeface="Calibri Light"/>
              </a:rPr>
              <a:t>Sentimientos/emociones</a:t>
            </a:r>
            <a:br>
              <a:rPr lang="es-ES" sz="3600" dirty="0">
                <a:latin typeface="Calibri Light"/>
              </a:rPr>
            </a:br>
            <a:r>
              <a:rPr lang="es-ES" dirty="0">
                <a:latin typeface="Calibri Light"/>
              </a:rPr>
              <a:t>A veces es fácil entender cómo se siente otra persona ... Especialmente si conoce el contexto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15</a:t>
            </a:fld>
            <a:endParaRPr lang="de-DE" altLang="de-DE">
              <a:latin typeface="Calibri Light"/>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0"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1"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2"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3"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4"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sz="3600" dirty="0">
                <a:latin typeface="Calibri Light"/>
              </a:rPr>
              <a:t>Sentimientos/emociones</a:t>
            </a:r>
            <a:br>
              <a:rPr lang="es-ES" sz="3600" dirty="0">
                <a:latin typeface="Calibri Light"/>
              </a:rPr>
            </a:br>
            <a:r>
              <a:rPr lang="es-ES" dirty="0">
                <a:latin typeface="Calibri Light"/>
              </a:rPr>
              <a:t>A veces es fácil entender cómo se siente otra persona ... Especialmente si conoce el contexto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16</a:t>
            </a:fld>
            <a:endParaRPr lang="de-DE" altLang="de-DE">
              <a:latin typeface="Calibri Light"/>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Tristeza</a:t>
            </a:r>
            <a:endParaRPr lang="en-GB" altLang="de-DE" sz="2000" dirty="0">
              <a:solidFill>
                <a:srgbClr val="004992"/>
              </a:solidFill>
              <a:latin typeface="Calibri Light"/>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Alegría</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Asco</a:t>
            </a:r>
            <a:endParaRPr lang="en-GB" altLang="de-DE" sz="2000" dirty="0">
              <a:solidFill>
                <a:srgbClr val="004992"/>
              </a:solidFill>
              <a:latin typeface="Calibri Light"/>
            </a:endParaRPr>
          </a:p>
        </p:txBody>
      </p:sp>
      <p:sp>
        <p:nvSpPr>
          <p:cNvPr id="3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Sorpresa</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Enfado</a:t>
            </a:r>
            <a:endParaRPr lang="en-GB" altLang="de-DE" sz="2000" dirty="0">
              <a:solidFill>
                <a:srgbClr val="004992"/>
              </a:solidFill>
              <a:latin typeface="Calibri Light"/>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Dolor</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16"/>
          <p:cNvSpPr txBox="1">
            <a:spLocks noChangeArrowheads="1"/>
          </p:cNvSpPr>
          <p:nvPr/>
        </p:nvSpPr>
        <p:spPr bwMode="auto">
          <a:xfrm>
            <a:off x="5486400" y="2203704"/>
            <a:ext cx="5852160" cy="188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Es más difícil cuándo no se conoce a la persona o las circunstanicas.</a:t>
            </a:r>
          </a:p>
          <a:p>
            <a:pPr eaLnBrk="1" hangingPunct="1">
              <a:lnSpc>
                <a:spcPct val="105000"/>
              </a:lnSpc>
              <a:spcBef>
                <a:spcPts val="1999"/>
              </a:spcBef>
              <a:spcAft>
                <a:spcPts val="0"/>
              </a:spcAft>
              <a:buClr>
                <a:srgbClr val="333333"/>
              </a:buClr>
              <a:buNone/>
            </a:pPr>
            <a:r>
              <a:rPr lang="de-DE" altLang="de-DE" sz="2400" dirty="0">
                <a:solidFill>
                  <a:srgbClr val="004992"/>
                </a:solidFill>
                <a:latin typeface="Calibri Light"/>
              </a:rPr>
              <a:t>Por favor, trate de identificar la expresión emocional en las fotos 1 a 6.</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17</a:t>
            </a:fld>
            <a:endParaRPr lang="de-DE" altLang="de-DE">
              <a:latin typeface="Calibri Light"/>
            </a:endParaRPr>
          </a:p>
        </p:txBody>
      </p:sp>
      <p:pic>
        <p:nvPicPr>
          <p:cNvPr id="2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585216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Alegría</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Sorpresa</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Miedo</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Tristeza</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Enfado</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Asco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18</a:t>
            </a:fld>
            <a:endParaRPr lang="de-DE" altLang="de-DE">
              <a:latin typeface="Calibri Light"/>
            </a:endParaRPr>
          </a:p>
        </p:txBody>
      </p:sp>
      <p:pic>
        <p:nvPicPr>
          <p:cNvPr id="2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mn-cs"/>
              </a:rPr>
              <a:t>Basándose solo en la apariencia, ¿sería posible inferir cuál es el carácter o la profesión de una persona? </a:t>
            </a:r>
            <a:endParaRPr lang="en-US" sz="4000" dirty="0">
              <a:solidFill>
                <a:srgbClr val="004992"/>
              </a:solidFill>
              <a:latin typeface="Calibri Light"/>
            </a:endParaRPr>
          </a:p>
        </p:txBody>
      </p:sp>
      <p:sp>
        <p:nvSpPr>
          <p:cNvPr id="5" name="Content Placeholder 4"/>
          <p:cNvSpPr>
            <a:spLocks noGrp="1"/>
          </p:cNvSpPr>
          <p:nvPr>
            <p:ph idx="1"/>
          </p:nvPr>
        </p:nvSpPr>
        <p:spPr/>
        <p:txBody>
          <a:bodyPr/>
          <a:lstStyle/>
          <a:p>
            <a:pPr defTabSz="914400" fontAlgn="base"/>
            <a:r>
              <a:rPr lang="de-DE" altLang="de-DE" sz="2400" dirty="0">
                <a:solidFill>
                  <a:srgbClr val="333333"/>
                </a:solidFill>
                <a:latin typeface="Calibri Light"/>
                <a:ea typeface="MS PGothic" panose="020B0600070205080204" pitchFamily="34" charset="-128"/>
              </a:rPr>
              <a:t>¿</a:t>
            </a:r>
            <a:r>
              <a:rPr lang="de-DE" altLang="de-DE" sz="2400" dirty="0" err="1">
                <a:solidFill>
                  <a:srgbClr val="333333"/>
                </a:solidFill>
                <a:latin typeface="Calibri Light"/>
                <a:ea typeface="MS PGothic" panose="020B0600070205080204" pitchFamily="34" charset="-128"/>
              </a:rPr>
              <a:t>Cuál</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estos</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cuatro</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hombres</a:t>
            </a:r>
            <a:r>
              <a:rPr lang="de-DE" altLang="de-DE" sz="2400" dirty="0">
                <a:solidFill>
                  <a:srgbClr val="333333"/>
                </a:solidFill>
                <a:latin typeface="Calibri Light"/>
                <a:ea typeface="MS PGothic" panose="020B0600070205080204" pitchFamily="34" charset="-128"/>
              </a:rPr>
              <a:t> es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actor</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atleta</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psicoterapeuta</a:t>
            </a:r>
            <a:r>
              <a:rPr lang="de-DE" altLang="de-DE" sz="2400" dirty="0">
                <a:solidFill>
                  <a:srgbClr val="333333"/>
                </a:solidFill>
                <a:latin typeface="Calibri Light"/>
                <a:ea typeface="MS PGothic" panose="020B0600070205080204" pitchFamily="34" charset="-128"/>
              </a:rPr>
              <a:t>, un asesino en serie? </a:t>
            </a:r>
            <a:r>
              <a:rPr lang="es-ES" altLang="ko-KR" sz="2400" dirty="0">
                <a:solidFill>
                  <a:srgbClr val="333333"/>
                </a:solidFill>
                <a:latin typeface="Calibri Light"/>
                <a:ea typeface="Gulim" pitchFamily="34" charset="-127"/>
              </a:rPr>
              <a:t>¿Cómo está de seguro?</a:t>
            </a:r>
            <a:r>
              <a:rPr lang="de-DE" altLang="ko-KR" sz="2400" dirty="0">
                <a:solidFill>
                  <a:srgbClr val="333333"/>
                </a:solidFill>
                <a:latin typeface="Calibri Light"/>
                <a:ea typeface="Gulim" pitchFamily="34" charset="-127"/>
              </a:rPr>
              <a:t>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19</a:t>
            </a:fld>
            <a:endParaRPr lang="de-DE" altLang="de-DE">
              <a:latin typeface="Calibri Light"/>
            </a:endParaRPr>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¿Acertaron?</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MS PGothic" panose="020B0600070205080204" pitchFamily="34" charset="-128"/>
              </a:rPr>
              <a:t>A menudo los estereotipos dominan las primeras impresiones. ¡No todos los actores son guapos ni todos los asesinos horripilantes!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20</a:t>
            </a:fld>
            <a:endParaRPr lang="de-DE" altLang="de-DE">
              <a:latin typeface="Calibri Light"/>
            </a:endParaRP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Ted Bundy:</a:t>
            </a:r>
          </a:p>
          <a:p>
            <a:pPr algn="ctr" eaLnBrk="1" hangingPunct="1">
              <a:spcBef>
                <a:spcPts val="0"/>
              </a:spcBef>
              <a:spcAft>
                <a:spcPts val="0"/>
              </a:spcAft>
              <a:buClrTx/>
              <a:buNone/>
            </a:pPr>
            <a:r>
              <a:rPr lang="es-ES" altLang="de-DE" sz="1800">
                <a:latin typeface="Calibri Light"/>
              </a:rPr>
              <a:t>Asesino en serie</a:t>
            </a:r>
            <a:endParaRPr lang="en-GB" altLang="de-DE" sz="1800" dirty="0">
              <a:latin typeface="Calibri Light"/>
            </a:endParaRPr>
          </a:p>
        </p:txBody>
      </p:sp>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 Edwards:</a:t>
            </a:r>
          </a:p>
          <a:p>
            <a:pPr algn="ctr" eaLnBrk="1" hangingPunct="1">
              <a:spcBef>
                <a:spcPts val="0"/>
              </a:spcBef>
              <a:spcAft>
                <a:spcPts val="0"/>
              </a:spcAft>
              <a:buClrTx/>
              <a:buNone/>
            </a:pPr>
            <a:r>
              <a:rPr lang="de-DE" altLang="de-DE" sz="1800" dirty="0">
                <a:latin typeface="Calibri Light"/>
              </a:rPr>
              <a:t>Saltador de esquí</a:t>
            </a:r>
            <a:endParaRPr lang="en-GB" altLang="de-DE" sz="1800" dirty="0">
              <a:latin typeface="Calibri Light"/>
            </a:endParaRPr>
          </a:p>
        </p:txBody>
      </p:sp>
      <p:sp>
        <p:nvSpPr>
          <p:cNvPr id="27"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Actor</a:t>
            </a:r>
            <a:endParaRPr lang="en-GB" altLang="de-DE" sz="1800" dirty="0">
              <a:latin typeface="Calibri Light"/>
            </a:endParaRPr>
          </a:p>
        </p:txBody>
      </p:sp>
      <p:sp>
        <p:nvSpPr>
          <p:cNvPr id="28"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Psicoterapeuta</a:t>
            </a:r>
            <a:endParaRPr lang="en-GB" altLang="de-DE" sz="1800" dirty="0">
              <a:latin typeface="Calibri Light"/>
            </a:endParaRPr>
          </a:p>
        </p:txBody>
      </p:sp>
      <p:sp>
        <p:nvSpPr>
          <p:cNvPr id="31" name="Text Box 13"/>
          <p:cNvSpPr txBox="1">
            <a:spLocks noChangeArrowheads="1"/>
          </p:cNvSpPr>
          <p:nvPr/>
        </p:nvSpPr>
        <p:spPr bwMode="auto">
          <a:xfrm>
            <a:off x="264939" y="6610190"/>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dirty="0">
                <a:latin typeface="Calibri Light"/>
              </a:rPr>
              <a:t>Please read the acknowledgement at the end of the presentation.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2479912682"/>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gesto/mímica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¿Cómo se interpreta este gesto aquí vs. otros lugares?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Contacto corporal íntimo</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¿Aprecio o inapropiado?</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s-ES" sz="3600" i="1" dirty="0"/>
              <a:t>¡A donde fueres haz lo que vieres!</a:t>
            </a:r>
            <a:br>
              <a:rPr lang="es-ES" sz="3600" dirty="0"/>
            </a:br>
            <a:r>
              <a:rPr lang="es-ES" dirty="0"/>
              <a:t>Malas interpretaciones comunes de gestos</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21</a:t>
            </a:fld>
            <a:endParaRPr lang="de-DE" altLang="de-DE">
              <a:latin typeface="Calibri Light"/>
            </a:endParaRPr>
          </a:p>
        </p:txBody>
      </p:sp>
      <p:pic>
        <p:nvPicPr>
          <p:cNvPr id="12"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93772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3040504140"/>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gesto/mímica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¿Cómo se interpreta este gesto aquí vs. otros lugares?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Norteamérica, Europa: </a:t>
                      </a: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 “bien”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Francia, Bélgica, Túnez: </a:t>
                      </a: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“nulo”, “sin valor”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Japón: </a:t>
                      </a: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“dinero”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En algunos países es un gesto de humillación para hombres homosexuales.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Contacto corporal íntimo</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¿Aprecio o inapropiado?</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s-ES" sz="3600" i="1" dirty="0"/>
              <a:t>¡A donde fueres haz lo que vieres!</a:t>
            </a:r>
            <a:br>
              <a:rPr lang="es-ES" sz="3600" dirty="0"/>
            </a:br>
            <a:r>
              <a:rPr lang="es-ES" dirty="0"/>
              <a:t>Malas interpretaciones comunes de gestos</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22</a:t>
            </a:fld>
            <a:endParaRPr lang="de-DE" altLang="de-DE">
              <a:latin typeface="Calibri Light"/>
            </a:endParaRPr>
          </a:p>
        </p:txBody>
      </p:sp>
      <p:pic>
        <p:nvPicPr>
          <p:cNvPr id="12"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93772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277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2440730876"/>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gesto/mímica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¿Cómo se interpreta este gesto aquí vs. otros lugares?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Norteamérica, Europa: </a:t>
                      </a: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 “bien”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Francia, Bélgica, Túnez: </a:t>
                      </a: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“nulo”, “sin valor”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Japón: </a:t>
                      </a: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“dinero”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En algunos países es un gesto de humillación para hombres homosexuales.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Contacto corporal íntimo</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¿Aprecio o inapropiado?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Dependiendo de la(sub)cultura, el contacto corporal íntimo se considera inapropiado (ej. personas mayores en los países occidentales) o normal (ej. jóvenes, sur de Europa) cuándo se saluda a alguien. Los hombres no intercambian abrazos y besos en la mejilla en los países occidentales, pero es normal en muchos países árabes y en los antiguos países comunistas.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s-ES" sz="3600" i="1" dirty="0"/>
              <a:t>¡A donde fueres haz lo que vieres!</a:t>
            </a:r>
            <a:br>
              <a:rPr lang="es-ES" sz="3600" dirty="0"/>
            </a:br>
            <a:r>
              <a:rPr lang="es-ES" dirty="0"/>
              <a:t>Malas interpretaciones comunes de gestos</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23</a:t>
            </a:fld>
            <a:endParaRPr lang="de-DE" altLang="de-DE">
              <a:latin typeface="Calibri Light"/>
            </a:endParaRPr>
          </a:p>
        </p:txBody>
      </p:sp>
      <p:pic>
        <p:nvPicPr>
          <p:cNvPr id="12"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93772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144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6"/>
          <p:cNvGraphicFramePr>
            <a:graphicFrameLocks noGrp="1"/>
          </p:cNvGraphicFramePr>
          <p:nvPr>
            <p:extLst>
              <p:ext uri="{D42A27DB-BD31-4B8C-83A1-F6EECF244321}">
                <p14:modId xmlns:p14="http://schemas.microsoft.com/office/powerpoint/2010/main" val="1588039278"/>
              </p:ext>
            </p:extLst>
          </p:nvPr>
        </p:nvGraphicFramePr>
        <p:xfrm>
          <a:off x="408955" y="2203704"/>
          <a:ext cx="11376000" cy="313947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75895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Gestos/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Comportamiento</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Posibles malentendidos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Ropa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¡Malentendidos entre adolescentes </a:t>
                      </a:r>
                      <a:r>
                        <a:rPr kumimoji="0" lang="de-DE"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 </a:t>
                      </a: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adultos!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Malas</a:t>
            </a:r>
            <a:r>
              <a:rPr lang="en-US" sz="3600" dirty="0">
                <a:latin typeface="Calibri Light"/>
              </a:rPr>
              <a:t> </a:t>
            </a:r>
            <a:r>
              <a:rPr lang="en-US" sz="3600" dirty="0" err="1">
                <a:latin typeface="Calibri Light"/>
              </a:rPr>
              <a:t>interpretaciones</a:t>
            </a:r>
            <a:r>
              <a:rPr lang="en-US" sz="3600" dirty="0">
                <a:latin typeface="Calibri Light"/>
              </a:rPr>
              <a:t> </a:t>
            </a:r>
            <a:r>
              <a:rPr lang="en-US" sz="3600" dirty="0" err="1">
                <a:latin typeface="Calibri Light"/>
              </a:rPr>
              <a:t>comunes</a:t>
            </a:r>
            <a:r>
              <a:rPr lang="en-US" sz="3600" dirty="0">
                <a:latin typeface="Calibri Light"/>
              </a:rPr>
              <a:t> de </a:t>
            </a:r>
            <a:r>
              <a:rPr lang="en-US" sz="3600" dirty="0" err="1">
                <a:latin typeface="Calibri Light"/>
              </a:rPr>
              <a:t>gestos</a:t>
            </a:r>
            <a:r>
              <a:rPr lang="en-US" sz="3600" dirty="0">
                <a:latin typeface="Calibri Light"/>
              </a:rPr>
              <a:t> entre </a:t>
            </a:r>
            <a:r>
              <a:rPr lang="en-US" sz="3600" dirty="0" err="1">
                <a:latin typeface="Calibri Light"/>
              </a:rPr>
              <a:t>culturas</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24</a:t>
            </a:fld>
            <a:endParaRPr lang="de-DE" altLang="de-DE">
              <a:latin typeface="Calibri Light"/>
            </a:endParaRPr>
          </a:p>
        </p:txBody>
      </p:sp>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40040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6"/>
          <p:cNvGraphicFramePr>
            <a:graphicFrameLocks noGrp="1"/>
          </p:cNvGraphicFramePr>
          <p:nvPr>
            <p:extLst>
              <p:ext uri="{D42A27DB-BD31-4B8C-83A1-F6EECF244321}">
                <p14:modId xmlns:p14="http://schemas.microsoft.com/office/powerpoint/2010/main" val="1101238248"/>
              </p:ext>
            </p:extLst>
          </p:nvPr>
        </p:nvGraphicFramePr>
        <p:xfrm>
          <a:off x="408955" y="2203704"/>
          <a:ext cx="11376000" cy="313947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75895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Gestos/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Comportamiento</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Posibles malentendidos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Ropa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¡Malentendidos entre adolescentes </a:t>
                      </a:r>
                      <a:r>
                        <a:rPr kumimoji="0" lang="de-DE"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 </a:t>
                      </a:r>
                      <a:r>
                        <a:rPr kumimoji="0" lang="es-E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adultos!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Los vestidos cortos o ajustados son muy normales para muchas adolescentes en los países occidentales pero inapropiados o provocativos para gente mayor o de otras culturas.  </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Malas</a:t>
            </a:r>
            <a:r>
              <a:rPr lang="en-US" sz="3600" dirty="0">
                <a:latin typeface="Calibri Light"/>
              </a:rPr>
              <a:t> </a:t>
            </a:r>
            <a:r>
              <a:rPr lang="en-US" sz="3600" dirty="0" err="1">
                <a:latin typeface="Calibri Light"/>
              </a:rPr>
              <a:t>interpretaciones</a:t>
            </a:r>
            <a:r>
              <a:rPr lang="en-US" sz="3600" dirty="0">
                <a:latin typeface="Calibri Light"/>
              </a:rPr>
              <a:t> </a:t>
            </a:r>
            <a:r>
              <a:rPr lang="en-US" sz="3600" dirty="0" err="1">
                <a:latin typeface="Calibri Light"/>
              </a:rPr>
              <a:t>comunes</a:t>
            </a:r>
            <a:r>
              <a:rPr lang="en-US" sz="3600" dirty="0">
                <a:latin typeface="Calibri Light"/>
              </a:rPr>
              <a:t> de </a:t>
            </a:r>
            <a:r>
              <a:rPr lang="en-US" sz="3600" dirty="0" err="1">
                <a:latin typeface="Calibri Light"/>
              </a:rPr>
              <a:t>gestos</a:t>
            </a:r>
            <a:r>
              <a:rPr lang="en-US" sz="3600" dirty="0">
                <a:latin typeface="Calibri Light"/>
              </a:rPr>
              <a:t> entre </a:t>
            </a:r>
            <a:r>
              <a:rPr lang="en-US" sz="3600" dirty="0" err="1">
                <a:latin typeface="Calibri Light"/>
              </a:rPr>
              <a:t>culturas</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25</a:t>
            </a:fld>
            <a:endParaRPr lang="de-DE" altLang="de-DE">
              <a:latin typeface="Calibri Light"/>
            </a:endParaRPr>
          </a:p>
        </p:txBody>
      </p:sp>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40040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101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2</a:t>
            </a:r>
          </a:p>
        </p:txBody>
      </p:sp>
      <p:sp>
        <p:nvSpPr>
          <p:cNvPr id="41987"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A continuación, verá unas fotos (o parte de una foto). </a:t>
            </a:r>
          </a:p>
          <a:p>
            <a:pPr eaLnBrk="1" hangingPunct="1"/>
            <a:r>
              <a:rPr lang="de-DE" altLang="de-DE" sz="2400" dirty="0">
                <a:solidFill>
                  <a:srgbClr val="333333"/>
                </a:solidFill>
                <a:latin typeface="Calibri Light"/>
              </a:rPr>
              <a:t>Por favor, intente descubrir qué es lo que la persona está pensando o haciendo. </a:t>
            </a:r>
          </a:p>
          <a:p>
            <a:pPr eaLnBrk="1" hangingPunct="1"/>
            <a:r>
              <a:rPr lang="es-ES" altLang="de-DE" sz="2400" dirty="0">
                <a:solidFill>
                  <a:srgbClr val="333333"/>
                </a:solidFill>
                <a:latin typeface="Calibri Light"/>
              </a:rPr>
              <a:t>Por favor, discutan en grupo cómo están de seguros de su decisión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43012"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Músico callejero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Hombre al que le han pisado el pie</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Pelea callejera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Hombre que recibe malas noticias</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27</a:t>
            </a:fld>
            <a:endParaRPr lang="de-DE" altLang="de-DE">
              <a:latin typeface="Calibri Light"/>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Músico callejero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al que le han pisado el pie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 callejera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que recibe malas noticias</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28</a:t>
            </a:fld>
            <a:endParaRPr lang="de-DE" altLang="de-DE">
              <a:latin typeface="Calibri Light"/>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a:t>
            </a:r>
            <a:r>
              <a:rPr lang="de-DE" altLang="de-DE" sz="2400" dirty="0" err="1">
                <a:solidFill>
                  <a:srgbClr val="004992"/>
                </a:solidFill>
                <a:latin typeface="Calibri Light"/>
              </a:rPr>
              <a:t>Pasión</a:t>
            </a:r>
            <a:r>
              <a:rPr lang="de-DE" altLang="de-DE" sz="2400" dirty="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Text Box 6"/>
          <p:cNvSpPr txBox="1">
            <a:spLocks noChangeArrowheads="1"/>
          </p:cNvSpPr>
          <p:nvPr/>
        </p:nvSpPr>
        <p:spPr bwMode="auto">
          <a:xfrm>
            <a:off x="5486399"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Mujer en el dentista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Mujer en el tunel del terror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Mujer en la sala de partos</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Noche de juerga de chicas</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29</a:t>
            </a:fld>
            <a:endParaRPr lang="de-DE" altLang="de-DE">
              <a:latin typeface="Calibri Light"/>
            </a:endParaRPr>
          </a:p>
        </p:txBody>
      </p:sp>
      <p:pic>
        <p:nvPicPr>
          <p:cNvPr id="10"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6"/>
          <p:cNvSpPr txBox="1">
            <a:spLocks noChangeArrowheads="1"/>
          </p:cNvSpPr>
          <p:nvPr/>
        </p:nvSpPr>
        <p:spPr bwMode="auto">
          <a:xfrm>
            <a:off x="5486399"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en el dentista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en el tunel del terror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en la sala de partos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Noche de juerga de chicas</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30</a:t>
            </a:fld>
            <a:endParaRPr lang="de-DE" altLang="de-DE">
              <a:latin typeface="Calibri Light"/>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a:t>
            </a:r>
            <a:r>
              <a:rPr lang="de-DE" altLang="de-DE" sz="2400" dirty="0" err="1">
                <a:solidFill>
                  <a:srgbClr val="004992"/>
                </a:solidFill>
                <a:latin typeface="Calibri Light"/>
              </a:rPr>
              <a:t>Alegría</a:t>
            </a:r>
            <a:r>
              <a:rPr lang="de-DE" altLang="de-DE" sz="2400" dirty="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7"/>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Chico que grita pidiendo ayuda tras un terremoto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Manifestación en Uganda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ondeando la bandera israelí</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Cantante de un coro gospel</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31</a:t>
            </a:fld>
            <a:endParaRPr lang="de-DE" altLang="de-DE">
              <a:latin typeface="Calibri Light"/>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5"/>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Chico que grita pidiendo ayuda tras un terremoto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Manifestación en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Jugador ondeando la bandera israelí</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Cantante de un coro gospel</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32</a:t>
            </a:fld>
            <a:endParaRPr lang="de-DE" altLang="de-DE">
              <a:latin typeface="Calibri Light"/>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aption_9"/>
          <p:cNvSpPr txBox="1">
            <a:spLocks noChangeArrowheads="1"/>
          </p:cNvSpPr>
          <p:nvPr/>
        </p:nvSpPr>
        <p:spPr bwMode="auto">
          <a:xfrm>
            <a:off x="1598771" y="2198941"/>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49155" name="Text Box 1034"/>
          <p:cNvSpPr txBox="1">
            <a:spLocks noChangeArrowheads="1"/>
          </p:cNvSpPr>
          <p:nvPr/>
        </p:nvSpPr>
        <p:spPr bwMode="auto">
          <a:xfrm>
            <a:off x="5486400" y="2203704"/>
            <a:ext cx="585216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Una joven le grita algo a su novio encarcelado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Negociando el mejor precio en el mercado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Fan histérica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Cantante realizando un espectáculo en vivo</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33</a:t>
            </a:fld>
            <a:endParaRPr lang="de-DE" altLang="de-DE">
              <a:latin typeface="Calibri Light"/>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1034"/>
          <p:cNvSpPr txBox="1">
            <a:spLocks noChangeArrowheads="1"/>
          </p:cNvSpPr>
          <p:nvPr/>
        </p:nvSpPr>
        <p:spPr bwMode="auto">
          <a:xfrm>
            <a:off x="5486400" y="2203704"/>
            <a:ext cx="585216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Una joven le grita algo a su novio encarcelado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Negociando el mejor precio en el mercado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Fan histérica (Tokio Hotel)</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Cantante realizando un espectáculo en vivo</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34</a:t>
            </a:fld>
            <a:endParaRPr lang="de-DE" altLang="de-DE">
              <a:latin typeface="Calibri Light"/>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¡Tensión!</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5486399" y="2203704"/>
            <a:ext cx="585216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Atleta pillado en un control anti-doping</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El jugador ha perdido una gran oportunidad</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Hombre en el baño</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Hombre rezando</a:t>
            </a:r>
            <a:endParaRPr lang="de-DE"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35</a:t>
            </a:fld>
            <a:endParaRPr lang="de-DE" altLang="de-DE">
              <a:latin typeface="Calibri Light"/>
            </a:endParaRP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4"/>
          <p:cNvSpPr txBox="1">
            <a:spLocks noChangeArrowheads="1"/>
          </p:cNvSpPr>
          <p:nvPr/>
        </p:nvSpPr>
        <p:spPr bwMode="auto">
          <a:xfrm>
            <a:off x="5486399" y="2203704"/>
            <a:ext cx="585216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Atleta pillado en un control anti-doping</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El jugador ha perdido una gran oportunidad</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Hombre en el baño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Hombre rezando</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36</a:t>
            </a:fld>
            <a:endParaRPr lang="de-DE" altLang="de-DE">
              <a:latin typeface="Calibri Light"/>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4 – Empatizar, Primera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dirty="0" err="1">
                <a:solidFill>
                  <a:srgbClr val="333333"/>
                </a:solidFill>
                <a:latin typeface="Calibri Light"/>
                <a:ea typeface="ＭＳ Ｐゴシック" panose="020B0600070205080204" pitchFamily="34" charset="-128"/>
              </a:rPr>
              <a:t>cuidaosamente</a:t>
            </a:r>
            <a:r>
              <a:rPr lang="es-ES" dirty="0">
                <a:solidFill>
                  <a:srgbClr val="333333"/>
                </a:solidFill>
                <a:latin typeface="Calibri Light"/>
                <a:ea typeface="ＭＳ Ｐゴシック" panose="020B0600070205080204" pitchFamily="34" charset="-128"/>
              </a:rPr>
              <a:t> los vídeos antes de mostrarlos</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075641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Corredor de maratón exhausto</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Hombre inconsciente</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Monje concentrado en el rezo</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Gengis Kan (emperador mongol)</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38</a:t>
            </a:fld>
            <a:endParaRPr lang="de-DE" altLang="de-DE">
              <a:latin typeface="Calibri Light"/>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Corredor de maratón exhausto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Hombre inconsciente</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Monje concentrado en el rezo</a:t>
            </a: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Calibri Light"/>
              </a:rPr>
              <a:t>Gengis</a:t>
            </a:r>
            <a:r>
              <a:rPr lang="es-ES" altLang="de-DE" sz="2400" dirty="0">
                <a:solidFill>
                  <a:srgbClr val="333333"/>
                </a:solidFill>
                <a:latin typeface="Calibri Light"/>
              </a:rPr>
              <a:t> Kan (emperador mongol)</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39</a:t>
            </a:fld>
            <a:endParaRPr lang="de-DE" altLang="de-DE">
              <a:latin typeface="Calibri Light"/>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Text Box 4"/>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Policía enfadado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Director de orquesta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Músico en una procesión de funeral (Nueva Orleans)</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Conductor de tren</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40</a:t>
            </a:fld>
            <a:endParaRPr lang="de-DE" altLang="de-DE">
              <a:latin typeface="Calibri Light"/>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4"/>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Policía enfadado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Director de orquesta</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Músico en una procesión de funeral (Nueva Orleans)</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Conductor de tren</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41</a:t>
            </a:fld>
            <a:endParaRPr lang="de-DE" altLang="de-DE">
              <a:latin typeface="Calibri Light"/>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7"/>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Un hombre que se queja de una multa de aparcamiento</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Director presentando a su orquesta</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Actor que recibe un gran aplauso</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Ensayo de ballet con ropa de calle</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42</a:t>
            </a:fld>
            <a:endParaRPr lang="de-DE" altLang="de-DE">
              <a:latin typeface="Calibri Light"/>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4"/>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Un hombre que se queja de una multa de aparcamiento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Director presentando a su orquesta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Actor que recibe un gran aplauso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Ensayo de ballet con ropa de calle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43</a:t>
            </a:fld>
            <a:endParaRPr lang="de-DE" altLang="de-DE">
              <a:latin typeface="Calibri Light"/>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Ira!</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Gula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Lujuria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err="1">
                <a:solidFill>
                  <a:srgbClr val="333333"/>
                </a:solidFill>
                <a:latin typeface="Calibri Light"/>
                <a:ea typeface="+mn-ea"/>
              </a:rPr>
              <a:t>Codicia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err="1">
                <a:solidFill>
                  <a:srgbClr val="333333"/>
                </a:solidFill>
                <a:latin typeface="Calibri Light"/>
                <a:ea typeface="+mn-ea"/>
              </a:rPr>
              <a:t>Orgullo</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err="1">
                <a:solidFill>
                  <a:srgbClr val="333333"/>
                </a:solidFill>
                <a:latin typeface="Calibri Light"/>
                <a:ea typeface="+mn-ea"/>
              </a:rPr>
              <a:t>Pereza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Envidia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a:solidFill>
                  <a:srgbClr val="333333"/>
                </a:solidFill>
                <a:latin typeface="Calibri Light"/>
                <a:ea typeface="+mn-ea"/>
              </a:rPr>
              <a:t>Ira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Los </a:t>
            </a:r>
            <a:r>
              <a:rPr lang="en-US" sz="3600" dirty="0" err="1">
                <a:latin typeface="Calibri Light"/>
              </a:rPr>
              <a:t>siete</a:t>
            </a:r>
            <a:r>
              <a:rPr lang="en-US" sz="3600" dirty="0">
                <a:latin typeface="Calibri Light"/>
              </a:rPr>
              <a:t> </a:t>
            </a:r>
            <a:r>
              <a:rPr lang="en-US" sz="3600" dirty="0" err="1">
                <a:latin typeface="Calibri Light"/>
              </a:rPr>
              <a:t>pecados</a:t>
            </a:r>
            <a:r>
              <a:rPr lang="en-US" sz="3600" dirty="0">
                <a:latin typeface="Calibri Light"/>
              </a:rPr>
              <a:t> </a:t>
            </a:r>
            <a:r>
              <a:rPr lang="en-US" sz="3600" dirty="0" err="1">
                <a:latin typeface="Calibri Light"/>
              </a:rPr>
              <a:t>capitales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dirty="0" err="1">
                <a:latin typeface="Calibri Light"/>
              </a:rPr>
              <a:t>Entrenamiento</a:t>
            </a:r>
            <a:r>
              <a:rPr lang="de-DE" dirty="0">
                <a:latin typeface="Calibri Light"/>
              </a:rPr>
              <a:t> </a:t>
            </a:r>
            <a:r>
              <a:rPr lang="de-DE" dirty="0" err="1">
                <a:latin typeface="Calibri Light"/>
              </a:rPr>
              <a:t>Metacognitivo</a:t>
            </a:r>
            <a:r>
              <a:rPr lang="de-DE" dirty="0">
                <a:latin typeface="Calibri Light"/>
              </a:rPr>
              <a:t> 4 – </a:t>
            </a:r>
            <a:r>
              <a:rPr lang="de-DE" dirty="0" err="1">
                <a:latin typeface="Calibri Light"/>
              </a:rPr>
              <a:t>Empatizar</a:t>
            </a:r>
            <a:r>
              <a:rPr lang="de-DE" dirty="0">
                <a:latin typeface="Calibri Light"/>
              </a:rPr>
              <a:t>, Primera Parte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pic>
        <p:nvPicPr>
          <p:cNvPr id="5" name="Grafik 4">
            <a:extLst>
              <a:ext uri="{FF2B5EF4-FFF2-40B4-BE49-F238E27FC236}">
                <a16:creationId xmlns:a16="http://schemas.microsoft.com/office/drawing/2014/main" id="{A81B5385-FE4A-4BC9-B89C-150009ADE727}"/>
              </a:ext>
            </a:extLst>
          </p:cNvPr>
          <p:cNvPicPr>
            <a:picLocks noChangeAspect="1"/>
          </p:cNvPicPr>
          <p:nvPr/>
        </p:nvPicPr>
        <p:blipFill>
          <a:blip r:embed="rId4"/>
          <a:stretch>
            <a:fillRect/>
          </a:stretch>
        </p:blipFill>
        <p:spPr>
          <a:xfrm>
            <a:off x="906821" y="3652289"/>
            <a:ext cx="1115665" cy="566977"/>
          </a:xfrm>
          <a:prstGeom prst="rect">
            <a:avLst/>
          </a:prstGeom>
        </p:spPr>
      </p:pic>
      <p:pic>
        <p:nvPicPr>
          <p:cNvPr id="6" name="Grafik 5">
            <a:extLst>
              <a:ext uri="{FF2B5EF4-FFF2-40B4-BE49-F238E27FC236}">
                <a16:creationId xmlns:a16="http://schemas.microsoft.com/office/drawing/2014/main" id="{83F90E65-56F0-488A-BDDC-2CFCBE399D84}"/>
              </a:ext>
            </a:extLst>
          </p:cNvPr>
          <p:cNvPicPr>
            <a:picLocks noChangeAspect="1"/>
          </p:cNvPicPr>
          <p:nvPr/>
        </p:nvPicPr>
        <p:blipFill>
          <a:blip r:embed="rId4"/>
          <a:stretch>
            <a:fillRect/>
          </a:stretch>
        </p:blipFill>
        <p:spPr>
          <a:xfrm>
            <a:off x="3339105" y="3586337"/>
            <a:ext cx="1115665" cy="56697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Lujuria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Gula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de-DE" altLang="de-DE" sz="2400" dirty="0" err="1">
                <a:solidFill>
                  <a:srgbClr val="333333"/>
                </a:solidFill>
                <a:latin typeface="Calibri Light"/>
                <a:ea typeface="+mn-ea"/>
              </a:rPr>
              <a:t>Codicia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de-DE" altLang="de-DE" sz="2400" dirty="0" err="1">
                <a:solidFill>
                  <a:srgbClr val="333333"/>
                </a:solidFill>
                <a:latin typeface="Calibri Light"/>
                <a:ea typeface="+mn-ea"/>
              </a:rPr>
              <a:t>Pereza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de-DE" altLang="de-DE" sz="2400" dirty="0">
                <a:solidFill>
                  <a:srgbClr val="333333"/>
                </a:solidFill>
                <a:latin typeface="Calibri Light"/>
                <a:ea typeface="+mn-ea"/>
              </a:rPr>
              <a:t>Ira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Envidia</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Orgullo</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Los </a:t>
            </a:r>
            <a:r>
              <a:rPr lang="en-US" sz="3600" dirty="0" err="1">
                <a:latin typeface="Calibri Light"/>
              </a:rPr>
              <a:t>siete</a:t>
            </a:r>
            <a:r>
              <a:rPr lang="en-US" sz="3600" dirty="0">
                <a:latin typeface="Calibri Light"/>
              </a:rPr>
              <a:t> </a:t>
            </a:r>
            <a:r>
              <a:rPr lang="en-US" sz="3600" dirty="0" err="1">
                <a:latin typeface="Calibri Light"/>
              </a:rPr>
              <a:t>pecados</a:t>
            </a:r>
            <a:r>
              <a:rPr lang="en-US" sz="3600" dirty="0">
                <a:latin typeface="Calibri Light"/>
              </a:rPr>
              <a:t> </a:t>
            </a:r>
            <a:r>
              <a:rPr lang="en-US" sz="3600" dirty="0" err="1">
                <a:latin typeface="Calibri Light"/>
              </a:rPr>
              <a:t>capitales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dirty="0" err="1">
                <a:latin typeface="Calibri Light"/>
              </a:rPr>
              <a:t>Entrenamiento</a:t>
            </a:r>
            <a:r>
              <a:rPr lang="de-DE" dirty="0">
                <a:latin typeface="Calibri Light"/>
              </a:rPr>
              <a:t> </a:t>
            </a:r>
            <a:r>
              <a:rPr lang="de-DE" dirty="0" err="1">
                <a:latin typeface="Calibri Light"/>
              </a:rPr>
              <a:t>Metacognitivo</a:t>
            </a:r>
            <a:r>
              <a:rPr lang="de-DE" dirty="0">
                <a:latin typeface="Calibri Light"/>
              </a:rPr>
              <a:t> 4 – </a:t>
            </a:r>
            <a:r>
              <a:rPr lang="de-DE" dirty="0" err="1">
                <a:latin typeface="Calibri Light"/>
              </a:rPr>
              <a:t>Empatizar</a:t>
            </a:r>
            <a:r>
              <a:rPr lang="de-DE" dirty="0">
                <a:latin typeface="Calibri Light"/>
              </a:rPr>
              <a:t>, Primera Parte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pic>
        <p:nvPicPr>
          <p:cNvPr id="5" name="Grafik 4">
            <a:extLst>
              <a:ext uri="{FF2B5EF4-FFF2-40B4-BE49-F238E27FC236}">
                <a16:creationId xmlns:a16="http://schemas.microsoft.com/office/drawing/2014/main" id="{07DA9D17-AA83-4514-B33C-049BC2466AE8}"/>
              </a:ext>
            </a:extLst>
          </p:cNvPr>
          <p:cNvPicPr>
            <a:picLocks noChangeAspect="1"/>
          </p:cNvPicPr>
          <p:nvPr/>
        </p:nvPicPr>
        <p:blipFill>
          <a:blip r:embed="rId4"/>
          <a:stretch>
            <a:fillRect/>
          </a:stretch>
        </p:blipFill>
        <p:spPr>
          <a:xfrm>
            <a:off x="941734" y="3621378"/>
            <a:ext cx="1115665" cy="566977"/>
          </a:xfrm>
          <a:prstGeom prst="rect">
            <a:avLst/>
          </a:prstGeom>
        </p:spPr>
      </p:pic>
      <p:pic>
        <p:nvPicPr>
          <p:cNvPr id="6" name="Grafik 5">
            <a:extLst>
              <a:ext uri="{FF2B5EF4-FFF2-40B4-BE49-F238E27FC236}">
                <a16:creationId xmlns:a16="http://schemas.microsoft.com/office/drawing/2014/main" id="{E02A3CA7-20E9-4F37-A3C4-76B1BFE7BECE}"/>
              </a:ext>
            </a:extLst>
          </p:cNvPr>
          <p:cNvPicPr>
            <a:picLocks noChangeAspect="1"/>
          </p:cNvPicPr>
          <p:nvPr/>
        </p:nvPicPr>
        <p:blipFill>
          <a:blip r:embed="rId4"/>
          <a:stretch>
            <a:fillRect/>
          </a:stretch>
        </p:blipFill>
        <p:spPr>
          <a:xfrm>
            <a:off x="3386612" y="3714683"/>
            <a:ext cx="1115665" cy="566977"/>
          </a:xfrm>
          <a:prstGeom prst="rect">
            <a:avLst/>
          </a:prstGeom>
        </p:spPr>
      </p:pic>
    </p:spTree>
    <p:extLst>
      <p:ext uri="{BB962C8B-B14F-4D97-AF65-F5344CB8AC3E}">
        <p14:creationId xmlns:p14="http://schemas.microsoft.com/office/powerpoint/2010/main" val="1326881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5"/>
          <p:cNvSpPr txBox="1">
            <a:spLocks noChangeArrowheads="1"/>
          </p:cNvSpPr>
          <p:nvPr/>
        </p:nvSpPr>
        <p:spPr bwMode="auto">
          <a:xfrm>
            <a:off x="5486400" y="2203704"/>
            <a:ext cx="585216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Mujer riéndose</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La mujer está contando que el avión en el que está su marido se ha perdido</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La mujer disfruta con la mala suerte de otro</a:t>
            </a:r>
          </a:p>
          <a:p>
            <a:pPr eaLnBrk="1" hangingPunct="1">
              <a:lnSpc>
                <a:spcPct val="105000"/>
              </a:lnSpc>
              <a:spcBef>
                <a:spcPts val="1999"/>
              </a:spcBef>
              <a:spcAft>
                <a:spcPts val="0"/>
              </a:spcAft>
              <a:buClr>
                <a:srgbClr val="333333"/>
              </a:buClr>
              <a:buFont typeface="WingDings"/>
              <a:buAutoNum type="arabicPeriod"/>
            </a:pPr>
            <a:r>
              <a:rPr lang="es-ES" altLang="de-DE" sz="2400">
                <a:solidFill>
                  <a:srgbClr val="333333"/>
                </a:solidFill>
                <a:latin typeface="Calibri Light"/>
              </a:rPr>
              <a:t>La mujer está contando que suspendió un examen</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dirty="0" err="1">
                <a:latin typeface="Calibri Light"/>
              </a:rPr>
              <a:t>Entrenamiento</a:t>
            </a:r>
            <a:r>
              <a:rPr lang="de-DE" dirty="0">
                <a:latin typeface="Calibri Light"/>
              </a:rPr>
              <a:t> </a:t>
            </a:r>
            <a:r>
              <a:rPr lang="de-DE" dirty="0" err="1">
                <a:latin typeface="Calibri Light"/>
              </a:rPr>
              <a:t>Metacognitivo</a:t>
            </a:r>
            <a:r>
              <a:rPr lang="de-DE" dirty="0">
                <a:latin typeface="Calibri Light"/>
              </a:rPr>
              <a:t> 4 – </a:t>
            </a:r>
            <a:r>
              <a:rPr lang="de-DE" dirty="0" err="1">
                <a:latin typeface="Calibri Light"/>
              </a:rPr>
              <a:t>Empatizar</a:t>
            </a:r>
            <a:r>
              <a:rPr lang="de-DE" dirty="0">
                <a:latin typeface="Calibri Light"/>
              </a:rPr>
              <a:t>,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46</a:t>
            </a:fld>
            <a:endParaRPr lang="de-DE" altLang="de-DE">
              <a:latin typeface="Calibri Light"/>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5"/>
          <p:cNvSpPr txBox="1">
            <a:spLocks noChangeArrowheads="1"/>
          </p:cNvSpPr>
          <p:nvPr/>
        </p:nvSpPr>
        <p:spPr bwMode="auto">
          <a:xfrm>
            <a:off x="5486400" y="2203704"/>
            <a:ext cx="585216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Mujer riéndose</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La mujer está contando que el avión en el que está su marido se ha perdido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La mujer disfruta con la mala suerte de otro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La mujer está contando que suspendió un examen</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47</a:t>
            </a:fld>
            <a:endParaRPr lang="de-DE" altLang="de-DE">
              <a:latin typeface="Calibri Light"/>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¡Alegría!</a:t>
            </a:r>
            <a:endParaRPr lang="en-GB"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Text Box 2"/>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Jugador incrédulo ante su gol marcado por suerte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Enfadado por la decisión del árbitro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Descontento por el gol fallado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Suplente aburrido</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48</a:t>
            </a:fld>
            <a:endParaRPr lang="de-DE" altLang="de-DE">
              <a:latin typeface="Calibri Light"/>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598771" y="2198942"/>
            <a:ext cx="219456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Jugador incrédulo ante su gol marcado por suerte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es-ES" altLang="de-DE" sz="2400" dirty="0">
                <a:solidFill>
                  <a:srgbClr val="004992"/>
                </a:solidFill>
                <a:latin typeface="Calibri Light"/>
              </a:rPr>
              <a:t>Enfadado por la decisión del árbitro</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Descontento por el gol fallado</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Suplente aburrido</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49</a:t>
            </a:fld>
            <a:endParaRPr lang="de-DE" altLang="de-DE">
              <a:latin typeface="Calibri Light"/>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¡Enfado!</a:t>
            </a:r>
            <a:endParaRPr lang="en-GB"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50</a:t>
            </a:fld>
            <a:endParaRPr lang="de-DE" altLang="de-DE">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no </a:t>
            </a:r>
            <a:r>
              <a:rPr lang="en-US" altLang="de-DE" sz="2400" dirty="0" err="1">
                <a:solidFill>
                  <a:srgbClr val="333333"/>
                </a:solidFill>
                <a:latin typeface="Calibri Light"/>
                <a:ea typeface="MS PGothic" panose="020B0600070205080204" pitchFamily="34" charset="-128"/>
              </a:rPr>
              <a:t>muestran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expresión</a:t>
            </a:r>
            <a:r>
              <a:rPr lang="en-US" altLang="de-DE" sz="2400" dirty="0">
                <a:solidFill>
                  <a:srgbClr val="333333"/>
                </a:solidFill>
                <a:latin typeface="Calibri Light"/>
                <a:ea typeface="MS PGothic" panose="020B0600070205080204" pitchFamily="34" charset="-128"/>
              </a:rPr>
              <a:t> facial, sea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naturaleza</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enfermedad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Parkinson),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lo que se </a:t>
            </a:r>
            <a:r>
              <a:rPr lang="en-US" altLang="de-DE" sz="2400" dirty="0" err="1">
                <a:solidFill>
                  <a:srgbClr val="333333"/>
                </a:solidFill>
                <a:latin typeface="Calibri Light"/>
                <a:ea typeface="MS PGothic" panose="020B0600070205080204" pitchFamily="34" charset="-128"/>
              </a:rPr>
              <a:t>hace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difícil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deducir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cuáles</a:t>
            </a:r>
            <a:r>
              <a:rPr lang="en-US" altLang="de-DE" sz="2400" dirty="0">
                <a:solidFill>
                  <a:srgbClr val="333333"/>
                </a:solidFill>
                <a:latin typeface="Calibri Light"/>
                <a:ea typeface="MS PGothic" panose="020B0600070205080204" pitchFamily="34" charset="-128"/>
              </a:rPr>
              <a:t> son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internas</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51</a:t>
            </a:fld>
            <a:endParaRPr lang="de-DE" altLang="de-DE">
              <a:latin typeface="Calibri Light"/>
            </a:endParaRPr>
          </a:p>
        </p:txBody>
      </p:sp>
    </p:spTree>
    <p:extLst>
      <p:ext uri="{BB962C8B-B14F-4D97-AF65-F5344CB8AC3E}">
        <p14:creationId xmlns:p14="http://schemas.microsoft.com/office/powerpoint/2010/main" val="2970767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no </a:t>
            </a:r>
            <a:r>
              <a:rPr lang="en-US" altLang="de-DE" sz="2400" dirty="0" err="1">
                <a:solidFill>
                  <a:srgbClr val="333333"/>
                </a:solidFill>
                <a:latin typeface="Calibri Light"/>
                <a:ea typeface="MS PGothic" panose="020B0600070205080204" pitchFamily="34" charset="-128"/>
              </a:rPr>
              <a:t>muestran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expresión</a:t>
            </a:r>
            <a:r>
              <a:rPr lang="en-US" altLang="de-DE" sz="2400" dirty="0">
                <a:solidFill>
                  <a:srgbClr val="333333"/>
                </a:solidFill>
                <a:latin typeface="Calibri Light"/>
                <a:ea typeface="MS PGothic" panose="020B0600070205080204" pitchFamily="34" charset="-128"/>
              </a:rPr>
              <a:t> facial, sea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naturaleza</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enfermedad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Parkinson),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lo que se </a:t>
            </a:r>
            <a:r>
              <a:rPr lang="en-US" altLang="de-DE" sz="2400" dirty="0" err="1">
                <a:solidFill>
                  <a:srgbClr val="333333"/>
                </a:solidFill>
                <a:latin typeface="Calibri Light"/>
                <a:ea typeface="MS PGothic" panose="020B0600070205080204" pitchFamily="34" charset="-128"/>
              </a:rPr>
              <a:t>hace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difícil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deducir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cuáles</a:t>
            </a:r>
            <a:r>
              <a:rPr lang="en-US" altLang="de-DE" sz="2400" dirty="0">
                <a:solidFill>
                  <a:srgbClr val="333333"/>
                </a:solidFill>
                <a:latin typeface="Calibri Light"/>
                <a:ea typeface="MS PGothic" panose="020B0600070205080204" pitchFamily="34" charset="-128"/>
              </a:rPr>
              <a:t> son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internas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Se </a:t>
            </a:r>
            <a:r>
              <a:rPr lang="en-US" altLang="de-DE" sz="2400" dirty="0" err="1">
                <a:solidFill>
                  <a:srgbClr val="333333"/>
                </a:solidFill>
                <a:latin typeface="Calibri Light"/>
                <a:ea typeface="MS PGothic" panose="020B0600070205080204" pitchFamily="34" charset="-128"/>
              </a:rPr>
              <a:t>debe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adicional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conocimiento</a:t>
            </a:r>
            <a:r>
              <a:rPr lang="en-US" altLang="de-DE" sz="2400" dirty="0">
                <a:solidFill>
                  <a:srgbClr val="333333"/>
                </a:solidFill>
                <a:latin typeface="Calibri Light"/>
                <a:ea typeface="MS PGothic" panose="020B0600070205080204" pitchFamily="34" charset="-128"/>
              </a:rPr>
              <a:t> a priori de la persona y, </a:t>
            </a:r>
            <a:r>
              <a:rPr lang="en-US" altLang="de-DE" sz="2400" dirty="0" err="1">
                <a:solidFill>
                  <a:srgbClr val="333333"/>
                </a:solidFill>
                <a:latin typeface="Calibri Light"/>
                <a:ea typeface="MS PGothic" panose="020B0600070205080204" pitchFamily="34" charset="-128"/>
              </a:rPr>
              <a:t>si</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posible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preguntar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directamente</a:t>
            </a:r>
            <a:r>
              <a:rPr lang="en-US" altLang="de-DE" sz="2400" dirty="0">
                <a:solidFill>
                  <a:srgbClr val="333333"/>
                </a:solidFill>
                <a:latin typeface="Calibri Light"/>
                <a:ea typeface="MS PGothic" panose="020B0600070205080204" pitchFamily="34" charset="-128"/>
              </a:rPr>
              <a:t>) antes de </a:t>
            </a:r>
            <a:r>
              <a:rPr lang="en-US" altLang="de-DE" sz="2400" dirty="0" err="1">
                <a:solidFill>
                  <a:srgbClr val="333333"/>
                </a:solidFill>
                <a:latin typeface="Calibri Light"/>
                <a:ea typeface="MS PGothic" panose="020B0600070205080204" pitchFamily="34" charset="-128"/>
              </a:rPr>
              <a:t>interpretar</a:t>
            </a:r>
            <a:r>
              <a:rPr lang="en-US" altLang="de-DE" sz="2400" dirty="0">
                <a:solidFill>
                  <a:srgbClr val="333333"/>
                </a:solidFill>
                <a:latin typeface="Calibri Light"/>
                <a:ea typeface="MS PGothic" panose="020B0600070205080204" pitchFamily="34" charset="-128"/>
              </a:rPr>
              <a:t> 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52</a:t>
            </a:fld>
            <a:endParaRPr lang="de-DE" altLang="de-DE">
              <a:latin typeface="Calibri Light"/>
            </a:endParaRPr>
          </a:p>
        </p:txBody>
      </p:sp>
    </p:spTree>
    <p:extLst>
      <p:ext uri="{BB962C8B-B14F-4D97-AF65-F5344CB8AC3E}">
        <p14:creationId xmlns:p14="http://schemas.microsoft.com/office/powerpoint/2010/main" val="2602542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3600" dirty="0">
                <a:solidFill>
                  <a:srgbClr val="004992"/>
                </a:solidFill>
                <a:ea typeface="+mn-ea"/>
                <a:cs typeface="+mn-cs"/>
              </a:rPr>
              <a:t>Conjunto de Tareas 3</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e-DE" sz="2400" dirty="0">
                <a:solidFill>
                  <a:srgbClr val="333333"/>
                </a:solidFill>
                <a:latin typeface="Calibri Light"/>
                <a:ea typeface="ＭＳ Ｐゴシック" pitchFamily="34" charset="-128"/>
              </a:rPr>
              <a:t>Se mostrará una secuencia de imágenes.</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ea typeface="ＭＳ Ｐゴシック" pitchFamily="34" charset="-128"/>
              </a:rPr>
              <a:t>Las </a:t>
            </a:r>
            <a:r>
              <a:rPr lang="en-US" sz="2400" dirty="0" err="1">
                <a:solidFill>
                  <a:srgbClr val="333333"/>
                </a:solidFill>
                <a:latin typeface="Calibri Light"/>
                <a:ea typeface="ＭＳ Ｐゴシック" pitchFamily="34" charset="-128"/>
              </a:rPr>
              <a:t>imágenes</a:t>
            </a:r>
            <a:r>
              <a:rPr lang="en-US" sz="2400" dirty="0">
                <a:solidFill>
                  <a:srgbClr val="333333"/>
                </a:solidFill>
                <a:latin typeface="Calibri Light"/>
                <a:ea typeface="ＭＳ Ｐゴシック" pitchFamily="34" charset="-128"/>
              </a:rPr>
              <a:t> 1-3 se </a:t>
            </a:r>
            <a:r>
              <a:rPr lang="en-US" sz="2400" dirty="0" err="1">
                <a:solidFill>
                  <a:srgbClr val="333333"/>
                </a:solidFill>
                <a:latin typeface="Calibri Light"/>
                <a:ea typeface="ＭＳ Ｐゴシック" pitchFamily="34" charset="-128"/>
              </a:rPr>
              <a:t>muestran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orden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inverso</a:t>
            </a:r>
            <a:r>
              <a:rPr lang="en-US" sz="2400" dirty="0">
                <a:solidFill>
                  <a:srgbClr val="333333"/>
                </a:solidFill>
                <a:latin typeface="Calibri Light"/>
                <a:ea typeface="ＭＳ Ｐゴシック" pitchFamily="34" charset="-128"/>
              </a:rPr>
              <a:t>, o sea, la </a:t>
            </a:r>
            <a:r>
              <a:rPr lang="en-US" sz="2400" dirty="0" err="1">
                <a:solidFill>
                  <a:srgbClr val="333333"/>
                </a:solidFill>
                <a:latin typeface="Calibri Light"/>
                <a:ea typeface="ＭＳ Ｐゴシック" pitchFamily="34" charset="-128"/>
              </a:rPr>
              <a:t>tercera</a:t>
            </a:r>
            <a:r>
              <a:rPr lang="en-US" sz="2400" dirty="0">
                <a:solidFill>
                  <a:srgbClr val="333333"/>
                </a:solidFill>
                <a:latin typeface="Calibri Light"/>
                <a:ea typeface="ＭＳ Ｐゴシック" pitchFamily="34" charset="-128"/>
              </a:rPr>
              <a:t> imagen se </a:t>
            </a:r>
            <a:r>
              <a:rPr lang="en-US" sz="2400" dirty="0" err="1">
                <a:solidFill>
                  <a:srgbClr val="333333"/>
                </a:solidFill>
                <a:latin typeface="Calibri Light"/>
                <a:ea typeface="ＭＳ Ｐゴシック" pitchFamily="34" charset="-128"/>
              </a:rPr>
              <a:t>presenta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primer </a:t>
            </a:r>
            <a:r>
              <a:rPr lang="en-US" sz="2400" dirty="0" err="1">
                <a:solidFill>
                  <a:srgbClr val="333333"/>
                </a:solidFill>
                <a:latin typeface="Calibri Light"/>
                <a:ea typeface="ＭＳ Ｐゴシック" pitchFamily="34" charset="-128"/>
              </a:rPr>
              <a:t>lugar</a:t>
            </a:r>
            <a:r>
              <a:rPr lang="en-US" sz="2400" dirty="0">
                <a:solidFill>
                  <a:srgbClr val="333333"/>
                </a:solidFill>
                <a:latin typeface="Calibri Light"/>
                <a:ea typeface="ＭＳ Ｐゴシック" pitchFamily="34" charset="-128"/>
              </a:rPr>
              <a:t>. </a:t>
            </a:r>
          </a:p>
          <a:p>
            <a:pPr marL="342900" lvl="0" indent="-342900" defTabSz="914400" fontAlgn="base">
              <a:buClr>
                <a:srgbClr val="000000"/>
              </a:buClr>
              <a:buFont typeface="WingDings"/>
              <a:buChar char=""/>
              <a:tabLst>
                <a:tab pos="361950" algn="l"/>
              </a:tabLst>
              <a:defRPr/>
            </a:pPr>
            <a:r>
              <a:rPr lang="en-US" sz="2400" dirty="0" err="1">
                <a:solidFill>
                  <a:srgbClr val="333333"/>
                </a:solidFill>
                <a:latin typeface="Calibri Light"/>
                <a:ea typeface="ＭＳ Ｐゴシック" pitchFamily="34" charset="-128"/>
              </a:rPr>
              <a:t>Después</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ver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cada</a:t>
            </a:r>
            <a:r>
              <a:rPr lang="en-US" sz="2400" dirty="0">
                <a:solidFill>
                  <a:srgbClr val="333333"/>
                </a:solidFill>
                <a:latin typeface="Calibri Light"/>
                <a:ea typeface="ＭＳ Ｐゴシック" pitchFamily="34" charset="-128"/>
              </a:rPr>
              <a:t> imagen, se les </a:t>
            </a:r>
            <a:r>
              <a:rPr lang="en-US" sz="2400" dirty="0" err="1">
                <a:solidFill>
                  <a:srgbClr val="333333"/>
                </a:solidFill>
                <a:latin typeface="Calibri Light"/>
                <a:ea typeface="ＭＳ Ｐゴシック" pitchFamily="34" charset="-128"/>
              </a:rPr>
              <a:t>pedirá</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escojan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una</a:t>
            </a:r>
            <a:r>
              <a:rPr lang="en-US" sz="2400" dirty="0">
                <a:solidFill>
                  <a:srgbClr val="333333"/>
                </a:solidFill>
                <a:latin typeface="Calibri Light"/>
                <a:ea typeface="ＭＳ Ｐゴシック" pitchFamily="34" charset="-128"/>
              </a:rPr>
              <a:t> de las 3 </a:t>
            </a:r>
            <a:r>
              <a:rPr lang="en-US" sz="2400" dirty="0" err="1">
                <a:solidFill>
                  <a:srgbClr val="333333"/>
                </a:solidFill>
                <a:latin typeface="Calibri Light"/>
                <a:ea typeface="ＭＳ Ｐゴシック" pitchFamily="34" charset="-128"/>
              </a:rPr>
              <a:t>alternativas</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explique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lógicamente</a:t>
            </a:r>
            <a:r>
              <a:rPr lang="en-US" sz="2400" dirty="0">
                <a:solidFill>
                  <a:srgbClr val="333333"/>
                </a:solidFill>
                <a:latin typeface="Calibri Light"/>
                <a:ea typeface="ＭＳ Ｐゴシック" pitchFamily="34" charset="-128"/>
              </a:rPr>
              <a:t> lo que </a:t>
            </a:r>
            <a:r>
              <a:rPr lang="en-US" sz="2400" dirty="0" err="1">
                <a:solidFill>
                  <a:srgbClr val="333333"/>
                </a:solidFill>
                <a:latin typeface="Calibri Light"/>
                <a:ea typeface="ＭＳ Ｐゴシック" pitchFamily="34" charset="-128"/>
              </a:rPr>
              <a:t>está</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pasando</a:t>
            </a:r>
            <a:r>
              <a:rPr lang="en-US" sz="2400" dirty="0">
                <a:solidFill>
                  <a:srgbClr val="333333"/>
                </a:solidFill>
                <a:latin typeface="Calibri Light"/>
                <a:ea typeface="ＭＳ Ｐゴシック" pitchFamily="34" charset="-128"/>
              </a:rPr>
              <a:t>.</a:t>
            </a:r>
            <a:r>
              <a:rPr lang="de-DE" sz="900" i="1" dirty="0">
                <a:solidFill>
                  <a:srgbClr val="333333"/>
                </a:solidFill>
                <a:latin typeface="Calibri Light"/>
                <a:ea typeface="ＭＳ Ｐゴシック" pitchFamily="34" charset="-128"/>
              </a:rPr>
              <a:t>.</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54</a:t>
            </a:fld>
            <a:endParaRPr lang="de-DE" altLang="de-DE">
              <a:latin typeface="Calibri Light"/>
            </a:endParaRPr>
          </a:p>
        </p:txBody>
      </p:sp>
      <p:pic>
        <p:nvPicPr>
          <p:cNvPr id="18"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3"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4"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5"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55</a:t>
            </a:fld>
            <a:endParaRPr lang="de-DE" altLang="de-DE">
              <a:latin typeface="Calibri Light"/>
            </a:endParaRPr>
          </a:p>
        </p:txBody>
      </p:sp>
      <p:pic>
        <p:nvPicPr>
          <p:cNvPr id="21"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7"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8"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0"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56</a:t>
            </a:fld>
            <a:endParaRPr lang="de-DE" altLang="de-DE">
              <a:latin typeface="Calibri Light"/>
            </a:endParaRPr>
          </a:p>
        </p:txBody>
      </p:sp>
      <p:pic>
        <p:nvPicPr>
          <p:cNvPr id="24"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1"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2"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3"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5"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73738" name="Text Box 10"/>
          <p:cNvSpPr txBox="1">
            <a:spLocks noChangeArrowheads="1"/>
          </p:cNvSpPr>
          <p:nvPr/>
        </p:nvSpPr>
        <p:spPr bwMode="auto">
          <a:xfrm>
            <a:off x="5714372"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57</a:t>
            </a:fld>
            <a:endParaRPr lang="de-DE" altLang="de-DE">
              <a:latin typeface="Calibri Light"/>
            </a:endParaRPr>
          </a:p>
        </p:txBody>
      </p:sp>
      <p:pic>
        <p:nvPicPr>
          <p:cNvPr id="17"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3"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4"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58</a:t>
            </a:fld>
            <a:endParaRPr lang="de-DE" altLang="de-DE">
              <a:latin typeface="Calibri Light"/>
            </a:endParaRPr>
          </a:p>
        </p:txBody>
      </p:sp>
      <p:pic>
        <p:nvPicPr>
          <p:cNvPr id="18"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3"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4"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5"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59</a:t>
            </a:fld>
            <a:endParaRPr lang="de-DE" altLang="de-DE">
              <a:latin typeface="Calibri Light"/>
            </a:endParaRPr>
          </a:p>
        </p:txBody>
      </p:sp>
      <p:pic>
        <p:nvPicPr>
          <p:cNvPr id="21"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7"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8"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9"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0"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60</a:t>
            </a:fld>
            <a:endParaRPr lang="de-DE" altLang="de-DE">
              <a:latin typeface="Calibri Light"/>
            </a:endParaRPr>
          </a:p>
        </p:txBody>
      </p:sp>
      <p:pic>
        <p:nvPicPr>
          <p:cNvPr id="24"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1"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2"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3"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5"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4c!</a:t>
            </a:r>
            <a:endParaRPr lang="en-US" sz="3600">
              <a:latin typeface="Calibri Light"/>
            </a:endParaRPr>
          </a:p>
        </p:txBody>
      </p:sp>
      <p:sp>
        <p:nvSpPr>
          <p:cNvPr id="77831" name="Text Box 7"/>
          <p:cNvSpPr txBox="1">
            <a:spLocks noChangeArrowheads="1"/>
          </p:cNvSpPr>
          <p:nvPr/>
        </p:nvSpPr>
        <p:spPr bwMode="auto">
          <a:xfrm>
            <a:off x="5727075" y="6021389"/>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61</a:t>
            </a:fld>
            <a:endParaRPr lang="de-DE" altLang="de-DE">
              <a:latin typeface="Calibri Light"/>
            </a:endParaRPr>
          </a:p>
        </p:txBody>
      </p:sp>
      <p:pic>
        <p:nvPicPr>
          <p:cNvPr id="17"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21"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2"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3"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4"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62</a:t>
            </a:fld>
            <a:endParaRPr lang="de-DE" altLang="de-DE">
              <a:latin typeface="Calibri Light"/>
            </a:endParaRPr>
          </a:p>
        </p:txBody>
      </p:sp>
      <p:pic>
        <p:nvPicPr>
          <p:cNvPr id="18"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22"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4"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63</a:t>
            </a:fld>
            <a:endParaRPr lang="de-DE" altLang="de-DE">
              <a:latin typeface="Calibri Light"/>
            </a:endParaRPr>
          </a:p>
        </p:txBody>
      </p:sp>
      <p:pic>
        <p:nvPicPr>
          <p:cNvPr id="21"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4"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7"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64</a:t>
            </a:fld>
            <a:endParaRPr lang="de-DE" altLang="de-DE">
              <a:latin typeface="Calibri Light"/>
            </a:endParaRPr>
          </a:p>
        </p:txBody>
      </p:sp>
      <p:pic>
        <p:nvPicPr>
          <p:cNvPr id="24"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65</a:t>
            </a:fld>
            <a:endParaRPr lang="de-DE" altLang="de-DE">
              <a:latin typeface="Calibri Light"/>
            </a:endParaRPr>
          </a:p>
        </p:txBody>
      </p:sp>
      <p:pic>
        <p:nvPicPr>
          <p:cNvPr id="17"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66</a:t>
            </a:fld>
            <a:endParaRPr lang="de-DE" altLang="de-DE">
              <a:latin typeface="Calibri Light"/>
            </a:endParaRPr>
          </a:p>
        </p:txBody>
      </p:sp>
      <p:pic>
        <p:nvPicPr>
          <p:cNvPr id="18"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67</a:t>
            </a:fld>
            <a:endParaRPr lang="de-DE" altLang="de-DE">
              <a:latin typeface="Calibri Light"/>
            </a:endParaRPr>
          </a:p>
        </p:txBody>
      </p:sp>
      <p:pic>
        <p:nvPicPr>
          <p:cNvPr id="21"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7"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68</a:t>
            </a:fld>
            <a:endParaRPr lang="de-DE" altLang="de-DE">
              <a:latin typeface="Calibri Light"/>
            </a:endParaRPr>
          </a:p>
        </p:txBody>
      </p:sp>
      <p:pic>
        <p:nvPicPr>
          <p:cNvPr id="24"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1"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69</a:t>
            </a:fld>
            <a:endParaRPr lang="de-DE" altLang="de-DE">
              <a:latin typeface="Calibri Light"/>
            </a:endParaRPr>
          </a:p>
        </p:txBody>
      </p:sp>
      <p:pic>
        <p:nvPicPr>
          <p:cNvPr id="17"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2"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70</a:t>
            </a:fld>
            <a:endParaRPr lang="de-DE" altLang="de-DE">
              <a:latin typeface="Calibri Light"/>
            </a:endParaRPr>
          </a:p>
        </p:txBody>
      </p:sp>
      <p:pic>
        <p:nvPicPr>
          <p:cNvPr id="18"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71</a:t>
            </a:fld>
            <a:endParaRPr lang="de-DE" altLang="de-DE">
              <a:latin typeface="Calibri Light"/>
            </a:endParaRPr>
          </a:p>
        </p:txBody>
      </p:sp>
      <p:pic>
        <p:nvPicPr>
          <p:cNvPr id="21"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72</a:t>
            </a:fld>
            <a:endParaRPr lang="de-DE" altLang="de-DE">
              <a:latin typeface="Calibri Light"/>
            </a:endParaRPr>
          </a:p>
        </p:txBody>
      </p:sp>
      <p:pic>
        <p:nvPicPr>
          <p:cNvPr id="24"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73</a:t>
            </a:fld>
            <a:endParaRPr lang="de-DE" altLang="de-DE">
              <a:latin typeface="Calibri Light"/>
            </a:endParaRPr>
          </a:p>
        </p:txBody>
      </p:sp>
      <p:pic>
        <p:nvPicPr>
          <p:cNvPr id="17"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4"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74</a:t>
            </a:fld>
            <a:endParaRPr lang="de-DE" altLang="de-DE">
              <a:latin typeface="Calibri Light"/>
            </a:endParaRPr>
          </a:p>
        </p:txBody>
      </p:sp>
      <p:pic>
        <p:nvPicPr>
          <p:cNvPr id="18"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75</a:t>
            </a:fld>
            <a:endParaRPr lang="de-DE" altLang="de-DE">
              <a:latin typeface="Calibri Light"/>
            </a:endParaRPr>
          </a:p>
        </p:txBody>
      </p:sp>
      <p:pic>
        <p:nvPicPr>
          <p:cNvPr id="21"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76</a:t>
            </a:fld>
            <a:endParaRPr lang="de-DE" altLang="de-DE">
              <a:latin typeface="Calibri Light"/>
            </a:endParaRPr>
          </a:p>
        </p:txBody>
      </p:sp>
      <p:pic>
        <p:nvPicPr>
          <p:cNvPr id="24"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1"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4c!</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77</a:t>
            </a:fld>
            <a:endParaRPr lang="de-DE" altLang="de-DE">
              <a:latin typeface="Calibri Light"/>
            </a:endParaRPr>
          </a:p>
        </p:txBody>
      </p:sp>
      <p:pic>
        <p:nvPicPr>
          <p:cNvPr id="17"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21"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2"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78</a:t>
            </a:fld>
            <a:endParaRPr lang="de-DE" altLang="de-DE">
              <a:latin typeface="Calibri Light"/>
            </a:endParaRPr>
          </a:p>
        </p:txBody>
      </p:sp>
      <p:pic>
        <p:nvPicPr>
          <p:cNvPr id="18"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79</a:t>
            </a:fld>
            <a:endParaRPr lang="de-DE" altLang="de-DE">
              <a:latin typeface="Calibri Light"/>
            </a:endParaRPr>
          </a:p>
        </p:txBody>
      </p:sp>
      <p:pic>
        <p:nvPicPr>
          <p:cNvPr id="21"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80</a:t>
            </a:fld>
            <a:endParaRPr lang="de-DE" altLang="de-DE">
              <a:latin typeface="Calibri Light"/>
            </a:endParaRPr>
          </a:p>
        </p:txBody>
      </p:sp>
      <p:pic>
        <p:nvPicPr>
          <p:cNvPr id="24"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81</a:t>
            </a:fld>
            <a:endParaRPr lang="de-DE" altLang="de-DE">
              <a:latin typeface="Calibri Light"/>
            </a:endParaRPr>
          </a:p>
        </p:txBody>
      </p:sp>
      <p:pic>
        <p:nvPicPr>
          <p:cNvPr id="17"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2"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82</a:t>
            </a:fld>
            <a:endParaRPr lang="de-DE" altLang="de-DE">
              <a:latin typeface="Calibri Light"/>
            </a:endParaRPr>
          </a:p>
        </p:txBody>
      </p:sp>
      <p:pic>
        <p:nvPicPr>
          <p:cNvPr id="18"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83</a:t>
            </a:fld>
            <a:endParaRPr lang="de-DE" altLang="de-DE">
              <a:latin typeface="Calibri Light"/>
            </a:endParaRPr>
          </a:p>
        </p:txBody>
      </p:sp>
      <p:pic>
        <p:nvPicPr>
          <p:cNvPr id="21"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84</a:t>
            </a:fld>
            <a:endParaRPr lang="de-DE" altLang="de-DE">
              <a:latin typeface="Calibri Light"/>
            </a:endParaRPr>
          </a:p>
        </p:txBody>
      </p:sp>
      <p:pic>
        <p:nvPicPr>
          <p:cNvPr id="24"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85</a:t>
            </a:fld>
            <a:endParaRPr lang="de-DE" altLang="de-DE">
              <a:latin typeface="Calibri Light"/>
            </a:endParaRPr>
          </a:p>
        </p:txBody>
      </p:sp>
      <p:pic>
        <p:nvPicPr>
          <p:cNvPr id="17"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20"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86</a:t>
            </a:fld>
            <a:endParaRPr lang="de-DE" altLang="de-DE">
              <a:latin typeface="Calibri Light"/>
            </a:endParaRPr>
          </a:p>
        </p:txBody>
      </p:sp>
      <p:pic>
        <p:nvPicPr>
          <p:cNvPr id="18"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87</a:t>
            </a:fld>
            <a:endParaRPr lang="de-DE" altLang="de-DE">
              <a:latin typeface="Calibri Light"/>
            </a:endParaRPr>
          </a:p>
        </p:txBody>
      </p:sp>
      <p:pic>
        <p:nvPicPr>
          <p:cNvPr id="21"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88</a:t>
            </a:fld>
            <a:endParaRPr lang="de-DE" altLang="de-DE">
              <a:latin typeface="Calibri Light"/>
            </a:endParaRPr>
          </a:p>
        </p:txBody>
      </p:sp>
      <p:pic>
        <p:nvPicPr>
          <p:cNvPr id="24"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89</a:t>
            </a:fld>
            <a:endParaRPr lang="de-DE" altLang="de-DE">
              <a:latin typeface="Calibri Light"/>
            </a:endParaRPr>
          </a:p>
        </p:txBody>
      </p:sp>
      <p:pic>
        <p:nvPicPr>
          <p:cNvPr id="17"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2"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90</a:t>
            </a:fld>
            <a:endParaRPr lang="de-DE" altLang="de-DE">
              <a:latin typeface="Calibri Light"/>
            </a:endParaRPr>
          </a:p>
        </p:txBody>
      </p:sp>
      <p:pic>
        <p:nvPicPr>
          <p:cNvPr id="18"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5"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91</a:t>
            </a:fld>
            <a:endParaRPr lang="de-DE" altLang="de-DE">
              <a:latin typeface="Calibri Light"/>
            </a:endParaRPr>
          </a:p>
        </p:txBody>
      </p:sp>
      <p:pic>
        <p:nvPicPr>
          <p:cNvPr id="21"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7"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92</a:t>
            </a:fld>
            <a:endParaRPr lang="de-DE" altLang="de-DE">
              <a:latin typeface="Calibri Light"/>
            </a:endParaRPr>
          </a:p>
        </p:txBody>
      </p:sp>
      <p:pic>
        <p:nvPicPr>
          <p:cNvPr id="24"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2"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3"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5"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4c!</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93</a:t>
            </a:fld>
            <a:endParaRPr lang="de-DE" altLang="de-DE">
              <a:latin typeface="Calibri Light"/>
            </a:endParaRPr>
          </a:p>
        </p:txBody>
      </p:sp>
      <p:pic>
        <p:nvPicPr>
          <p:cNvPr id="17"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21"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2"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Para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como</a:t>
            </a:r>
            <a:r>
              <a:rPr lang="en-US" altLang="de-DE" sz="2400" dirty="0">
                <a:solidFill>
                  <a:srgbClr val="333333"/>
                </a:solidFill>
                <a:latin typeface="Calibri Light"/>
                <a:ea typeface="MS PGothic" panose="020B0600070205080204" pitchFamily="34" charset="-128"/>
              </a:rPr>
              <a:t> las que </a:t>
            </a:r>
            <a:r>
              <a:rPr lang="en-US" altLang="de-DE" sz="2400" dirty="0" err="1">
                <a:solidFill>
                  <a:srgbClr val="333333"/>
                </a:solidFill>
                <a:latin typeface="Calibri Light"/>
                <a:ea typeface="MS PGothic" panose="020B0600070205080204" pitchFamily="34" charset="-128"/>
              </a:rPr>
              <a:t>han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sido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presentadas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aquí</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95</a:t>
            </a:fld>
            <a:endParaRPr lang="de-DE" altLang="de-DE">
              <a:latin typeface="Calibri Light"/>
            </a:endParaRPr>
          </a:p>
        </p:txBody>
      </p:sp>
    </p:spTree>
    <p:extLst>
      <p:ext uri="{BB962C8B-B14F-4D97-AF65-F5344CB8AC3E}">
        <p14:creationId xmlns:p14="http://schemas.microsoft.com/office/powerpoint/2010/main" val="35521537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bien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Para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como</a:t>
            </a:r>
            <a:r>
              <a:rPr lang="en-US" altLang="de-DE" sz="2400" dirty="0">
                <a:solidFill>
                  <a:srgbClr val="333333"/>
                </a:solidFill>
                <a:latin typeface="Calibri Light"/>
                <a:ea typeface="MS PGothic" panose="020B0600070205080204" pitchFamily="34" charset="-128"/>
              </a:rPr>
              <a:t> las que </a:t>
            </a:r>
            <a:r>
              <a:rPr lang="en-US" altLang="de-DE" sz="2400" dirty="0" err="1">
                <a:solidFill>
                  <a:srgbClr val="333333"/>
                </a:solidFill>
                <a:latin typeface="Calibri Light"/>
                <a:ea typeface="MS PGothic" panose="020B0600070205080204" pitchFamily="34" charset="-128"/>
              </a:rPr>
              <a:t>han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sido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presentadas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aquí</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Cuanta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considere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a:t>
            </a:r>
            <a:r>
              <a:rPr lang="en-US" altLang="de-DE" sz="2400" dirty="0" err="1">
                <a:solidFill>
                  <a:srgbClr val="333333"/>
                </a:solidFill>
                <a:latin typeface="Calibri Light"/>
                <a:ea typeface="MS PGothic" panose="020B0600070205080204" pitchFamily="34" charset="-128"/>
              </a:rPr>
              <a:t>será</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llegar</a:t>
            </a:r>
            <a:r>
              <a:rPr lang="en-US" altLang="de-DE" sz="2400" dirty="0">
                <a:solidFill>
                  <a:srgbClr val="333333"/>
                </a:solidFill>
                <a:latin typeface="Calibri Light"/>
                <a:ea typeface="MS PGothic" panose="020B0600070205080204" pitchFamily="34" charset="-128"/>
              </a:rPr>
              <a:t> a la </a:t>
            </a:r>
            <a:r>
              <a:rPr lang="en-US" altLang="de-DE" sz="2400" dirty="0" err="1">
                <a:solidFill>
                  <a:srgbClr val="333333"/>
                </a:solidFill>
                <a:latin typeface="Calibri Light"/>
                <a:ea typeface="MS PGothic" panose="020B0600070205080204" pitchFamily="34" charset="-128"/>
              </a:rPr>
              <a:t>conclusión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correcta</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96</a:t>
            </a:fld>
            <a:endParaRPr lang="de-DE" altLang="de-DE">
              <a:latin typeface="Calibri Light"/>
            </a:endParaRPr>
          </a:p>
        </p:txBody>
      </p:sp>
    </p:spTree>
    <p:extLst>
      <p:ext uri="{BB962C8B-B14F-4D97-AF65-F5344CB8AC3E}">
        <p14:creationId xmlns:p14="http://schemas.microsoft.com/office/powerpoint/2010/main" val="16627779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3600" dirty="0">
                <a:solidFill>
                  <a:srgbClr val="004992"/>
                </a:solidFill>
                <a:ea typeface="+mn-ea"/>
                <a:cs typeface="+mn-cs"/>
              </a:rPr>
              <a:t>Conjunto de Tareas 4</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A continuación, se mostrará una secuencia de imágenes que cuentan una historia.</a:t>
            </a:r>
          </a:p>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Las imágenes están acompañadas por una lista con 3 conclusiones posibles.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La </a:t>
            </a:r>
            <a:r>
              <a:rPr lang="en-US" altLang="de-DE" sz="2400" dirty="0" err="1">
                <a:solidFill>
                  <a:srgbClr val="333333"/>
                </a:solidFill>
                <a:latin typeface="Calibri Light"/>
                <a:ea typeface="MS PGothic" panose="020B0600070205080204" pitchFamily="34" charset="-128"/>
              </a:rPr>
              <a:t>tarea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determinar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3 </a:t>
            </a:r>
            <a:r>
              <a:rPr lang="en-US" altLang="de-DE" sz="2400" dirty="0" err="1">
                <a:solidFill>
                  <a:srgbClr val="333333"/>
                </a:solidFill>
                <a:latin typeface="Calibri Light"/>
                <a:ea typeface="MS PGothic" panose="020B0600070205080204" pitchFamily="34" charset="-128"/>
              </a:rPr>
              <a:t>conclusiones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para el final de la </a:t>
            </a:r>
            <a:r>
              <a:rPr lang="en-US" altLang="de-DE" sz="2400" dirty="0" err="1">
                <a:solidFill>
                  <a:srgbClr val="333333"/>
                </a:solidFill>
                <a:latin typeface="Calibri Light"/>
                <a:ea typeface="MS PGothic" panose="020B0600070205080204" pitchFamily="34" charset="-128"/>
              </a:rPr>
              <a:t>historia</a:t>
            </a:r>
            <a:r>
              <a:rPr lang="en-US" altLang="de-DE" sz="2400" dirty="0">
                <a:solidFill>
                  <a:srgbClr val="333333"/>
                </a:solidFill>
                <a:latin typeface="Calibri Light"/>
                <a:ea typeface="MS PGothic" panose="020B0600070205080204" pitchFamily="34" charset="-128"/>
              </a:rPr>
              <a:t>.   </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va a hacer el chico de rojo?</a:t>
            </a:r>
            <a:endParaRPr lang="de-DE" altLang="de-DE" sz="3600">
              <a:latin typeface="Calibri Light"/>
            </a:endParaRPr>
          </a:p>
        </p:txBody>
      </p:sp>
      <p:sp>
        <p:nvSpPr>
          <p:cNvPr id="115716" name="Rectangle 4"/>
          <p:cNvSpPr>
            <a:spLocks noChangeArrowheads="1"/>
          </p:cNvSpPr>
          <p:nvPr/>
        </p:nvSpPr>
        <p:spPr bwMode="auto">
          <a:xfrm>
            <a:off x="6263640" y="2203704"/>
            <a:ext cx="5074920" cy="176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Ayudar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Estudiar</a:t>
            </a:r>
            <a:r>
              <a:rPr lang="en-CA" altLang="de-DE" sz="2400" dirty="0">
                <a:solidFill>
                  <a:srgbClr val="333333"/>
                </a:solidFill>
                <a:latin typeface="Calibri Light"/>
              </a:rPr>
              <a:t> </a:t>
            </a:r>
            <a:r>
              <a:rPr lang="en-CA" altLang="de-DE" sz="2400" dirty="0" err="1">
                <a:solidFill>
                  <a:srgbClr val="333333"/>
                </a:solidFill>
                <a:latin typeface="Calibri Light"/>
              </a:rPr>
              <a:t>cómo</a:t>
            </a:r>
            <a:r>
              <a:rPr lang="en-CA" altLang="de-DE" sz="2400" dirty="0">
                <a:solidFill>
                  <a:srgbClr val="333333"/>
                </a:solidFill>
                <a:latin typeface="Calibri Light"/>
              </a:rPr>
              <a:t> </a:t>
            </a:r>
            <a:r>
              <a:rPr lang="en-CA" altLang="de-DE" sz="2400" dirty="0" err="1">
                <a:solidFill>
                  <a:srgbClr val="333333"/>
                </a:solidFill>
                <a:latin typeface="Calibri Light"/>
              </a:rPr>
              <a:t>crece</a:t>
            </a:r>
            <a:r>
              <a:rPr lang="en-CA" altLang="de-DE" sz="2400" dirty="0">
                <a:solidFill>
                  <a:srgbClr val="333333"/>
                </a:solidFill>
                <a:latin typeface="Calibri Light"/>
              </a:rPr>
              <a:t> un </a:t>
            </a:r>
            <a:r>
              <a:rPr lang="en-CA" altLang="de-DE" sz="2400" dirty="0" err="1">
                <a:solidFill>
                  <a:srgbClr val="333333"/>
                </a:solidFill>
                <a:latin typeface="Calibri Light"/>
              </a:rPr>
              <a:t>árbol</a:t>
            </a:r>
            <a:r>
              <a:rPr lang="en-CA" altLang="de-DE" sz="2400" dirty="0">
                <a:solidFill>
                  <a:srgbClr val="333333"/>
                </a:solidFill>
                <a:latin typeface="Calibri Light"/>
              </a:rPr>
              <a:t> </a:t>
            </a:r>
            <a:r>
              <a:rPr lang="en-CA" altLang="de-DE" sz="2400" dirty="0" err="1">
                <a:solidFill>
                  <a:srgbClr val="333333"/>
                </a:solidFill>
                <a:latin typeface="Calibri Light"/>
              </a:rPr>
              <a:t>frutal</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98</a:t>
            </a:fld>
            <a:endParaRPr lang="de-DE" altLang="de-DE">
              <a:latin typeface="Calibri Light"/>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Ayudar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Estudiar</a:t>
            </a:r>
            <a:r>
              <a:rPr lang="en-CA" altLang="de-DE" sz="2400" dirty="0">
                <a:solidFill>
                  <a:srgbClr val="333333"/>
                </a:solidFill>
                <a:latin typeface="Calibri Light"/>
              </a:rPr>
              <a:t> </a:t>
            </a:r>
            <a:r>
              <a:rPr lang="en-CA" altLang="de-DE" sz="2400" dirty="0" err="1">
                <a:solidFill>
                  <a:srgbClr val="333333"/>
                </a:solidFill>
                <a:latin typeface="Calibri Light"/>
              </a:rPr>
              <a:t>cómo</a:t>
            </a:r>
            <a:r>
              <a:rPr lang="en-CA" altLang="de-DE" sz="2400" dirty="0">
                <a:solidFill>
                  <a:srgbClr val="333333"/>
                </a:solidFill>
                <a:latin typeface="Calibri Light"/>
              </a:rPr>
              <a:t> </a:t>
            </a:r>
            <a:r>
              <a:rPr lang="en-CA" altLang="de-DE" sz="2400" dirty="0" err="1">
                <a:solidFill>
                  <a:srgbClr val="333333"/>
                </a:solidFill>
                <a:latin typeface="Calibri Light"/>
              </a:rPr>
              <a:t>crece</a:t>
            </a:r>
            <a:r>
              <a:rPr lang="en-CA" altLang="de-DE" sz="2400" dirty="0">
                <a:solidFill>
                  <a:srgbClr val="333333"/>
                </a:solidFill>
                <a:latin typeface="Calibri Light"/>
              </a:rPr>
              <a:t> un </a:t>
            </a:r>
            <a:r>
              <a:rPr lang="en-CA" altLang="de-DE" sz="2400" dirty="0" err="1">
                <a:solidFill>
                  <a:srgbClr val="333333"/>
                </a:solidFill>
                <a:latin typeface="Calibri Light"/>
              </a:rPr>
              <a:t>árbol</a:t>
            </a:r>
            <a:r>
              <a:rPr lang="en-CA" altLang="de-DE" sz="2400" dirty="0">
                <a:solidFill>
                  <a:srgbClr val="333333"/>
                </a:solidFill>
                <a:latin typeface="Calibri Light"/>
              </a:rPr>
              <a:t> </a:t>
            </a:r>
            <a:r>
              <a:rPr lang="en-CA" altLang="de-DE" sz="2400" dirty="0" err="1">
                <a:solidFill>
                  <a:srgbClr val="333333"/>
                </a:solidFill>
                <a:latin typeface="Calibri Light"/>
              </a:rPr>
              <a:t>frutal</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1674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va a hacer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99</a:t>
            </a:fld>
            <a:endParaRPr lang="de-DE" altLang="de-DE">
              <a:latin typeface="Calibri Light"/>
            </a:endParaRPr>
          </a:p>
        </p:txBody>
      </p:sp>
      <p:pic>
        <p:nvPicPr>
          <p:cNvPr id="11"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Ayudar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Estudiar</a:t>
            </a:r>
            <a:r>
              <a:rPr lang="en-CA" altLang="de-DE" sz="2400" dirty="0">
                <a:solidFill>
                  <a:srgbClr val="333333"/>
                </a:solidFill>
                <a:latin typeface="Calibri Light"/>
              </a:rPr>
              <a:t> </a:t>
            </a:r>
            <a:r>
              <a:rPr lang="en-CA" altLang="de-DE" sz="2400" dirty="0" err="1">
                <a:solidFill>
                  <a:srgbClr val="333333"/>
                </a:solidFill>
                <a:latin typeface="Calibri Light"/>
              </a:rPr>
              <a:t>cómo</a:t>
            </a:r>
            <a:r>
              <a:rPr lang="en-CA" altLang="de-DE" sz="2400" dirty="0">
                <a:solidFill>
                  <a:srgbClr val="333333"/>
                </a:solidFill>
                <a:latin typeface="Calibri Light"/>
              </a:rPr>
              <a:t> </a:t>
            </a:r>
            <a:r>
              <a:rPr lang="en-CA" altLang="de-DE" sz="2400" dirty="0" err="1">
                <a:solidFill>
                  <a:srgbClr val="333333"/>
                </a:solidFill>
                <a:latin typeface="Calibri Light"/>
              </a:rPr>
              <a:t>crece</a:t>
            </a:r>
            <a:r>
              <a:rPr lang="en-CA" altLang="de-DE" sz="2400" dirty="0">
                <a:solidFill>
                  <a:srgbClr val="333333"/>
                </a:solidFill>
                <a:latin typeface="Calibri Light"/>
              </a:rPr>
              <a:t> un </a:t>
            </a:r>
            <a:r>
              <a:rPr lang="en-CA" altLang="de-DE" sz="2400" dirty="0" err="1">
                <a:solidFill>
                  <a:srgbClr val="333333"/>
                </a:solidFill>
                <a:latin typeface="Calibri Light"/>
              </a:rPr>
              <a:t>árbol</a:t>
            </a:r>
            <a:r>
              <a:rPr lang="en-CA" altLang="de-DE" sz="2400" dirty="0">
                <a:solidFill>
                  <a:srgbClr val="333333"/>
                </a:solidFill>
                <a:latin typeface="Calibri Light"/>
              </a:rPr>
              <a:t> </a:t>
            </a:r>
            <a:r>
              <a:rPr lang="en-CA" altLang="de-DE" sz="2400" dirty="0" err="1">
                <a:solidFill>
                  <a:srgbClr val="333333"/>
                </a:solidFill>
                <a:latin typeface="Calibri Light"/>
              </a:rPr>
              <a:t>frutal</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1776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va a hacer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100</a:t>
            </a:fld>
            <a:endParaRPr lang="de-DE" altLang="de-DE">
              <a:latin typeface="Calibri Light"/>
            </a:endParaRPr>
          </a:p>
        </p:txBody>
      </p:sp>
      <p:pic>
        <p:nvPicPr>
          <p:cNvPr id="13"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Ayudar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Estudiar</a:t>
            </a:r>
            <a:r>
              <a:rPr lang="en-CA" altLang="de-DE" sz="2400" dirty="0">
                <a:solidFill>
                  <a:srgbClr val="333333"/>
                </a:solidFill>
                <a:latin typeface="Calibri Light"/>
              </a:rPr>
              <a:t> </a:t>
            </a:r>
            <a:r>
              <a:rPr lang="en-CA" altLang="de-DE" sz="2400" dirty="0" err="1">
                <a:solidFill>
                  <a:srgbClr val="333333"/>
                </a:solidFill>
                <a:latin typeface="Calibri Light"/>
              </a:rPr>
              <a:t>cómo</a:t>
            </a:r>
            <a:r>
              <a:rPr lang="en-CA" altLang="de-DE" sz="2400" dirty="0">
                <a:solidFill>
                  <a:srgbClr val="333333"/>
                </a:solidFill>
                <a:latin typeface="Calibri Light"/>
              </a:rPr>
              <a:t> </a:t>
            </a:r>
            <a:r>
              <a:rPr lang="en-CA" altLang="de-DE" sz="2400" dirty="0" err="1">
                <a:solidFill>
                  <a:srgbClr val="333333"/>
                </a:solidFill>
                <a:latin typeface="Calibri Light"/>
              </a:rPr>
              <a:t>crece</a:t>
            </a:r>
            <a:r>
              <a:rPr lang="en-CA" altLang="de-DE" sz="2400" dirty="0">
                <a:solidFill>
                  <a:srgbClr val="333333"/>
                </a:solidFill>
                <a:latin typeface="Calibri Light"/>
              </a:rPr>
              <a:t> un </a:t>
            </a:r>
            <a:r>
              <a:rPr lang="en-CA" altLang="de-DE" sz="2400" dirty="0" err="1">
                <a:solidFill>
                  <a:srgbClr val="333333"/>
                </a:solidFill>
                <a:latin typeface="Calibri Light"/>
              </a:rPr>
              <a:t>árbol</a:t>
            </a:r>
            <a:r>
              <a:rPr lang="en-CA" altLang="de-DE" sz="2400" dirty="0">
                <a:solidFill>
                  <a:srgbClr val="333333"/>
                </a:solidFill>
                <a:latin typeface="Calibri Light"/>
              </a:rPr>
              <a:t> </a:t>
            </a:r>
            <a:r>
              <a:rPr lang="en-CA" altLang="de-DE" sz="2400" dirty="0" err="1">
                <a:solidFill>
                  <a:srgbClr val="333333"/>
                </a:solidFill>
                <a:latin typeface="Calibri Light"/>
              </a:rPr>
              <a:t>frutal</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1879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va a hacer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101</a:t>
            </a:fld>
            <a:endParaRPr lang="de-DE" altLang="de-DE">
              <a:latin typeface="Calibri Light"/>
            </a:endParaRPr>
          </a:p>
        </p:txBody>
      </p:sp>
      <p:pic>
        <p:nvPicPr>
          <p:cNvPr id="15"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Ignorar</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amigo.</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Ayudar</a:t>
            </a:r>
            <a:r>
              <a:rPr lang="en-CA" altLang="de-DE" sz="2400" dirty="0">
                <a:solidFill>
                  <a:srgbClr val="004992"/>
                </a:solidFill>
                <a:latin typeface="Calibri Light"/>
              </a:rPr>
              <a:t> a </a:t>
            </a:r>
            <a:r>
              <a:rPr lang="en-CA" altLang="de-DE" sz="2400" dirty="0" err="1">
                <a:solidFill>
                  <a:srgbClr val="004992"/>
                </a:solidFill>
                <a:latin typeface="Calibri Light"/>
              </a:rPr>
              <a:t>su</a:t>
            </a:r>
            <a:r>
              <a:rPr lang="en-CA" altLang="de-DE" sz="2400" dirty="0">
                <a:solidFill>
                  <a:srgbClr val="004992"/>
                </a:solidFill>
                <a:latin typeface="Calibri Light"/>
              </a:rPr>
              <a:t> amigo.</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Estudiar</a:t>
            </a:r>
            <a:r>
              <a:rPr lang="en-CA" altLang="de-DE" sz="2400" dirty="0">
                <a:solidFill>
                  <a:srgbClr val="333333"/>
                </a:solidFill>
                <a:latin typeface="Calibri Light"/>
              </a:rPr>
              <a:t> </a:t>
            </a:r>
            <a:r>
              <a:rPr lang="en-CA" altLang="de-DE" sz="2400" dirty="0" err="1">
                <a:solidFill>
                  <a:srgbClr val="333333"/>
                </a:solidFill>
                <a:latin typeface="Calibri Light"/>
              </a:rPr>
              <a:t>cómo</a:t>
            </a:r>
            <a:r>
              <a:rPr lang="en-CA" altLang="de-DE" sz="2400" dirty="0">
                <a:solidFill>
                  <a:srgbClr val="333333"/>
                </a:solidFill>
                <a:latin typeface="Calibri Light"/>
              </a:rPr>
              <a:t> </a:t>
            </a:r>
            <a:r>
              <a:rPr lang="en-CA" altLang="de-DE" sz="2400" dirty="0" err="1">
                <a:solidFill>
                  <a:srgbClr val="333333"/>
                </a:solidFill>
                <a:latin typeface="Calibri Light"/>
              </a:rPr>
              <a:t>crece</a:t>
            </a:r>
            <a:r>
              <a:rPr lang="en-CA" altLang="de-DE" sz="2400" dirty="0">
                <a:solidFill>
                  <a:srgbClr val="333333"/>
                </a:solidFill>
                <a:latin typeface="Calibri Light"/>
              </a:rPr>
              <a:t> un </a:t>
            </a:r>
            <a:r>
              <a:rPr lang="en-CA" altLang="de-DE" sz="2400" dirty="0" err="1">
                <a:solidFill>
                  <a:srgbClr val="333333"/>
                </a:solidFill>
                <a:latin typeface="Calibri Light"/>
              </a:rPr>
              <a:t>árbol</a:t>
            </a:r>
            <a:r>
              <a:rPr lang="en-CA" altLang="de-DE" sz="2400" dirty="0">
                <a:solidFill>
                  <a:srgbClr val="333333"/>
                </a:solidFill>
                <a:latin typeface="Calibri Light"/>
              </a:rPr>
              <a:t> </a:t>
            </a:r>
            <a:r>
              <a:rPr lang="en-CA" altLang="de-DE" sz="2400" dirty="0" err="1">
                <a:solidFill>
                  <a:srgbClr val="333333"/>
                </a:solidFill>
                <a:latin typeface="Calibri Light"/>
              </a:rPr>
              <a:t>frutal</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1981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va a hacer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102</a:t>
            </a:fld>
            <a:endParaRPr lang="de-DE" altLang="de-DE">
              <a:latin typeface="Calibri Light"/>
            </a:endParaRPr>
          </a:p>
        </p:txBody>
      </p:sp>
      <p:pic>
        <p:nvPicPr>
          <p:cNvPr id="15"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ChangeArrowheads="1"/>
          </p:cNvSpPr>
          <p:nvPr/>
        </p:nvSpPr>
        <p:spPr bwMode="auto">
          <a:xfrm>
            <a:off x="6263640" y="2203704"/>
            <a:ext cx="507492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Recogiendo</a:t>
            </a:r>
            <a:r>
              <a:rPr lang="en-CA" altLang="de-DE" sz="2400" dirty="0">
                <a:solidFill>
                  <a:srgbClr val="333333"/>
                </a:solidFill>
                <a:latin typeface="Calibri Light"/>
              </a:rPr>
              <a:t> </a:t>
            </a:r>
            <a:r>
              <a:rPr lang="en-CA" altLang="de-DE" sz="2400" dirty="0" err="1">
                <a:solidFill>
                  <a:srgbClr val="333333"/>
                </a:solidFill>
                <a:latin typeface="Calibri Light"/>
              </a:rPr>
              <a:t>flores</a:t>
            </a:r>
            <a:r>
              <a:rPr lang="en-CA" altLang="de-DE" sz="2400" dirty="0">
                <a:solidFill>
                  <a:srgbClr val="333333"/>
                </a:solidFill>
                <a:latin typeface="Calibri Light"/>
              </a:rPr>
              <a:t> para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Capturando</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abeja</a:t>
            </a:r>
            <a:r>
              <a:rPr lang="en-CA" altLang="de-DE" sz="2400" dirty="0">
                <a:solidFill>
                  <a:srgbClr val="333333"/>
                </a:solidFill>
                <a:latin typeface="Calibri Light"/>
              </a:rPr>
              <a:t> para </a:t>
            </a:r>
            <a:r>
              <a:rPr lang="en-CA" altLang="de-DE" sz="2400" dirty="0" err="1">
                <a:solidFill>
                  <a:srgbClr val="333333"/>
                </a:solidFill>
                <a:latin typeface="Calibri Light"/>
              </a:rPr>
              <a:t>hacer</a:t>
            </a:r>
            <a:r>
              <a:rPr lang="en-CA" altLang="de-DE" sz="2400" dirty="0">
                <a:solidFill>
                  <a:srgbClr val="333333"/>
                </a:solidFill>
                <a:latin typeface="Calibri Light"/>
              </a:rPr>
              <a:t> </a:t>
            </a:r>
            <a:r>
              <a:rPr lang="en-CA" altLang="de-DE" sz="2400" dirty="0" err="1">
                <a:solidFill>
                  <a:srgbClr val="333333"/>
                </a:solidFill>
                <a:latin typeface="Calibri Light"/>
              </a:rPr>
              <a:t>miel</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Gastándole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2083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 haciendo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103</a:t>
            </a:fld>
            <a:endParaRPr lang="de-DE" altLang="de-DE">
              <a:latin typeface="Calibri Light"/>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3"/>
          <p:cNvSpPr>
            <a:spLocks noChangeArrowheads="1"/>
          </p:cNvSpPr>
          <p:nvPr/>
        </p:nvSpPr>
        <p:spPr bwMode="auto">
          <a:xfrm>
            <a:off x="6263640" y="2203704"/>
            <a:ext cx="507492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Recogiendo</a:t>
            </a:r>
            <a:r>
              <a:rPr lang="en-CA" altLang="de-DE" sz="2400" dirty="0">
                <a:solidFill>
                  <a:srgbClr val="333333"/>
                </a:solidFill>
                <a:latin typeface="Calibri Light"/>
              </a:rPr>
              <a:t> </a:t>
            </a:r>
            <a:r>
              <a:rPr lang="en-CA" altLang="de-DE" sz="2400" dirty="0" err="1">
                <a:solidFill>
                  <a:srgbClr val="333333"/>
                </a:solidFill>
                <a:latin typeface="Calibri Light"/>
              </a:rPr>
              <a:t>flores</a:t>
            </a:r>
            <a:r>
              <a:rPr lang="en-CA" altLang="de-DE" sz="2400" dirty="0">
                <a:solidFill>
                  <a:srgbClr val="333333"/>
                </a:solidFill>
                <a:latin typeface="Calibri Light"/>
              </a:rPr>
              <a:t> para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Capturando</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abeja</a:t>
            </a:r>
            <a:r>
              <a:rPr lang="en-CA" altLang="de-DE" sz="2400" dirty="0">
                <a:solidFill>
                  <a:srgbClr val="333333"/>
                </a:solidFill>
                <a:latin typeface="Calibri Light"/>
              </a:rPr>
              <a:t> para </a:t>
            </a:r>
            <a:r>
              <a:rPr lang="en-CA" altLang="de-DE" sz="2400" dirty="0" err="1">
                <a:solidFill>
                  <a:srgbClr val="333333"/>
                </a:solidFill>
                <a:latin typeface="Calibri Light"/>
              </a:rPr>
              <a:t>hacer</a:t>
            </a:r>
            <a:r>
              <a:rPr lang="en-CA" altLang="de-DE" sz="2400" dirty="0">
                <a:solidFill>
                  <a:srgbClr val="333333"/>
                </a:solidFill>
                <a:latin typeface="Calibri Light"/>
              </a:rPr>
              <a:t> </a:t>
            </a:r>
            <a:r>
              <a:rPr lang="en-CA" altLang="de-DE" sz="2400" dirty="0" err="1">
                <a:solidFill>
                  <a:srgbClr val="333333"/>
                </a:solidFill>
                <a:latin typeface="Calibri Light"/>
              </a:rPr>
              <a:t>miel</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Gastándole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2186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 haciendo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104</a:t>
            </a:fld>
            <a:endParaRPr lang="de-DE" altLang="de-DE">
              <a:latin typeface="Calibri Light"/>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Rectangle 3"/>
          <p:cNvSpPr>
            <a:spLocks noChangeArrowheads="1"/>
          </p:cNvSpPr>
          <p:nvPr/>
        </p:nvSpPr>
        <p:spPr bwMode="auto">
          <a:xfrm>
            <a:off x="6263640" y="2203704"/>
            <a:ext cx="507492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Recogiendo</a:t>
            </a:r>
            <a:r>
              <a:rPr lang="en-CA" altLang="de-DE" sz="2400" dirty="0">
                <a:solidFill>
                  <a:srgbClr val="333333"/>
                </a:solidFill>
                <a:latin typeface="Calibri Light"/>
              </a:rPr>
              <a:t> </a:t>
            </a:r>
            <a:r>
              <a:rPr lang="en-CA" altLang="de-DE" sz="2400" dirty="0" err="1">
                <a:solidFill>
                  <a:srgbClr val="333333"/>
                </a:solidFill>
                <a:latin typeface="Calibri Light"/>
              </a:rPr>
              <a:t>flores</a:t>
            </a:r>
            <a:r>
              <a:rPr lang="en-CA" altLang="de-DE" sz="2400" dirty="0">
                <a:solidFill>
                  <a:srgbClr val="333333"/>
                </a:solidFill>
                <a:latin typeface="Calibri Light"/>
              </a:rPr>
              <a:t> para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Capturando</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abeja</a:t>
            </a:r>
            <a:r>
              <a:rPr lang="en-CA" altLang="de-DE" sz="2400" dirty="0">
                <a:solidFill>
                  <a:srgbClr val="333333"/>
                </a:solidFill>
                <a:latin typeface="Calibri Light"/>
              </a:rPr>
              <a:t> para </a:t>
            </a:r>
            <a:r>
              <a:rPr lang="en-CA" altLang="de-DE" sz="2400" dirty="0" err="1">
                <a:solidFill>
                  <a:srgbClr val="333333"/>
                </a:solidFill>
                <a:latin typeface="Calibri Light"/>
              </a:rPr>
              <a:t>hacer</a:t>
            </a:r>
            <a:r>
              <a:rPr lang="en-CA" altLang="de-DE" sz="2400" dirty="0">
                <a:solidFill>
                  <a:srgbClr val="333333"/>
                </a:solidFill>
                <a:latin typeface="Calibri Light"/>
              </a:rPr>
              <a:t> </a:t>
            </a:r>
            <a:r>
              <a:rPr lang="en-CA" altLang="de-DE" sz="2400" dirty="0" err="1">
                <a:solidFill>
                  <a:srgbClr val="333333"/>
                </a:solidFill>
                <a:latin typeface="Calibri Light"/>
              </a:rPr>
              <a:t>miel</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Gastándole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228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 haciendo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105</a:t>
            </a:fld>
            <a:endParaRPr lang="de-DE" altLang="de-DE">
              <a:latin typeface="Calibri Light"/>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3"/>
          <p:cNvSpPr>
            <a:spLocks noChangeArrowheads="1"/>
          </p:cNvSpPr>
          <p:nvPr/>
        </p:nvSpPr>
        <p:spPr bwMode="auto">
          <a:xfrm>
            <a:off x="6263640" y="2203704"/>
            <a:ext cx="507492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Recogiendo</a:t>
            </a:r>
            <a:r>
              <a:rPr lang="en-CA" altLang="de-DE" sz="2400" dirty="0">
                <a:solidFill>
                  <a:srgbClr val="333333"/>
                </a:solidFill>
                <a:latin typeface="Calibri Light"/>
              </a:rPr>
              <a:t> </a:t>
            </a:r>
            <a:r>
              <a:rPr lang="en-CA" altLang="de-DE" sz="2400" dirty="0" err="1">
                <a:solidFill>
                  <a:srgbClr val="333333"/>
                </a:solidFill>
                <a:latin typeface="Calibri Light"/>
              </a:rPr>
              <a:t>flores</a:t>
            </a:r>
            <a:r>
              <a:rPr lang="en-CA" altLang="de-DE" sz="2400" dirty="0">
                <a:solidFill>
                  <a:srgbClr val="333333"/>
                </a:solidFill>
                <a:latin typeface="Calibri Light"/>
              </a:rPr>
              <a:t> para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Capturando</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abeja</a:t>
            </a:r>
            <a:r>
              <a:rPr lang="en-CA" altLang="de-DE" sz="2400" dirty="0">
                <a:solidFill>
                  <a:srgbClr val="333333"/>
                </a:solidFill>
                <a:latin typeface="Calibri Light"/>
              </a:rPr>
              <a:t> para </a:t>
            </a:r>
            <a:r>
              <a:rPr lang="en-CA" altLang="de-DE" sz="2400" dirty="0" err="1">
                <a:solidFill>
                  <a:srgbClr val="333333"/>
                </a:solidFill>
                <a:latin typeface="Calibri Light"/>
              </a:rPr>
              <a:t>hacer</a:t>
            </a:r>
            <a:r>
              <a:rPr lang="en-CA" altLang="de-DE" sz="2400" dirty="0">
                <a:solidFill>
                  <a:srgbClr val="333333"/>
                </a:solidFill>
                <a:latin typeface="Calibri Light"/>
              </a:rPr>
              <a:t> </a:t>
            </a:r>
            <a:r>
              <a:rPr lang="en-CA" altLang="de-DE" sz="2400" dirty="0" err="1">
                <a:solidFill>
                  <a:srgbClr val="333333"/>
                </a:solidFill>
                <a:latin typeface="Calibri Light"/>
              </a:rPr>
              <a:t>miel</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Gastándole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 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239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 haciendo el chico de rojo?</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106</a:t>
            </a:fld>
            <a:endParaRPr lang="de-DE" altLang="de-DE">
              <a:latin typeface="Calibri Light"/>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 haciendo el chico de rojo?</a:t>
            </a:r>
            <a:endParaRPr lang="de-DE" altLang="de-DE" sz="3600">
              <a:latin typeface="Calibri Light"/>
            </a:endParaRPr>
          </a:p>
        </p:txBody>
      </p:sp>
      <p:sp>
        <p:nvSpPr>
          <p:cNvPr id="124931" name="Rectangle 3"/>
          <p:cNvSpPr>
            <a:spLocks noChangeArrowheads="1"/>
          </p:cNvSpPr>
          <p:nvPr/>
        </p:nvSpPr>
        <p:spPr bwMode="auto">
          <a:xfrm>
            <a:off x="6263640" y="2203704"/>
            <a:ext cx="507492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Recogiendo</a:t>
            </a:r>
            <a:r>
              <a:rPr lang="en-CA" altLang="de-DE" sz="2400" dirty="0">
                <a:solidFill>
                  <a:srgbClr val="333333"/>
                </a:solidFill>
                <a:latin typeface="Calibri Light"/>
              </a:rPr>
              <a:t> </a:t>
            </a:r>
            <a:r>
              <a:rPr lang="en-CA" altLang="de-DE" sz="2400" dirty="0" err="1">
                <a:solidFill>
                  <a:srgbClr val="333333"/>
                </a:solidFill>
                <a:latin typeface="Calibri Light"/>
              </a:rPr>
              <a:t>flores</a:t>
            </a:r>
            <a:r>
              <a:rPr lang="en-CA" altLang="de-DE" sz="2400" dirty="0">
                <a:solidFill>
                  <a:srgbClr val="333333"/>
                </a:solidFill>
                <a:latin typeface="Calibri Light"/>
              </a:rPr>
              <a:t> para </a:t>
            </a:r>
            <a:r>
              <a:rPr lang="en-CA" altLang="de-DE" sz="2400" dirty="0" err="1">
                <a:solidFill>
                  <a:srgbClr val="333333"/>
                </a:solidFill>
                <a:latin typeface="Calibri Light"/>
              </a:rPr>
              <a:t>su</a:t>
            </a:r>
            <a:r>
              <a:rPr lang="en-CA" altLang="de-DE" sz="2400" dirty="0">
                <a:solidFill>
                  <a:srgbClr val="333333"/>
                </a:solidFill>
                <a:latin typeface="Calibri Light"/>
              </a:rPr>
              <a:t> </a:t>
            </a:r>
            <a:r>
              <a:rPr lang="en-CA" altLang="de-DE" sz="2400" dirty="0" err="1">
                <a:solidFill>
                  <a:srgbClr val="333333"/>
                </a:solidFill>
                <a:latin typeface="Calibri Light"/>
              </a:rPr>
              <a:t>novia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Capturando</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abeja</a:t>
            </a:r>
            <a:r>
              <a:rPr lang="en-CA" altLang="de-DE" sz="2400" dirty="0">
                <a:solidFill>
                  <a:srgbClr val="333333"/>
                </a:solidFill>
                <a:latin typeface="Calibri Light"/>
              </a:rPr>
              <a:t> para </a:t>
            </a:r>
            <a:r>
              <a:rPr lang="en-CA" altLang="de-DE" sz="2400" dirty="0" err="1">
                <a:solidFill>
                  <a:srgbClr val="333333"/>
                </a:solidFill>
                <a:latin typeface="Calibri Light"/>
              </a:rPr>
              <a:t>hacer</a:t>
            </a:r>
            <a:r>
              <a:rPr lang="en-CA" altLang="de-DE" sz="2400" dirty="0">
                <a:solidFill>
                  <a:srgbClr val="333333"/>
                </a:solidFill>
                <a:latin typeface="Calibri Light"/>
              </a:rPr>
              <a:t> </a:t>
            </a:r>
            <a:r>
              <a:rPr lang="en-CA" altLang="de-DE" sz="2400" dirty="0" err="1">
                <a:solidFill>
                  <a:srgbClr val="333333"/>
                </a:solidFill>
                <a:latin typeface="Calibri Light"/>
              </a:rPr>
              <a:t>miel</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Gastándole</a:t>
            </a:r>
            <a:r>
              <a:rPr lang="en-CA" altLang="de-DE" sz="2400" dirty="0">
                <a:solidFill>
                  <a:srgbClr val="004992"/>
                </a:solidFill>
                <a:latin typeface="Calibri Light"/>
              </a:rPr>
              <a:t> </a:t>
            </a:r>
            <a:r>
              <a:rPr lang="en-CA" altLang="de-DE" sz="2400" dirty="0" err="1">
                <a:solidFill>
                  <a:srgbClr val="004992"/>
                </a:solidFill>
                <a:latin typeface="Calibri Light"/>
              </a:rPr>
              <a:t>una</a:t>
            </a:r>
            <a:r>
              <a:rPr lang="en-CA" altLang="de-DE" sz="2400" dirty="0">
                <a:solidFill>
                  <a:srgbClr val="004992"/>
                </a:solidFill>
                <a:latin typeface="Calibri Light"/>
              </a:rPr>
              <a:t> </a:t>
            </a:r>
            <a:r>
              <a:rPr lang="en-CA" altLang="de-DE" sz="2400" dirty="0" err="1">
                <a:solidFill>
                  <a:srgbClr val="004992"/>
                </a:solidFill>
                <a:latin typeface="Calibri Light"/>
              </a:rPr>
              <a:t>broma</a:t>
            </a:r>
            <a:r>
              <a:rPr lang="en-CA" altLang="de-DE" sz="2400" dirty="0">
                <a:solidFill>
                  <a:srgbClr val="004992"/>
                </a:solidFill>
                <a:latin typeface="Calibri Light"/>
              </a:rPr>
              <a:t> a </a:t>
            </a:r>
            <a:r>
              <a:rPr lang="en-CA" altLang="de-DE" sz="2400" dirty="0" err="1">
                <a:solidFill>
                  <a:srgbClr val="004992"/>
                </a:solidFill>
                <a:latin typeface="Calibri Light"/>
              </a:rPr>
              <a:t>su</a:t>
            </a:r>
            <a:r>
              <a:rPr lang="en-CA" altLang="de-DE" sz="2400" dirty="0">
                <a:solidFill>
                  <a:srgbClr val="004992"/>
                </a:solidFill>
                <a:latin typeface="Calibri Light"/>
              </a:rPr>
              <a:t> </a:t>
            </a:r>
            <a:r>
              <a:rPr lang="en-CA" altLang="de-DE" sz="2400" dirty="0" err="1">
                <a:solidFill>
                  <a:srgbClr val="004992"/>
                </a:solidFill>
                <a:latin typeface="Calibri Light"/>
              </a:rPr>
              <a:t>novia</a:t>
            </a:r>
            <a:r>
              <a:rPr lang="en-CA" altLang="de-DE" sz="2400" dirty="0">
                <a:solidFill>
                  <a:srgbClr val="004992"/>
                </a:solidFill>
                <a:latin typeface="Calibri Light"/>
              </a:rPr>
              <a:t>.</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107</a:t>
            </a:fld>
            <a:endParaRPr lang="de-DE" altLang="de-DE">
              <a:latin typeface="Calibri Light"/>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están planeando los niños?</a:t>
            </a:r>
            <a:endParaRPr lang="de-DE" altLang="de-DE" sz="3600">
              <a:latin typeface="Calibri Light"/>
            </a:endParaRPr>
          </a:p>
        </p:txBody>
      </p:sp>
      <p:sp>
        <p:nvSpPr>
          <p:cNvPr id="125956"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cita</a:t>
            </a:r>
            <a:r>
              <a:rPr lang="en-CA" altLang="de-DE" sz="2400" dirty="0">
                <a:solidFill>
                  <a:srgbClr val="333333"/>
                </a:solidFill>
                <a:latin typeface="Calibri Light"/>
              </a:rPr>
              <a:t> a la </a:t>
            </a:r>
            <a:r>
              <a:rPr lang="en-CA" altLang="de-DE" sz="2400" dirty="0" err="1">
                <a:solidFill>
                  <a:srgbClr val="333333"/>
                </a:solidFill>
                <a:latin typeface="Calibri Light"/>
              </a:rPr>
              <a:t>chica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caramelos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Robar la </a:t>
            </a:r>
            <a:r>
              <a:rPr lang="en-CA" altLang="de-DE" sz="2400" dirty="0" err="1">
                <a:solidFill>
                  <a:srgbClr val="333333"/>
                </a:solidFill>
                <a:latin typeface="Calibri Light"/>
              </a:rPr>
              <a:t>tienda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108</a:t>
            </a:fld>
            <a:endParaRPr lang="de-DE" altLang="de-DE">
              <a:latin typeface="Calibri Light"/>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cita</a:t>
            </a:r>
            <a:r>
              <a:rPr lang="en-CA" altLang="de-DE" sz="2400" dirty="0">
                <a:solidFill>
                  <a:srgbClr val="333333"/>
                </a:solidFill>
                <a:latin typeface="Calibri Light"/>
              </a:rPr>
              <a:t> a la </a:t>
            </a:r>
            <a:r>
              <a:rPr lang="en-CA" altLang="de-DE" sz="2400" dirty="0" err="1">
                <a:solidFill>
                  <a:srgbClr val="333333"/>
                </a:solidFill>
                <a:latin typeface="Calibri Light"/>
              </a:rPr>
              <a:t>chica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caramelos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Robar la </a:t>
            </a:r>
            <a:r>
              <a:rPr lang="en-CA" altLang="de-DE" sz="2400" dirty="0" err="1">
                <a:solidFill>
                  <a:srgbClr val="333333"/>
                </a:solidFill>
                <a:latin typeface="Calibri Light"/>
              </a:rPr>
              <a:t>tienda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269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están planeando los niños?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109</a:t>
            </a:fld>
            <a:endParaRPr lang="de-DE" altLang="de-DE">
              <a:latin typeface="Calibri Light"/>
            </a:endParaRPr>
          </a:p>
        </p:txBody>
      </p:sp>
      <p:pic>
        <p:nvPicPr>
          <p:cNvPr id="11"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cita</a:t>
            </a:r>
            <a:r>
              <a:rPr lang="en-CA" altLang="de-DE" sz="2400" dirty="0">
                <a:solidFill>
                  <a:srgbClr val="333333"/>
                </a:solidFill>
                <a:latin typeface="Calibri Light"/>
              </a:rPr>
              <a:t> a la </a:t>
            </a:r>
            <a:r>
              <a:rPr lang="en-CA" altLang="de-DE" sz="2400" dirty="0" err="1">
                <a:solidFill>
                  <a:srgbClr val="333333"/>
                </a:solidFill>
                <a:latin typeface="Calibri Light"/>
              </a:rPr>
              <a:t>chica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caramelos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Robar la </a:t>
            </a:r>
            <a:r>
              <a:rPr lang="en-CA" altLang="de-DE" sz="2400" dirty="0" err="1">
                <a:solidFill>
                  <a:srgbClr val="333333"/>
                </a:solidFill>
                <a:latin typeface="Calibri Light"/>
              </a:rPr>
              <a:t>tienda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280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están planeando los niños?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110</a:t>
            </a:fld>
            <a:endParaRPr lang="de-DE" altLang="de-DE">
              <a:latin typeface="Calibri Light"/>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cita</a:t>
            </a:r>
            <a:r>
              <a:rPr lang="en-CA" altLang="de-DE" sz="2400" dirty="0">
                <a:solidFill>
                  <a:srgbClr val="333333"/>
                </a:solidFill>
                <a:latin typeface="Calibri Light"/>
              </a:rPr>
              <a:t> a la </a:t>
            </a:r>
            <a:r>
              <a:rPr lang="en-CA" altLang="de-DE" sz="2400" dirty="0" err="1">
                <a:solidFill>
                  <a:srgbClr val="333333"/>
                </a:solidFill>
                <a:latin typeface="Calibri Light"/>
              </a:rPr>
              <a:t>chica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caramelos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Robar la </a:t>
            </a:r>
            <a:r>
              <a:rPr lang="en-CA" altLang="de-DE" sz="2400" dirty="0" err="1">
                <a:solidFill>
                  <a:srgbClr val="333333"/>
                </a:solidFill>
                <a:latin typeface="Calibri Light"/>
              </a:rPr>
              <a:t>tienda</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1290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están planeando los niños?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111</a:t>
            </a:fld>
            <a:endParaRPr lang="de-DE" altLang="de-DE">
              <a:latin typeface="Calibri Light"/>
            </a:endParaRPr>
          </a:p>
        </p:txBody>
      </p:sp>
      <p:pic>
        <p:nvPicPr>
          <p:cNvPr id="15"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4"/>
          <p:cNvSpPr>
            <a:spLocks noChangeArrowheads="1"/>
          </p:cNvSpPr>
          <p:nvPr/>
        </p:nvSpPr>
        <p:spPr bwMode="auto">
          <a:xfrm>
            <a:off x="6263640" y="2203704"/>
            <a:ext cx="507492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cita</a:t>
            </a:r>
            <a:r>
              <a:rPr lang="en-CA" altLang="de-DE" sz="2400" dirty="0">
                <a:solidFill>
                  <a:srgbClr val="333333"/>
                </a:solidFill>
                <a:latin typeface="Calibri Light"/>
              </a:rPr>
              <a:t> a la </a:t>
            </a:r>
            <a:r>
              <a:rPr lang="en-CA" altLang="de-DE" sz="2400" dirty="0" err="1">
                <a:solidFill>
                  <a:srgbClr val="333333"/>
                </a:solidFill>
                <a:latin typeface="Calibri Light"/>
              </a:rPr>
              <a:t>chica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Comprar</a:t>
            </a:r>
            <a:r>
              <a:rPr lang="en-CA" altLang="de-DE" sz="2400" dirty="0">
                <a:solidFill>
                  <a:srgbClr val="333333"/>
                </a:solidFill>
                <a:latin typeface="Calibri Light"/>
              </a:rPr>
              <a:t> </a:t>
            </a:r>
            <a:r>
              <a:rPr lang="en-CA" altLang="de-DE" sz="2400" dirty="0" err="1">
                <a:solidFill>
                  <a:srgbClr val="333333"/>
                </a:solidFill>
                <a:latin typeface="Calibri Light"/>
              </a:rPr>
              <a:t>caramelos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Robar la </a:t>
            </a:r>
            <a:r>
              <a:rPr lang="en-CA" altLang="de-DE" sz="2400" dirty="0" err="1">
                <a:solidFill>
                  <a:srgbClr val="004992"/>
                </a:solidFill>
                <a:latin typeface="Calibri Light"/>
              </a:rPr>
              <a:t>tienda</a:t>
            </a:r>
            <a:r>
              <a:rPr lang="en-CA" altLang="de-DE" sz="2400" dirty="0">
                <a:solidFill>
                  <a:srgbClr val="004992"/>
                </a:solidFill>
                <a:latin typeface="Calibri Light"/>
              </a:rPr>
              <a:t>.</a:t>
            </a:r>
            <a:endParaRPr lang="en-US" altLang="de-DE" sz="2400" dirty="0">
              <a:solidFill>
                <a:srgbClr val="004992"/>
              </a:solidFill>
              <a:latin typeface="Calibri Light"/>
            </a:endParaRPr>
          </a:p>
        </p:txBody>
      </p:sp>
      <p:sp>
        <p:nvSpPr>
          <p:cNvPr id="13005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¿Qué están planeando los niños?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0346914D-6ABC-4F1D-B340-0C9A8E314B1B}" type="slidenum">
              <a:rPr lang="de-DE" altLang="de-DE" smtClean="0">
                <a:latin typeface="Calibri Light"/>
              </a:rPr>
              <a:pPr/>
              <a:t>112</a:t>
            </a:fld>
            <a:endParaRPr lang="de-DE" altLang="de-DE">
              <a:latin typeface="Calibri Light"/>
            </a:endParaRPr>
          </a:p>
        </p:txBody>
      </p:sp>
      <p:pic>
        <p:nvPicPr>
          <p:cNvPr id="15"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114</a:t>
            </a:fld>
            <a:endParaRPr lang="de-DE" altLang="de-DE">
              <a:latin typeface="Calibri Light"/>
            </a:endParaRPr>
          </a:p>
        </p:txBody>
      </p:sp>
    </p:spTree>
    <p:extLst>
      <p:ext uri="{BB962C8B-B14F-4D97-AF65-F5344CB8AC3E}">
        <p14:creationId xmlns:p14="http://schemas.microsoft.com/office/powerpoint/2010/main" val="8203439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115</a:t>
            </a:fld>
            <a:endParaRPr lang="de-DE" altLang="de-DE">
              <a:latin typeface="Calibri Light"/>
            </a:endParaRPr>
          </a:p>
        </p:txBody>
      </p:sp>
    </p:spTree>
    <p:extLst>
      <p:ext uri="{BB962C8B-B14F-4D97-AF65-F5344CB8AC3E}">
        <p14:creationId xmlns:p14="http://schemas.microsoft.com/office/powerpoint/2010/main" val="23639308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Cuanta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considere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a:t>
            </a:r>
            <a:r>
              <a:rPr lang="en-US" altLang="de-DE" sz="2400" dirty="0" err="1">
                <a:solidFill>
                  <a:srgbClr val="333333"/>
                </a:solidFill>
                <a:latin typeface="Calibri Light"/>
                <a:ea typeface="MS PGothic" panose="020B0600070205080204" pitchFamily="34" charset="-128"/>
              </a:rPr>
              <a:t>será</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llegar</a:t>
            </a:r>
            <a:r>
              <a:rPr lang="en-US" altLang="de-DE" sz="2400" dirty="0">
                <a:solidFill>
                  <a:srgbClr val="333333"/>
                </a:solidFill>
                <a:latin typeface="Calibri Light"/>
                <a:ea typeface="MS PGothic" panose="020B0600070205080204" pitchFamily="34" charset="-128"/>
              </a:rPr>
              <a:t> a la </a:t>
            </a:r>
            <a:r>
              <a:rPr lang="en-US" altLang="de-DE" sz="2400" dirty="0" err="1">
                <a:solidFill>
                  <a:srgbClr val="333333"/>
                </a:solidFill>
                <a:latin typeface="Calibri Light"/>
                <a:ea typeface="MS PGothic" panose="020B0600070205080204" pitchFamily="34" charset="-128"/>
              </a:rPr>
              <a:t>conclusión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correcta</a:t>
            </a:r>
            <a:r>
              <a:rPr lang="en-US" altLang="de-DE" sz="2400" dirty="0">
                <a:solidFill>
                  <a:srgbClr val="333333"/>
                </a:solidFill>
                <a:latin typeface="Calibri Light"/>
                <a:ea typeface="MS PGothic" panose="020B0600070205080204" pitchFamily="34"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116</a:t>
            </a:fld>
            <a:endParaRPr lang="de-DE" altLang="de-DE">
              <a:latin typeface="Calibri Light"/>
            </a:endParaRPr>
          </a:p>
        </p:txBody>
      </p:sp>
    </p:spTree>
    <p:extLst>
      <p:ext uri="{BB962C8B-B14F-4D97-AF65-F5344CB8AC3E}">
        <p14:creationId xmlns:p14="http://schemas.microsoft.com/office/powerpoint/2010/main" val="20071342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117</a:t>
            </a:fld>
            <a:endParaRPr lang="de-DE" altLang="de-DE">
              <a:latin typeface="Calibri Light"/>
            </a:endParaRPr>
          </a:p>
        </p:txBody>
      </p:sp>
    </p:spTree>
    <p:extLst>
      <p:ext uri="{BB962C8B-B14F-4D97-AF65-F5344CB8AC3E}">
        <p14:creationId xmlns:p14="http://schemas.microsoft.com/office/powerpoint/2010/main" val="26090556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Virginia se </a:t>
            </a:r>
            <a:r>
              <a:rPr lang="en-AU" altLang="de-DE" sz="2000" dirty="0" err="1">
                <a:solidFill>
                  <a:srgbClr val="333333"/>
                </a:solidFill>
                <a:latin typeface="Calibri Light"/>
                <a:ea typeface="MS PGothic" panose="020B0600070205080204" pitchFamily="34" charset="-128"/>
              </a:rPr>
              <a:t>esconde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habitación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porque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cree</a:t>
            </a:r>
            <a:r>
              <a:rPr lang="en-AU" altLang="de-DE" sz="2000" dirty="0">
                <a:solidFill>
                  <a:srgbClr val="333333"/>
                </a:solidFill>
                <a:latin typeface="Calibri Light"/>
                <a:ea typeface="MS PGothic" panose="020B0600070205080204" pitchFamily="34" charset="-128"/>
              </a:rPr>
              <a:t> que </a:t>
            </a:r>
            <a:r>
              <a:rPr lang="en-AU" altLang="de-DE" sz="2000" dirty="0" err="1">
                <a:solidFill>
                  <a:srgbClr val="333333"/>
                </a:solidFill>
                <a:latin typeface="Calibri Light"/>
                <a:ea typeface="MS PGothic" panose="020B0600070205080204" pitchFamily="34" charset="-128"/>
              </a:rPr>
              <a:t>los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nazis</a:t>
            </a:r>
            <a:r>
              <a:rPr lang="en-AU" altLang="de-DE" sz="2000" dirty="0">
                <a:solidFill>
                  <a:srgbClr val="333333"/>
                </a:solidFill>
                <a:latin typeface="Calibri Light"/>
                <a:ea typeface="MS PGothic" panose="020B0600070205080204" pitchFamily="34" charset="-128"/>
              </a:rPr>
              <a:t> la </a:t>
            </a:r>
            <a:r>
              <a:rPr lang="en-AU" altLang="de-DE" sz="2000" dirty="0" err="1">
                <a:solidFill>
                  <a:srgbClr val="333333"/>
                </a:solidFill>
                <a:latin typeface="Calibri Light"/>
                <a:ea typeface="MS PGothic" panose="020B0600070205080204" pitchFamily="34" charset="-128"/>
              </a:rPr>
              <a:t>persiguen</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Ella se </a:t>
            </a:r>
            <a:r>
              <a:rPr lang="en-AU" altLang="de-DE" sz="2000" dirty="0" err="1">
                <a:solidFill>
                  <a:srgbClr val="333333"/>
                </a:solidFill>
                <a:latin typeface="Calibri Light"/>
                <a:ea typeface="MS PGothic" panose="020B0600070205080204" pitchFamily="34" charset="-128"/>
              </a:rPr>
              <a:t>encontró</a:t>
            </a:r>
            <a:r>
              <a:rPr lang="en-AU" altLang="de-DE" sz="2000" dirty="0">
                <a:solidFill>
                  <a:srgbClr val="333333"/>
                </a:solidFill>
                <a:latin typeface="Calibri Light"/>
                <a:ea typeface="MS PGothic" panose="020B0600070205080204" pitchFamily="34" charset="-128"/>
              </a:rPr>
              <a:t> con un </a:t>
            </a:r>
            <a:r>
              <a:rPr lang="en-AU" altLang="de-DE" sz="2000" dirty="0" err="1">
                <a:solidFill>
                  <a:srgbClr val="333333"/>
                </a:solidFill>
                <a:latin typeface="Calibri Light"/>
                <a:ea typeface="MS PGothic" panose="020B0600070205080204" pitchFamily="34" charset="-128"/>
              </a:rPr>
              <a:t>tipo</a:t>
            </a:r>
            <a:r>
              <a:rPr lang="en-AU" altLang="de-DE" sz="2000" dirty="0">
                <a:solidFill>
                  <a:srgbClr val="333333"/>
                </a:solidFill>
                <a:latin typeface="Calibri Light"/>
                <a:ea typeface="MS PGothic" panose="020B0600070205080204" pitchFamily="34" charset="-128"/>
              </a:rPr>
              <a:t> con la </a:t>
            </a:r>
            <a:r>
              <a:rPr lang="en-AU" altLang="de-DE" sz="2000" dirty="0" err="1">
                <a:solidFill>
                  <a:srgbClr val="333333"/>
                </a:solidFill>
                <a:latin typeface="Calibri Light"/>
                <a:ea typeface="MS PGothic" panose="020B0600070205080204" pitchFamily="34" charset="-128"/>
              </a:rPr>
              <a:t>cabeza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rapada</a:t>
            </a:r>
            <a:r>
              <a:rPr lang="en-AU" altLang="de-DE" sz="2000" dirty="0">
                <a:solidFill>
                  <a:srgbClr val="333333"/>
                </a:solidFill>
                <a:latin typeface="Calibri Light"/>
                <a:ea typeface="MS PGothic" panose="020B0600070205080204" pitchFamily="34" charset="-128"/>
              </a:rPr>
              <a:t> que la </a:t>
            </a:r>
            <a:r>
              <a:rPr lang="en-AU" altLang="de-DE" sz="2000" dirty="0" err="1">
                <a:solidFill>
                  <a:srgbClr val="333333"/>
                </a:solidFill>
                <a:latin typeface="Calibri Light"/>
                <a:ea typeface="MS PGothic" panose="020B0600070205080204" pitchFamily="34" charset="-128"/>
              </a:rPr>
              <a:t>miró</a:t>
            </a:r>
            <a:r>
              <a:rPr lang="en-AU" altLang="de-DE" sz="2000" dirty="0">
                <a:solidFill>
                  <a:srgbClr val="333333"/>
                </a:solidFill>
                <a:latin typeface="Calibri Light"/>
                <a:ea typeface="MS PGothic" panose="020B0600070205080204" pitchFamily="34" charset="-128"/>
              </a:rPr>
              <a:t> mal. </a:t>
            </a:r>
          </a:p>
          <a:p>
            <a:pPr lvl="0" defTabSz="914400" fontAlgn="base">
              <a:lnSpc>
                <a:spcPct val="100000"/>
              </a:lnSpc>
              <a:spcBef>
                <a:spcPts val="1200"/>
              </a:spcBef>
            </a:pPr>
            <a:r>
              <a:rPr lang="en-AU" altLang="de-DE" sz="2000" dirty="0">
                <a:solidFill>
                  <a:srgbClr val="004992"/>
                </a:solidFill>
                <a:latin typeface="Calibri Light"/>
                <a:ea typeface="MS PGothic" panose="020B0600070205080204" pitchFamily="34" charset="-128"/>
              </a:rPr>
              <a:t>Pero: </a:t>
            </a:r>
            <a:r>
              <a:rPr lang="es-ES" altLang="de-DE" sz="2000" dirty="0">
                <a:solidFill>
                  <a:srgbClr val="333333"/>
                </a:solidFill>
                <a:latin typeface="Calibri Light"/>
                <a:ea typeface="MS PGothic" panose="020B0600070205080204" pitchFamily="34" charset="-128"/>
              </a:rPr>
              <a:t>¡Puede que el hombre la mirase de mala manera, pero eso no significa que la esté persiguiendo! Cuidado: No todos los hombres rapados son nazis. Él no tiene su dirección y no tiene ningún motivo para perseguirla.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118</a:t>
            </a:fld>
            <a:endParaRPr lang="de-DE" altLang="de-DE">
              <a:latin typeface="Calibri Light"/>
            </a:endParaRPr>
          </a:p>
        </p:txBody>
      </p:sp>
    </p:spTree>
    <p:extLst>
      <p:ext uri="{BB962C8B-B14F-4D97-AF65-F5344CB8AC3E}">
        <p14:creationId xmlns:p14="http://schemas.microsoft.com/office/powerpoint/2010/main" val="38703631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Virginia se </a:t>
            </a:r>
            <a:r>
              <a:rPr lang="en-AU" altLang="de-DE" sz="2000" dirty="0" err="1">
                <a:solidFill>
                  <a:srgbClr val="333333"/>
                </a:solidFill>
                <a:latin typeface="Calibri Light"/>
                <a:ea typeface="MS PGothic" panose="020B0600070205080204" pitchFamily="34" charset="-128"/>
              </a:rPr>
              <a:t>esconde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habitación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porque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cree</a:t>
            </a:r>
            <a:r>
              <a:rPr lang="en-AU" altLang="de-DE" sz="2000" dirty="0">
                <a:solidFill>
                  <a:srgbClr val="333333"/>
                </a:solidFill>
                <a:latin typeface="Calibri Light"/>
                <a:ea typeface="MS PGothic" panose="020B0600070205080204" pitchFamily="34" charset="-128"/>
              </a:rPr>
              <a:t> que </a:t>
            </a:r>
            <a:r>
              <a:rPr lang="en-AU" altLang="de-DE" sz="2000" dirty="0" err="1">
                <a:solidFill>
                  <a:srgbClr val="333333"/>
                </a:solidFill>
                <a:latin typeface="Calibri Light"/>
                <a:ea typeface="MS PGothic" panose="020B0600070205080204" pitchFamily="34" charset="-128"/>
              </a:rPr>
              <a:t>los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nazis</a:t>
            </a:r>
            <a:r>
              <a:rPr lang="en-AU" altLang="de-DE" sz="2000" dirty="0">
                <a:solidFill>
                  <a:srgbClr val="333333"/>
                </a:solidFill>
                <a:latin typeface="Calibri Light"/>
                <a:ea typeface="MS PGothic" panose="020B0600070205080204" pitchFamily="34" charset="-128"/>
              </a:rPr>
              <a:t> la </a:t>
            </a:r>
            <a:r>
              <a:rPr lang="en-AU" altLang="de-DE" sz="2000" dirty="0" err="1">
                <a:solidFill>
                  <a:srgbClr val="333333"/>
                </a:solidFill>
                <a:latin typeface="Calibri Light"/>
                <a:ea typeface="MS PGothic" panose="020B0600070205080204" pitchFamily="34" charset="-128"/>
              </a:rPr>
              <a:t>persiguen</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Ella se </a:t>
            </a:r>
            <a:r>
              <a:rPr lang="en-AU" altLang="de-DE" sz="2000" dirty="0" err="1">
                <a:solidFill>
                  <a:srgbClr val="333333"/>
                </a:solidFill>
                <a:latin typeface="Calibri Light"/>
                <a:ea typeface="MS PGothic" panose="020B0600070205080204" pitchFamily="34" charset="-128"/>
              </a:rPr>
              <a:t>encontró</a:t>
            </a:r>
            <a:r>
              <a:rPr lang="en-AU" altLang="de-DE" sz="2000" dirty="0">
                <a:solidFill>
                  <a:srgbClr val="333333"/>
                </a:solidFill>
                <a:latin typeface="Calibri Light"/>
                <a:ea typeface="MS PGothic" panose="020B0600070205080204" pitchFamily="34" charset="-128"/>
              </a:rPr>
              <a:t> con un </a:t>
            </a:r>
            <a:r>
              <a:rPr lang="en-AU" altLang="de-DE" sz="2000" dirty="0" err="1">
                <a:solidFill>
                  <a:srgbClr val="333333"/>
                </a:solidFill>
                <a:latin typeface="Calibri Light"/>
                <a:ea typeface="MS PGothic" panose="020B0600070205080204" pitchFamily="34" charset="-128"/>
              </a:rPr>
              <a:t>tipo</a:t>
            </a:r>
            <a:r>
              <a:rPr lang="en-AU" altLang="de-DE" sz="2000" dirty="0">
                <a:solidFill>
                  <a:srgbClr val="333333"/>
                </a:solidFill>
                <a:latin typeface="Calibri Light"/>
                <a:ea typeface="MS PGothic" panose="020B0600070205080204" pitchFamily="34" charset="-128"/>
              </a:rPr>
              <a:t> con la </a:t>
            </a:r>
            <a:r>
              <a:rPr lang="en-AU" altLang="de-DE" sz="2000" dirty="0" err="1">
                <a:solidFill>
                  <a:srgbClr val="333333"/>
                </a:solidFill>
                <a:latin typeface="Calibri Light"/>
                <a:ea typeface="MS PGothic" panose="020B0600070205080204" pitchFamily="34" charset="-128"/>
              </a:rPr>
              <a:t>cabeza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rapada</a:t>
            </a:r>
            <a:r>
              <a:rPr lang="en-AU" altLang="de-DE" sz="2000" dirty="0">
                <a:solidFill>
                  <a:srgbClr val="333333"/>
                </a:solidFill>
                <a:latin typeface="Calibri Light"/>
                <a:ea typeface="MS PGothic" panose="020B0600070205080204" pitchFamily="34" charset="-128"/>
              </a:rPr>
              <a:t> que la </a:t>
            </a:r>
            <a:r>
              <a:rPr lang="en-AU" altLang="de-DE" sz="2000" dirty="0" err="1">
                <a:solidFill>
                  <a:srgbClr val="333333"/>
                </a:solidFill>
                <a:latin typeface="Calibri Light"/>
                <a:ea typeface="MS PGothic" panose="020B0600070205080204" pitchFamily="34" charset="-128"/>
              </a:rPr>
              <a:t>miró</a:t>
            </a:r>
            <a:r>
              <a:rPr lang="en-AU" altLang="de-DE" sz="2000" dirty="0">
                <a:solidFill>
                  <a:srgbClr val="333333"/>
                </a:solidFill>
                <a:latin typeface="Calibri Light"/>
                <a:ea typeface="MS PGothic" panose="020B0600070205080204" pitchFamily="34" charset="-128"/>
              </a:rPr>
              <a:t> mal. </a:t>
            </a:r>
          </a:p>
          <a:p>
            <a:pPr lvl="0" defTabSz="914400" fontAlgn="base">
              <a:lnSpc>
                <a:spcPct val="100000"/>
              </a:lnSpc>
              <a:spcBef>
                <a:spcPts val="1200"/>
              </a:spcBef>
            </a:pPr>
            <a:r>
              <a:rPr lang="en-AU" altLang="de-DE" sz="2000" dirty="0">
                <a:solidFill>
                  <a:srgbClr val="004992"/>
                </a:solidFill>
                <a:latin typeface="Calibri Light"/>
                <a:ea typeface="MS PGothic" panose="020B0600070205080204" pitchFamily="34" charset="-128"/>
              </a:rPr>
              <a:t>Pero: </a:t>
            </a:r>
            <a:r>
              <a:rPr lang="es-ES" altLang="de-DE" sz="2000" dirty="0">
                <a:solidFill>
                  <a:srgbClr val="333333"/>
                </a:solidFill>
                <a:latin typeface="Calibri Light"/>
                <a:ea typeface="MS PGothic" panose="020B0600070205080204" pitchFamily="34" charset="-128"/>
              </a:rPr>
              <a:t>¡Puede que el hombre la mirase de mala manera, pero eso no significa que la esté persiguiendo! Cuidado: No todos los hombres rapados son nazis. Él no tiene su dirección y no tiene ningún motivo para perseguirla</a:t>
            </a:r>
          </a:p>
          <a:p>
            <a:pPr lvl="0" defTabSz="914400" fontAlgn="base"/>
            <a:r>
              <a:rPr lang="es-ES" altLang="de-DE" sz="2400" dirty="0">
                <a:solidFill>
                  <a:srgbClr val="333333"/>
                </a:solidFill>
                <a:latin typeface="Calibri Light"/>
                <a:ea typeface="MS PGothic" panose="020B0600070205080204" pitchFamily="34" charset="-128"/>
              </a:rPr>
              <a:t>Muchas cosas dependen del color del cristal con el que se mira. Nuestras emociones influyen en nuestras percepciones, especialmente cuando nos sentimos amenazados, cuando estamos ansiosos o nuestro medio parece hostil. Cuando somos extremadamente felices, puede aparecer un sentimiento exagerado de invencibilidad o de ser amados.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119</a:t>
            </a:fld>
            <a:endParaRPr lang="de-DE" altLang="de-DE">
              <a:latin typeface="Calibri Light"/>
            </a:endParaRPr>
          </a:p>
        </p:txBody>
      </p:sp>
    </p:spTree>
    <p:extLst>
      <p:ext uri="{BB962C8B-B14F-4D97-AF65-F5344CB8AC3E}">
        <p14:creationId xmlns:p14="http://schemas.microsoft.com/office/powerpoint/2010/main" val="12996893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4 – Empatizar, Primera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120</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3988035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121</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3958195110"/>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underthehat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pain!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122</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541656279"/>
              </p:ext>
            </p:extLst>
          </p:nvPr>
        </p:nvGraphicFramePr>
        <p:xfrm>
          <a:off x="408954" y="1988840"/>
          <a:ext cx="11375999" cy="451113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Eddie “Eagle” 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Hit Singles and #1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Jamz</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Life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on toilet/Mann auf der Toilette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0346914D-6ABC-4F1D-B340-0C9A8E314B1B}" type="slidenum">
              <a:rPr lang="de-DE" altLang="de-DE" smtClean="0">
                <a:latin typeface="Calibri Light"/>
              </a:rPr>
              <a:pPr/>
              <a:t>123</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240401256"/>
              </p:ext>
            </p:extLst>
          </p:nvPr>
        </p:nvGraphicFramePr>
        <p:xfrm>
          <a:off x="408954" y="1988840"/>
          <a:ext cx="11375999" cy="469403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burglary/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Verschiedene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7005</Words>
  <Application>Microsoft Office PowerPoint</Application>
  <PresentationFormat>Benutzerdefiniert</PresentationFormat>
  <Paragraphs>1241</Paragraphs>
  <Slides>123</Slides>
  <Notes>123</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123</vt:i4>
      </vt:variant>
    </vt:vector>
  </HeadingPairs>
  <TitlesOfParts>
    <vt:vector size="135"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1_UKE_PPT-Vorlage_16zu9</vt:lpstr>
      <vt:lpstr>EMC 4 B – Empatizar, Primera Parte</vt:lpstr>
      <vt:lpstr>¿Cómo puedo empatizar con otra persona?</vt:lpstr>
      <vt:lpstr>¿Cómo puedo empatizar con otra persona?</vt:lpstr>
      <vt:lpstr>¿Cómo puedo empatizar con otra persona?</vt:lpstr>
      <vt:lpstr>¿Cómo puedo empatizar con otra persona?</vt:lpstr>
      <vt:lpstr>¿Cómo puedo empatizar con otra persona?</vt:lpstr>
      <vt:lpstr>¿Cómo puedo empatizar con otra persona?</vt:lpstr>
      <vt:lpstr>¿Cómo puedo empatizar con otra persona?</vt:lpstr>
      <vt:lpstr>¿Qué relevancia tiene ésto?</vt:lpstr>
      <vt:lpstr>¿Qué relevancia tiene ésto?</vt:lpstr>
      <vt:lpstr>Cómo los problemas para reconocer las emociones de otros pueden promover la mala interpretación durante la psicosis – ejemplos</vt:lpstr>
      <vt:lpstr>Conjunto de Tareas 1</vt:lpstr>
      <vt:lpstr>Por favor, nombre algunos sentimientos /emociones humanos</vt:lpstr>
      <vt:lpstr>Por favor, nombre algunos sentimientos /emociones humanos</vt:lpstr>
      <vt:lpstr>Sentimientos/emociones A veces es fácil entender cómo se siente otra persona ... Especialmente si conoce el contexto ...</vt:lpstr>
      <vt:lpstr>Sentimientos/emociones A veces es fácil entender cómo se siente otra persona ... Especialmente si conoce el contexto ...</vt:lpstr>
      <vt:lpstr>PowerPoint-Präsentation</vt:lpstr>
      <vt:lpstr>PowerPoint-Präsentation</vt:lpstr>
      <vt:lpstr>Basándose solo en la apariencia, ¿sería posible inferir cuál es el carácter o la profesión de una persona? </vt:lpstr>
      <vt:lpstr>¿Acertaron?</vt:lpstr>
      <vt:lpstr>¡A donde fueres haz lo que vieres! Malas interpretaciones comunes de gestos</vt:lpstr>
      <vt:lpstr>¡A donde fueres haz lo que vieres! Malas interpretaciones comunes de gestos</vt:lpstr>
      <vt:lpstr>¡A donde fueres haz lo que vieres! Malas interpretaciones comunes de gestos</vt:lpstr>
      <vt:lpstr>Malas interpretaciones comunes de gestos entre culturas</vt:lpstr>
      <vt:lpstr>Malas interpretaciones comunes de gestos entre culturas</vt:lpstr>
      <vt:lpstr>Conjunto de Tareas 2</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Opcional: Videoclip</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Los siete pecados capitales</vt:lpstr>
      <vt:lpstr>Los siete pecados capitales</vt:lpstr>
      <vt:lpstr>¿Qué siente o hace esta persona? ¿Qué seguridad tiene?</vt:lpstr>
      <vt:lpstr>PowerPoint-Präsentation</vt:lpstr>
      <vt:lpstr>¿Qué siente o hace esta persona? ¿Qué seguridad tiene?</vt:lpstr>
      <vt:lpstr>PowerPoint-Präsentation</vt:lpstr>
      <vt:lpstr>¡Primera conclusión!</vt:lpstr>
      <vt:lpstr>¡Primera conclusión!</vt:lpstr>
      <vt:lpstr>¡Primera conclusión!</vt:lpstr>
      <vt:lpstr>Conjunto de Tareas 3</vt:lpstr>
      <vt:lpstr>¿Cuál es la intención del hombre?</vt:lpstr>
      <vt:lpstr>¿Cuál es la intención del hombre?</vt:lpstr>
      <vt:lpstr>¿Cuál es la intención del hombre?</vt:lpstr>
      <vt:lpstr>¡La respuesta correcta es la 4b!</vt:lpstr>
      <vt:lpstr>¿Qué está planeando hacer la mujer?</vt:lpstr>
      <vt:lpstr>¿Qué está planeando hacer la mujer?</vt:lpstr>
      <vt:lpstr>¿Qué está planeando hacer la mujer?</vt:lpstr>
      <vt:lpstr>¡La respuesta correcta es la 4c!</vt:lpstr>
      <vt:lpstr>¿Cuál es la intención del hombre?</vt:lpstr>
      <vt:lpstr>¿Cuál es la intención del hombre?</vt:lpstr>
      <vt:lpstr>¿Cuál es la intención del hombre?</vt:lpstr>
      <vt:lpstr>¡La respuesta correcta es la 4a!</vt:lpstr>
      <vt:lpstr>¿Qué está planeando hacer el hombre?</vt:lpstr>
      <vt:lpstr>¿Qué está planeando hacer el hombre?</vt:lpstr>
      <vt:lpstr>¿Qué está planeando hacer el hombre?</vt:lpstr>
      <vt:lpstr>¡La respuesta correcta es la 4b!</vt:lpstr>
      <vt:lpstr>¿Qué está planeando hacer el hombre?</vt:lpstr>
      <vt:lpstr>¿Qué está planeando hacer el hombre?</vt:lpstr>
      <vt:lpstr>¿Qué está planeando hacer el hombre?</vt:lpstr>
      <vt:lpstr>¡La respuesta correcta es la 4a!</vt:lpstr>
      <vt:lpstr>¿Cuál es la intención del hombre?</vt:lpstr>
      <vt:lpstr>¿Cuál es la intención del hombre?</vt:lpstr>
      <vt:lpstr>¿Cuál es la intención del hombre?</vt:lpstr>
      <vt:lpstr>¡La respuesta correcta es la 4c!</vt:lpstr>
      <vt:lpstr>¿Cuál es la intención del hombre?</vt:lpstr>
      <vt:lpstr>¿Cuál es la intención del hombre?</vt:lpstr>
      <vt:lpstr>¿Cuál es la intención del hombre?</vt:lpstr>
      <vt:lpstr>¡La respuesta correcta es la 4b!</vt:lpstr>
      <vt:lpstr>¿Qué está planeando hacer el hombre?</vt:lpstr>
      <vt:lpstr>¿Qué está planeando hacer el hombre?</vt:lpstr>
      <vt:lpstr>¿Qué está planeando hacer el hombre?</vt:lpstr>
      <vt:lpstr>¡La respuesta correcta es la 4a!</vt:lpstr>
      <vt:lpstr>¿Cuál es la intención del hombre?</vt:lpstr>
      <vt:lpstr>¿Cuál es la intención del hombre?</vt:lpstr>
      <vt:lpstr>¿Cuál es la intención del hombre?</vt:lpstr>
      <vt:lpstr>¡La respuesta correcta es la 4b!</vt:lpstr>
      <vt:lpstr>¿Cuál es la intención del hombre?</vt:lpstr>
      <vt:lpstr>¿Cuál es la intención del hombre?</vt:lpstr>
      <vt:lpstr>¿Cuál es la intención del hombre?</vt:lpstr>
      <vt:lpstr>¡La respuesta correcta es la 4c!</vt:lpstr>
      <vt:lpstr>Resumen</vt:lpstr>
      <vt:lpstr>Resumen</vt:lpstr>
      <vt:lpstr>Resumen</vt:lpstr>
      <vt:lpstr>Conjunto de Tareas 4</vt:lpstr>
      <vt:lpstr>¿Qué va a hacer el chico de rojo?</vt:lpstr>
      <vt:lpstr>¿Qué va a hacer el chico de rojo?</vt:lpstr>
      <vt:lpstr>¿Qué va a hacer el chico de rojo?</vt:lpstr>
      <vt:lpstr>¿Qué va a hacer el chico de rojo?</vt:lpstr>
      <vt:lpstr>¿Qué va a hacer el chico de rojo?</vt:lpstr>
      <vt:lpstr>¿Qué está haciendo el chico de rojo?</vt:lpstr>
      <vt:lpstr>¿Qué está haciendo el chico de rojo?</vt:lpstr>
      <vt:lpstr>¿Qué está haciendo el chico de rojo?</vt:lpstr>
      <vt:lpstr>¿Qué está haciendo el chico de rojo?</vt:lpstr>
      <vt:lpstr>¿Qué está haciendo el chico de rojo?</vt:lpstr>
      <vt:lpstr>¿Qué están planeando los niños?</vt:lpstr>
      <vt:lpstr>¿Qué están planeando los niños?</vt:lpstr>
      <vt:lpstr>¿Qué están planeando los niños?</vt:lpstr>
      <vt:lpstr>¿Qué están planeando los niños?</vt:lpstr>
      <vt:lpstr>¿Qué están planeando los niños?</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370</cp:revision>
  <dcterms:created xsi:type="dcterms:W3CDTF">2004-07-26T08:39:44Z</dcterms:created>
  <dcterms:modified xsi:type="dcterms:W3CDTF">2022-06-23T11:18:06Z</dcterms:modified>
</cp:coreProperties>
</file>