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7" r:id="rId1"/>
    <p:sldMasterId id="2147483683" r:id="rId2"/>
    <p:sldMasterId id="2147483696" r:id="rId3"/>
  </p:sldMasterIdLst>
  <p:notesMasterIdLst>
    <p:notesMasterId r:id="rId140"/>
  </p:notesMasterIdLst>
  <p:handoutMasterIdLst>
    <p:handoutMasterId r:id="rId141"/>
  </p:handoutMasterIdLst>
  <p:sldIdLst>
    <p:sldId id="955" r:id="rId4"/>
    <p:sldId id="926" r:id="rId5"/>
    <p:sldId id="927" r:id="rId6"/>
    <p:sldId id="928" r:id="rId7"/>
    <p:sldId id="929" r:id="rId8"/>
    <p:sldId id="930" r:id="rId9"/>
    <p:sldId id="932" r:id="rId10"/>
    <p:sldId id="686" r:id="rId11"/>
    <p:sldId id="931" r:id="rId12"/>
    <p:sldId id="879" r:id="rId13"/>
    <p:sldId id="878" r:id="rId14"/>
    <p:sldId id="861" r:id="rId15"/>
    <p:sldId id="802" r:id="rId16"/>
    <p:sldId id="803" r:id="rId17"/>
    <p:sldId id="916" r:id="rId18"/>
    <p:sldId id="805" r:id="rId19"/>
    <p:sldId id="806" r:id="rId20"/>
    <p:sldId id="956" r:id="rId21"/>
    <p:sldId id="900" r:id="rId22"/>
    <p:sldId id="881" r:id="rId23"/>
    <p:sldId id="933" r:id="rId24"/>
    <p:sldId id="860" r:id="rId25"/>
    <p:sldId id="882" r:id="rId26"/>
    <p:sldId id="934" r:id="rId27"/>
    <p:sldId id="935" r:id="rId28"/>
    <p:sldId id="885" r:id="rId29"/>
    <p:sldId id="696" r:id="rId30"/>
    <p:sldId id="697" r:id="rId31"/>
    <p:sldId id="698" r:id="rId32"/>
    <p:sldId id="699" r:id="rId33"/>
    <p:sldId id="700" r:id="rId34"/>
    <p:sldId id="701" r:id="rId35"/>
    <p:sldId id="702" r:id="rId36"/>
    <p:sldId id="703" r:id="rId37"/>
    <p:sldId id="958" r:id="rId38"/>
    <p:sldId id="886" r:id="rId39"/>
    <p:sldId id="704" r:id="rId40"/>
    <p:sldId id="705" r:id="rId41"/>
    <p:sldId id="706" r:id="rId42"/>
    <p:sldId id="707" r:id="rId43"/>
    <p:sldId id="708" r:id="rId44"/>
    <p:sldId id="709" r:id="rId45"/>
    <p:sldId id="710" r:id="rId46"/>
    <p:sldId id="959" r:id="rId47"/>
    <p:sldId id="712" r:id="rId48"/>
    <p:sldId id="713" r:id="rId49"/>
    <p:sldId id="714" r:id="rId50"/>
    <p:sldId id="715" r:id="rId51"/>
    <p:sldId id="716" r:id="rId52"/>
    <p:sldId id="717" r:id="rId53"/>
    <p:sldId id="718" r:id="rId54"/>
    <p:sldId id="719" r:id="rId55"/>
    <p:sldId id="720" r:id="rId56"/>
    <p:sldId id="960" r:id="rId57"/>
    <p:sldId id="450" r:id="rId58"/>
    <p:sldId id="818" r:id="rId59"/>
    <p:sldId id="819" r:id="rId60"/>
    <p:sldId id="820" r:id="rId61"/>
    <p:sldId id="821" r:id="rId62"/>
    <p:sldId id="822" r:id="rId63"/>
    <p:sldId id="823" r:id="rId64"/>
    <p:sldId id="824" r:id="rId65"/>
    <p:sldId id="825" r:id="rId66"/>
    <p:sldId id="961" r:id="rId67"/>
    <p:sldId id="936" r:id="rId68"/>
    <p:sldId id="817" r:id="rId69"/>
    <p:sldId id="833" r:id="rId70"/>
    <p:sldId id="834" r:id="rId71"/>
    <p:sldId id="835" r:id="rId72"/>
    <p:sldId id="836" r:id="rId73"/>
    <p:sldId id="837" r:id="rId74"/>
    <p:sldId id="838" r:id="rId75"/>
    <p:sldId id="839" r:id="rId76"/>
    <p:sldId id="840" r:id="rId77"/>
    <p:sldId id="971" r:id="rId78"/>
    <p:sldId id="904" r:id="rId79"/>
    <p:sldId id="962" r:id="rId80"/>
    <p:sldId id="963" r:id="rId81"/>
    <p:sldId id="964" r:id="rId82"/>
    <p:sldId id="965" r:id="rId83"/>
    <p:sldId id="966" r:id="rId84"/>
    <p:sldId id="967" r:id="rId85"/>
    <p:sldId id="968" r:id="rId86"/>
    <p:sldId id="969" r:id="rId87"/>
    <p:sldId id="970" r:id="rId88"/>
    <p:sldId id="793" r:id="rId89"/>
    <p:sldId id="794" r:id="rId90"/>
    <p:sldId id="795" r:id="rId91"/>
    <p:sldId id="796" r:id="rId92"/>
    <p:sldId id="797" r:id="rId93"/>
    <p:sldId id="798" r:id="rId94"/>
    <p:sldId id="799" r:id="rId95"/>
    <p:sldId id="905" r:id="rId96"/>
    <p:sldId id="826" r:id="rId97"/>
    <p:sldId id="827" r:id="rId98"/>
    <p:sldId id="828" r:id="rId99"/>
    <p:sldId id="829" r:id="rId100"/>
    <p:sldId id="830" r:id="rId101"/>
    <p:sldId id="831" r:id="rId102"/>
    <p:sldId id="832" r:id="rId103"/>
    <p:sldId id="972" r:id="rId104"/>
    <p:sldId id="887" r:id="rId105"/>
    <p:sldId id="761" r:id="rId106"/>
    <p:sldId id="762" r:id="rId107"/>
    <p:sldId id="763" r:id="rId108"/>
    <p:sldId id="888" r:id="rId109"/>
    <p:sldId id="937" r:id="rId110"/>
    <p:sldId id="766" r:id="rId111"/>
    <p:sldId id="767" r:id="rId112"/>
    <p:sldId id="768" r:id="rId113"/>
    <p:sldId id="769" r:id="rId114"/>
    <p:sldId id="770" r:id="rId115"/>
    <p:sldId id="771" r:id="rId116"/>
    <p:sldId id="852" r:id="rId117"/>
    <p:sldId id="853" r:id="rId118"/>
    <p:sldId id="854" r:id="rId119"/>
    <p:sldId id="855" r:id="rId120"/>
    <p:sldId id="920" r:id="rId121"/>
    <p:sldId id="938" r:id="rId122"/>
    <p:sldId id="939" r:id="rId123"/>
    <p:sldId id="940" r:id="rId124"/>
    <p:sldId id="941" r:id="rId125"/>
    <p:sldId id="896" r:id="rId126"/>
    <p:sldId id="957" r:id="rId127"/>
    <p:sldId id="943" r:id="rId128"/>
    <p:sldId id="944" r:id="rId129"/>
    <p:sldId id="906" r:id="rId130"/>
    <p:sldId id="945" r:id="rId131"/>
    <p:sldId id="946" r:id="rId132"/>
    <p:sldId id="947" r:id="rId133"/>
    <p:sldId id="948" r:id="rId134"/>
    <p:sldId id="949" r:id="rId135"/>
    <p:sldId id="950" r:id="rId136"/>
    <p:sldId id="951" r:id="rId137"/>
    <p:sldId id="952" r:id="rId138"/>
    <p:sldId id="953" r:id="rId139"/>
  </p:sldIdLst>
  <p:sldSz cx="12195175" cy="6858000"/>
  <p:notesSz cx="7099300" cy="10234613"/>
  <p:defaultTextStyle>
    <a:defPPr>
      <a:defRPr lang="de-DE"/>
    </a:defPPr>
    <a:lvl1pPr algn="l" rtl="0" fontAlgn="base">
      <a:spcBef>
        <a:spcPct val="0"/>
      </a:spcBef>
      <a:spcAft>
        <a:spcPct val="0"/>
      </a:spcAft>
      <a:defRPr sz="4000" kern="1200">
        <a:solidFill>
          <a:schemeClr val="tx1"/>
        </a:solidFill>
        <a:latin typeface="Times New Roman" panose="02020603050405020304" pitchFamily="18" charset="0"/>
        <a:ea typeface="MS PGothic" panose="020B0600070205080204" pitchFamily="34" charset="-128"/>
        <a:cs typeface="+mn-cs"/>
      </a:defRPr>
    </a:lvl1pPr>
    <a:lvl2pPr marL="457200" algn="l" rtl="0" fontAlgn="base">
      <a:spcBef>
        <a:spcPct val="0"/>
      </a:spcBef>
      <a:spcAft>
        <a:spcPct val="0"/>
      </a:spcAft>
      <a:defRPr sz="4000" kern="1200">
        <a:solidFill>
          <a:schemeClr val="tx1"/>
        </a:solidFill>
        <a:latin typeface="Times New Roman" panose="02020603050405020304" pitchFamily="18" charset="0"/>
        <a:ea typeface="MS PGothic" panose="020B0600070205080204" pitchFamily="34" charset="-128"/>
        <a:cs typeface="+mn-cs"/>
      </a:defRPr>
    </a:lvl2pPr>
    <a:lvl3pPr marL="914400" algn="l" rtl="0" fontAlgn="base">
      <a:spcBef>
        <a:spcPct val="0"/>
      </a:spcBef>
      <a:spcAft>
        <a:spcPct val="0"/>
      </a:spcAft>
      <a:defRPr sz="4000" kern="1200">
        <a:solidFill>
          <a:schemeClr val="tx1"/>
        </a:solidFill>
        <a:latin typeface="Times New Roman" panose="02020603050405020304" pitchFamily="18" charset="0"/>
        <a:ea typeface="MS PGothic" panose="020B0600070205080204" pitchFamily="34" charset="-128"/>
        <a:cs typeface="+mn-cs"/>
      </a:defRPr>
    </a:lvl3pPr>
    <a:lvl4pPr marL="1371600" algn="l" rtl="0" fontAlgn="base">
      <a:spcBef>
        <a:spcPct val="0"/>
      </a:spcBef>
      <a:spcAft>
        <a:spcPct val="0"/>
      </a:spcAft>
      <a:defRPr sz="4000" kern="1200">
        <a:solidFill>
          <a:schemeClr val="tx1"/>
        </a:solidFill>
        <a:latin typeface="Times New Roman" panose="02020603050405020304" pitchFamily="18" charset="0"/>
        <a:ea typeface="MS PGothic" panose="020B0600070205080204" pitchFamily="34" charset="-128"/>
        <a:cs typeface="+mn-cs"/>
      </a:defRPr>
    </a:lvl4pPr>
    <a:lvl5pPr marL="1828800" algn="l" rtl="0" fontAlgn="base">
      <a:spcBef>
        <a:spcPct val="0"/>
      </a:spcBef>
      <a:spcAft>
        <a:spcPct val="0"/>
      </a:spcAft>
      <a:defRPr sz="4000" kern="1200">
        <a:solidFill>
          <a:schemeClr val="tx1"/>
        </a:solidFill>
        <a:latin typeface="Times New Roman" panose="02020603050405020304" pitchFamily="18" charset="0"/>
        <a:ea typeface="MS PGothic" panose="020B0600070205080204" pitchFamily="34" charset="-128"/>
        <a:cs typeface="+mn-cs"/>
      </a:defRPr>
    </a:lvl5pPr>
    <a:lvl6pPr marL="2286000" algn="l" defTabSz="914400" rtl="0" eaLnBrk="1" latinLnBrk="0" hangingPunct="1">
      <a:defRPr sz="4000" kern="1200">
        <a:solidFill>
          <a:schemeClr val="tx1"/>
        </a:solidFill>
        <a:latin typeface="Times New Roman" panose="02020603050405020304" pitchFamily="18" charset="0"/>
        <a:ea typeface="MS PGothic" panose="020B0600070205080204" pitchFamily="34" charset="-128"/>
        <a:cs typeface="+mn-cs"/>
      </a:defRPr>
    </a:lvl6pPr>
    <a:lvl7pPr marL="2743200" algn="l" defTabSz="914400" rtl="0" eaLnBrk="1" latinLnBrk="0" hangingPunct="1">
      <a:defRPr sz="4000" kern="1200">
        <a:solidFill>
          <a:schemeClr val="tx1"/>
        </a:solidFill>
        <a:latin typeface="Times New Roman" panose="02020603050405020304" pitchFamily="18" charset="0"/>
        <a:ea typeface="MS PGothic" panose="020B0600070205080204" pitchFamily="34" charset="-128"/>
        <a:cs typeface="+mn-cs"/>
      </a:defRPr>
    </a:lvl7pPr>
    <a:lvl8pPr marL="3200400" algn="l" defTabSz="914400" rtl="0" eaLnBrk="1" latinLnBrk="0" hangingPunct="1">
      <a:defRPr sz="4000" kern="1200">
        <a:solidFill>
          <a:schemeClr val="tx1"/>
        </a:solidFill>
        <a:latin typeface="Times New Roman" panose="02020603050405020304" pitchFamily="18" charset="0"/>
        <a:ea typeface="MS PGothic" panose="020B0600070205080204" pitchFamily="34" charset="-128"/>
        <a:cs typeface="+mn-cs"/>
      </a:defRPr>
    </a:lvl8pPr>
    <a:lvl9pPr marL="3657600" algn="l" defTabSz="914400" rtl="0" eaLnBrk="1" latinLnBrk="0" hangingPunct="1">
      <a:defRPr sz="4000" kern="1200">
        <a:solidFill>
          <a:schemeClr val="tx1"/>
        </a:solidFill>
        <a:latin typeface="Times New Roman" panose="02020603050405020304" pitchFamily="18"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799">
          <p15:clr>
            <a:srgbClr val="A4A3A4"/>
          </p15:clr>
        </p15:guide>
        <p15:guide id="2" pos="240">
          <p15:clr>
            <a:srgbClr val="A4A3A4"/>
          </p15:clr>
        </p15:guide>
        <p15:guide id="3" pos="320">
          <p15:clr>
            <a:srgbClr val="A4A3A4"/>
          </p15:clr>
        </p15:guide>
      </p15:sldGuideLst>
    </p:ext>
    <p:ext uri="{2D200454-40CA-4A62-9FC3-DE9A4176ACB9}">
      <p15:notesGuideLst xmlns:p15="http://schemas.microsoft.com/office/powerpoint/2012/main">
        <p15:guide id="1" orient="horz" pos="3223">
          <p15:clr>
            <a:srgbClr val="A4A3A4"/>
          </p15:clr>
        </p15:guide>
        <p15:guide id="2" pos="223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3EFF8"/>
    <a:srgbClr val="E6E6E6"/>
    <a:srgbClr val="FF0066"/>
    <a:srgbClr val="CCECFF"/>
    <a:srgbClr val="8DC6FF"/>
    <a:srgbClr val="3399FF"/>
    <a:srgbClr val="66CCFF"/>
    <a:srgbClr val="00FF00"/>
    <a:srgbClr val="FF0000"/>
    <a:srgbClr val="00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613" autoAdjust="0"/>
    <p:restoredTop sz="94694"/>
  </p:normalViewPr>
  <p:slideViewPr>
    <p:cSldViewPr>
      <p:cViewPr varScale="1">
        <p:scale>
          <a:sx n="104" d="100"/>
          <a:sy n="104" d="100"/>
        </p:scale>
        <p:origin x="1098" y="120"/>
      </p:cViewPr>
      <p:guideLst>
        <p:guide orient="horz" pos="799"/>
        <p:guide pos="240"/>
        <p:guide pos="32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50" d="100"/>
        <a:sy n="50" d="100"/>
      </p:scale>
      <p:origin x="0" y="0"/>
    </p:cViewPr>
  </p:sorterViewPr>
  <p:notesViewPr>
    <p:cSldViewPr>
      <p:cViewPr varScale="1">
        <p:scale>
          <a:sx n="78" d="100"/>
          <a:sy n="78" d="100"/>
        </p:scale>
        <p:origin x="-2046" y="-84"/>
      </p:cViewPr>
      <p:guideLst>
        <p:guide orient="horz" pos="3223"/>
        <p:guide pos="2236"/>
      </p:guideLst>
    </p:cSldViewPr>
  </p:notes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4.xml"/><Relationship Id="rId21" Type="http://schemas.openxmlformats.org/officeDocument/2006/relationships/slide" Target="slides/slide18.xml"/><Relationship Id="rId42" Type="http://schemas.openxmlformats.org/officeDocument/2006/relationships/slide" Target="slides/slide39.xml"/><Relationship Id="rId63" Type="http://schemas.openxmlformats.org/officeDocument/2006/relationships/slide" Target="slides/slide60.xml"/><Relationship Id="rId84" Type="http://schemas.openxmlformats.org/officeDocument/2006/relationships/slide" Target="slides/slide81.xml"/><Relationship Id="rId138" Type="http://schemas.openxmlformats.org/officeDocument/2006/relationships/slide" Target="slides/slide135.xml"/><Relationship Id="rId107" Type="http://schemas.openxmlformats.org/officeDocument/2006/relationships/slide" Target="slides/slide104.xml"/><Relationship Id="rId11" Type="http://schemas.openxmlformats.org/officeDocument/2006/relationships/slide" Target="slides/slide8.xml"/><Relationship Id="rId32" Type="http://schemas.openxmlformats.org/officeDocument/2006/relationships/slide" Target="slides/slide29.xml"/><Relationship Id="rId53" Type="http://schemas.openxmlformats.org/officeDocument/2006/relationships/slide" Target="slides/slide50.xml"/><Relationship Id="rId74" Type="http://schemas.openxmlformats.org/officeDocument/2006/relationships/slide" Target="slides/slide71.xml"/><Relationship Id="rId128" Type="http://schemas.openxmlformats.org/officeDocument/2006/relationships/slide" Target="slides/slide125.xml"/><Relationship Id="rId5" Type="http://schemas.openxmlformats.org/officeDocument/2006/relationships/slide" Target="slides/slide2.xml"/><Relationship Id="rId90" Type="http://schemas.openxmlformats.org/officeDocument/2006/relationships/slide" Target="slides/slide87.xml"/><Relationship Id="rId95" Type="http://schemas.openxmlformats.org/officeDocument/2006/relationships/slide" Target="slides/slide92.xml"/><Relationship Id="rId22" Type="http://schemas.openxmlformats.org/officeDocument/2006/relationships/slide" Target="slides/slide19.xml"/><Relationship Id="rId27" Type="http://schemas.openxmlformats.org/officeDocument/2006/relationships/slide" Target="slides/slide24.xml"/><Relationship Id="rId43" Type="http://schemas.openxmlformats.org/officeDocument/2006/relationships/slide" Target="slides/slide40.xml"/><Relationship Id="rId48" Type="http://schemas.openxmlformats.org/officeDocument/2006/relationships/slide" Target="slides/slide45.xml"/><Relationship Id="rId64" Type="http://schemas.openxmlformats.org/officeDocument/2006/relationships/slide" Target="slides/slide61.xml"/><Relationship Id="rId69" Type="http://schemas.openxmlformats.org/officeDocument/2006/relationships/slide" Target="slides/slide66.xml"/><Relationship Id="rId113" Type="http://schemas.openxmlformats.org/officeDocument/2006/relationships/slide" Target="slides/slide110.xml"/><Relationship Id="rId118" Type="http://schemas.openxmlformats.org/officeDocument/2006/relationships/slide" Target="slides/slide115.xml"/><Relationship Id="rId134" Type="http://schemas.openxmlformats.org/officeDocument/2006/relationships/slide" Target="slides/slide131.xml"/><Relationship Id="rId139" Type="http://schemas.openxmlformats.org/officeDocument/2006/relationships/slide" Target="slides/slide136.xml"/><Relationship Id="rId80" Type="http://schemas.openxmlformats.org/officeDocument/2006/relationships/slide" Target="slides/slide77.xml"/><Relationship Id="rId85" Type="http://schemas.openxmlformats.org/officeDocument/2006/relationships/slide" Target="slides/slide82.xml"/><Relationship Id="rId12" Type="http://schemas.openxmlformats.org/officeDocument/2006/relationships/slide" Target="slides/slide9.xml"/><Relationship Id="rId17" Type="http://schemas.openxmlformats.org/officeDocument/2006/relationships/slide" Target="slides/slide14.xml"/><Relationship Id="rId33" Type="http://schemas.openxmlformats.org/officeDocument/2006/relationships/slide" Target="slides/slide30.xml"/><Relationship Id="rId38" Type="http://schemas.openxmlformats.org/officeDocument/2006/relationships/slide" Target="slides/slide35.xml"/><Relationship Id="rId59" Type="http://schemas.openxmlformats.org/officeDocument/2006/relationships/slide" Target="slides/slide56.xml"/><Relationship Id="rId103" Type="http://schemas.openxmlformats.org/officeDocument/2006/relationships/slide" Target="slides/slide100.xml"/><Relationship Id="rId108" Type="http://schemas.openxmlformats.org/officeDocument/2006/relationships/slide" Target="slides/slide105.xml"/><Relationship Id="rId124" Type="http://schemas.openxmlformats.org/officeDocument/2006/relationships/slide" Target="slides/slide121.xml"/><Relationship Id="rId129" Type="http://schemas.openxmlformats.org/officeDocument/2006/relationships/slide" Target="slides/slide126.xml"/><Relationship Id="rId54" Type="http://schemas.openxmlformats.org/officeDocument/2006/relationships/slide" Target="slides/slide51.xml"/><Relationship Id="rId70" Type="http://schemas.openxmlformats.org/officeDocument/2006/relationships/slide" Target="slides/slide67.xml"/><Relationship Id="rId75" Type="http://schemas.openxmlformats.org/officeDocument/2006/relationships/slide" Target="slides/slide72.xml"/><Relationship Id="rId91" Type="http://schemas.openxmlformats.org/officeDocument/2006/relationships/slide" Target="slides/slide88.xml"/><Relationship Id="rId96" Type="http://schemas.openxmlformats.org/officeDocument/2006/relationships/slide" Target="slides/slide93.xml"/><Relationship Id="rId140" Type="http://schemas.openxmlformats.org/officeDocument/2006/relationships/notesMaster" Target="notesMasters/notesMaster1.xml"/><Relationship Id="rId145"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3.xml"/><Relationship Id="rId23" Type="http://schemas.openxmlformats.org/officeDocument/2006/relationships/slide" Target="slides/slide20.xml"/><Relationship Id="rId28" Type="http://schemas.openxmlformats.org/officeDocument/2006/relationships/slide" Target="slides/slide25.xml"/><Relationship Id="rId49" Type="http://schemas.openxmlformats.org/officeDocument/2006/relationships/slide" Target="slides/slide46.xml"/><Relationship Id="rId114" Type="http://schemas.openxmlformats.org/officeDocument/2006/relationships/slide" Target="slides/slide111.xml"/><Relationship Id="rId119" Type="http://schemas.openxmlformats.org/officeDocument/2006/relationships/slide" Target="slides/slide116.xml"/><Relationship Id="rId44" Type="http://schemas.openxmlformats.org/officeDocument/2006/relationships/slide" Target="slides/slide41.xml"/><Relationship Id="rId60" Type="http://schemas.openxmlformats.org/officeDocument/2006/relationships/slide" Target="slides/slide57.xml"/><Relationship Id="rId65" Type="http://schemas.openxmlformats.org/officeDocument/2006/relationships/slide" Target="slides/slide62.xml"/><Relationship Id="rId81" Type="http://schemas.openxmlformats.org/officeDocument/2006/relationships/slide" Target="slides/slide78.xml"/><Relationship Id="rId86" Type="http://schemas.openxmlformats.org/officeDocument/2006/relationships/slide" Target="slides/slide83.xml"/><Relationship Id="rId130" Type="http://schemas.openxmlformats.org/officeDocument/2006/relationships/slide" Target="slides/slide127.xml"/><Relationship Id="rId135" Type="http://schemas.openxmlformats.org/officeDocument/2006/relationships/slide" Target="slides/slide132.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109" Type="http://schemas.openxmlformats.org/officeDocument/2006/relationships/slide" Target="slides/slide106.xml"/><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slide" Target="slides/slide52.xml"/><Relationship Id="rId76" Type="http://schemas.openxmlformats.org/officeDocument/2006/relationships/slide" Target="slides/slide73.xml"/><Relationship Id="rId97" Type="http://schemas.openxmlformats.org/officeDocument/2006/relationships/slide" Target="slides/slide94.xml"/><Relationship Id="rId104" Type="http://schemas.openxmlformats.org/officeDocument/2006/relationships/slide" Target="slides/slide101.xml"/><Relationship Id="rId120" Type="http://schemas.openxmlformats.org/officeDocument/2006/relationships/slide" Target="slides/slide117.xml"/><Relationship Id="rId125" Type="http://schemas.openxmlformats.org/officeDocument/2006/relationships/slide" Target="slides/slide122.xml"/><Relationship Id="rId141" Type="http://schemas.openxmlformats.org/officeDocument/2006/relationships/handoutMaster" Target="handoutMasters/handoutMaster1.xml"/><Relationship Id="rId7" Type="http://schemas.openxmlformats.org/officeDocument/2006/relationships/slide" Target="slides/slide4.xml"/><Relationship Id="rId71" Type="http://schemas.openxmlformats.org/officeDocument/2006/relationships/slide" Target="slides/slide68.xml"/><Relationship Id="rId92" Type="http://schemas.openxmlformats.org/officeDocument/2006/relationships/slide" Target="slides/slide89.xml"/><Relationship Id="rId2" Type="http://schemas.openxmlformats.org/officeDocument/2006/relationships/slideMaster" Target="slideMasters/slideMaster2.xml"/><Relationship Id="rId29" Type="http://schemas.openxmlformats.org/officeDocument/2006/relationships/slide" Target="slides/slide26.xml"/><Relationship Id="rId24" Type="http://schemas.openxmlformats.org/officeDocument/2006/relationships/slide" Target="slides/slide21.xml"/><Relationship Id="rId40" Type="http://schemas.openxmlformats.org/officeDocument/2006/relationships/slide" Target="slides/slide37.xml"/><Relationship Id="rId45" Type="http://schemas.openxmlformats.org/officeDocument/2006/relationships/slide" Target="slides/slide42.xml"/><Relationship Id="rId66" Type="http://schemas.openxmlformats.org/officeDocument/2006/relationships/slide" Target="slides/slide63.xml"/><Relationship Id="rId87" Type="http://schemas.openxmlformats.org/officeDocument/2006/relationships/slide" Target="slides/slide84.xml"/><Relationship Id="rId110" Type="http://schemas.openxmlformats.org/officeDocument/2006/relationships/slide" Target="slides/slide107.xml"/><Relationship Id="rId115" Type="http://schemas.openxmlformats.org/officeDocument/2006/relationships/slide" Target="slides/slide112.xml"/><Relationship Id="rId131" Type="http://schemas.openxmlformats.org/officeDocument/2006/relationships/slide" Target="slides/slide128.xml"/><Relationship Id="rId136" Type="http://schemas.openxmlformats.org/officeDocument/2006/relationships/slide" Target="slides/slide133.xml"/><Relationship Id="rId61" Type="http://schemas.openxmlformats.org/officeDocument/2006/relationships/slide" Target="slides/slide58.xml"/><Relationship Id="rId82" Type="http://schemas.openxmlformats.org/officeDocument/2006/relationships/slide" Target="slides/slide79.xml"/><Relationship Id="rId19" Type="http://schemas.openxmlformats.org/officeDocument/2006/relationships/slide" Target="slides/slide16.xml"/><Relationship Id="rId14" Type="http://schemas.openxmlformats.org/officeDocument/2006/relationships/slide" Target="slides/slide11.xml"/><Relationship Id="rId30" Type="http://schemas.openxmlformats.org/officeDocument/2006/relationships/slide" Target="slides/slide27.xml"/><Relationship Id="rId35" Type="http://schemas.openxmlformats.org/officeDocument/2006/relationships/slide" Target="slides/slide32.xml"/><Relationship Id="rId56" Type="http://schemas.openxmlformats.org/officeDocument/2006/relationships/slide" Target="slides/slide53.xml"/><Relationship Id="rId77" Type="http://schemas.openxmlformats.org/officeDocument/2006/relationships/slide" Target="slides/slide74.xml"/><Relationship Id="rId100" Type="http://schemas.openxmlformats.org/officeDocument/2006/relationships/slide" Target="slides/slide97.xml"/><Relationship Id="rId105" Type="http://schemas.openxmlformats.org/officeDocument/2006/relationships/slide" Target="slides/slide102.xml"/><Relationship Id="rId126" Type="http://schemas.openxmlformats.org/officeDocument/2006/relationships/slide" Target="slides/slide123.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93" Type="http://schemas.openxmlformats.org/officeDocument/2006/relationships/slide" Target="slides/slide90.xml"/><Relationship Id="rId98" Type="http://schemas.openxmlformats.org/officeDocument/2006/relationships/slide" Target="slides/slide95.xml"/><Relationship Id="rId121" Type="http://schemas.openxmlformats.org/officeDocument/2006/relationships/slide" Target="slides/slide118.xml"/><Relationship Id="rId142" Type="http://schemas.openxmlformats.org/officeDocument/2006/relationships/presProps" Target="presProps.xml"/><Relationship Id="rId3" Type="http://schemas.openxmlformats.org/officeDocument/2006/relationships/slideMaster" Target="slideMasters/slideMaster3.xml"/><Relationship Id="rId25" Type="http://schemas.openxmlformats.org/officeDocument/2006/relationships/slide" Target="slides/slide22.xml"/><Relationship Id="rId46" Type="http://schemas.openxmlformats.org/officeDocument/2006/relationships/slide" Target="slides/slide43.xml"/><Relationship Id="rId67" Type="http://schemas.openxmlformats.org/officeDocument/2006/relationships/slide" Target="slides/slide64.xml"/><Relationship Id="rId116" Type="http://schemas.openxmlformats.org/officeDocument/2006/relationships/slide" Target="slides/slide113.xml"/><Relationship Id="rId137" Type="http://schemas.openxmlformats.org/officeDocument/2006/relationships/slide" Target="slides/slide134.xml"/><Relationship Id="rId20" Type="http://schemas.openxmlformats.org/officeDocument/2006/relationships/slide" Target="slides/slide17.xml"/><Relationship Id="rId41" Type="http://schemas.openxmlformats.org/officeDocument/2006/relationships/slide" Target="slides/slide38.xml"/><Relationship Id="rId62" Type="http://schemas.openxmlformats.org/officeDocument/2006/relationships/slide" Target="slides/slide59.xml"/><Relationship Id="rId83" Type="http://schemas.openxmlformats.org/officeDocument/2006/relationships/slide" Target="slides/slide80.xml"/><Relationship Id="rId88" Type="http://schemas.openxmlformats.org/officeDocument/2006/relationships/slide" Target="slides/slide85.xml"/><Relationship Id="rId111" Type="http://schemas.openxmlformats.org/officeDocument/2006/relationships/slide" Target="slides/slide108.xml"/><Relationship Id="rId132" Type="http://schemas.openxmlformats.org/officeDocument/2006/relationships/slide" Target="slides/slide129.xml"/><Relationship Id="rId15" Type="http://schemas.openxmlformats.org/officeDocument/2006/relationships/slide" Target="slides/slide12.xml"/><Relationship Id="rId36" Type="http://schemas.openxmlformats.org/officeDocument/2006/relationships/slide" Target="slides/slide33.xml"/><Relationship Id="rId57" Type="http://schemas.openxmlformats.org/officeDocument/2006/relationships/slide" Target="slides/slide54.xml"/><Relationship Id="rId106" Type="http://schemas.openxmlformats.org/officeDocument/2006/relationships/slide" Target="slides/slide103.xml"/><Relationship Id="rId127" Type="http://schemas.openxmlformats.org/officeDocument/2006/relationships/slide" Target="slides/slide124.xml"/><Relationship Id="rId10" Type="http://schemas.openxmlformats.org/officeDocument/2006/relationships/slide" Target="slides/slide7.xml"/><Relationship Id="rId31" Type="http://schemas.openxmlformats.org/officeDocument/2006/relationships/slide" Target="slides/slide28.xml"/><Relationship Id="rId52" Type="http://schemas.openxmlformats.org/officeDocument/2006/relationships/slide" Target="slides/slide49.xml"/><Relationship Id="rId73" Type="http://schemas.openxmlformats.org/officeDocument/2006/relationships/slide" Target="slides/slide70.xml"/><Relationship Id="rId78" Type="http://schemas.openxmlformats.org/officeDocument/2006/relationships/slide" Target="slides/slide75.xml"/><Relationship Id="rId94" Type="http://schemas.openxmlformats.org/officeDocument/2006/relationships/slide" Target="slides/slide91.xml"/><Relationship Id="rId99" Type="http://schemas.openxmlformats.org/officeDocument/2006/relationships/slide" Target="slides/slide96.xml"/><Relationship Id="rId101" Type="http://schemas.openxmlformats.org/officeDocument/2006/relationships/slide" Target="slides/slide98.xml"/><Relationship Id="rId122" Type="http://schemas.openxmlformats.org/officeDocument/2006/relationships/slide" Target="slides/slide119.xml"/><Relationship Id="rId143" Type="http://schemas.openxmlformats.org/officeDocument/2006/relationships/viewProps" Target="viewProps.xml"/><Relationship Id="rId4" Type="http://schemas.openxmlformats.org/officeDocument/2006/relationships/slide" Target="slides/slide1.xml"/><Relationship Id="rId9" Type="http://schemas.openxmlformats.org/officeDocument/2006/relationships/slide" Target="slides/slide6.xml"/><Relationship Id="rId26" Type="http://schemas.openxmlformats.org/officeDocument/2006/relationships/slide" Target="slides/slide23.xml"/><Relationship Id="rId47" Type="http://schemas.openxmlformats.org/officeDocument/2006/relationships/slide" Target="slides/slide44.xml"/><Relationship Id="rId68" Type="http://schemas.openxmlformats.org/officeDocument/2006/relationships/slide" Target="slides/slide65.xml"/><Relationship Id="rId89" Type="http://schemas.openxmlformats.org/officeDocument/2006/relationships/slide" Target="slides/slide86.xml"/><Relationship Id="rId112" Type="http://schemas.openxmlformats.org/officeDocument/2006/relationships/slide" Target="slides/slide109.xml"/><Relationship Id="rId133" Type="http://schemas.openxmlformats.org/officeDocument/2006/relationships/slide" Target="slides/slide130.xml"/><Relationship Id="rId16" Type="http://schemas.openxmlformats.org/officeDocument/2006/relationships/slide" Target="slides/slide13.xml"/><Relationship Id="rId37" Type="http://schemas.openxmlformats.org/officeDocument/2006/relationships/slide" Target="slides/slide34.xml"/><Relationship Id="rId58" Type="http://schemas.openxmlformats.org/officeDocument/2006/relationships/slide" Target="slides/slide55.xml"/><Relationship Id="rId79" Type="http://schemas.openxmlformats.org/officeDocument/2006/relationships/slide" Target="slides/slide76.xml"/><Relationship Id="rId102" Type="http://schemas.openxmlformats.org/officeDocument/2006/relationships/slide" Target="slides/slide99.xml"/><Relationship Id="rId123" Type="http://schemas.openxmlformats.org/officeDocument/2006/relationships/slide" Target="slides/slide120.xml"/><Relationship Id="rId144"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2626"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0" tIns="49520" rIns="99040" bIns="49520" numCol="1" anchor="t" anchorCtr="0" compatLnSpc="1">
            <a:prstTxWarp prst="textNoShape">
              <a:avLst/>
            </a:prstTxWarp>
          </a:bodyPr>
          <a:lstStyle>
            <a:lvl1pPr defTabSz="990600">
              <a:defRPr sz="1300">
                <a:latin typeface="Times New Roman" pitchFamily="18" charset="0"/>
                <a:ea typeface="+mn-ea"/>
                <a:cs typeface="+mn-cs"/>
              </a:defRPr>
            </a:lvl1pPr>
          </a:lstStyle>
          <a:p>
            <a:pPr>
              <a:defRPr/>
            </a:pPr>
            <a:endParaRPr lang="en-GB"/>
          </a:p>
        </p:txBody>
      </p:sp>
      <p:sp>
        <p:nvSpPr>
          <p:cNvPr id="282627"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0" tIns="49520" rIns="99040" bIns="49520" numCol="1" anchor="t" anchorCtr="0" compatLnSpc="1">
            <a:prstTxWarp prst="textNoShape">
              <a:avLst/>
            </a:prstTxWarp>
          </a:bodyPr>
          <a:lstStyle>
            <a:lvl1pPr algn="r" defTabSz="990600">
              <a:defRPr sz="1300">
                <a:latin typeface="Times New Roman" pitchFamily="18" charset="0"/>
                <a:ea typeface="+mn-ea"/>
                <a:cs typeface="+mn-cs"/>
              </a:defRPr>
            </a:lvl1pPr>
          </a:lstStyle>
          <a:p>
            <a:pPr>
              <a:defRPr/>
            </a:pPr>
            <a:endParaRPr lang="en-GB"/>
          </a:p>
        </p:txBody>
      </p:sp>
      <p:sp>
        <p:nvSpPr>
          <p:cNvPr id="282628"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0" tIns="49520" rIns="99040" bIns="49520" numCol="1" anchor="b" anchorCtr="0" compatLnSpc="1">
            <a:prstTxWarp prst="textNoShape">
              <a:avLst/>
            </a:prstTxWarp>
          </a:bodyPr>
          <a:lstStyle>
            <a:lvl1pPr defTabSz="990600">
              <a:defRPr sz="1300">
                <a:latin typeface="Times New Roman" pitchFamily="18" charset="0"/>
                <a:ea typeface="+mn-ea"/>
                <a:cs typeface="+mn-cs"/>
              </a:defRPr>
            </a:lvl1pPr>
          </a:lstStyle>
          <a:p>
            <a:pPr>
              <a:defRPr/>
            </a:pPr>
            <a:endParaRPr lang="en-GB"/>
          </a:p>
        </p:txBody>
      </p:sp>
      <p:sp>
        <p:nvSpPr>
          <p:cNvPr id="282629"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0" tIns="49520" rIns="99040" bIns="49520" numCol="1" anchor="b" anchorCtr="0" compatLnSpc="1">
            <a:prstTxWarp prst="textNoShape">
              <a:avLst/>
            </a:prstTxWarp>
          </a:bodyPr>
          <a:lstStyle>
            <a:lvl1pPr algn="r" defTabSz="990600">
              <a:defRPr sz="1300"/>
            </a:lvl1pPr>
          </a:lstStyle>
          <a:p>
            <a:fld id="{1CB091B7-979F-4DEE-9182-0DCA3211A145}" type="slidenum">
              <a:rPr lang="en-GB" altLang="de-DE"/>
              <a:pPr/>
              <a:t>‹#›</a:t>
            </a:fld>
            <a:endParaRPr lang="en-GB" altLang="de-DE"/>
          </a:p>
        </p:txBody>
      </p:sp>
    </p:spTree>
    <p:extLst>
      <p:ext uri="{BB962C8B-B14F-4D97-AF65-F5344CB8AC3E}">
        <p14:creationId xmlns:p14="http://schemas.microsoft.com/office/powerpoint/2010/main" val="133484072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4690"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0" tIns="49520" rIns="99040" bIns="49520" numCol="1" anchor="t" anchorCtr="0" compatLnSpc="1">
            <a:prstTxWarp prst="textNoShape">
              <a:avLst/>
            </a:prstTxWarp>
          </a:bodyPr>
          <a:lstStyle>
            <a:lvl1pPr defTabSz="990600">
              <a:defRPr sz="1300">
                <a:latin typeface="Times New Roman" pitchFamily="18" charset="0"/>
                <a:ea typeface="+mn-ea"/>
                <a:cs typeface="+mn-cs"/>
              </a:defRPr>
            </a:lvl1pPr>
          </a:lstStyle>
          <a:p>
            <a:pPr>
              <a:defRPr/>
            </a:pPr>
            <a:endParaRPr lang="de-DE"/>
          </a:p>
        </p:txBody>
      </p:sp>
      <p:sp>
        <p:nvSpPr>
          <p:cNvPr id="114691"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0" tIns="49520" rIns="99040" bIns="49520" numCol="1" anchor="t" anchorCtr="0" compatLnSpc="1">
            <a:prstTxWarp prst="textNoShape">
              <a:avLst/>
            </a:prstTxWarp>
          </a:bodyPr>
          <a:lstStyle>
            <a:lvl1pPr algn="r" defTabSz="990600">
              <a:defRPr sz="1300">
                <a:latin typeface="Times New Roman" pitchFamily="18" charset="0"/>
                <a:ea typeface="+mn-ea"/>
                <a:cs typeface="+mn-cs"/>
              </a:defRPr>
            </a:lvl1pPr>
          </a:lstStyle>
          <a:p>
            <a:pPr>
              <a:defRPr/>
            </a:pPr>
            <a:endParaRPr lang="de-DE"/>
          </a:p>
        </p:txBody>
      </p:sp>
      <p:sp>
        <p:nvSpPr>
          <p:cNvPr id="129028" name="Rectangle 4"/>
          <p:cNvSpPr>
            <a:spLocks noGrp="1" noRot="1" noChangeAspect="1" noChangeArrowheads="1" noTextEdit="1"/>
          </p:cNvSpPr>
          <p:nvPr>
            <p:ph type="sldImg" idx="2"/>
          </p:nvPr>
        </p:nvSpPr>
        <p:spPr bwMode="auto">
          <a:xfrm>
            <a:off x="139700" y="768350"/>
            <a:ext cx="6821488"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4693"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0" tIns="49520" rIns="99040" bIns="49520" numCol="1" anchor="t" anchorCtr="0" compatLnSpc="1">
            <a:prstTxWarp prst="textNoShape">
              <a:avLst/>
            </a:prstTxWarp>
          </a:bodyPr>
          <a:lstStyle/>
          <a:p>
            <a:pPr lvl="0"/>
            <a:r>
              <a:rPr lang="de-DE" noProof="0"/>
              <a:t>Klicken Sie, um die Formate des Vorlagentextes zu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114694"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0" tIns="49520" rIns="99040" bIns="49520" numCol="1" anchor="b" anchorCtr="0" compatLnSpc="1">
            <a:prstTxWarp prst="textNoShape">
              <a:avLst/>
            </a:prstTxWarp>
          </a:bodyPr>
          <a:lstStyle>
            <a:lvl1pPr defTabSz="990600">
              <a:defRPr sz="1300">
                <a:latin typeface="Times New Roman" pitchFamily="18" charset="0"/>
                <a:ea typeface="+mn-ea"/>
                <a:cs typeface="+mn-cs"/>
              </a:defRPr>
            </a:lvl1pPr>
          </a:lstStyle>
          <a:p>
            <a:pPr>
              <a:defRPr/>
            </a:pPr>
            <a:endParaRPr lang="de-DE"/>
          </a:p>
        </p:txBody>
      </p:sp>
      <p:sp>
        <p:nvSpPr>
          <p:cNvPr id="114695"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0" tIns="49520" rIns="99040" bIns="49520" numCol="1" anchor="b" anchorCtr="0" compatLnSpc="1">
            <a:prstTxWarp prst="textNoShape">
              <a:avLst/>
            </a:prstTxWarp>
          </a:bodyPr>
          <a:lstStyle>
            <a:lvl1pPr algn="r" defTabSz="990600">
              <a:defRPr sz="1300"/>
            </a:lvl1pPr>
          </a:lstStyle>
          <a:p>
            <a:fld id="{F5AA6F3A-EF2E-412C-93FB-71B0E1B84287}" type="slidenum">
              <a:rPr lang="de-DE" altLang="de-DE"/>
              <a:pPr/>
              <a:t>‹#›</a:t>
            </a:fld>
            <a:endParaRPr lang="de-DE" altLang="de-DE"/>
          </a:p>
        </p:txBody>
      </p:sp>
    </p:spTree>
    <p:extLst>
      <p:ext uri="{BB962C8B-B14F-4D97-AF65-F5344CB8AC3E}">
        <p14:creationId xmlns:p14="http://schemas.microsoft.com/office/powerpoint/2010/main" val="326936989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S PGothic" pitchFamily="34" charset="-128"/>
        <a:cs typeface="ＭＳ Ｐゴシック" charset="0"/>
      </a:defRPr>
    </a:lvl1pPr>
    <a:lvl2pPr marL="457200" algn="l" rtl="0" eaLnBrk="0" fontAlgn="base" hangingPunct="0">
      <a:spcBef>
        <a:spcPct val="30000"/>
      </a:spcBef>
      <a:spcAft>
        <a:spcPct val="0"/>
      </a:spcAft>
      <a:defRPr sz="1200" kern="1200">
        <a:solidFill>
          <a:schemeClr val="tx1"/>
        </a:solidFill>
        <a:latin typeface="Times New Roman" pitchFamily="18" charset="0"/>
        <a:ea typeface="MS PGothic" pitchFamily="34" charset="-128"/>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S PGothic" pitchFamily="34" charset="-128"/>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S PGothic" pitchFamily="34" charset="-128"/>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S PGothic" pitchFamily="34"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pPr/>
              <a:t>1</a:t>
            </a:fld>
            <a:endParaRPr lang="de-DE" dirty="0"/>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70736" indent="-296437"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85748" indent="-237150"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60047" indent="-237150"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134347" indent="-237150"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608646" indent="-237150" defTabSz="989771"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3082945" indent="-237150" defTabSz="989771"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557245" indent="-237150" defTabSz="989771"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4031544" indent="-237150" defTabSz="989771"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A7DD1D57-7372-4394-84A3-64F4472B4CB5}" type="slidenum">
              <a:rPr lang="de-DE" altLang="de-DE" sz="1300"/>
              <a:pPr eaLnBrk="1" hangingPunct="1">
                <a:spcBef>
                  <a:spcPct val="0"/>
                </a:spcBef>
              </a:pPr>
              <a:t>2</a:t>
            </a:fld>
            <a:endParaRPr lang="de-DE" altLang="de-DE" sz="1300"/>
          </a:p>
        </p:txBody>
      </p:sp>
      <p:sp>
        <p:nvSpPr>
          <p:cNvPr id="157699" name="Rectangle 2"/>
          <p:cNvSpPr>
            <a:spLocks noGrp="1" noRot="1" noChangeAspect="1" noChangeArrowheads="1" noTextEdit="1"/>
          </p:cNvSpPr>
          <p:nvPr>
            <p:ph type="sldImg"/>
          </p:nvPr>
        </p:nvSpPr>
        <p:spPr>
          <a:xfrm>
            <a:off x="138113" y="768350"/>
            <a:ext cx="6824662" cy="3836988"/>
          </a:xfrm>
          <a:solidFill>
            <a:srgbClr val="FFFFFF"/>
          </a:solidFill>
          <a:ln/>
        </p:spPr>
      </p:sp>
      <p:sp>
        <p:nvSpPr>
          <p:cNvPr id="157700" name="Rectangle 3"/>
          <p:cNvSpPr>
            <a:spLocks noGrp="1" noChangeArrowheads="1"/>
          </p:cNvSpPr>
          <p:nvPr>
            <p:ph type="body" idx="1"/>
          </p:nvPr>
        </p:nvSpPr>
        <p:spPr>
          <a:solidFill>
            <a:srgbClr val="FFFFFF"/>
          </a:solidFill>
          <a:ln>
            <a:solidFill>
              <a:srgbClr val="000000"/>
            </a:solidFill>
          </a:ln>
        </p:spPr>
        <p:txBody>
          <a:bodyPr lIns="91435" tIns="45718" rIns="91435" bIns="45718"/>
          <a:lstStyle/>
          <a:p>
            <a:pPr eaLnBrk="1" hangingPunct="1"/>
            <a:endParaRPr lang="en-US" altLang="de-DE"/>
          </a:p>
        </p:txBody>
      </p:sp>
    </p:spTree>
    <p:extLst>
      <p:ext uri="{BB962C8B-B14F-4D97-AF65-F5344CB8AC3E}">
        <p14:creationId xmlns:p14="http://schemas.microsoft.com/office/powerpoint/2010/main" val="26298496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70736" indent="-296437"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85748" indent="-237150"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60047" indent="-237150"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134347" indent="-237150"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608646" indent="-237150" defTabSz="989771"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3082945" indent="-237150" defTabSz="989771"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557245" indent="-237150" defTabSz="989771"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4031544" indent="-237150" defTabSz="989771"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A7DD1D57-7372-4394-84A3-64F4472B4CB5}" type="slidenum">
              <a:rPr lang="de-DE" altLang="de-DE" sz="1300"/>
              <a:pPr eaLnBrk="1" hangingPunct="1">
                <a:spcBef>
                  <a:spcPct val="0"/>
                </a:spcBef>
              </a:pPr>
              <a:t>3</a:t>
            </a:fld>
            <a:endParaRPr lang="de-DE" altLang="de-DE" sz="1300"/>
          </a:p>
        </p:txBody>
      </p:sp>
      <p:sp>
        <p:nvSpPr>
          <p:cNvPr id="157699" name="Rectangle 2"/>
          <p:cNvSpPr>
            <a:spLocks noGrp="1" noRot="1" noChangeAspect="1" noChangeArrowheads="1" noTextEdit="1"/>
          </p:cNvSpPr>
          <p:nvPr>
            <p:ph type="sldImg"/>
          </p:nvPr>
        </p:nvSpPr>
        <p:spPr>
          <a:xfrm>
            <a:off x="138113" y="768350"/>
            <a:ext cx="6824662" cy="3836988"/>
          </a:xfrm>
          <a:solidFill>
            <a:srgbClr val="FFFFFF"/>
          </a:solidFill>
          <a:ln/>
        </p:spPr>
      </p:sp>
      <p:sp>
        <p:nvSpPr>
          <p:cNvPr id="157700" name="Rectangle 3"/>
          <p:cNvSpPr>
            <a:spLocks noGrp="1" noChangeArrowheads="1"/>
          </p:cNvSpPr>
          <p:nvPr>
            <p:ph type="body" idx="1"/>
          </p:nvPr>
        </p:nvSpPr>
        <p:spPr>
          <a:solidFill>
            <a:srgbClr val="FFFFFF"/>
          </a:solidFill>
          <a:ln>
            <a:solidFill>
              <a:srgbClr val="000000"/>
            </a:solidFill>
          </a:ln>
        </p:spPr>
        <p:txBody>
          <a:bodyPr lIns="91435" tIns="45718" rIns="91435" bIns="45718"/>
          <a:lstStyle/>
          <a:p>
            <a:pPr eaLnBrk="1" hangingPunct="1"/>
            <a:endParaRPr lang="en-US" altLang="de-DE"/>
          </a:p>
        </p:txBody>
      </p:sp>
    </p:spTree>
    <p:extLst>
      <p:ext uri="{BB962C8B-B14F-4D97-AF65-F5344CB8AC3E}">
        <p14:creationId xmlns:p14="http://schemas.microsoft.com/office/powerpoint/2010/main" val="26298496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70736" indent="-296437"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85748" indent="-237150"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60047" indent="-237150"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134347" indent="-237150"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608646" indent="-237150" defTabSz="989771"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3082945" indent="-237150" defTabSz="989771"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557245" indent="-237150" defTabSz="989771"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4031544" indent="-237150" defTabSz="989771"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A7DD1D57-7372-4394-84A3-64F4472B4CB5}" type="slidenum">
              <a:rPr lang="de-DE" altLang="de-DE" sz="1300"/>
              <a:pPr eaLnBrk="1" hangingPunct="1">
                <a:spcBef>
                  <a:spcPct val="0"/>
                </a:spcBef>
              </a:pPr>
              <a:t>4</a:t>
            </a:fld>
            <a:endParaRPr lang="de-DE" altLang="de-DE" sz="1300"/>
          </a:p>
        </p:txBody>
      </p:sp>
      <p:sp>
        <p:nvSpPr>
          <p:cNvPr id="157699" name="Rectangle 2"/>
          <p:cNvSpPr>
            <a:spLocks noGrp="1" noRot="1" noChangeAspect="1" noChangeArrowheads="1" noTextEdit="1"/>
          </p:cNvSpPr>
          <p:nvPr>
            <p:ph type="sldImg"/>
          </p:nvPr>
        </p:nvSpPr>
        <p:spPr>
          <a:xfrm>
            <a:off x="138113" y="768350"/>
            <a:ext cx="6824662" cy="3836988"/>
          </a:xfrm>
          <a:solidFill>
            <a:srgbClr val="FFFFFF"/>
          </a:solidFill>
          <a:ln/>
        </p:spPr>
      </p:sp>
      <p:sp>
        <p:nvSpPr>
          <p:cNvPr id="157700" name="Rectangle 3"/>
          <p:cNvSpPr>
            <a:spLocks noGrp="1" noChangeArrowheads="1"/>
          </p:cNvSpPr>
          <p:nvPr>
            <p:ph type="body" idx="1"/>
          </p:nvPr>
        </p:nvSpPr>
        <p:spPr>
          <a:solidFill>
            <a:srgbClr val="FFFFFF"/>
          </a:solidFill>
          <a:ln>
            <a:solidFill>
              <a:srgbClr val="000000"/>
            </a:solidFill>
          </a:ln>
        </p:spPr>
        <p:txBody>
          <a:bodyPr lIns="91435" tIns="45718" rIns="91435" bIns="45718"/>
          <a:lstStyle/>
          <a:p>
            <a:pPr eaLnBrk="1" hangingPunct="1"/>
            <a:endParaRPr lang="en-US" altLang="de-DE"/>
          </a:p>
        </p:txBody>
      </p:sp>
    </p:spTree>
    <p:extLst>
      <p:ext uri="{BB962C8B-B14F-4D97-AF65-F5344CB8AC3E}">
        <p14:creationId xmlns:p14="http://schemas.microsoft.com/office/powerpoint/2010/main" val="26298496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70736" indent="-296437"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85748" indent="-237150"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60047" indent="-237150"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134347" indent="-237150"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608646" indent="-237150" defTabSz="989771"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3082945" indent="-237150" defTabSz="989771"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557245" indent="-237150" defTabSz="989771"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4031544" indent="-237150" defTabSz="989771"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A7DD1D57-7372-4394-84A3-64F4472B4CB5}" type="slidenum">
              <a:rPr lang="de-DE" altLang="de-DE" sz="1300"/>
              <a:pPr eaLnBrk="1" hangingPunct="1">
                <a:spcBef>
                  <a:spcPct val="0"/>
                </a:spcBef>
              </a:pPr>
              <a:t>5</a:t>
            </a:fld>
            <a:endParaRPr lang="de-DE" altLang="de-DE" sz="1300"/>
          </a:p>
        </p:txBody>
      </p:sp>
      <p:sp>
        <p:nvSpPr>
          <p:cNvPr id="157699" name="Rectangle 2"/>
          <p:cNvSpPr>
            <a:spLocks noGrp="1" noRot="1" noChangeAspect="1" noChangeArrowheads="1" noTextEdit="1"/>
          </p:cNvSpPr>
          <p:nvPr>
            <p:ph type="sldImg"/>
          </p:nvPr>
        </p:nvSpPr>
        <p:spPr>
          <a:xfrm>
            <a:off x="138113" y="768350"/>
            <a:ext cx="6824662" cy="3836988"/>
          </a:xfrm>
          <a:solidFill>
            <a:srgbClr val="FFFFFF"/>
          </a:solidFill>
          <a:ln/>
        </p:spPr>
      </p:sp>
      <p:sp>
        <p:nvSpPr>
          <p:cNvPr id="157700" name="Rectangle 3"/>
          <p:cNvSpPr>
            <a:spLocks noGrp="1" noChangeArrowheads="1"/>
          </p:cNvSpPr>
          <p:nvPr>
            <p:ph type="body" idx="1"/>
          </p:nvPr>
        </p:nvSpPr>
        <p:spPr>
          <a:solidFill>
            <a:srgbClr val="FFFFFF"/>
          </a:solidFill>
          <a:ln>
            <a:solidFill>
              <a:srgbClr val="000000"/>
            </a:solidFill>
          </a:ln>
        </p:spPr>
        <p:txBody>
          <a:bodyPr lIns="91435" tIns="45718" rIns="91435" bIns="45718"/>
          <a:lstStyle/>
          <a:p>
            <a:pPr eaLnBrk="1" hangingPunct="1"/>
            <a:endParaRPr lang="en-US" altLang="de-DE"/>
          </a:p>
        </p:txBody>
      </p:sp>
    </p:spTree>
    <p:extLst>
      <p:ext uri="{BB962C8B-B14F-4D97-AF65-F5344CB8AC3E}">
        <p14:creationId xmlns:p14="http://schemas.microsoft.com/office/powerpoint/2010/main" val="26298496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70736" indent="-296437"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85748" indent="-237150"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60047" indent="-237150"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134347" indent="-237150"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608646" indent="-237150" defTabSz="989771"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3082945" indent="-237150" defTabSz="989771"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557245" indent="-237150" defTabSz="989771"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4031544" indent="-237150" defTabSz="989771"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A7DD1D57-7372-4394-84A3-64F4472B4CB5}" type="slidenum">
              <a:rPr lang="de-DE" altLang="de-DE" sz="1300"/>
              <a:pPr eaLnBrk="1" hangingPunct="1">
                <a:spcBef>
                  <a:spcPct val="0"/>
                </a:spcBef>
              </a:pPr>
              <a:t>6</a:t>
            </a:fld>
            <a:endParaRPr lang="de-DE" altLang="de-DE" sz="1300"/>
          </a:p>
        </p:txBody>
      </p:sp>
      <p:sp>
        <p:nvSpPr>
          <p:cNvPr id="157699" name="Rectangle 2"/>
          <p:cNvSpPr>
            <a:spLocks noGrp="1" noRot="1" noChangeAspect="1" noChangeArrowheads="1" noTextEdit="1"/>
          </p:cNvSpPr>
          <p:nvPr>
            <p:ph type="sldImg"/>
          </p:nvPr>
        </p:nvSpPr>
        <p:spPr>
          <a:xfrm>
            <a:off x="138113" y="768350"/>
            <a:ext cx="6824662" cy="3836988"/>
          </a:xfrm>
          <a:solidFill>
            <a:srgbClr val="FFFFFF"/>
          </a:solidFill>
          <a:ln/>
        </p:spPr>
      </p:sp>
      <p:sp>
        <p:nvSpPr>
          <p:cNvPr id="157700" name="Rectangle 3"/>
          <p:cNvSpPr>
            <a:spLocks noGrp="1" noChangeArrowheads="1"/>
          </p:cNvSpPr>
          <p:nvPr>
            <p:ph type="body" idx="1"/>
          </p:nvPr>
        </p:nvSpPr>
        <p:spPr>
          <a:solidFill>
            <a:srgbClr val="FFFFFF"/>
          </a:solidFill>
          <a:ln>
            <a:solidFill>
              <a:srgbClr val="000000"/>
            </a:solidFill>
          </a:ln>
        </p:spPr>
        <p:txBody>
          <a:bodyPr lIns="91435" tIns="45718" rIns="91435" bIns="45718"/>
          <a:lstStyle/>
          <a:p>
            <a:pPr eaLnBrk="1" hangingPunct="1"/>
            <a:endParaRPr lang="en-US" altLang="de-DE"/>
          </a:p>
        </p:txBody>
      </p:sp>
    </p:spTree>
    <p:extLst>
      <p:ext uri="{BB962C8B-B14F-4D97-AF65-F5344CB8AC3E}">
        <p14:creationId xmlns:p14="http://schemas.microsoft.com/office/powerpoint/2010/main" val="26298496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74B393E0-CD2F-4569-AE8C-C78290CB5555}" type="slidenum">
              <a:rPr lang="de-DE" altLang="de-DE" sz="1300"/>
              <a:pPr eaLnBrk="1" hangingPunct="1">
                <a:spcBef>
                  <a:spcPct val="0"/>
                </a:spcBef>
              </a:pPr>
              <a:t>7</a:t>
            </a:fld>
            <a:endParaRPr lang="de-DE" altLang="de-DE" sz="1300"/>
          </a:p>
        </p:txBody>
      </p:sp>
      <p:sp>
        <p:nvSpPr>
          <p:cNvPr id="138243" name="Rectangle 2"/>
          <p:cNvSpPr>
            <a:spLocks noGrp="1" noRot="1" noChangeAspect="1" noChangeArrowheads="1" noTextEdit="1"/>
          </p:cNvSpPr>
          <p:nvPr>
            <p:ph type="sldImg"/>
          </p:nvPr>
        </p:nvSpPr>
        <p:spPr>
          <a:xfrm>
            <a:off x="139700" y="768350"/>
            <a:ext cx="6821488" cy="3836988"/>
          </a:xfrm>
          <a:ln/>
        </p:spPr>
      </p:sp>
      <p:sp>
        <p:nvSpPr>
          <p:cNvPr id="138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9607617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74B393E0-CD2F-4569-AE8C-C78290CB5555}" type="slidenum">
              <a:rPr lang="de-DE" altLang="de-DE" sz="1300"/>
              <a:pPr eaLnBrk="1" hangingPunct="1">
                <a:spcBef>
                  <a:spcPct val="0"/>
                </a:spcBef>
              </a:pPr>
              <a:t>8</a:t>
            </a:fld>
            <a:endParaRPr lang="de-DE" altLang="de-DE" sz="1300"/>
          </a:p>
        </p:txBody>
      </p:sp>
      <p:sp>
        <p:nvSpPr>
          <p:cNvPr id="138243" name="Rectangle 2"/>
          <p:cNvSpPr>
            <a:spLocks noGrp="1" noRot="1" noChangeAspect="1" noChangeArrowheads="1" noTextEdit="1"/>
          </p:cNvSpPr>
          <p:nvPr>
            <p:ph type="sldImg"/>
          </p:nvPr>
        </p:nvSpPr>
        <p:spPr>
          <a:xfrm>
            <a:off x="139700" y="768350"/>
            <a:ext cx="6821488" cy="3836988"/>
          </a:xfrm>
          <a:ln/>
        </p:spPr>
      </p:sp>
      <p:sp>
        <p:nvSpPr>
          <p:cNvPr id="138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960761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74B393E0-CD2F-4569-AE8C-C78290CB5555}" type="slidenum">
              <a:rPr lang="de-DE" altLang="de-DE" sz="1300"/>
              <a:pPr eaLnBrk="1" hangingPunct="1">
                <a:spcBef>
                  <a:spcPct val="0"/>
                </a:spcBef>
              </a:pPr>
              <a:t>9</a:t>
            </a:fld>
            <a:endParaRPr lang="de-DE" altLang="de-DE" sz="1300"/>
          </a:p>
        </p:txBody>
      </p:sp>
      <p:sp>
        <p:nvSpPr>
          <p:cNvPr id="138243" name="Rectangle 2"/>
          <p:cNvSpPr>
            <a:spLocks noGrp="1" noRot="1" noChangeAspect="1" noChangeArrowheads="1" noTextEdit="1"/>
          </p:cNvSpPr>
          <p:nvPr>
            <p:ph type="sldImg"/>
          </p:nvPr>
        </p:nvSpPr>
        <p:spPr>
          <a:xfrm>
            <a:off x="139700" y="768350"/>
            <a:ext cx="6821488" cy="3836988"/>
          </a:xfrm>
          <a:ln/>
        </p:spPr>
      </p:sp>
      <p:sp>
        <p:nvSpPr>
          <p:cNvPr id="138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9607617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E964C2CA-94C5-4B89-AD0F-1BB2087AF23C}" type="slidenum">
              <a:rPr lang="de-DE" altLang="de-DE" sz="1300"/>
              <a:pPr eaLnBrk="1" hangingPunct="1">
                <a:spcBef>
                  <a:spcPct val="0"/>
                </a:spcBef>
              </a:pPr>
              <a:t>10</a:t>
            </a:fld>
            <a:endParaRPr lang="de-DE" altLang="de-DE" sz="1300"/>
          </a:p>
        </p:txBody>
      </p:sp>
      <p:sp>
        <p:nvSpPr>
          <p:cNvPr id="139267" name="Rectangle 2"/>
          <p:cNvSpPr>
            <a:spLocks noGrp="1" noRot="1" noChangeAspect="1" noChangeArrowheads="1" noTextEdit="1"/>
          </p:cNvSpPr>
          <p:nvPr>
            <p:ph type="sldImg"/>
          </p:nvPr>
        </p:nvSpPr>
        <p:spPr>
          <a:xfrm>
            <a:off x="139700" y="768350"/>
            <a:ext cx="6821488" cy="3836988"/>
          </a:xfrm>
          <a:ln/>
        </p:spPr>
      </p:sp>
      <p:sp>
        <p:nvSpPr>
          <p:cNvPr id="139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0193399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2252C380-FE91-43DF-8BFE-D680B353B058}" type="slidenum">
              <a:rPr lang="de-DE" altLang="de-DE" sz="1300"/>
              <a:pPr eaLnBrk="1" hangingPunct="1">
                <a:spcBef>
                  <a:spcPct val="0"/>
                </a:spcBef>
              </a:pPr>
              <a:t>11</a:t>
            </a:fld>
            <a:endParaRPr lang="de-DE" altLang="de-DE" sz="1300"/>
          </a:p>
        </p:txBody>
      </p:sp>
      <p:sp>
        <p:nvSpPr>
          <p:cNvPr id="140291" name="Rectangle 2"/>
          <p:cNvSpPr>
            <a:spLocks noGrp="1" noRot="1" noChangeAspect="1" noChangeArrowheads="1" noTextEdit="1"/>
          </p:cNvSpPr>
          <p:nvPr>
            <p:ph type="sldImg"/>
          </p:nvPr>
        </p:nvSpPr>
        <p:spPr>
          <a:xfrm>
            <a:off x="139700" y="768350"/>
            <a:ext cx="6821488" cy="3836988"/>
          </a:xfrm>
          <a:ln/>
        </p:spPr>
      </p:sp>
      <p:sp>
        <p:nvSpPr>
          <p:cNvPr id="140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1629340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A4B5B551-EF3A-44E1-AFC3-BB521EF13B3A}" type="slidenum">
              <a:rPr lang="de-DE" altLang="de-DE" sz="1300"/>
              <a:pPr eaLnBrk="1" hangingPunct="1">
                <a:spcBef>
                  <a:spcPct val="0"/>
                </a:spcBef>
              </a:pPr>
              <a:t>12</a:t>
            </a:fld>
            <a:endParaRPr lang="de-DE" altLang="de-DE" sz="1300"/>
          </a:p>
        </p:txBody>
      </p:sp>
      <p:sp>
        <p:nvSpPr>
          <p:cNvPr id="141315" name="Rectangle 2"/>
          <p:cNvSpPr>
            <a:spLocks noGrp="1" noRot="1" noChangeAspect="1" noChangeArrowheads="1" noTextEdit="1"/>
          </p:cNvSpPr>
          <p:nvPr>
            <p:ph type="sldImg"/>
          </p:nvPr>
        </p:nvSpPr>
        <p:spPr>
          <a:xfrm>
            <a:off x="139700" y="768350"/>
            <a:ext cx="6821488" cy="3836988"/>
          </a:xfrm>
          <a:ln/>
        </p:spPr>
      </p:sp>
      <p:sp>
        <p:nvSpPr>
          <p:cNvPr id="141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3974468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77F3D7F3-8F12-420B-915B-AD9CA8657531}" type="slidenum">
              <a:rPr lang="de-DE" altLang="de-DE" sz="1300"/>
              <a:pPr eaLnBrk="1" hangingPunct="1">
                <a:spcBef>
                  <a:spcPct val="0"/>
                </a:spcBef>
              </a:pPr>
              <a:t>13</a:t>
            </a:fld>
            <a:endParaRPr lang="de-DE" altLang="de-DE" sz="1300"/>
          </a:p>
        </p:txBody>
      </p:sp>
      <p:sp>
        <p:nvSpPr>
          <p:cNvPr id="142339" name="Rectangle 2"/>
          <p:cNvSpPr>
            <a:spLocks noGrp="1" noRot="1" noChangeAspect="1" noChangeArrowheads="1" noTextEdit="1"/>
          </p:cNvSpPr>
          <p:nvPr>
            <p:ph type="sldImg"/>
          </p:nvPr>
        </p:nvSpPr>
        <p:spPr>
          <a:xfrm>
            <a:off x="141288" y="768350"/>
            <a:ext cx="6821487" cy="3836988"/>
          </a:xfrm>
          <a:ln/>
        </p:spPr>
      </p:sp>
      <p:sp>
        <p:nvSpPr>
          <p:cNvPr id="142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9286798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46D66A94-D32A-4D3C-9B9D-5046153E91C4}" type="slidenum">
              <a:rPr lang="de-DE" altLang="de-DE" sz="1300"/>
              <a:pPr eaLnBrk="1" hangingPunct="1">
                <a:spcBef>
                  <a:spcPct val="0"/>
                </a:spcBef>
              </a:pPr>
              <a:t>14</a:t>
            </a:fld>
            <a:endParaRPr lang="de-DE" altLang="de-DE" sz="1300"/>
          </a:p>
        </p:txBody>
      </p:sp>
      <p:sp>
        <p:nvSpPr>
          <p:cNvPr id="143363" name="Rectangle 2"/>
          <p:cNvSpPr>
            <a:spLocks noGrp="1" noRot="1" noChangeAspect="1" noChangeArrowheads="1" noTextEdit="1"/>
          </p:cNvSpPr>
          <p:nvPr>
            <p:ph type="sldImg"/>
          </p:nvPr>
        </p:nvSpPr>
        <p:spPr>
          <a:xfrm>
            <a:off x="141288" y="768350"/>
            <a:ext cx="6821487" cy="3836988"/>
          </a:xfrm>
          <a:ln/>
        </p:spPr>
      </p:sp>
      <p:sp>
        <p:nvSpPr>
          <p:cNvPr id="143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1019840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E1BBBB63-869B-4B74-AE77-B468832DF276}" type="slidenum">
              <a:rPr lang="de-DE" altLang="de-DE" sz="1300"/>
              <a:pPr eaLnBrk="1" hangingPunct="1">
                <a:spcBef>
                  <a:spcPct val="0"/>
                </a:spcBef>
              </a:pPr>
              <a:t>15</a:t>
            </a:fld>
            <a:endParaRPr lang="de-DE" altLang="de-DE" sz="1300"/>
          </a:p>
        </p:txBody>
      </p:sp>
      <p:sp>
        <p:nvSpPr>
          <p:cNvPr id="144387" name="Rectangle 2"/>
          <p:cNvSpPr>
            <a:spLocks noGrp="1" noRot="1" noChangeAspect="1" noChangeArrowheads="1" noTextEdit="1"/>
          </p:cNvSpPr>
          <p:nvPr>
            <p:ph type="sldImg"/>
          </p:nvPr>
        </p:nvSpPr>
        <p:spPr>
          <a:xfrm>
            <a:off x="141288" y="768350"/>
            <a:ext cx="6821487" cy="3836988"/>
          </a:xfrm>
          <a:ln/>
        </p:spPr>
      </p:sp>
      <p:sp>
        <p:nvSpPr>
          <p:cNvPr id="144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3053922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B991DEBB-091D-41BC-A23D-FC39D651172C}" type="slidenum">
              <a:rPr lang="de-DE" altLang="de-DE" sz="1300"/>
              <a:pPr eaLnBrk="1" hangingPunct="1">
                <a:spcBef>
                  <a:spcPct val="0"/>
                </a:spcBef>
              </a:pPr>
              <a:t>16</a:t>
            </a:fld>
            <a:endParaRPr lang="de-DE" altLang="de-DE" sz="1300"/>
          </a:p>
        </p:txBody>
      </p:sp>
      <p:sp>
        <p:nvSpPr>
          <p:cNvPr id="145411" name="Rectangle 2"/>
          <p:cNvSpPr>
            <a:spLocks noGrp="1" noRot="1" noChangeAspect="1" noChangeArrowheads="1" noTextEdit="1"/>
          </p:cNvSpPr>
          <p:nvPr>
            <p:ph type="sldImg"/>
          </p:nvPr>
        </p:nvSpPr>
        <p:spPr>
          <a:xfrm>
            <a:off x="141288" y="768350"/>
            <a:ext cx="6821487" cy="3836988"/>
          </a:xfrm>
          <a:ln/>
        </p:spPr>
      </p:sp>
      <p:sp>
        <p:nvSpPr>
          <p:cNvPr id="145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8510730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06F6B24F-A258-4802-A77D-6C8C214BA4F6}" type="slidenum">
              <a:rPr lang="de-DE" altLang="de-DE" sz="1300"/>
              <a:pPr eaLnBrk="1" hangingPunct="1">
                <a:spcBef>
                  <a:spcPct val="0"/>
                </a:spcBef>
              </a:pPr>
              <a:t>17</a:t>
            </a:fld>
            <a:endParaRPr lang="de-DE" altLang="de-DE" sz="1300"/>
          </a:p>
        </p:txBody>
      </p:sp>
      <p:sp>
        <p:nvSpPr>
          <p:cNvPr id="147459" name="Rectangle 2"/>
          <p:cNvSpPr>
            <a:spLocks noGrp="1" noRot="1" noChangeAspect="1" noChangeArrowheads="1" noTextEdit="1"/>
          </p:cNvSpPr>
          <p:nvPr>
            <p:ph type="sldImg"/>
          </p:nvPr>
        </p:nvSpPr>
        <p:spPr>
          <a:xfrm>
            <a:off x="141288" y="768350"/>
            <a:ext cx="6821487" cy="3836988"/>
          </a:xfrm>
          <a:ln/>
        </p:spPr>
      </p:sp>
      <p:sp>
        <p:nvSpPr>
          <p:cNvPr id="147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7152719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06F6B24F-A258-4802-A77D-6C8C214BA4F6}" type="slidenum">
              <a:rPr lang="de-DE" altLang="de-DE" sz="1300"/>
              <a:pPr eaLnBrk="1" hangingPunct="1">
                <a:spcBef>
                  <a:spcPct val="0"/>
                </a:spcBef>
              </a:pPr>
              <a:t>18</a:t>
            </a:fld>
            <a:endParaRPr lang="de-DE" altLang="de-DE" sz="1300"/>
          </a:p>
        </p:txBody>
      </p:sp>
      <p:sp>
        <p:nvSpPr>
          <p:cNvPr id="147459" name="Rectangle 2"/>
          <p:cNvSpPr>
            <a:spLocks noGrp="1" noRot="1" noChangeAspect="1" noChangeArrowheads="1" noTextEdit="1"/>
          </p:cNvSpPr>
          <p:nvPr>
            <p:ph type="sldImg"/>
          </p:nvPr>
        </p:nvSpPr>
        <p:spPr>
          <a:xfrm>
            <a:off x="141288" y="768350"/>
            <a:ext cx="6821487" cy="3836988"/>
          </a:xfrm>
          <a:ln/>
        </p:spPr>
      </p:sp>
      <p:sp>
        <p:nvSpPr>
          <p:cNvPr id="147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7152719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57B5B4B0-BA14-493F-8C2F-F3653BBCF31C}" type="slidenum">
              <a:rPr lang="de-DE" altLang="de-DE" sz="1300"/>
              <a:pPr eaLnBrk="1" hangingPunct="1">
                <a:spcBef>
                  <a:spcPct val="0"/>
                </a:spcBef>
              </a:pPr>
              <a:t>19</a:t>
            </a:fld>
            <a:endParaRPr lang="de-DE" altLang="de-DE" sz="1300"/>
          </a:p>
        </p:txBody>
      </p:sp>
      <p:sp>
        <p:nvSpPr>
          <p:cNvPr id="148483" name="Rectangle 2"/>
          <p:cNvSpPr>
            <a:spLocks noGrp="1" noRot="1" noChangeAspect="1" noChangeArrowheads="1" noTextEdit="1"/>
          </p:cNvSpPr>
          <p:nvPr>
            <p:ph type="sldImg"/>
          </p:nvPr>
        </p:nvSpPr>
        <p:spPr>
          <a:xfrm>
            <a:off x="141288" y="768350"/>
            <a:ext cx="6821487" cy="3836988"/>
          </a:xfrm>
          <a:ln/>
        </p:spPr>
      </p:sp>
      <p:sp>
        <p:nvSpPr>
          <p:cNvPr id="148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2347950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D2081A91-57A3-4534-A1D9-8342F215CDBB}" type="slidenum">
              <a:rPr lang="de-DE" altLang="de-DE" sz="1300"/>
              <a:pPr eaLnBrk="1" hangingPunct="1">
                <a:spcBef>
                  <a:spcPct val="0"/>
                </a:spcBef>
              </a:pPr>
              <a:t>20</a:t>
            </a:fld>
            <a:endParaRPr lang="de-DE" altLang="de-DE" sz="1300"/>
          </a:p>
        </p:txBody>
      </p:sp>
      <p:sp>
        <p:nvSpPr>
          <p:cNvPr id="149507"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5" tIns="49517" rIns="99035" bIns="49517" anchor="b"/>
          <a:lstStyle>
            <a:lvl1pPr defTabSz="989013"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89013"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89013"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89013"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89013"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890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890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890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890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lgn="r" eaLnBrk="1" hangingPunct="1">
              <a:spcBef>
                <a:spcPct val="0"/>
              </a:spcBef>
            </a:pPr>
            <a:fld id="{941B7773-2140-470C-9D20-BB52804CFEFF}" type="slidenum">
              <a:rPr lang="de-DE" altLang="de-DE" sz="1300"/>
              <a:pPr algn="r" eaLnBrk="1" hangingPunct="1">
                <a:spcBef>
                  <a:spcPct val="0"/>
                </a:spcBef>
              </a:pPr>
              <a:t>20</a:t>
            </a:fld>
            <a:endParaRPr lang="de-DE" altLang="de-DE" sz="1300"/>
          </a:p>
        </p:txBody>
      </p:sp>
      <p:sp>
        <p:nvSpPr>
          <p:cNvPr id="149508" name="Rectangle 2"/>
          <p:cNvSpPr>
            <a:spLocks noGrp="1" noRot="1" noChangeAspect="1" noChangeArrowheads="1" noTextEdit="1"/>
          </p:cNvSpPr>
          <p:nvPr>
            <p:ph type="sldImg"/>
          </p:nvPr>
        </p:nvSpPr>
        <p:spPr>
          <a:xfrm>
            <a:off x="139700" y="768350"/>
            <a:ext cx="6821488" cy="3836988"/>
          </a:xfrm>
          <a:ln/>
        </p:spPr>
      </p:sp>
      <p:sp>
        <p:nvSpPr>
          <p:cNvPr id="14950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5" tIns="49517" rIns="99035" bIns="49517"/>
          <a:lstStyle/>
          <a:p>
            <a:pPr eaLnBrk="1" hangingPunct="1"/>
            <a:endParaRPr lang="en-US" altLang="de-DE"/>
          </a:p>
        </p:txBody>
      </p:sp>
    </p:spTree>
    <p:extLst>
      <p:ext uri="{BB962C8B-B14F-4D97-AF65-F5344CB8AC3E}">
        <p14:creationId xmlns:p14="http://schemas.microsoft.com/office/powerpoint/2010/main" val="339822404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D2081A91-57A3-4534-A1D9-8342F215CDBB}" type="slidenum">
              <a:rPr lang="de-DE" altLang="de-DE" sz="1300"/>
              <a:pPr eaLnBrk="1" hangingPunct="1">
                <a:spcBef>
                  <a:spcPct val="0"/>
                </a:spcBef>
              </a:pPr>
              <a:t>21</a:t>
            </a:fld>
            <a:endParaRPr lang="de-DE" altLang="de-DE" sz="1300"/>
          </a:p>
        </p:txBody>
      </p:sp>
      <p:sp>
        <p:nvSpPr>
          <p:cNvPr id="149507"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5" tIns="49517" rIns="99035" bIns="49517" anchor="b"/>
          <a:lstStyle>
            <a:lvl1pPr defTabSz="989013"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89013"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89013"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89013"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89013"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890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890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890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890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lgn="r" eaLnBrk="1" hangingPunct="1">
              <a:spcBef>
                <a:spcPct val="0"/>
              </a:spcBef>
            </a:pPr>
            <a:fld id="{941B7773-2140-470C-9D20-BB52804CFEFF}" type="slidenum">
              <a:rPr lang="de-DE" altLang="de-DE" sz="1300"/>
              <a:pPr algn="r" eaLnBrk="1" hangingPunct="1">
                <a:spcBef>
                  <a:spcPct val="0"/>
                </a:spcBef>
              </a:pPr>
              <a:t>21</a:t>
            </a:fld>
            <a:endParaRPr lang="de-DE" altLang="de-DE" sz="1300"/>
          </a:p>
        </p:txBody>
      </p:sp>
      <p:sp>
        <p:nvSpPr>
          <p:cNvPr id="149508" name="Rectangle 2"/>
          <p:cNvSpPr>
            <a:spLocks noGrp="1" noRot="1" noChangeAspect="1" noChangeArrowheads="1" noTextEdit="1"/>
          </p:cNvSpPr>
          <p:nvPr>
            <p:ph type="sldImg"/>
          </p:nvPr>
        </p:nvSpPr>
        <p:spPr>
          <a:xfrm>
            <a:off x="139700" y="768350"/>
            <a:ext cx="6821488" cy="3836988"/>
          </a:xfrm>
          <a:ln/>
        </p:spPr>
      </p:sp>
      <p:sp>
        <p:nvSpPr>
          <p:cNvPr id="14950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5" tIns="49517" rIns="99035" bIns="49517"/>
          <a:lstStyle/>
          <a:p>
            <a:pPr eaLnBrk="1" hangingPunct="1"/>
            <a:endParaRPr lang="en-US" altLang="de-DE"/>
          </a:p>
        </p:txBody>
      </p:sp>
    </p:spTree>
    <p:extLst>
      <p:ext uri="{BB962C8B-B14F-4D97-AF65-F5344CB8AC3E}">
        <p14:creationId xmlns:p14="http://schemas.microsoft.com/office/powerpoint/2010/main" val="339822404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6583DC7E-C729-4B31-8D58-41D1C285F849}" type="slidenum">
              <a:rPr lang="de-DE" altLang="de-DE" sz="1300"/>
              <a:pPr eaLnBrk="1" hangingPunct="1">
                <a:spcBef>
                  <a:spcPct val="0"/>
                </a:spcBef>
              </a:pPr>
              <a:t>22</a:t>
            </a:fld>
            <a:endParaRPr lang="de-DE" altLang="de-DE" sz="1300"/>
          </a:p>
        </p:txBody>
      </p:sp>
      <p:sp>
        <p:nvSpPr>
          <p:cNvPr id="151555" name="Rectangle 2"/>
          <p:cNvSpPr>
            <a:spLocks noGrp="1" noRot="1" noChangeAspect="1" noChangeArrowheads="1" noTextEdit="1"/>
          </p:cNvSpPr>
          <p:nvPr>
            <p:ph type="sldImg"/>
          </p:nvPr>
        </p:nvSpPr>
        <p:spPr>
          <a:xfrm>
            <a:off x="139700" y="768350"/>
            <a:ext cx="6821488" cy="3836988"/>
          </a:xfrm>
          <a:ln/>
        </p:spPr>
      </p:sp>
      <p:sp>
        <p:nvSpPr>
          <p:cNvPr id="151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3935557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982170B6-A13E-4BB3-B40B-9579D592F145}" type="slidenum">
              <a:rPr lang="de-DE" altLang="de-DE" sz="1300"/>
              <a:pPr eaLnBrk="1" hangingPunct="1">
                <a:spcBef>
                  <a:spcPct val="0"/>
                </a:spcBef>
              </a:pPr>
              <a:t>23</a:t>
            </a:fld>
            <a:endParaRPr lang="de-DE" altLang="de-DE" sz="1300"/>
          </a:p>
        </p:txBody>
      </p:sp>
      <p:sp>
        <p:nvSpPr>
          <p:cNvPr id="154627"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5" tIns="49517" rIns="99035" bIns="49517" anchor="b"/>
          <a:lstStyle>
            <a:lvl1pPr defTabSz="989013"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89013"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89013"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89013"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89013"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890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890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890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890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lgn="r" eaLnBrk="1" hangingPunct="1">
              <a:spcBef>
                <a:spcPct val="0"/>
              </a:spcBef>
            </a:pPr>
            <a:fld id="{F8227E16-DF94-446B-904C-FD8A553BCD52}" type="slidenum">
              <a:rPr lang="de-DE" altLang="de-DE" sz="1300"/>
              <a:pPr algn="r" eaLnBrk="1" hangingPunct="1">
                <a:spcBef>
                  <a:spcPct val="0"/>
                </a:spcBef>
              </a:pPr>
              <a:t>23</a:t>
            </a:fld>
            <a:endParaRPr lang="de-DE" altLang="de-DE" sz="1300"/>
          </a:p>
        </p:txBody>
      </p:sp>
      <p:sp>
        <p:nvSpPr>
          <p:cNvPr id="154628" name="Rectangle 2"/>
          <p:cNvSpPr>
            <a:spLocks noGrp="1" noRot="1" noChangeAspect="1" noChangeArrowheads="1" noTextEdit="1"/>
          </p:cNvSpPr>
          <p:nvPr>
            <p:ph type="sldImg"/>
          </p:nvPr>
        </p:nvSpPr>
        <p:spPr>
          <a:xfrm>
            <a:off x="139700" y="768350"/>
            <a:ext cx="6821488" cy="3836988"/>
          </a:xfrm>
          <a:ln/>
        </p:spPr>
      </p:sp>
      <p:sp>
        <p:nvSpPr>
          <p:cNvPr id="15462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5" tIns="49517" rIns="99035" bIns="49517"/>
          <a:lstStyle/>
          <a:p>
            <a:pPr eaLnBrk="1" hangingPunct="1"/>
            <a:endParaRPr lang="en-US" altLang="de-DE"/>
          </a:p>
        </p:txBody>
      </p:sp>
    </p:spTree>
    <p:extLst>
      <p:ext uri="{BB962C8B-B14F-4D97-AF65-F5344CB8AC3E}">
        <p14:creationId xmlns:p14="http://schemas.microsoft.com/office/powerpoint/2010/main" val="300735096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982170B6-A13E-4BB3-B40B-9579D592F145}" type="slidenum">
              <a:rPr lang="de-DE" altLang="de-DE" sz="1300"/>
              <a:pPr eaLnBrk="1" hangingPunct="1">
                <a:spcBef>
                  <a:spcPct val="0"/>
                </a:spcBef>
              </a:pPr>
              <a:t>24</a:t>
            </a:fld>
            <a:endParaRPr lang="de-DE" altLang="de-DE" sz="1300"/>
          </a:p>
        </p:txBody>
      </p:sp>
      <p:sp>
        <p:nvSpPr>
          <p:cNvPr id="154627"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5" tIns="49517" rIns="99035" bIns="49517" anchor="b"/>
          <a:lstStyle>
            <a:lvl1pPr defTabSz="989013"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89013"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89013"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89013"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89013"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890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890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890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890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lgn="r" eaLnBrk="1" hangingPunct="1">
              <a:spcBef>
                <a:spcPct val="0"/>
              </a:spcBef>
            </a:pPr>
            <a:fld id="{F8227E16-DF94-446B-904C-FD8A553BCD52}" type="slidenum">
              <a:rPr lang="de-DE" altLang="de-DE" sz="1300"/>
              <a:pPr algn="r" eaLnBrk="1" hangingPunct="1">
                <a:spcBef>
                  <a:spcPct val="0"/>
                </a:spcBef>
              </a:pPr>
              <a:t>24</a:t>
            </a:fld>
            <a:endParaRPr lang="de-DE" altLang="de-DE" sz="1300"/>
          </a:p>
        </p:txBody>
      </p:sp>
      <p:sp>
        <p:nvSpPr>
          <p:cNvPr id="154628" name="Rectangle 2"/>
          <p:cNvSpPr>
            <a:spLocks noGrp="1" noRot="1" noChangeAspect="1" noChangeArrowheads="1" noTextEdit="1"/>
          </p:cNvSpPr>
          <p:nvPr>
            <p:ph type="sldImg"/>
          </p:nvPr>
        </p:nvSpPr>
        <p:spPr>
          <a:xfrm>
            <a:off x="139700" y="768350"/>
            <a:ext cx="6821488" cy="3836988"/>
          </a:xfrm>
          <a:ln/>
        </p:spPr>
      </p:sp>
      <p:sp>
        <p:nvSpPr>
          <p:cNvPr id="15462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5" tIns="49517" rIns="99035" bIns="49517"/>
          <a:lstStyle/>
          <a:p>
            <a:pPr eaLnBrk="1" hangingPunct="1"/>
            <a:endParaRPr lang="en-US" altLang="de-DE"/>
          </a:p>
        </p:txBody>
      </p:sp>
    </p:spTree>
    <p:extLst>
      <p:ext uri="{BB962C8B-B14F-4D97-AF65-F5344CB8AC3E}">
        <p14:creationId xmlns:p14="http://schemas.microsoft.com/office/powerpoint/2010/main" val="300735096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982170B6-A13E-4BB3-B40B-9579D592F145}" type="slidenum">
              <a:rPr lang="de-DE" altLang="de-DE" sz="1300"/>
              <a:pPr eaLnBrk="1" hangingPunct="1">
                <a:spcBef>
                  <a:spcPct val="0"/>
                </a:spcBef>
              </a:pPr>
              <a:t>25</a:t>
            </a:fld>
            <a:endParaRPr lang="de-DE" altLang="de-DE" sz="1300"/>
          </a:p>
        </p:txBody>
      </p:sp>
      <p:sp>
        <p:nvSpPr>
          <p:cNvPr id="154627"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5" tIns="49517" rIns="99035" bIns="49517" anchor="b"/>
          <a:lstStyle>
            <a:lvl1pPr defTabSz="989013"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89013"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89013"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89013"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89013"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890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890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890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890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lgn="r" eaLnBrk="1" hangingPunct="1">
              <a:spcBef>
                <a:spcPct val="0"/>
              </a:spcBef>
            </a:pPr>
            <a:fld id="{F8227E16-DF94-446B-904C-FD8A553BCD52}" type="slidenum">
              <a:rPr lang="de-DE" altLang="de-DE" sz="1300"/>
              <a:pPr algn="r" eaLnBrk="1" hangingPunct="1">
                <a:spcBef>
                  <a:spcPct val="0"/>
                </a:spcBef>
              </a:pPr>
              <a:t>25</a:t>
            </a:fld>
            <a:endParaRPr lang="de-DE" altLang="de-DE" sz="1300"/>
          </a:p>
        </p:txBody>
      </p:sp>
      <p:sp>
        <p:nvSpPr>
          <p:cNvPr id="154628" name="Rectangle 2"/>
          <p:cNvSpPr>
            <a:spLocks noGrp="1" noRot="1" noChangeAspect="1" noChangeArrowheads="1" noTextEdit="1"/>
          </p:cNvSpPr>
          <p:nvPr>
            <p:ph type="sldImg"/>
          </p:nvPr>
        </p:nvSpPr>
        <p:spPr>
          <a:xfrm>
            <a:off x="139700" y="768350"/>
            <a:ext cx="6821488" cy="3836988"/>
          </a:xfrm>
          <a:ln/>
        </p:spPr>
      </p:sp>
      <p:sp>
        <p:nvSpPr>
          <p:cNvPr id="15462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5" tIns="49517" rIns="99035" bIns="49517"/>
          <a:lstStyle/>
          <a:p>
            <a:pPr eaLnBrk="1" hangingPunct="1"/>
            <a:endParaRPr lang="en-US" altLang="de-DE"/>
          </a:p>
        </p:txBody>
      </p:sp>
    </p:spTree>
    <p:extLst>
      <p:ext uri="{BB962C8B-B14F-4D97-AF65-F5344CB8AC3E}">
        <p14:creationId xmlns:p14="http://schemas.microsoft.com/office/powerpoint/2010/main" val="300735096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6016604B-4BBA-4769-91CB-D72EE8A4CC8A}" type="slidenum">
              <a:rPr lang="de-DE" altLang="de-DE" sz="1300"/>
              <a:pPr eaLnBrk="1" hangingPunct="1">
                <a:spcBef>
                  <a:spcPct val="0"/>
                </a:spcBef>
              </a:pPr>
              <a:t>26</a:t>
            </a:fld>
            <a:endParaRPr lang="de-DE" altLang="de-DE" sz="1300"/>
          </a:p>
        </p:txBody>
      </p:sp>
      <p:sp>
        <p:nvSpPr>
          <p:cNvPr id="155651"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5" tIns="49517" rIns="99035" bIns="49517" anchor="b"/>
          <a:lstStyle>
            <a:lvl1pPr defTabSz="989013"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89013"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89013"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89013"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89013"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890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890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890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890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lgn="r" eaLnBrk="1" hangingPunct="1">
              <a:spcBef>
                <a:spcPct val="0"/>
              </a:spcBef>
            </a:pPr>
            <a:fld id="{9D191056-7B36-4A63-8FD1-639DAEF04911}" type="slidenum">
              <a:rPr lang="de-DE" altLang="de-DE" sz="1300"/>
              <a:pPr algn="r" eaLnBrk="1" hangingPunct="1">
                <a:spcBef>
                  <a:spcPct val="0"/>
                </a:spcBef>
              </a:pPr>
              <a:t>26</a:t>
            </a:fld>
            <a:endParaRPr lang="de-DE" altLang="de-DE" sz="1300"/>
          </a:p>
        </p:txBody>
      </p:sp>
      <p:sp>
        <p:nvSpPr>
          <p:cNvPr id="155652" name="Rectangle 2"/>
          <p:cNvSpPr>
            <a:spLocks noGrp="1" noRot="1" noChangeAspect="1" noChangeArrowheads="1" noTextEdit="1"/>
          </p:cNvSpPr>
          <p:nvPr>
            <p:ph type="sldImg"/>
          </p:nvPr>
        </p:nvSpPr>
        <p:spPr>
          <a:xfrm>
            <a:off x="139700" y="768350"/>
            <a:ext cx="6821488" cy="3836988"/>
          </a:xfrm>
          <a:ln/>
        </p:spPr>
      </p:sp>
      <p:sp>
        <p:nvSpPr>
          <p:cNvPr id="15565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5" tIns="49517" rIns="99035" bIns="49517"/>
          <a:lstStyle/>
          <a:p>
            <a:pPr eaLnBrk="1" hangingPunct="1"/>
            <a:endParaRPr lang="en-US" altLang="de-DE"/>
          </a:p>
        </p:txBody>
      </p:sp>
    </p:spTree>
    <p:extLst>
      <p:ext uri="{BB962C8B-B14F-4D97-AF65-F5344CB8AC3E}">
        <p14:creationId xmlns:p14="http://schemas.microsoft.com/office/powerpoint/2010/main" val="246550364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56488AF4-7921-43A4-BA13-538F27B82B61}" type="slidenum">
              <a:rPr lang="de-DE" altLang="de-DE" sz="1300"/>
              <a:pPr eaLnBrk="1" hangingPunct="1">
                <a:spcBef>
                  <a:spcPct val="0"/>
                </a:spcBef>
              </a:pPr>
              <a:t>27</a:t>
            </a:fld>
            <a:endParaRPr lang="de-DE" altLang="de-DE" sz="1300"/>
          </a:p>
        </p:txBody>
      </p:sp>
      <p:sp>
        <p:nvSpPr>
          <p:cNvPr id="156675" name="Rectangle 2"/>
          <p:cNvSpPr>
            <a:spLocks noGrp="1" noRot="1" noChangeAspect="1" noChangeArrowheads="1" noTextEdit="1"/>
          </p:cNvSpPr>
          <p:nvPr>
            <p:ph type="sldImg"/>
          </p:nvPr>
        </p:nvSpPr>
        <p:spPr>
          <a:xfrm>
            <a:off x="139700" y="768350"/>
            <a:ext cx="6821488" cy="3836988"/>
          </a:xfrm>
          <a:ln/>
        </p:spPr>
      </p:sp>
      <p:sp>
        <p:nvSpPr>
          <p:cNvPr id="156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7423646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3E68189E-EB6E-446A-8969-272E2DA2455A}" type="slidenum">
              <a:rPr lang="de-DE" altLang="de-DE" sz="1300"/>
              <a:pPr eaLnBrk="1" hangingPunct="1">
                <a:spcBef>
                  <a:spcPct val="0"/>
                </a:spcBef>
              </a:pPr>
              <a:t>28</a:t>
            </a:fld>
            <a:endParaRPr lang="de-DE" altLang="de-DE" sz="1300"/>
          </a:p>
        </p:txBody>
      </p:sp>
      <p:sp>
        <p:nvSpPr>
          <p:cNvPr id="157699" name="Rectangle 2"/>
          <p:cNvSpPr>
            <a:spLocks noGrp="1" noRot="1" noChangeAspect="1" noChangeArrowheads="1" noTextEdit="1"/>
          </p:cNvSpPr>
          <p:nvPr>
            <p:ph type="sldImg"/>
          </p:nvPr>
        </p:nvSpPr>
        <p:spPr>
          <a:xfrm>
            <a:off x="139700" y="768350"/>
            <a:ext cx="6821488" cy="3836988"/>
          </a:xfrm>
          <a:ln/>
        </p:spPr>
      </p:sp>
      <p:sp>
        <p:nvSpPr>
          <p:cNvPr id="157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6481152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D02401AA-98EB-4903-9873-0D5ADABE038F}" type="slidenum">
              <a:rPr lang="de-DE" altLang="de-DE" sz="1300"/>
              <a:pPr eaLnBrk="1" hangingPunct="1">
                <a:spcBef>
                  <a:spcPct val="0"/>
                </a:spcBef>
              </a:pPr>
              <a:t>29</a:t>
            </a:fld>
            <a:endParaRPr lang="de-DE" altLang="de-DE" sz="1300"/>
          </a:p>
        </p:txBody>
      </p:sp>
      <p:sp>
        <p:nvSpPr>
          <p:cNvPr id="158723" name="Rectangle 2"/>
          <p:cNvSpPr>
            <a:spLocks noGrp="1" noRot="1" noChangeAspect="1" noChangeArrowheads="1" noTextEdit="1"/>
          </p:cNvSpPr>
          <p:nvPr>
            <p:ph type="sldImg"/>
          </p:nvPr>
        </p:nvSpPr>
        <p:spPr>
          <a:xfrm>
            <a:off x="139700" y="768350"/>
            <a:ext cx="6821488" cy="3836988"/>
          </a:xfrm>
          <a:ln/>
        </p:spPr>
      </p:sp>
      <p:sp>
        <p:nvSpPr>
          <p:cNvPr id="158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2491652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2EA0D345-69F9-45A4-B12B-75DAF8EAD823}" type="slidenum">
              <a:rPr lang="de-DE" altLang="de-DE" sz="1300"/>
              <a:pPr eaLnBrk="1" hangingPunct="1">
                <a:spcBef>
                  <a:spcPct val="0"/>
                </a:spcBef>
              </a:pPr>
              <a:t>30</a:t>
            </a:fld>
            <a:endParaRPr lang="de-DE" altLang="de-DE" sz="1300"/>
          </a:p>
        </p:txBody>
      </p:sp>
      <p:sp>
        <p:nvSpPr>
          <p:cNvPr id="159747" name="Rectangle 2"/>
          <p:cNvSpPr>
            <a:spLocks noGrp="1" noRot="1" noChangeAspect="1" noChangeArrowheads="1" noTextEdit="1"/>
          </p:cNvSpPr>
          <p:nvPr>
            <p:ph type="sldImg"/>
          </p:nvPr>
        </p:nvSpPr>
        <p:spPr>
          <a:xfrm>
            <a:off x="139700" y="768350"/>
            <a:ext cx="6821488" cy="3836988"/>
          </a:xfrm>
          <a:ln/>
        </p:spPr>
      </p:sp>
      <p:sp>
        <p:nvSpPr>
          <p:cNvPr id="159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6874237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EF9480A5-27EE-4129-ACB7-05720F6F1B30}" type="slidenum">
              <a:rPr lang="de-DE" altLang="de-DE" sz="1300"/>
              <a:pPr eaLnBrk="1" hangingPunct="1">
                <a:spcBef>
                  <a:spcPct val="0"/>
                </a:spcBef>
              </a:pPr>
              <a:t>31</a:t>
            </a:fld>
            <a:endParaRPr lang="de-DE" altLang="de-DE" sz="1300"/>
          </a:p>
        </p:txBody>
      </p:sp>
      <p:sp>
        <p:nvSpPr>
          <p:cNvPr id="160771" name="Rectangle 2"/>
          <p:cNvSpPr>
            <a:spLocks noGrp="1" noRot="1" noChangeAspect="1" noChangeArrowheads="1" noTextEdit="1"/>
          </p:cNvSpPr>
          <p:nvPr>
            <p:ph type="sldImg"/>
          </p:nvPr>
        </p:nvSpPr>
        <p:spPr>
          <a:xfrm>
            <a:off x="139700" y="768350"/>
            <a:ext cx="6821488" cy="3836988"/>
          </a:xfrm>
          <a:ln/>
        </p:spPr>
      </p:sp>
      <p:sp>
        <p:nvSpPr>
          <p:cNvPr id="160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8725953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B7375A92-C7BC-4527-9FA9-C8DEC1D69E19}" type="slidenum">
              <a:rPr lang="de-DE" altLang="de-DE" sz="1300"/>
              <a:pPr eaLnBrk="1" hangingPunct="1">
                <a:spcBef>
                  <a:spcPct val="0"/>
                </a:spcBef>
              </a:pPr>
              <a:t>32</a:t>
            </a:fld>
            <a:endParaRPr lang="de-DE" altLang="de-DE" sz="1300"/>
          </a:p>
        </p:txBody>
      </p:sp>
      <p:sp>
        <p:nvSpPr>
          <p:cNvPr id="161795" name="Rectangle 2"/>
          <p:cNvSpPr>
            <a:spLocks noGrp="1" noRot="1" noChangeAspect="1" noChangeArrowheads="1" noTextEdit="1"/>
          </p:cNvSpPr>
          <p:nvPr>
            <p:ph type="sldImg"/>
          </p:nvPr>
        </p:nvSpPr>
        <p:spPr>
          <a:xfrm>
            <a:off x="139700" y="768350"/>
            <a:ext cx="6821488" cy="3836988"/>
          </a:xfrm>
          <a:ln/>
        </p:spPr>
      </p:sp>
      <p:sp>
        <p:nvSpPr>
          <p:cNvPr id="161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978424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7A2FA915-28CC-4906-8649-72B2A4EF65FD}" type="slidenum">
              <a:rPr lang="de-DE" altLang="de-DE" sz="1300"/>
              <a:pPr eaLnBrk="1" hangingPunct="1">
                <a:spcBef>
                  <a:spcPct val="0"/>
                </a:spcBef>
              </a:pPr>
              <a:t>33</a:t>
            </a:fld>
            <a:endParaRPr lang="de-DE" altLang="de-DE" sz="1300"/>
          </a:p>
        </p:txBody>
      </p:sp>
      <p:sp>
        <p:nvSpPr>
          <p:cNvPr id="162819" name="Rectangle 2"/>
          <p:cNvSpPr>
            <a:spLocks noGrp="1" noRot="1" noChangeAspect="1" noChangeArrowheads="1" noTextEdit="1"/>
          </p:cNvSpPr>
          <p:nvPr>
            <p:ph type="sldImg"/>
          </p:nvPr>
        </p:nvSpPr>
        <p:spPr>
          <a:xfrm>
            <a:off x="139700" y="768350"/>
            <a:ext cx="6821488" cy="3836988"/>
          </a:xfrm>
          <a:ln/>
        </p:spPr>
      </p:sp>
      <p:sp>
        <p:nvSpPr>
          <p:cNvPr id="162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745496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864E873F-2695-4F76-A27E-FB4B012ABE39}" type="slidenum">
              <a:rPr lang="de-DE" altLang="de-DE" sz="1300"/>
              <a:pPr eaLnBrk="1" hangingPunct="1">
                <a:spcBef>
                  <a:spcPct val="0"/>
                </a:spcBef>
              </a:pPr>
              <a:t>34</a:t>
            </a:fld>
            <a:endParaRPr lang="de-DE" altLang="de-DE" sz="1300"/>
          </a:p>
        </p:txBody>
      </p:sp>
      <p:sp>
        <p:nvSpPr>
          <p:cNvPr id="163843" name="Rectangle 2"/>
          <p:cNvSpPr>
            <a:spLocks noGrp="1" noRot="1" noChangeAspect="1" noChangeArrowheads="1" noTextEdit="1"/>
          </p:cNvSpPr>
          <p:nvPr>
            <p:ph type="sldImg"/>
          </p:nvPr>
        </p:nvSpPr>
        <p:spPr>
          <a:xfrm>
            <a:off x="139700" y="768350"/>
            <a:ext cx="6821488" cy="3836988"/>
          </a:xfrm>
          <a:ln/>
        </p:spPr>
      </p:sp>
      <p:sp>
        <p:nvSpPr>
          <p:cNvPr id="163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4518196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864E873F-2695-4F76-A27E-FB4B012ABE39}" type="slidenum">
              <a:rPr lang="de-DE" altLang="de-DE" sz="1300"/>
              <a:pPr eaLnBrk="1" hangingPunct="1">
                <a:spcBef>
                  <a:spcPct val="0"/>
                </a:spcBef>
              </a:pPr>
              <a:t>35</a:t>
            </a:fld>
            <a:endParaRPr lang="de-DE" altLang="de-DE" sz="1300"/>
          </a:p>
        </p:txBody>
      </p:sp>
      <p:sp>
        <p:nvSpPr>
          <p:cNvPr id="163843" name="Rectangle 2"/>
          <p:cNvSpPr>
            <a:spLocks noGrp="1" noRot="1" noChangeAspect="1" noChangeArrowheads="1" noTextEdit="1"/>
          </p:cNvSpPr>
          <p:nvPr>
            <p:ph type="sldImg"/>
          </p:nvPr>
        </p:nvSpPr>
        <p:spPr>
          <a:xfrm>
            <a:off x="139700" y="768350"/>
            <a:ext cx="6821488" cy="3836988"/>
          </a:xfrm>
          <a:ln/>
        </p:spPr>
      </p:sp>
      <p:sp>
        <p:nvSpPr>
          <p:cNvPr id="163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4518196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C5EB0E25-43B2-48F1-B917-763A25295A15}" type="slidenum">
              <a:rPr lang="de-DE" altLang="de-DE" sz="1300"/>
              <a:pPr eaLnBrk="1" hangingPunct="1">
                <a:spcBef>
                  <a:spcPct val="0"/>
                </a:spcBef>
              </a:pPr>
              <a:t>36</a:t>
            </a:fld>
            <a:endParaRPr lang="de-DE" altLang="de-DE" sz="1300"/>
          </a:p>
        </p:txBody>
      </p:sp>
      <p:sp>
        <p:nvSpPr>
          <p:cNvPr id="164867"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5" tIns="49517" rIns="99035" bIns="49517" anchor="b"/>
          <a:lstStyle>
            <a:lvl1pPr defTabSz="989013"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89013"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89013"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89013"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89013"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890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890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890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890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lgn="r" eaLnBrk="1" hangingPunct="1">
              <a:spcBef>
                <a:spcPct val="0"/>
              </a:spcBef>
            </a:pPr>
            <a:fld id="{A6A4B01E-03C6-4D40-A4CC-94C92FBCA685}" type="slidenum">
              <a:rPr lang="de-DE" altLang="de-DE" sz="1300"/>
              <a:pPr algn="r" eaLnBrk="1" hangingPunct="1">
                <a:spcBef>
                  <a:spcPct val="0"/>
                </a:spcBef>
              </a:pPr>
              <a:t>36</a:t>
            </a:fld>
            <a:endParaRPr lang="de-DE" altLang="de-DE" sz="1300"/>
          </a:p>
        </p:txBody>
      </p:sp>
      <p:sp>
        <p:nvSpPr>
          <p:cNvPr id="164868" name="Rectangle 2"/>
          <p:cNvSpPr>
            <a:spLocks noGrp="1" noRot="1" noChangeAspect="1" noChangeArrowheads="1" noTextEdit="1"/>
          </p:cNvSpPr>
          <p:nvPr>
            <p:ph type="sldImg"/>
          </p:nvPr>
        </p:nvSpPr>
        <p:spPr>
          <a:xfrm>
            <a:off x="139700" y="768350"/>
            <a:ext cx="6821488" cy="3836988"/>
          </a:xfrm>
          <a:ln/>
        </p:spPr>
      </p:sp>
      <p:sp>
        <p:nvSpPr>
          <p:cNvPr id="16486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5" tIns="49517" rIns="99035" bIns="49517"/>
          <a:lstStyle/>
          <a:p>
            <a:pPr eaLnBrk="1" hangingPunct="1"/>
            <a:endParaRPr lang="en-US" altLang="de-DE"/>
          </a:p>
        </p:txBody>
      </p:sp>
    </p:spTree>
    <p:extLst>
      <p:ext uri="{BB962C8B-B14F-4D97-AF65-F5344CB8AC3E}">
        <p14:creationId xmlns:p14="http://schemas.microsoft.com/office/powerpoint/2010/main" val="226616074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5513C21F-E73B-4C99-BFBF-9A3DDBCB6638}" type="slidenum">
              <a:rPr lang="de-DE" altLang="de-DE" sz="1300"/>
              <a:pPr eaLnBrk="1" hangingPunct="1">
                <a:spcBef>
                  <a:spcPct val="0"/>
                </a:spcBef>
              </a:pPr>
              <a:t>37</a:t>
            </a:fld>
            <a:endParaRPr lang="de-DE" altLang="de-DE" sz="1300"/>
          </a:p>
        </p:txBody>
      </p:sp>
      <p:sp>
        <p:nvSpPr>
          <p:cNvPr id="165891" name="Rectangle 2"/>
          <p:cNvSpPr>
            <a:spLocks noGrp="1" noRot="1" noChangeAspect="1" noChangeArrowheads="1" noTextEdit="1"/>
          </p:cNvSpPr>
          <p:nvPr>
            <p:ph type="sldImg"/>
          </p:nvPr>
        </p:nvSpPr>
        <p:spPr>
          <a:xfrm>
            <a:off x="139700" y="768350"/>
            <a:ext cx="6821488" cy="3836988"/>
          </a:xfrm>
          <a:ln/>
        </p:spPr>
      </p:sp>
      <p:sp>
        <p:nvSpPr>
          <p:cNvPr id="165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7002996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91D6468F-FA83-48E9-BBE3-B30D2365B1C5}" type="slidenum">
              <a:rPr lang="de-DE" altLang="de-DE" sz="1300"/>
              <a:pPr eaLnBrk="1" hangingPunct="1">
                <a:spcBef>
                  <a:spcPct val="0"/>
                </a:spcBef>
              </a:pPr>
              <a:t>38</a:t>
            </a:fld>
            <a:endParaRPr lang="de-DE" altLang="de-DE" sz="1300"/>
          </a:p>
        </p:txBody>
      </p:sp>
      <p:sp>
        <p:nvSpPr>
          <p:cNvPr id="166915" name="Rectangle 2"/>
          <p:cNvSpPr>
            <a:spLocks noGrp="1" noRot="1" noChangeAspect="1" noChangeArrowheads="1" noTextEdit="1"/>
          </p:cNvSpPr>
          <p:nvPr>
            <p:ph type="sldImg"/>
          </p:nvPr>
        </p:nvSpPr>
        <p:spPr>
          <a:xfrm>
            <a:off x="139700" y="768350"/>
            <a:ext cx="6821488" cy="3836988"/>
          </a:xfrm>
          <a:ln/>
        </p:spPr>
      </p:sp>
      <p:sp>
        <p:nvSpPr>
          <p:cNvPr id="166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9373703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D9E0DEC4-631D-409A-AC8F-CF2E62783B5A}" type="slidenum">
              <a:rPr lang="de-DE" altLang="de-DE" sz="1300"/>
              <a:pPr eaLnBrk="1" hangingPunct="1">
                <a:spcBef>
                  <a:spcPct val="0"/>
                </a:spcBef>
              </a:pPr>
              <a:t>39</a:t>
            </a:fld>
            <a:endParaRPr lang="de-DE" altLang="de-DE" sz="1300"/>
          </a:p>
        </p:txBody>
      </p:sp>
      <p:sp>
        <p:nvSpPr>
          <p:cNvPr id="167939" name="Rectangle 2"/>
          <p:cNvSpPr>
            <a:spLocks noGrp="1" noRot="1" noChangeAspect="1" noChangeArrowheads="1" noTextEdit="1"/>
          </p:cNvSpPr>
          <p:nvPr>
            <p:ph type="sldImg"/>
          </p:nvPr>
        </p:nvSpPr>
        <p:spPr>
          <a:xfrm>
            <a:off x="139700" y="768350"/>
            <a:ext cx="6821488" cy="3836988"/>
          </a:xfrm>
          <a:ln/>
        </p:spPr>
      </p:sp>
      <p:sp>
        <p:nvSpPr>
          <p:cNvPr id="167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282421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EFBD3EF2-D2FD-4903-B03B-88BD442B0B4E}" type="slidenum">
              <a:rPr lang="de-DE" altLang="de-DE" sz="1300"/>
              <a:pPr eaLnBrk="1" hangingPunct="1">
                <a:spcBef>
                  <a:spcPct val="0"/>
                </a:spcBef>
              </a:pPr>
              <a:t>40</a:t>
            </a:fld>
            <a:endParaRPr lang="de-DE" altLang="de-DE" sz="1300"/>
          </a:p>
        </p:txBody>
      </p:sp>
      <p:sp>
        <p:nvSpPr>
          <p:cNvPr id="168963" name="Rectangle 2"/>
          <p:cNvSpPr>
            <a:spLocks noGrp="1" noRot="1" noChangeAspect="1" noChangeArrowheads="1" noTextEdit="1"/>
          </p:cNvSpPr>
          <p:nvPr>
            <p:ph type="sldImg"/>
          </p:nvPr>
        </p:nvSpPr>
        <p:spPr>
          <a:xfrm>
            <a:off x="139700" y="768350"/>
            <a:ext cx="6821488" cy="3836988"/>
          </a:xfrm>
          <a:ln/>
        </p:spPr>
      </p:sp>
      <p:sp>
        <p:nvSpPr>
          <p:cNvPr id="168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0446837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8DEF9248-35C8-4E1C-B96F-711E0A8BB727}" type="slidenum">
              <a:rPr lang="de-DE" altLang="de-DE" sz="1300"/>
              <a:pPr eaLnBrk="1" hangingPunct="1">
                <a:spcBef>
                  <a:spcPct val="0"/>
                </a:spcBef>
              </a:pPr>
              <a:t>41</a:t>
            </a:fld>
            <a:endParaRPr lang="de-DE" altLang="de-DE" sz="1300"/>
          </a:p>
        </p:txBody>
      </p:sp>
      <p:sp>
        <p:nvSpPr>
          <p:cNvPr id="169987" name="Rectangle 2"/>
          <p:cNvSpPr>
            <a:spLocks noGrp="1" noRot="1" noChangeAspect="1" noChangeArrowheads="1" noTextEdit="1"/>
          </p:cNvSpPr>
          <p:nvPr>
            <p:ph type="sldImg"/>
          </p:nvPr>
        </p:nvSpPr>
        <p:spPr>
          <a:xfrm>
            <a:off x="139700" y="768350"/>
            <a:ext cx="6821488" cy="3836988"/>
          </a:xfrm>
          <a:ln/>
        </p:spPr>
      </p:sp>
      <p:sp>
        <p:nvSpPr>
          <p:cNvPr id="169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371924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85C302B2-E027-4D66-B57E-2C22AD8230ED}" type="slidenum">
              <a:rPr lang="de-DE" altLang="de-DE" sz="1300"/>
              <a:pPr eaLnBrk="1" hangingPunct="1">
                <a:spcBef>
                  <a:spcPct val="0"/>
                </a:spcBef>
              </a:pPr>
              <a:t>42</a:t>
            </a:fld>
            <a:endParaRPr lang="de-DE" altLang="de-DE" sz="1300"/>
          </a:p>
        </p:txBody>
      </p:sp>
      <p:sp>
        <p:nvSpPr>
          <p:cNvPr id="171011" name="Rectangle 2"/>
          <p:cNvSpPr>
            <a:spLocks noGrp="1" noRot="1" noChangeAspect="1" noChangeArrowheads="1" noTextEdit="1"/>
          </p:cNvSpPr>
          <p:nvPr>
            <p:ph type="sldImg"/>
          </p:nvPr>
        </p:nvSpPr>
        <p:spPr>
          <a:xfrm>
            <a:off x="139700" y="768350"/>
            <a:ext cx="6821488" cy="3836988"/>
          </a:xfrm>
          <a:ln/>
        </p:spPr>
      </p:sp>
      <p:sp>
        <p:nvSpPr>
          <p:cNvPr id="171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2472385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F59480E0-D9CB-4C4A-B11C-C4D7664AC000}" type="slidenum">
              <a:rPr lang="de-DE" altLang="de-DE" sz="1300"/>
              <a:pPr eaLnBrk="1" hangingPunct="1">
                <a:spcBef>
                  <a:spcPct val="0"/>
                </a:spcBef>
              </a:pPr>
              <a:t>43</a:t>
            </a:fld>
            <a:endParaRPr lang="de-DE" altLang="de-DE" sz="1300"/>
          </a:p>
        </p:txBody>
      </p:sp>
      <p:sp>
        <p:nvSpPr>
          <p:cNvPr id="172035" name="Rectangle 2"/>
          <p:cNvSpPr>
            <a:spLocks noGrp="1" noRot="1" noChangeAspect="1" noChangeArrowheads="1" noTextEdit="1"/>
          </p:cNvSpPr>
          <p:nvPr>
            <p:ph type="sldImg"/>
          </p:nvPr>
        </p:nvSpPr>
        <p:spPr>
          <a:xfrm>
            <a:off x="139700" y="768350"/>
            <a:ext cx="6821488" cy="3836988"/>
          </a:xfrm>
          <a:ln/>
        </p:spPr>
      </p:sp>
      <p:sp>
        <p:nvSpPr>
          <p:cNvPr id="172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7055688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F59480E0-D9CB-4C4A-B11C-C4D7664AC000}" type="slidenum">
              <a:rPr lang="de-DE" altLang="de-DE" sz="1300"/>
              <a:pPr eaLnBrk="1" hangingPunct="1">
                <a:spcBef>
                  <a:spcPct val="0"/>
                </a:spcBef>
              </a:pPr>
              <a:t>44</a:t>
            </a:fld>
            <a:endParaRPr lang="de-DE" altLang="de-DE" sz="1300"/>
          </a:p>
        </p:txBody>
      </p:sp>
      <p:sp>
        <p:nvSpPr>
          <p:cNvPr id="172035" name="Rectangle 2"/>
          <p:cNvSpPr>
            <a:spLocks noGrp="1" noRot="1" noChangeAspect="1" noChangeArrowheads="1" noTextEdit="1"/>
          </p:cNvSpPr>
          <p:nvPr>
            <p:ph type="sldImg"/>
          </p:nvPr>
        </p:nvSpPr>
        <p:spPr>
          <a:xfrm>
            <a:off x="139700" y="768350"/>
            <a:ext cx="6821488" cy="3836988"/>
          </a:xfrm>
          <a:ln/>
        </p:spPr>
      </p:sp>
      <p:sp>
        <p:nvSpPr>
          <p:cNvPr id="172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7055688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C5F48E27-169F-49E7-A649-7D159A96F1B0}" type="slidenum">
              <a:rPr lang="de-DE" altLang="de-DE" sz="1300"/>
              <a:pPr eaLnBrk="1" hangingPunct="1">
                <a:spcBef>
                  <a:spcPct val="0"/>
                </a:spcBef>
              </a:pPr>
              <a:t>45</a:t>
            </a:fld>
            <a:endParaRPr lang="de-DE" altLang="de-DE" sz="1300"/>
          </a:p>
        </p:txBody>
      </p:sp>
      <p:sp>
        <p:nvSpPr>
          <p:cNvPr id="173059" name="Rectangle 2"/>
          <p:cNvSpPr>
            <a:spLocks noGrp="1" noRot="1" noChangeAspect="1" noChangeArrowheads="1" noTextEdit="1"/>
          </p:cNvSpPr>
          <p:nvPr>
            <p:ph type="sldImg"/>
          </p:nvPr>
        </p:nvSpPr>
        <p:spPr>
          <a:xfrm>
            <a:off x="139700" y="768350"/>
            <a:ext cx="6821488" cy="3836988"/>
          </a:xfrm>
          <a:ln/>
        </p:spPr>
      </p:sp>
      <p:sp>
        <p:nvSpPr>
          <p:cNvPr id="173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400404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56B45923-3DB7-4856-81FF-300B1BFC7688}" type="slidenum">
              <a:rPr lang="de-DE" altLang="de-DE" sz="1300"/>
              <a:pPr eaLnBrk="1" hangingPunct="1">
                <a:spcBef>
                  <a:spcPct val="0"/>
                </a:spcBef>
              </a:pPr>
              <a:t>46</a:t>
            </a:fld>
            <a:endParaRPr lang="de-DE" altLang="de-DE" sz="1300"/>
          </a:p>
        </p:txBody>
      </p:sp>
      <p:sp>
        <p:nvSpPr>
          <p:cNvPr id="174083" name="Rectangle 2"/>
          <p:cNvSpPr>
            <a:spLocks noGrp="1" noRot="1" noChangeAspect="1" noChangeArrowheads="1" noTextEdit="1"/>
          </p:cNvSpPr>
          <p:nvPr>
            <p:ph type="sldImg"/>
          </p:nvPr>
        </p:nvSpPr>
        <p:spPr>
          <a:xfrm>
            <a:off x="139700" y="768350"/>
            <a:ext cx="6821488" cy="3836988"/>
          </a:xfrm>
          <a:ln/>
        </p:spPr>
      </p:sp>
      <p:sp>
        <p:nvSpPr>
          <p:cNvPr id="174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9174715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3A398BFE-F3AF-45CC-AC96-F3E12562FAD1}" type="slidenum">
              <a:rPr lang="de-DE" altLang="de-DE" sz="1300"/>
              <a:pPr eaLnBrk="1" hangingPunct="1">
                <a:spcBef>
                  <a:spcPct val="0"/>
                </a:spcBef>
              </a:pPr>
              <a:t>47</a:t>
            </a:fld>
            <a:endParaRPr lang="de-DE" altLang="de-DE" sz="1300"/>
          </a:p>
        </p:txBody>
      </p:sp>
      <p:sp>
        <p:nvSpPr>
          <p:cNvPr id="175107" name="Rectangle 2"/>
          <p:cNvSpPr>
            <a:spLocks noGrp="1" noRot="1" noChangeAspect="1" noChangeArrowheads="1" noTextEdit="1"/>
          </p:cNvSpPr>
          <p:nvPr>
            <p:ph type="sldImg"/>
          </p:nvPr>
        </p:nvSpPr>
        <p:spPr>
          <a:xfrm>
            <a:off x="139700" y="768350"/>
            <a:ext cx="6821488" cy="3836988"/>
          </a:xfrm>
          <a:ln/>
        </p:spPr>
      </p:sp>
      <p:sp>
        <p:nvSpPr>
          <p:cNvPr id="175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1390776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170DB0BA-E68A-4BD6-AFAC-B2755ECB598B}" type="slidenum">
              <a:rPr lang="de-DE" altLang="de-DE" sz="1300"/>
              <a:pPr eaLnBrk="1" hangingPunct="1">
                <a:spcBef>
                  <a:spcPct val="0"/>
                </a:spcBef>
              </a:pPr>
              <a:t>48</a:t>
            </a:fld>
            <a:endParaRPr lang="de-DE" altLang="de-DE" sz="1300"/>
          </a:p>
        </p:txBody>
      </p:sp>
      <p:sp>
        <p:nvSpPr>
          <p:cNvPr id="176131" name="Rectangle 2"/>
          <p:cNvSpPr>
            <a:spLocks noGrp="1" noRot="1" noChangeAspect="1" noChangeArrowheads="1" noTextEdit="1"/>
          </p:cNvSpPr>
          <p:nvPr>
            <p:ph type="sldImg"/>
          </p:nvPr>
        </p:nvSpPr>
        <p:spPr>
          <a:xfrm>
            <a:off x="139700" y="768350"/>
            <a:ext cx="6821488" cy="3836988"/>
          </a:xfrm>
          <a:ln/>
        </p:spPr>
      </p:sp>
      <p:sp>
        <p:nvSpPr>
          <p:cNvPr id="176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5552560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7177A74F-BE1E-4E0D-9ECD-8B2F00C17EA9}" type="slidenum">
              <a:rPr lang="de-DE" altLang="de-DE" sz="1300"/>
              <a:pPr eaLnBrk="1" hangingPunct="1">
                <a:spcBef>
                  <a:spcPct val="0"/>
                </a:spcBef>
              </a:pPr>
              <a:t>49</a:t>
            </a:fld>
            <a:endParaRPr lang="de-DE" altLang="de-DE" sz="1300"/>
          </a:p>
        </p:txBody>
      </p:sp>
      <p:sp>
        <p:nvSpPr>
          <p:cNvPr id="177155" name="Rectangle 2"/>
          <p:cNvSpPr>
            <a:spLocks noGrp="1" noRot="1" noChangeAspect="1" noChangeArrowheads="1" noTextEdit="1"/>
          </p:cNvSpPr>
          <p:nvPr>
            <p:ph type="sldImg"/>
          </p:nvPr>
        </p:nvSpPr>
        <p:spPr>
          <a:xfrm>
            <a:off x="139700" y="768350"/>
            <a:ext cx="6821488" cy="3836988"/>
          </a:xfrm>
          <a:ln/>
        </p:spPr>
      </p:sp>
      <p:sp>
        <p:nvSpPr>
          <p:cNvPr id="177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5865258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4953756B-6740-4F0D-8AF5-0AB8D808756E}" type="slidenum">
              <a:rPr lang="de-DE" altLang="de-DE" sz="1300"/>
              <a:pPr eaLnBrk="1" hangingPunct="1">
                <a:spcBef>
                  <a:spcPct val="0"/>
                </a:spcBef>
              </a:pPr>
              <a:t>50</a:t>
            </a:fld>
            <a:endParaRPr lang="de-DE" altLang="de-DE" sz="1300"/>
          </a:p>
        </p:txBody>
      </p:sp>
      <p:sp>
        <p:nvSpPr>
          <p:cNvPr id="178179" name="Rectangle 2"/>
          <p:cNvSpPr>
            <a:spLocks noGrp="1" noRot="1" noChangeAspect="1" noChangeArrowheads="1" noTextEdit="1"/>
          </p:cNvSpPr>
          <p:nvPr>
            <p:ph type="sldImg"/>
          </p:nvPr>
        </p:nvSpPr>
        <p:spPr>
          <a:xfrm>
            <a:off x="139700" y="768350"/>
            <a:ext cx="6821488" cy="3836988"/>
          </a:xfrm>
          <a:ln/>
        </p:spPr>
      </p:sp>
      <p:sp>
        <p:nvSpPr>
          <p:cNvPr id="178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7240033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7B20C33A-C6F5-467E-B1B1-1F13464713B2}" type="slidenum">
              <a:rPr lang="de-DE" altLang="de-DE" sz="1300"/>
              <a:pPr eaLnBrk="1" hangingPunct="1">
                <a:spcBef>
                  <a:spcPct val="0"/>
                </a:spcBef>
              </a:pPr>
              <a:t>51</a:t>
            </a:fld>
            <a:endParaRPr lang="de-DE" altLang="de-DE" sz="1300"/>
          </a:p>
        </p:txBody>
      </p:sp>
      <p:sp>
        <p:nvSpPr>
          <p:cNvPr id="179203" name="Rectangle 2"/>
          <p:cNvSpPr>
            <a:spLocks noGrp="1" noRot="1" noChangeAspect="1" noChangeArrowheads="1" noTextEdit="1"/>
          </p:cNvSpPr>
          <p:nvPr>
            <p:ph type="sldImg"/>
          </p:nvPr>
        </p:nvSpPr>
        <p:spPr>
          <a:xfrm>
            <a:off x="139700" y="768350"/>
            <a:ext cx="6821488" cy="3836988"/>
          </a:xfrm>
          <a:ln/>
        </p:spPr>
      </p:sp>
      <p:sp>
        <p:nvSpPr>
          <p:cNvPr id="179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5968734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4D6163EC-AE06-4C1F-BF8F-B5C27749419D}" type="slidenum">
              <a:rPr lang="de-DE" altLang="de-DE" sz="1300"/>
              <a:pPr eaLnBrk="1" hangingPunct="1">
                <a:spcBef>
                  <a:spcPct val="0"/>
                </a:spcBef>
              </a:pPr>
              <a:t>52</a:t>
            </a:fld>
            <a:endParaRPr lang="de-DE" altLang="de-DE" sz="1300"/>
          </a:p>
        </p:txBody>
      </p:sp>
      <p:sp>
        <p:nvSpPr>
          <p:cNvPr id="180227" name="Rectangle 2"/>
          <p:cNvSpPr>
            <a:spLocks noGrp="1" noRot="1" noChangeAspect="1" noChangeArrowheads="1" noTextEdit="1"/>
          </p:cNvSpPr>
          <p:nvPr>
            <p:ph type="sldImg"/>
          </p:nvPr>
        </p:nvSpPr>
        <p:spPr>
          <a:xfrm>
            <a:off x="139700" y="768350"/>
            <a:ext cx="6821488" cy="3836988"/>
          </a:xfrm>
          <a:ln/>
        </p:spPr>
      </p:sp>
      <p:sp>
        <p:nvSpPr>
          <p:cNvPr id="180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5342980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61C26DC6-E623-40F7-9E06-2553BF9608A4}" type="slidenum">
              <a:rPr lang="de-DE" altLang="de-DE" sz="1300"/>
              <a:pPr eaLnBrk="1" hangingPunct="1">
                <a:spcBef>
                  <a:spcPct val="0"/>
                </a:spcBef>
              </a:pPr>
              <a:t>53</a:t>
            </a:fld>
            <a:endParaRPr lang="de-DE" altLang="de-DE" sz="1300"/>
          </a:p>
        </p:txBody>
      </p:sp>
      <p:sp>
        <p:nvSpPr>
          <p:cNvPr id="181251" name="Rectangle 2"/>
          <p:cNvSpPr>
            <a:spLocks noGrp="1" noRot="1" noChangeAspect="1" noChangeArrowheads="1" noTextEdit="1"/>
          </p:cNvSpPr>
          <p:nvPr>
            <p:ph type="sldImg"/>
          </p:nvPr>
        </p:nvSpPr>
        <p:spPr>
          <a:xfrm>
            <a:off x="139700" y="768350"/>
            <a:ext cx="6821488" cy="3836988"/>
          </a:xfrm>
          <a:ln/>
        </p:spPr>
      </p:sp>
      <p:sp>
        <p:nvSpPr>
          <p:cNvPr id="181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3724067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61C26DC6-E623-40F7-9E06-2553BF9608A4}" type="slidenum">
              <a:rPr lang="de-DE" altLang="de-DE" sz="1300"/>
              <a:pPr eaLnBrk="1" hangingPunct="1">
                <a:spcBef>
                  <a:spcPct val="0"/>
                </a:spcBef>
              </a:pPr>
              <a:t>54</a:t>
            </a:fld>
            <a:endParaRPr lang="de-DE" altLang="de-DE" sz="1300"/>
          </a:p>
        </p:txBody>
      </p:sp>
      <p:sp>
        <p:nvSpPr>
          <p:cNvPr id="181251" name="Rectangle 2"/>
          <p:cNvSpPr>
            <a:spLocks noGrp="1" noRot="1" noChangeAspect="1" noChangeArrowheads="1" noTextEdit="1"/>
          </p:cNvSpPr>
          <p:nvPr>
            <p:ph type="sldImg"/>
          </p:nvPr>
        </p:nvSpPr>
        <p:spPr>
          <a:xfrm>
            <a:off x="139700" y="768350"/>
            <a:ext cx="6821488" cy="3836988"/>
          </a:xfrm>
          <a:ln/>
        </p:spPr>
      </p:sp>
      <p:sp>
        <p:nvSpPr>
          <p:cNvPr id="181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37240670"/>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F550CF19-097E-4A8F-A7B7-E7B6FDB682A3}" type="slidenum">
              <a:rPr lang="de-DE" altLang="de-DE" sz="1300"/>
              <a:pPr eaLnBrk="1" hangingPunct="1">
                <a:spcBef>
                  <a:spcPct val="0"/>
                </a:spcBef>
              </a:pPr>
              <a:t>55</a:t>
            </a:fld>
            <a:endParaRPr lang="de-DE" altLang="de-DE" sz="1300"/>
          </a:p>
        </p:txBody>
      </p:sp>
      <p:sp>
        <p:nvSpPr>
          <p:cNvPr id="182275" name="Rectangle 2"/>
          <p:cNvSpPr>
            <a:spLocks noGrp="1" noRot="1" noChangeAspect="1" noChangeArrowheads="1" noTextEdit="1"/>
          </p:cNvSpPr>
          <p:nvPr>
            <p:ph type="sldImg"/>
          </p:nvPr>
        </p:nvSpPr>
        <p:spPr>
          <a:xfrm>
            <a:off x="139700" y="768350"/>
            <a:ext cx="6821488" cy="3836988"/>
          </a:xfrm>
          <a:ln/>
        </p:spPr>
      </p:sp>
      <p:sp>
        <p:nvSpPr>
          <p:cNvPr id="182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8192539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E7E883BB-4C9C-419C-A03E-0010BC82B2D1}" type="slidenum">
              <a:rPr lang="de-DE" altLang="de-DE" sz="1300"/>
              <a:pPr eaLnBrk="1" hangingPunct="1">
                <a:spcBef>
                  <a:spcPct val="0"/>
                </a:spcBef>
              </a:pPr>
              <a:t>56</a:t>
            </a:fld>
            <a:endParaRPr lang="de-DE" altLang="de-DE" sz="1300"/>
          </a:p>
        </p:txBody>
      </p:sp>
      <p:sp>
        <p:nvSpPr>
          <p:cNvPr id="183299" name="Rectangle 2"/>
          <p:cNvSpPr>
            <a:spLocks noGrp="1" noRot="1" noChangeAspect="1" noChangeArrowheads="1" noTextEdit="1"/>
          </p:cNvSpPr>
          <p:nvPr>
            <p:ph type="sldImg"/>
          </p:nvPr>
        </p:nvSpPr>
        <p:spPr>
          <a:xfrm>
            <a:off x="139700" y="768350"/>
            <a:ext cx="6821488" cy="3836988"/>
          </a:xfrm>
          <a:ln/>
        </p:spPr>
      </p:sp>
      <p:sp>
        <p:nvSpPr>
          <p:cNvPr id="183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9206648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C5F526AD-EBE9-4E36-B2B2-D995CB673F95}" type="slidenum">
              <a:rPr lang="de-DE" altLang="de-DE" sz="1300"/>
              <a:pPr eaLnBrk="1" hangingPunct="1">
                <a:spcBef>
                  <a:spcPct val="0"/>
                </a:spcBef>
              </a:pPr>
              <a:t>57</a:t>
            </a:fld>
            <a:endParaRPr lang="de-DE" altLang="de-DE" sz="1300"/>
          </a:p>
        </p:txBody>
      </p:sp>
      <p:sp>
        <p:nvSpPr>
          <p:cNvPr id="184323" name="Rectangle 2"/>
          <p:cNvSpPr>
            <a:spLocks noGrp="1" noRot="1" noChangeAspect="1" noChangeArrowheads="1" noTextEdit="1"/>
          </p:cNvSpPr>
          <p:nvPr>
            <p:ph type="sldImg"/>
          </p:nvPr>
        </p:nvSpPr>
        <p:spPr>
          <a:xfrm>
            <a:off x="139700" y="768350"/>
            <a:ext cx="6821488" cy="3836988"/>
          </a:xfrm>
          <a:ln/>
        </p:spPr>
      </p:sp>
      <p:sp>
        <p:nvSpPr>
          <p:cNvPr id="184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67300207"/>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ECA6EB05-26CC-417B-B955-FEBE72DBDA51}" type="slidenum">
              <a:rPr lang="de-DE" altLang="de-DE" sz="1300"/>
              <a:pPr eaLnBrk="1" hangingPunct="1">
                <a:spcBef>
                  <a:spcPct val="0"/>
                </a:spcBef>
              </a:pPr>
              <a:t>58</a:t>
            </a:fld>
            <a:endParaRPr lang="de-DE" altLang="de-DE" sz="1300"/>
          </a:p>
        </p:txBody>
      </p:sp>
      <p:sp>
        <p:nvSpPr>
          <p:cNvPr id="185347" name="Rectangle 2"/>
          <p:cNvSpPr>
            <a:spLocks noGrp="1" noRot="1" noChangeAspect="1" noChangeArrowheads="1" noTextEdit="1"/>
          </p:cNvSpPr>
          <p:nvPr>
            <p:ph type="sldImg"/>
          </p:nvPr>
        </p:nvSpPr>
        <p:spPr>
          <a:xfrm>
            <a:off x="139700" y="768350"/>
            <a:ext cx="6821488" cy="3836988"/>
          </a:xfrm>
          <a:ln/>
        </p:spPr>
      </p:sp>
      <p:sp>
        <p:nvSpPr>
          <p:cNvPr id="185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52904467"/>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DE2B583C-F0FD-4D75-9E23-DE1FF58F7748}" type="slidenum">
              <a:rPr lang="de-DE" altLang="de-DE" sz="1300"/>
              <a:pPr eaLnBrk="1" hangingPunct="1">
                <a:spcBef>
                  <a:spcPct val="0"/>
                </a:spcBef>
              </a:pPr>
              <a:t>59</a:t>
            </a:fld>
            <a:endParaRPr lang="de-DE" altLang="de-DE" sz="1300"/>
          </a:p>
        </p:txBody>
      </p:sp>
      <p:sp>
        <p:nvSpPr>
          <p:cNvPr id="186371" name="Rectangle 2"/>
          <p:cNvSpPr>
            <a:spLocks noGrp="1" noRot="1" noChangeAspect="1" noChangeArrowheads="1" noTextEdit="1"/>
          </p:cNvSpPr>
          <p:nvPr>
            <p:ph type="sldImg"/>
          </p:nvPr>
        </p:nvSpPr>
        <p:spPr>
          <a:xfrm>
            <a:off x="139700" y="768350"/>
            <a:ext cx="6821488" cy="3836988"/>
          </a:xfrm>
          <a:ln/>
        </p:spPr>
      </p:sp>
      <p:sp>
        <p:nvSpPr>
          <p:cNvPr id="186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10307247"/>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2F946ACE-1870-42F0-A905-122D50D409D5}" type="slidenum">
              <a:rPr lang="de-DE" altLang="de-DE" sz="1300"/>
              <a:pPr eaLnBrk="1" hangingPunct="1">
                <a:spcBef>
                  <a:spcPct val="0"/>
                </a:spcBef>
              </a:pPr>
              <a:t>60</a:t>
            </a:fld>
            <a:endParaRPr lang="de-DE" altLang="de-DE" sz="1300"/>
          </a:p>
        </p:txBody>
      </p:sp>
      <p:sp>
        <p:nvSpPr>
          <p:cNvPr id="187395" name="Rectangle 2"/>
          <p:cNvSpPr>
            <a:spLocks noGrp="1" noRot="1" noChangeAspect="1" noChangeArrowheads="1" noTextEdit="1"/>
          </p:cNvSpPr>
          <p:nvPr>
            <p:ph type="sldImg"/>
          </p:nvPr>
        </p:nvSpPr>
        <p:spPr>
          <a:xfrm>
            <a:off x="139700" y="768350"/>
            <a:ext cx="6821488" cy="3836988"/>
          </a:xfrm>
          <a:ln/>
        </p:spPr>
      </p:sp>
      <p:sp>
        <p:nvSpPr>
          <p:cNvPr id="187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92493846"/>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846516D5-EE6F-42E0-8555-BFD0F7B71DE0}" type="slidenum">
              <a:rPr lang="de-DE" altLang="de-DE" sz="1300"/>
              <a:pPr eaLnBrk="1" hangingPunct="1">
                <a:spcBef>
                  <a:spcPct val="0"/>
                </a:spcBef>
              </a:pPr>
              <a:t>61</a:t>
            </a:fld>
            <a:endParaRPr lang="de-DE" altLang="de-DE" sz="1300"/>
          </a:p>
        </p:txBody>
      </p:sp>
      <p:sp>
        <p:nvSpPr>
          <p:cNvPr id="188419" name="Rectangle 2"/>
          <p:cNvSpPr>
            <a:spLocks noGrp="1" noRot="1" noChangeAspect="1" noChangeArrowheads="1" noTextEdit="1"/>
          </p:cNvSpPr>
          <p:nvPr>
            <p:ph type="sldImg"/>
          </p:nvPr>
        </p:nvSpPr>
        <p:spPr>
          <a:xfrm>
            <a:off x="139700" y="768350"/>
            <a:ext cx="6821488" cy="3836988"/>
          </a:xfrm>
          <a:ln/>
        </p:spPr>
      </p:sp>
      <p:sp>
        <p:nvSpPr>
          <p:cNvPr id="188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51586635"/>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5C233B9D-A29D-4CB1-9BD7-31E954E26D94}" type="slidenum">
              <a:rPr lang="de-DE" altLang="de-DE" sz="1300"/>
              <a:pPr eaLnBrk="1" hangingPunct="1">
                <a:spcBef>
                  <a:spcPct val="0"/>
                </a:spcBef>
              </a:pPr>
              <a:t>62</a:t>
            </a:fld>
            <a:endParaRPr lang="de-DE" altLang="de-DE" sz="1300"/>
          </a:p>
        </p:txBody>
      </p:sp>
      <p:sp>
        <p:nvSpPr>
          <p:cNvPr id="189443" name="Rectangle 2"/>
          <p:cNvSpPr>
            <a:spLocks noGrp="1" noRot="1" noChangeAspect="1" noChangeArrowheads="1" noTextEdit="1"/>
          </p:cNvSpPr>
          <p:nvPr>
            <p:ph type="sldImg"/>
          </p:nvPr>
        </p:nvSpPr>
        <p:spPr>
          <a:xfrm>
            <a:off x="139700" y="768350"/>
            <a:ext cx="6821488" cy="3836988"/>
          </a:xfrm>
          <a:ln/>
        </p:spPr>
      </p:sp>
      <p:sp>
        <p:nvSpPr>
          <p:cNvPr id="189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77346680"/>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1A7F70CB-09DF-4C75-A179-101012FE5982}" type="slidenum">
              <a:rPr lang="de-DE" altLang="de-DE" sz="1300"/>
              <a:pPr eaLnBrk="1" hangingPunct="1">
                <a:spcBef>
                  <a:spcPct val="0"/>
                </a:spcBef>
              </a:pPr>
              <a:t>63</a:t>
            </a:fld>
            <a:endParaRPr lang="de-DE" altLang="de-DE" sz="1300"/>
          </a:p>
        </p:txBody>
      </p:sp>
      <p:sp>
        <p:nvSpPr>
          <p:cNvPr id="190467" name="Rectangle 2"/>
          <p:cNvSpPr>
            <a:spLocks noGrp="1" noRot="1" noChangeAspect="1" noChangeArrowheads="1" noTextEdit="1"/>
          </p:cNvSpPr>
          <p:nvPr>
            <p:ph type="sldImg"/>
          </p:nvPr>
        </p:nvSpPr>
        <p:spPr>
          <a:xfrm>
            <a:off x="139700" y="768350"/>
            <a:ext cx="6821488" cy="3836988"/>
          </a:xfrm>
          <a:ln/>
        </p:spPr>
      </p:sp>
      <p:sp>
        <p:nvSpPr>
          <p:cNvPr id="190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18380455"/>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1A7F70CB-09DF-4C75-A179-101012FE5982}" type="slidenum">
              <a:rPr lang="de-DE" altLang="de-DE" sz="1300"/>
              <a:pPr eaLnBrk="1" hangingPunct="1">
                <a:spcBef>
                  <a:spcPct val="0"/>
                </a:spcBef>
              </a:pPr>
              <a:t>64</a:t>
            </a:fld>
            <a:endParaRPr lang="de-DE" altLang="de-DE" sz="1300"/>
          </a:p>
        </p:txBody>
      </p:sp>
      <p:sp>
        <p:nvSpPr>
          <p:cNvPr id="190467" name="Rectangle 2"/>
          <p:cNvSpPr>
            <a:spLocks noGrp="1" noRot="1" noChangeAspect="1" noChangeArrowheads="1" noTextEdit="1"/>
          </p:cNvSpPr>
          <p:nvPr>
            <p:ph type="sldImg"/>
          </p:nvPr>
        </p:nvSpPr>
        <p:spPr>
          <a:xfrm>
            <a:off x="139700" y="768350"/>
            <a:ext cx="6821488" cy="3836988"/>
          </a:xfrm>
          <a:ln/>
        </p:spPr>
      </p:sp>
      <p:sp>
        <p:nvSpPr>
          <p:cNvPr id="190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18380455"/>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65</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63347257-1A99-40FC-A2D5-4F0397224D19}" type="slidenum">
              <a:rPr lang="de-DE" altLang="de-DE" sz="1300"/>
              <a:pPr eaLnBrk="1" hangingPunct="1">
                <a:spcBef>
                  <a:spcPct val="0"/>
                </a:spcBef>
              </a:pPr>
              <a:t>66</a:t>
            </a:fld>
            <a:endParaRPr lang="de-DE" altLang="de-DE" sz="1300"/>
          </a:p>
        </p:txBody>
      </p:sp>
      <p:sp>
        <p:nvSpPr>
          <p:cNvPr id="191491" name="Rectangle 2"/>
          <p:cNvSpPr>
            <a:spLocks noGrp="1" noRot="1" noChangeAspect="1" noChangeArrowheads="1" noTextEdit="1"/>
          </p:cNvSpPr>
          <p:nvPr>
            <p:ph type="sldImg"/>
          </p:nvPr>
        </p:nvSpPr>
        <p:spPr>
          <a:xfrm>
            <a:off x="139700" y="768350"/>
            <a:ext cx="6821488" cy="3836988"/>
          </a:xfrm>
          <a:ln/>
        </p:spPr>
      </p:sp>
      <p:sp>
        <p:nvSpPr>
          <p:cNvPr id="191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18789548"/>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EB904CB7-5C9C-4028-A355-51B7E3BBD0E3}" type="slidenum">
              <a:rPr lang="de-DE" altLang="de-DE" sz="1300"/>
              <a:pPr eaLnBrk="1" hangingPunct="1">
                <a:spcBef>
                  <a:spcPct val="0"/>
                </a:spcBef>
              </a:pPr>
              <a:t>67</a:t>
            </a:fld>
            <a:endParaRPr lang="de-DE" altLang="de-DE" sz="1300"/>
          </a:p>
        </p:txBody>
      </p:sp>
      <p:sp>
        <p:nvSpPr>
          <p:cNvPr id="192515" name="Rectangle 2"/>
          <p:cNvSpPr>
            <a:spLocks noGrp="1" noRot="1" noChangeAspect="1" noChangeArrowheads="1" noTextEdit="1"/>
          </p:cNvSpPr>
          <p:nvPr>
            <p:ph type="sldImg"/>
          </p:nvPr>
        </p:nvSpPr>
        <p:spPr>
          <a:xfrm>
            <a:off x="139700" y="768350"/>
            <a:ext cx="6821488" cy="3836988"/>
          </a:xfrm>
          <a:ln/>
        </p:spPr>
      </p:sp>
      <p:sp>
        <p:nvSpPr>
          <p:cNvPr id="192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3903050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B93B91F9-441A-438C-AA82-9BCD71B9BFA0}" type="slidenum">
              <a:rPr lang="de-DE" altLang="de-DE" sz="1300"/>
              <a:pPr eaLnBrk="1" hangingPunct="1">
                <a:spcBef>
                  <a:spcPct val="0"/>
                </a:spcBef>
              </a:pPr>
              <a:t>68</a:t>
            </a:fld>
            <a:endParaRPr lang="de-DE" altLang="de-DE" sz="1300"/>
          </a:p>
        </p:txBody>
      </p:sp>
      <p:sp>
        <p:nvSpPr>
          <p:cNvPr id="193539" name="Rectangle 2"/>
          <p:cNvSpPr>
            <a:spLocks noGrp="1" noRot="1" noChangeAspect="1" noChangeArrowheads="1" noTextEdit="1"/>
          </p:cNvSpPr>
          <p:nvPr>
            <p:ph type="sldImg"/>
          </p:nvPr>
        </p:nvSpPr>
        <p:spPr>
          <a:xfrm>
            <a:off x="139700" y="768350"/>
            <a:ext cx="6821488" cy="3836988"/>
          </a:xfrm>
          <a:ln/>
        </p:spPr>
      </p:sp>
      <p:sp>
        <p:nvSpPr>
          <p:cNvPr id="193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8833807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BBAC4394-D7C6-4F8E-B2AE-4700C3D1D398}" type="slidenum">
              <a:rPr lang="de-DE" altLang="de-DE" sz="1300"/>
              <a:pPr eaLnBrk="1" hangingPunct="1">
                <a:spcBef>
                  <a:spcPct val="0"/>
                </a:spcBef>
              </a:pPr>
              <a:t>69</a:t>
            </a:fld>
            <a:endParaRPr lang="de-DE" altLang="de-DE" sz="1300"/>
          </a:p>
        </p:txBody>
      </p:sp>
      <p:sp>
        <p:nvSpPr>
          <p:cNvPr id="194563" name="Rectangle 2"/>
          <p:cNvSpPr>
            <a:spLocks noGrp="1" noRot="1" noChangeAspect="1" noChangeArrowheads="1" noTextEdit="1"/>
          </p:cNvSpPr>
          <p:nvPr>
            <p:ph type="sldImg"/>
          </p:nvPr>
        </p:nvSpPr>
        <p:spPr>
          <a:xfrm>
            <a:off x="139700" y="768350"/>
            <a:ext cx="6821488" cy="3836988"/>
          </a:xfrm>
          <a:ln/>
        </p:spPr>
      </p:sp>
      <p:sp>
        <p:nvSpPr>
          <p:cNvPr id="194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03440940"/>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2DC76C7D-4B15-424A-9C96-768B0B1C8BA6}" type="slidenum">
              <a:rPr lang="de-DE" altLang="de-DE" sz="1300"/>
              <a:pPr eaLnBrk="1" hangingPunct="1">
                <a:spcBef>
                  <a:spcPct val="0"/>
                </a:spcBef>
              </a:pPr>
              <a:t>70</a:t>
            </a:fld>
            <a:endParaRPr lang="de-DE" altLang="de-DE" sz="1300"/>
          </a:p>
        </p:txBody>
      </p:sp>
      <p:sp>
        <p:nvSpPr>
          <p:cNvPr id="195587" name="Rectangle 2"/>
          <p:cNvSpPr>
            <a:spLocks noGrp="1" noRot="1" noChangeAspect="1" noChangeArrowheads="1" noTextEdit="1"/>
          </p:cNvSpPr>
          <p:nvPr>
            <p:ph type="sldImg"/>
          </p:nvPr>
        </p:nvSpPr>
        <p:spPr>
          <a:xfrm>
            <a:off x="139700" y="768350"/>
            <a:ext cx="6821488" cy="3836988"/>
          </a:xfrm>
          <a:ln/>
        </p:spPr>
      </p:sp>
      <p:sp>
        <p:nvSpPr>
          <p:cNvPr id="195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53669443"/>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C0D78B70-8B96-4A82-A569-28002A10EA21}" type="slidenum">
              <a:rPr lang="de-DE" altLang="de-DE" sz="1300"/>
              <a:pPr eaLnBrk="1" hangingPunct="1">
                <a:spcBef>
                  <a:spcPct val="0"/>
                </a:spcBef>
              </a:pPr>
              <a:t>71</a:t>
            </a:fld>
            <a:endParaRPr lang="de-DE" altLang="de-DE" sz="1300"/>
          </a:p>
        </p:txBody>
      </p:sp>
      <p:sp>
        <p:nvSpPr>
          <p:cNvPr id="196611" name="Rectangle 2"/>
          <p:cNvSpPr>
            <a:spLocks noGrp="1" noRot="1" noChangeAspect="1" noChangeArrowheads="1" noTextEdit="1"/>
          </p:cNvSpPr>
          <p:nvPr>
            <p:ph type="sldImg"/>
          </p:nvPr>
        </p:nvSpPr>
        <p:spPr>
          <a:xfrm>
            <a:off x="139700" y="768350"/>
            <a:ext cx="6821488" cy="3836988"/>
          </a:xfrm>
          <a:ln/>
        </p:spPr>
      </p:sp>
      <p:sp>
        <p:nvSpPr>
          <p:cNvPr id="196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74599805"/>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DC6A6971-9BA7-4942-B81F-D81B3E328229}" type="slidenum">
              <a:rPr lang="de-DE" altLang="de-DE" sz="1300"/>
              <a:pPr eaLnBrk="1" hangingPunct="1">
                <a:spcBef>
                  <a:spcPct val="0"/>
                </a:spcBef>
              </a:pPr>
              <a:t>72</a:t>
            </a:fld>
            <a:endParaRPr lang="de-DE" altLang="de-DE" sz="1300"/>
          </a:p>
        </p:txBody>
      </p:sp>
      <p:sp>
        <p:nvSpPr>
          <p:cNvPr id="197635" name="Rectangle 2"/>
          <p:cNvSpPr>
            <a:spLocks noGrp="1" noRot="1" noChangeAspect="1" noChangeArrowheads="1" noTextEdit="1"/>
          </p:cNvSpPr>
          <p:nvPr>
            <p:ph type="sldImg"/>
          </p:nvPr>
        </p:nvSpPr>
        <p:spPr>
          <a:xfrm>
            <a:off x="139700" y="768350"/>
            <a:ext cx="6821488" cy="3836988"/>
          </a:xfrm>
          <a:ln/>
        </p:spPr>
      </p:sp>
      <p:sp>
        <p:nvSpPr>
          <p:cNvPr id="197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41900480"/>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E40E42A7-EA5C-4732-95B8-F334A8CE1DC4}" type="slidenum">
              <a:rPr lang="de-DE" altLang="de-DE" sz="1300"/>
              <a:pPr eaLnBrk="1" hangingPunct="1">
                <a:spcBef>
                  <a:spcPct val="0"/>
                </a:spcBef>
              </a:pPr>
              <a:t>73</a:t>
            </a:fld>
            <a:endParaRPr lang="de-DE" altLang="de-DE" sz="1300"/>
          </a:p>
        </p:txBody>
      </p:sp>
      <p:sp>
        <p:nvSpPr>
          <p:cNvPr id="198659" name="Rectangle 2"/>
          <p:cNvSpPr>
            <a:spLocks noGrp="1" noRot="1" noChangeAspect="1" noChangeArrowheads="1" noTextEdit="1"/>
          </p:cNvSpPr>
          <p:nvPr>
            <p:ph type="sldImg"/>
          </p:nvPr>
        </p:nvSpPr>
        <p:spPr>
          <a:xfrm>
            <a:off x="139700" y="768350"/>
            <a:ext cx="6821488" cy="3836988"/>
          </a:xfrm>
          <a:ln/>
        </p:spPr>
      </p:sp>
      <p:sp>
        <p:nvSpPr>
          <p:cNvPr id="198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63272960"/>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F65116F2-AE51-4416-9143-8E1D9AC4B09F}" type="slidenum">
              <a:rPr lang="de-DE" altLang="de-DE" sz="1300"/>
              <a:pPr eaLnBrk="1" hangingPunct="1">
                <a:spcBef>
                  <a:spcPct val="0"/>
                </a:spcBef>
              </a:pPr>
              <a:t>74</a:t>
            </a:fld>
            <a:endParaRPr lang="de-DE" altLang="de-DE" sz="1300"/>
          </a:p>
        </p:txBody>
      </p:sp>
      <p:sp>
        <p:nvSpPr>
          <p:cNvPr id="199683" name="Rectangle 2"/>
          <p:cNvSpPr>
            <a:spLocks noGrp="1" noRot="1" noChangeAspect="1" noChangeArrowheads="1" noTextEdit="1"/>
          </p:cNvSpPr>
          <p:nvPr>
            <p:ph type="sldImg"/>
          </p:nvPr>
        </p:nvSpPr>
        <p:spPr>
          <a:xfrm>
            <a:off x="139700" y="768350"/>
            <a:ext cx="6821488" cy="3836988"/>
          </a:xfrm>
          <a:ln/>
        </p:spPr>
      </p:sp>
      <p:sp>
        <p:nvSpPr>
          <p:cNvPr id="199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96396080"/>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F65116F2-AE51-4416-9143-8E1D9AC4B09F}" type="slidenum">
              <a:rPr lang="de-DE" altLang="de-DE" sz="1300"/>
              <a:pPr eaLnBrk="1" hangingPunct="1">
                <a:spcBef>
                  <a:spcPct val="0"/>
                </a:spcBef>
              </a:pPr>
              <a:t>75</a:t>
            </a:fld>
            <a:endParaRPr lang="de-DE" altLang="de-DE" sz="1300"/>
          </a:p>
        </p:txBody>
      </p:sp>
      <p:sp>
        <p:nvSpPr>
          <p:cNvPr id="199683" name="Rectangle 2"/>
          <p:cNvSpPr>
            <a:spLocks noGrp="1" noRot="1" noChangeAspect="1" noChangeArrowheads="1" noTextEdit="1"/>
          </p:cNvSpPr>
          <p:nvPr>
            <p:ph type="sldImg"/>
          </p:nvPr>
        </p:nvSpPr>
        <p:spPr>
          <a:xfrm>
            <a:off x="139700" y="768350"/>
            <a:ext cx="6821488" cy="3836988"/>
          </a:xfrm>
          <a:ln/>
        </p:spPr>
      </p:sp>
      <p:sp>
        <p:nvSpPr>
          <p:cNvPr id="199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96396080"/>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0" tIns="49520" rIns="99040" bIns="49520" anchor="b"/>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lgn="r" eaLnBrk="1" hangingPunct="1">
              <a:spcBef>
                <a:spcPct val="0"/>
              </a:spcBef>
            </a:pPr>
            <a:fld id="{0862D22F-30C8-43E3-9B36-93443A0E9BA4}" type="slidenum">
              <a:rPr lang="de-DE" altLang="de-DE" sz="1300"/>
              <a:pPr algn="r" eaLnBrk="1" hangingPunct="1">
                <a:spcBef>
                  <a:spcPct val="0"/>
                </a:spcBef>
              </a:pPr>
              <a:t>76</a:t>
            </a:fld>
            <a:endParaRPr lang="de-DE" altLang="de-DE" sz="1300"/>
          </a:p>
        </p:txBody>
      </p:sp>
      <p:sp>
        <p:nvSpPr>
          <p:cNvPr id="200707" name="Rectangle 2"/>
          <p:cNvSpPr>
            <a:spLocks noGrp="1" noRot="1" noChangeAspect="1" noChangeArrowheads="1" noTextEdit="1"/>
          </p:cNvSpPr>
          <p:nvPr>
            <p:ph type="sldImg"/>
          </p:nvPr>
        </p:nvSpPr>
        <p:spPr>
          <a:xfrm>
            <a:off x="139700" y="768350"/>
            <a:ext cx="6821488" cy="3836988"/>
          </a:xfrm>
          <a:ln/>
        </p:spPr>
      </p:sp>
      <p:sp>
        <p:nvSpPr>
          <p:cNvPr id="200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70857365"/>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7E7C25-B53E-0F65-70D7-43F7205A53AB}"/>
            </a:ext>
          </a:extLst>
        </p:cNvPr>
        <p:cNvGrpSpPr/>
        <p:nvPr/>
      </p:nvGrpSpPr>
      <p:grpSpPr>
        <a:xfrm>
          <a:off x="0" y="0"/>
          <a:ext cx="0" cy="0"/>
          <a:chOff x="0" y="0"/>
          <a:chExt cx="0" cy="0"/>
        </a:xfrm>
      </p:grpSpPr>
      <p:sp>
        <p:nvSpPr>
          <p:cNvPr id="192514" name="Rectangle 7">
            <a:extLst>
              <a:ext uri="{FF2B5EF4-FFF2-40B4-BE49-F238E27FC236}">
                <a16:creationId xmlns:a16="http://schemas.microsoft.com/office/drawing/2014/main" id="{A3643867-79B4-8294-254D-DDF7E0BE0A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EB904CB7-5C9C-4028-A355-51B7E3BBD0E3}" type="slidenum">
              <a:rPr lang="de-DE" altLang="de-DE" sz="1300"/>
              <a:pPr eaLnBrk="1" hangingPunct="1">
                <a:spcBef>
                  <a:spcPct val="0"/>
                </a:spcBef>
              </a:pPr>
              <a:t>77</a:t>
            </a:fld>
            <a:endParaRPr lang="de-DE" altLang="de-DE" sz="1300"/>
          </a:p>
        </p:txBody>
      </p:sp>
      <p:sp>
        <p:nvSpPr>
          <p:cNvPr id="192515" name="Rectangle 2">
            <a:extLst>
              <a:ext uri="{FF2B5EF4-FFF2-40B4-BE49-F238E27FC236}">
                <a16:creationId xmlns:a16="http://schemas.microsoft.com/office/drawing/2014/main" id="{CB166C99-971F-E215-9D82-1DE48B249E68}"/>
              </a:ext>
            </a:extLst>
          </p:cNvPr>
          <p:cNvSpPr>
            <a:spLocks noGrp="1" noRot="1" noChangeAspect="1" noChangeArrowheads="1" noTextEdit="1"/>
          </p:cNvSpPr>
          <p:nvPr>
            <p:ph type="sldImg"/>
          </p:nvPr>
        </p:nvSpPr>
        <p:spPr>
          <a:xfrm>
            <a:off x="139700" y="768350"/>
            <a:ext cx="6821488" cy="3836988"/>
          </a:xfrm>
          <a:ln/>
        </p:spPr>
      </p:sp>
      <p:sp>
        <p:nvSpPr>
          <p:cNvPr id="192516" name="Rectangle 3">
            <a:extLst>
              <a:ext uri="{FF2B5EF4-FFF2-40B4-BE49-F238E27FC236}">
                <a16:creationId xmlns:a16="http://schemas.microsoft.com/office/drawing/2014/main" id="{4B845B3E-6444-2CEF-7ED5-5BE6F2BB871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19278503"/>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722B48-BC47-67E7-BE2E-C65CA3E0F263}"/>
            </a:ext>
          </a:extLst>
        </p:cNvPr>
        <p:cNvGrpSpPr/>
        <p:nvPr/>
      </p:nvGrpSpPr>
      <p:grpSpPr>
        <a:xfrm>
          <a:off x="0" y="0"/>
          <a:ext cx="0" cy="0"/>
          <a:chOff x="0" y="0"/>
          <a:chExt cx="0" cy="0"/>
        </a:xfrm>
      </p:grpSpPr>
      <p:sp>
        <p:nvSpPr>
          <p:cNvPr id="193538" name="Rectangle 7">
            <a:extLst>
              <a:ext uri="{FF2B5EF4-FFF2-40B4-BE49-F238E27FC236}">
                <a16:creationId xmlns:a16="http://schemas.microsoft.com/office/drawing/2014/main" id="{B430C6E4-4E3F-EEF2-F6D4-16F49B7C11E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B93B91F9-441A-438C-AA82-9BCD71B9BFA0}" type="slidenum">
              <a:rPr lang="de-DE" altLang="de-DE" sz="1300"/>
              <a:pPr eaLnBrk="1" hangingPunct="1">
                <a:spcBef>
                  <a:spcPct val="0"/>
                </a:spcBef>
              </a:pPr>
              <a:t>78</a:t>
            </a:fld>
            <a:endParaRPr lang="de-DE" altLang="de-DE" sz="1300"/>
          </a:p>
        </p:txBody>
      </p:sp>
      <p:sp>
        <p:nvSpPr>
          <p:cNvPr id="193539" name="Rectangle 2">
            <a:extLst>
              <a:ext uri="{FF2B5EF4-FFF2-40B4-BE49-F238E27FC236}">
                <a16:creationId xmlns:a16="http://schemas.microsoft.com/office/drawing/2014/main" id="{8302450B-374F-5CBC-5822-83586ABD3F7C}"/>
              </a:ext>
            </a:extLst>
          </p:cNvPr>
          <p:cNvSpPr>
            <a:spLocks noGrp="1" noRot="1" noChangeAspect="1" noChangeArrowheads="1" noTextEdit="1"/>
          </p:cNvSpPr>
          <p:nvPr>
            <p:ph type="sldImg"/>
          </p:nvPr>
        </p:nvSpPr>
        <p:spPr>
          <a:xfrm>
            <a:off x="139700" y="768350"/>
            <a:ext cx="6821488" cy="3836988"/>
          </a:xfrm>
          <a:ln/>
        </p:spPr>
      </p:sp>
      <p:sp>
        <p:nvSpPr>
          <p:cNvPr id="193540" name="Rectangle 3">
            <a:extLst>
              <a:ext uri="{FF2B5EF4-FFF2-40B4-BE49-F238E27FC236}">
                <a16:creationId xmlns:a16="http://schemas.microsoft.com/office/drawing/2014/main" id="{521975DE-A12C-5DBB-F06F-18F1994DB3C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36706350"/>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BF97B5-B738-F26B-53F5-F4B57454EF95}"/>
            </a:ext>
          </a:extLst>
        </p:cNvPr>
        <p:cNvGrpSpPr/>
        <p:nvPr/>
      </p:nvGrpSpPr>
      <p:grpSpPr>
        <a:xfrm>
          <a:off x="0" y="0"/>
          <a:ext cx="0" cy="0"/>
          <a:chOff x="0" y="0"/>
          <a:chExt cx="0" cy="0"/>
        </a:xfrm>
      </p:grpSpPr>
      <p:sp>
        <p:nvSpPr>
          <p:cNvPr id="194562" name="Rectangle 7">
            <a:extLst>
              <a:ext uri="{FF2B5EF4-FFF2-40B4-BE49-F238E27FC236}">
                <a16:creationId xmlns:a16="http://schemas.microsoft.com/office/drawing/2014/main" id="{3B2980A0-2F16-7BC6-200A-5D514377795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BBAC4394-D7C6-4F8E-B2AE-4700C3D1D398}" type="slidenum">
              <a:rPr lang="de-DE" altLang="de-DE" sz="1300"/>
              <a:pPr eaLnBrk="1" hangingPunct="1">
                <a:spcBef>
                  <a:spcPct val="0"/>
                </a:spcBef>
              </a:pPr>
              <a:t>79</a:t>
            </a:fld>
            <a:endParaRPr lang="de-DE" altLang="de-DE" sz="1300"/>
          </a:p>
        </p:txBody>
      </p:sp>
      <p:sp>
        <p:nvSpPr>
          <p:cNvPr id="194563" name="Rectangle 2">
            <a:extLst>
              <a:ext uri="{FF2B5EF4-FFF2-40B4-BE49-F238E27FC236}">
                <a16:creationId xmlns:a16="http://schemas.microsoft.com/office/drawing/2014/main" id="{D8407229-0562-13FE-C136-590C530682EB}"/>
              </a:ext>
            </a:extLst>
          </p:cNvPr>
          <p:cNvSpPr>
            <a:spLocks noGrp="1" noRot="1" noChangeAspect="1" noChangeArrowheads="1" noTextEdit="1"/>
          </p:cNvSpPr>
          <p:nvPr>
            <p:ph type="sldImg"/>
          </p:nvPr>
        </p:nvSpPr>
        <p:spPr>
          <a:xfrm>
            <a:off x="139700" y="768350"/>
            <a:ext cx="6821488" cy="3836988"/>
          </a:xfrm>
          <a:ln/>
        </p:spPr>
      </p:sp>
      <p:sp>
        <p:nvSpPr>
          <p:cNvPr id="194564" name="Rectangle 3">
            <a:extLst>
              <a:ext uri="{FF2B5EF4-FFF2-40B4-BE49-F238E27FC236}">
                <a16:creationId xmlns:a16="http://schemas.microsoft.com/office/drawing/2014/main" id="{6EEEC914-6517-89DE-147A-9B8DEA07058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45194122"/>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E7D510-EA0F-27BE-F9A1-375596099273}"/>
            </a:ext>
          </a:extLst>
        </p:cNvPr>
        <p:cNvGrpSpPr/>
        <p:nvPr/>
      </p:nvGrpSpPr>
      <p:grpSpPr>
        <a:xfrm>
          <a:off x="0" y="0"/>
          <a:ext cx="0" cy="0"/>
          <a:chOff x="0" y="0"/>
          <a:chExt cx="0" cy="0"/>
        </a:xfrm>
      </p:grpSpPr>
      <p:sp>
        <p:nvSpPr>
          <p:cNvPr id="195586" name="Rectangle 7">
            <a:extLst>
              <a:ext uri="{FF2B5EF4-FFF2-40B4-BE49-F238E27FC236}">
                <a16:creationId xmlns:a16="http://schemas.microsoft.com/office/drawing/2014/main" id="{35BB3CB9-43E6-EE2B-8B4C-5BBE39918C7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2DC76C7D-4B15-424A-9C96-768B0B1C8BA6}" type="slidenum">
              <a:rPr lang="de-DE" altLang="de-DE" sz="1300"/>
              <a:pPr eaLnBrk="1" hangingPunct="1">
                <a:spcBef>
                  <a:spcPct val="0"/>
                </a:spcBef>
              </a:pPr>
              <a:t>80</a:t>
            </a:fld>
            <a:endParaRPr lang="de-DE" altLang="de-DE" sz="1300"/>
          </a:p>
        </p:txBody>
      </p:sp>
      <p:sp>
        <p:nvSpPr>
          <p:cNvPr id="195587" name="Rectangle 2">
            <a:extLst>
              <a:ext uri="{FF2B5EF4-FFF2-40B4-BE49-F238E27FC236}">
                <a16:creationId xmlns:a16="http://schemas.microsoft.com/office/drawing/2014/main" id="{5A710591-B548-2839-336E-CA872078B645}"/>
              </a:ext>
            </a:extLst>
          </p:cNvPr>
          <p:cNvSpPr>
            <a:spLocks noGrp="1" noRot="1" noChangeAspect="1" noChangeArrowheads="1" noTextEdit="1"/>
          </p:cNvSpPr>
          <p:nvPr>
            <p:ph type="sldImg"/>
          </p:nvPr>
        </p:nvSpPr>
        <p:spPr>
          <a:xfrm>
            <a:off x="139700" y="768350"/>
            <a:ext cx="6821488" cy="3836988"/>
          </a:xfrm>
          <a:ln/>
        </p:spPr>
      </p:sp>
      <p:sp>
        <p:nvSpPr>
          <p:cNvPr id="195588" name="Rectangle 3">
            <a:extLst>
              <a:ext uri="{FF2B5EF4-FFF2-40B4-BE49-F238E27FC236}">
                <a16:creationId xmlns:a16="http://schemas.microsoft.com/office/drawing/2014/main" id="{1858DE9A-1361-ACE4-AA76-21025212FE4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78700438"/>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2A2058-2C31-034A-BE9E-A73D386BCB38}"/>
            </a:ext>
          </a:extLst>
        </p:cNvPr>
        <p:cNvGrpSpPr/>
        <p:nvPr/>
      </p:nvGrpSpPr>
      <p:grpSpPr>
        <a:xfrm>
          <a:off x="0" y="0"/>
          <a:ext cx="0" cy="0"/>
          <a:chOff x="0" y="0"/>
          <a:chExt cx="0" cy="0"/>
        </a:xfrm>
      </p:grpSpPr>
      <p:sp>
        <p:nvSpPr>
          <p:cNvPr id="196610" name="Rectangle 7">
            <a:extLst>
              <a:ext uri="{FF2B5EF4-FFF2-40B4-BE49-F238E27FC236}">
                <a16:creationId xmlns:a16="http://schemas.microsoft.com/office/drawing/2014/main" id="{DE51E265-26A3-9FA4-1CC8-E6629E25432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C0D78B70-8B96-4A82-A569-28002A10EA21}" type="slidenum">
              <a:rPr lang="de-DE" altLang="de-DE" sz="1300"/>
              <a:pPr eaLnBrk="1" hangingPunct="1">
                <a:spcBef>
                  <a:spcPct val="0"/>
                </a:spcBef>
              </a:pPr>
              <a:t>81</a:t>
            </a:fld>
            <a:endParaRPr lang="de-DE" altLang="de-DE" sz="1300"/>
          </a:p>
        </p:txBody>
      </p:sp>
      <p:sp>
        <p:nvSpPr>
          <p:cNvPr id="196611" name="Rectangle 2">
            <a:extLst>
              <a:ext uri="{FF2B5EF4-FFF2-40B4-BE49-F238E27FC236}">
                <a16:creationId xmlns:a16="http://schemas.microsoft.com/office/drawing/2014/main" id="{36D283E5-4B76-C333-985E-003C1A1891AE}"/>
              </a:ext>
            </a:extLst>
          </p:cNvPr>
          <p:cNvSpPr>
            <a:spLocks noGrp="1" noRot="1" noChangeAspect="1" noChangeArrowheads="1" noTextEdit="1"/>
          </p:cNvSpPr>
          <p:nvPr>
            <p:ph type="sldImg"/>
          </p:nvPr>
        </p:nvSpPr>
        <p:spPr>
          <a:xfrm>
            <a:off x="139700" y="768350"/>
            <a:ext cx="6821488" cy="3836988"/>
          </a:xfrm>
          <a:ln/>
        </p:spPr>
      </p:sp>
      <p:sp>
        <p:nvSpPr>
          <p:cNvPr id="196612" name="Rectangle 3">
            <a:extLst>
              <a:ext uri="{FF2B5EF4-FFF2-40B4-BE49-F238E27FC236}">
                <a16:creationId xmlns:a16="http://schemas.microsoft.com/office/drawing/2014/main" id="{315B8D7E-5EDA-35A3-3768-DB3B3121BED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57376911"/>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CD7739-2AF4-D4FB-B2E2-C8D7B57C4DF5}"/>
            </a:ext>
          </a:extLst>
        </p:cNvPr>
        <p:cNvGrpSpPr/>
        <p:nvPr/>
      </p:nvGrpSpPr>
      <p:grpSpPr>
        <a:xfrm>
          <a:off x="0" y="0"/>
          <a:ext cx="0" cy="0"/>
          <a:chOff x="0" y="0"/>
          <a:chExt cx="0" cy="0"/>
        </a:xfrm>
      </p:grpSpPr>
      <p:sp>
        <p:nvSpPr>
          <p:cNvPr id="197634" name="Rectangle 7">
            <a:extLst>
              <a:ext uri="{FF2B5EF4-FFF2-40B4-BE49-F238E27FC236}">
                <a16:creationId xmlns:a16="http://schemas.microsoft.com/office/drawing/2014/main" id="{AA530D8B-BB02-43DE-0E3E-5009896B78A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DC6A6971-9BA7-4942-B81F-D81B3E328229}" type="slidenum">
              <a:rPr lang="de-DE" altLang="de-DE" sz="1300"/>
              <a:pPr eaLnBrk="1" hangingPunct="1">
                <a:spcBef>
                  <a:spcPct val="0"/>
                </a:spcBef>
              </a:pPr>
              <a:t>82</a:t>
            </a:fld>
            <a:endParaRPr lang="de-DE" altLang="de-DE" sz="1300"/>
          </a:p>
        </p:txBody>
      </p:sp>
      <p:sp>
        <p:nvSpPr>
          <p:cNvPr id="197635" name="Rectangle 2">
            <a:extLst>
              <a:ext uri="{FF2B5EF4-FFF2-40B4-BE49-F238E27FC236}">
                <a16:creationId xmlns:a16="http://schemas.microsoft.com/office/drawing/2014/main" id="{E3EF2EB6-5035-9D50-89C2-144671278547}"/>
              </a:ext>
            </a:extLst>
          </p:cNvPr>
          <p:cNvSpPr>
            <a:spLocks noGrp="1" noRot="1" noChangeAspect="1" noChangeArrowheads="1" noTextEdit="1"/>
          </p:cNvSpPr>
          <p:nvPr>
            <p:ph type="sldImg"/>
          </p:nvPr>
        </p:nvSpPr>
        <p:spPr>
          <a:xfrm>
            <a:off x="139700" y="768350"/>
            <a:ext cx="6821488" cy="3836988"/>
          </a:xfrm>
          <a:ln/>
        </p:spPr>
      </p:sp>
      <p:sp>
        <p:nvSpPr>
          <p:cNvPr id="197636" name="Rectangle 3">
            <a:extLst>
              <a:ext uri="{FF2B5EF4-FFF2-40B4-BE49-F238E27FC236}">
                <a16:creationId xmlns:a16="http://schemas.microsoft.com/office/drawing/2014/main" id="{A57C9026-0E10-B96C-EB4C-0C760002FA2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30936036"/>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C32E8F-547F-A581-4612-6CA29695E962}"/>
            </a:ext>
          </a:extLst>
        </p:cNvPr>
        <p:cNvGrpSpPr/>
        <p:nvPr/>
      </p:nvGrpSpPr>
      <p:grpSpPr>
        <a:xfrm>
          <a:off x="0" y="0"/>
          <a:ext cx="0" cy="0"/>
          <a:chOff x="0" y="0"/>
          <a:chExt cx="0" cy="0"/>
        </a:xfrm>
      </p:grpSpPr>
      <p:sp>
        <p:nvSpPr>
          <p:cNvPr id="198658" name="Rectangle 7">
            <a:extLst>
              <a:ext uri="{FF2B5EF4-FFF2-40B4-BE49-F238E27FC236}">
                <a16:creationId xmlns:a16="http://schemas.microsoft.com/office/drawing/2014/main" id="{13D49364-D801-29E7-A6F3-DD8608895D3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E40E42A7-EA5C-4732-95B8-F334A8CE1DC4}" type="slidenum">
              <a:rPr lang="de-DE" altLang="de-DE" sz="1300"/>
              <a:pPr eaLnBrk="1" hangingPunct="1">
                <a:spcBef>
                  <a:spcPct val="0"/>
                </a:spcBef>
              </a:pPr>
              <a:t>83</a:t>
            </a:fld>
            <a:endParaRPr lang="de-DE" altLang="de-DE" sz="1300"/>
          </a:p>
        </p:txBody>
      </p:sp>
      <p:sp>
        <p:nvSpPr>
          <p:cNvPr id="198659" name="Rectangle 2">
            <a:extLst>
              <a:ext uri="{FF2B5EF4-FFF2-40B4-BE49-F238E27FC236}">
                <a16:creationId xmlns:a16="http://schemas.microsoft.com/office/drawing/2014/main" id="{CE2A8404-2400-162C-F34F-BB3AC3305332}"/>
              </a:ext>
            </a:extLst>
          </p:cNvPr>
          <p:cNvSpPr>
            <a:spLocks noGrp="1" noRot="1" noChangeAspect="1" noChangeArrowheads="1" noTextEdit="1"/>
          </p:cNvSpPr>
          <p:nvPr>
            <p:ph type="sldImg"/>
          </p:nvPr>
        </p:nvSpPr>
        <p:spPr>
          <a:xfrm>
            <a:off x="139700" y="768350"/>
            <a:ext cx="6821488" cy="3836988"/>
          </a:xfrm>
          <a:ln/>
        </p:spPr>
      </p:sp>
      <p:sp>
        <p:nvSpPr>
          <p:cNvPr id="198660" name="Rectangle 3">
            <a:extLst>
              <a:ext uri="{FF2B5EF4-FFF2-40B4-BE49-F238E27FC236}">
                <a16:creationId xmlns:a16="http://schemas.microsoft.com/office/drawing/2014/main" id="{B36372E7-FBA0-C560-1665-AF7F4BC7BA9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14824760"/>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728947-81C3-537A-A1F4-560F16D72A5B}"/>
            </a:ext>
          </a:extLst>
        </p:cNvPr>
        <p:cNvGrpSpPr/>
        <p:nvPr/>
      </p:nvGrpSpPr>
      <p:grpSpPr>
        <a:xfrm>
          <a:off x="0" y="0"/>
          <a:ext cx="0" cy="0"/>
          <a:chOff x="0" y="0"/>
          <a:chExt cx="0" cy="0"/>
        </a:xfrm>
      </p:grpSpPr>
      <p:sp>
        <p:nvSpPr>
          <p:cNvPr id="199682" name="Rectangle 7">
            <a:extLst>
              <a:ext uri="{FF2B5EF4-FFF2-40B4-BE49-F238E27FC236}">
                <a16:creationId xmlns:a16="http://schemas.microsoft.com/office/drawing/2014/main" id="{66E3872F-3C42-A7D7-2CD3-B01F520E187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F65116F2-AE51-4416-9143-8E1D9AC4B09F}" type="slidenum">
              <a:rPr lang="de-DE" altLang="de-DE" sz="1300"/>
              <a:pPr eaLnBrk="1" hangingPunct="1">
                <a:spcBef>
                  <a:spcPct val="0"/>
                </a:spcBef>
              </a:pPr>
              <a:t>84</a:t>
            </a:fld>
            <a:endParaRPr lang="de-DE" altLang="de-DE" sz="1300"/>
          </a:p>
        </p:txBody>
      </p:sp>
      <p:sp>
        <p:nvSpPr>
          <p:cNvPr id="199683" name="Rectangle 2">
            <a:extLst>
              <a:ext uri="{FF2B5EF4-FFF2-40B4-BE49-F238E27FC236}">
                <a16:creationId xmlns:a16="http://schemas.microsoft.com/office/drawing/2014/main" id="{AEC206C1-2588-3953-475D-4A5998BF58E4}"/>
              </a:ext>
            </a:extLst>
          </p:cNvPr>
          <p:cNvSpPr>
            <a:spLocks noGrp="1" noRot="1" noChangeAspect="1" noChangeArrowheads="1" noTextEdit="1"/>
          </p:cNvSpPr>
          <p:nvPr>
            <p:ph type="sldImg"/>
          </p:nvPr>
        </p:nvSpPr>
        <p:spPr>
          <a:xfrm>
            <a:off x="139700" y="768350"/>
            <a:ext cx="6821488" cy="3836988"/>
          </a:xfrm>
          <a:ln/>
        </p:spPr>
      </p:sp>
      <p:sp>
        <p:nvSpPr>
          <p:cNvPr id="199684" name="Rectangle 3">
            <a:extLst>
              <a:ext uri="{FF2B5EF4-FFF2-40B4-BE49-F238E27FC236}">
                <a16:creationId xmlns:a16="http://schemas.microsoft.com/office/drawing/2014/main" id="{442EEB33-6A60-41A3-7FB9-04B3D3E6F2A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77913057"/>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258643-4356-21DB-F58D-D877C30502FE}"/>
            </a:ext>
          </a:extLst>
        </p:cNvPr>
        <p:cNvGrpSpPr/>
        <p:nvPr/>
      </p:nvGrpSpPr>
      <p:grpSpPr>
        <a:xfrm>
          <a:off x="0" y="0"/>
          <a:ext cx="0" cy="0"/>
          <a:chOff x="0" y="0"/>
          <a:chExt cx="0" cy="0"/>
        </a:xfrm>
      </p:grpSpPr>
      <p:sp>
        <p:nvSpPr>
          <p:cNvPr id="200706" name="Rectangle 7">
            <a:extLst>
              <a:ext uri="{FF2B5EF4-FFF2-40B4-BE49-F238E27FC236}">
                <a16:creationId xmlns:a16="http://schemas.microsoft.com/office/drawing/2014/main" id="{42E0FA57-F9B7-0073-158F-A21E72246F19}"/>
              </a:ext>
            </a:extLst>
          </p:cNvPr>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0" tIns="49520" rIns="99040" bIns="49520" anchor="b"/>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lgn="r" eaLnBrk="1" hangingPunct="1">
              <a:spcBef>
                <a:spcPct val="0"/>
              </a:spcBef>
            </a:pPr>
            <a:fld id="{0862D22F-30C8-43E3-9B36-93443A0E9BA4}" type="slidenum">
              <a:rPr lang="de-DE" altLang="de-DE" sz="1300"/>
              <a:pPr algn="r" eaLnBrk="1" hangingPunct="1">
                <a:spcBef>
                  <a:spcPct val="0"/>
                </a:spcBef>
              </a:pPr>
              <a:t>85</a:t>
            </a:fld>
            <a:endParaRPr lang="de-DE" altLang="de-DE" sz="1300"/>
          </a:p>
        </p:txBody>
      </p:sp>
      <p:sp>
        <p:nvSpPr>
          <p:cNvPr id="200707" name="Rectangle 2">
            <a:extLst>
              <a:ext uri="{FF2B5EF4-FFF2-40B4-BE49-F238E27FC236}">
                <a16:creationId xmlns:a16="http://schemas.microsoft.com/office/drawing/2014/main" id="{355DAC77-5FB7-7CC6-17A1-51592FABB73A}"/>
              </a:ext>
            </a:extLst>
          </p:cNvPr>
          <p:cNvSpPr>
            <a:spLocks noGrp="1" noRot="1" noChangeAspect="1" noChangeArrowheads="1" noTextEdit="1"/>
          </p:cNvSpPr>
          <p:nvPr>
            <p:ph type="sldImg"/>
          </p:nvPr>
        </p:nvSpPr>
        <p:spPr>
          <a:xfrm>
            <a:off x="139700" y="768350"/>
            <a:ext cx="6821488" cy="3836988"/>
          </a:xfrm>
          <a:ln/>
        </p:spPr>
      </p:sp>
      <p:sp>
        <p:nvSpPr>
          <p:cNvPr id="200708" name="Rectangle 3">
            <a:extLst>
              <a:ext uri="{FF2B5EF4-FFF2-40B4-BE49-F238E27FC236}">
                <a16:creationId xmlns:a16="http://schemas.microsoft.com/office/drawing/2014/main" id="{E52CD115-402C-814B-E3CE-7B83FEFF777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32434051"/>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F1EB9830-0905-4971-BD0B-AFB418D167A4}" type="slidenum">
              <a:rPr lang="de-DE" altLang="de-DE" sz="1300"/>
              <a:pPr eaLnBrk="1" hangingPunct="1">
                <a:spcBef>
                  <a:spcPct val="0"/>
                </a:spcBef>
              </a:pPr>
              <a:t>86</a:t>
            </a:fld>
            <a:endParaRPr lang="de-DE" altLang="de-DE" sz="1300"/>
          </a:p>
        </p:txBody>
      </p:sp>
      <p:sp>
        <p:nvSpPr>
          <p:cNvPr id="201731" name="Rectangle 2"/>
          <p:cNvSpPr>
            <a:spLocks noGrp="1" noRot="1" noChangeAspect="1" noChangeArrowheads="1" noTextEdit="1"/>
          </p:cNvSpPr>
          <p:nvPr>
            <p:ph type="sldImg"/>
          </p:nvPr>
        </p:nvSpPr>
        <p:spPr>
          <a:xfrm>
            <a:off x="139700" y="768350"/>
            <a:ext cx="6821488" cy="3836988"/>
          </a:xfrm>
          <a:ln/>
        </p:spPr>
      </p:sp>
      <p:sp>
        <p:nvSpPr>
          <p:cNvPr id="201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55890398"/>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4BE58EED-9D49-4BD5-A017-C39CF1AC47BB}" type="slidenum">
              <a:rPr lang="de-DE" altLang="de-DE" sz="1300"/>
              <a:pPr eaLnBrk="1" hangingPunct="1">
                <a:spcBef>
                  <a:spcPct val="0"/>
                </a:spcBef>
              </a:pPr>
              <a:t>87</a:t>
            </a:fld>
            <a:endParaRPr lang="de-DE" altLang="de-DE" sz="1300"/>
          </a:p>
        </p:txBody>
      </p:sp>
      <p:sp>
        <p:nvSpPr>
          <p:cNvPr id="202755" name="Rectangle 1026"/>
          <p:cNvSpPr>
            <a:spLocks noGrp="1" noRot="1" noChangeAspect="1" noChangeArrowheads="1" noTextEdit="1"/>
          </p:cNvSpPr>
          <p:nvPr>
            <p:ph type="sldImg"/>
          </p:nvPr>
        </p:nvSpPr>
        <p:spPr>
          <a:xfrm>
            <a:off x="139700" y="768350"/>
            <a:ext cx="6821488" cy="3836988"/>
          </a:xfrm>
          <a:ln/>
        </p:spPr>
      </p:sp>
      <p:sp>
        <p:nvSpPr>
          <p:cNvPr id="202756"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06449177"/>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B7D370D4-0E0E-4DD2-984B-3B61A04489CB}" type="slidenum">
              <a:rPr lang="de-DE" altLang="de-DE" sz="1300"/>
              <a:pPr eaLnBrk="1" hangingPunct="1">
                <a:spcBef>
                  <a:spcPct val="0"/>
                </a:spcBef>
              </a:pPr>
              <a:t>88</a:t>
            </a:fld>
            <a:endParaRPr lang="de-DE" altLang="de-DE" sz="1300"/>
          </a:p>
        </p:txBody>
      </p:sp>
      <p:sp>
        <p:nvSpPr>
          <p:cNvPr id="203779" name="Rectangle 1026"/>
          <p:cNvSpPr>
            <a:spLocks noGrp="1" noRot="1" noChangeAspect="1" noChangeArrowheads="1" noTextEdit="1"/>
          </p:cNvSpPr>
          <p:nvPr>
            <p:ph type="sldImg"/>
          </p:nvPr>
        </p:nvSpPr>
        <p:spPr>
          <a:xfrm>
            <a:off x="139700" y="768350"/>
            <a:ext cx="6821488" cy="3836988"/>
          </a:xfrm>
          <a:ln/>
        </p:spPr>
      </p:sp>
      <p:sp>
        <p:nvSpPr>
          <p:cNvPr id="203780"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8341053"/>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D938254A-89FE-45DE-8E44-A8695C514B1D}" type="slidenum">
              <a:rPr lang="de-DE" altLang="de-DE" sz="1300"/>
              <a:pPr eaLnBrk="1" hangingPunct="1">
                <a:spcBef>
                  <a:spcPct val="0"/>
                </a:spcBef>
              </a:pPr>
              <a:t>89</a:t>
            </a:fld>
            <a:endParaRPr lang="de-DE" altLang="de-DE" sz="1300"/>
          </a:p>
        </p:txBody>
      </p:sp>
      <p:sp>
        <p:nvSpPr>
          <p:cNvPr id="204803" name="Rectangle 1026"/>
          <p:cNvSpPr>
            <a:spLocks noGrp="1" noRot="1" noChangeAspect="1" noChangeArrowheads="1" noTextEdit="1"/>
          </p:cNvSpPr>
          <p:nvPr>
            <p:ph type="sldImg"/>
          </p:nvPr>
        </p:nvSpPr>
        <p:spPr>
          <a:xfrm>
            <a:off x="139700" y="768350"/>
            <a:ext cx="6821488" cy="3836988"/>
          </a:xfrm>
          <a:ln/>
        </p:spPr>
      </p:sp>
      <p:sp>
        <p:nvSpPr>
          <p:cNvPr id="204804"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67032143"/>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EA985860-4251-4CE9-8EEA-57114D4828D7}" type="slidenum">
              <a:rPr lang="de-DE" altLang="de-DE" sz="1300"/>
              <a:pPr eaLnBrk="1" hangingPunct="1">
                <a:spcBef>
                  <a:spcPct val="0"/>
                </a:spcBef>
              </a:pPr>
              <a:t>90</a:t>
            </a:fld>
            <a:endParaRPr lang="de-DE" altLang="de-DE" sz="1300"/>
          </a:p>
        </p:txBody>
      </p:sp>
      <p:sp>
        <p:nvSpPr>
          <p:cNvPr id="205827" name="Rectangle 2"/>
          <p:cNvSpPr>
            <a:spLocks noGrp="1" noRot="1" noChangeAspect="1" noChangeArrowheads="1" noTextEdit="1"/>
          </p:cNvSpPr>
          <p:nvPr>
            <p:ph type="sldImg"/>
          </p:nvPr>
        </p:nvSpPr>
        <p:spPr>
          <a:xfrm>
            <a:off x="139700" y="768350"/>
            <a:ext cx="6821488" cy="3836988"/>
          </a:xfrm>
          <a:ln/>
        </p:spPr>
      </p:sp>
      <p:sp>
        <p:nvSpPr>
          <p:cNvPr id="205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47394149"/>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BC56F8BD-1B24-4349-BB6B-1CFC12D264B6}" type="slidenum">
              <a:rPr lang="de-DE" altLang="de-DE" sz="1300"/>
              <a:pPr eaLnBrk="1" hangingPunct="1">
                <a:spcBef>
                  <a:spcPct val="0"/>
                </a:spcBef>
              </a:pPr>
              <a:t>91</a:t>
            </a:fld>
            <a:endParaRPr lang="de-DE" altLang="de-DE" sz="1300"/>
          </a:p>
        </p:txBody>
      </p:sp>
      <p:sp>
        <p:nvSpPr>
          <p:cNvPr id="206851" name="Rectangle 2"/>
          <p:cNvSpPr>
            <a:spLocks noGrp="1" noRot="1" noChangeAspect="1" noChangeArrowheads="1" noTextEdit="1"/>
          </p:cNvSpPr>
          <p:nvPr>
            <p:ph type="sldImg"/>
          </p:nvPr>
        </p:nvSpPr>
        <p:spPr>
          <a:xfrm>
            <a:off x="139700" y="768350"/>
            <a:ext cx="6821488" cy="3836988"/>
          </a:xfrm>
          <a:ln/>
        </p:spPr>
      </p:sp>
      <p:sp>
        <p:nvSpPr>
          <p:cNvPr id="206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69973544"/>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8471FAB1-4A55-4885-832D-B69D49FDECEC}" type="slidenum">
              <a:rPr lang="de-DE" altLang="de-DE" sz="1300"/>
              <a:pPr eaLnBrk="1" hangingPunct="1">
                <a:spcBef>
                  <a:spcPct val="0"/>
                </a:spcBef>
              </a:pPr>
              <a:t>92</a:t>
            </a:fld>
            <a:endParaRPr lang="de-DE" altLang="de-DE" sz="1300"/>
          </a:p>
        </p:txBody>
      </p:sp>
      <p:sp>
        <p:nvSpPr>
          <p:cNvPr id="207875" name="Rectangle 2"/>
          <p:cNvSpPr>
            <a:spLocks noGrp="1" noRot="1" noChangeAspect="1" noChangeArrowheads="1" noTextEdit="1"/>
          </p:cNvSpPr>
          <p:nvPr>
            <p:ph type="sldImg"/>
          </p:nvPr>
        </p:nvSpPr>
        <p:spPr>
          <a:xfrm>
            <a:off x="139700" y="768350"/>
            <a:ext cx="6821488" cy="3836988"/>
          </a:xfrm>
          <a:ln/>
        </p:spPr>
      </p:sp>
      <p:sp>
        <p:nvSpPr>
          <p:cNvPr id="207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05835021"/>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0" tIns="49520" rIns="99040" bIns="49520" anchor="b"/>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lgn="r" eaLnBrk="1" hangingPunct="1">
              <a:spcBef>
                <a:spcPct val="0"/>
              </a:spcBef>
            </a:pPr>
            <a:fld id="{A84F8F18-843B-4593-88ED-690F58135F33}" type="slidenum">
              <a:rPr lang="de-DE" altLang="de-DE" sz="1300"/>
              <a:pPr algn="r" eaLnBrk="1" hangingPunct="1">
                <a:spcBef>
                  <a:spcPct val="0"/>
                </a:spcBef>
              </a:pPr>
              <a:t>93</a:t>
            </a:fld>
            <a:endParaRPr lang="de-DE" altLang="de-DE" sz="1300"/>
          </a:p>
        </p:txBody>
      </p:sp>
      <p:sp>
        <p:nvSpPr>
          <p:cNvPr id="209923" name="Rectangle 2"/>
          <p:cNvSpPr>
            <a:spLocks noGrp="1" noRot="1" noChangeAspect="1" noChangeArrowheads="1" noTextEdit="1"/>
          </p:cNvSpPr>
          <p:nvPr>
            <p:ph type="sldImg"/>
          </p:nvPr>
        </p:nvSpPr>
        <p:spPr>
          <a:xfrm>
            <a:off x="139700" y="768350"/>
            <a:ext cx="6821488" cy="3836988"/>
          </a:xfrm>
          <a:ln/>
        </p:spPr>
      </p:sp>
      <p:sp>
        <p:nvSpPr>
          <p:cNvPr id="209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55292218"/>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12612E20-65EA-4C6E-AEAA-F7D5EFE3E9DA}" type="slidenum">
              <a:rPr lang="de-DE" altLang="de-DE" sz="1300"/>
              <a:pPr eaLnBrk="1" hangingPunct="1">
                <a:spcBef>
                  <a:spcPct val="0"/>
                </a:spcBef>
              </a:pPr>
              <a:t>94</a:t>
            </a:fld>
            <a:endParaRPr lang="de-DE" altLang="de-DE" sz="1300"/>
          </a:p>
        </p:txBody>
      </p:sp>
      <p:sp>
        <p:nvSpPr>
          <p:cNvPr id="210947" name="Rectangle 2"/>
          <p:cNvSpPr>
            <a:spLocks noGrp="1" noRot="1" noChangeAspect="1" noChangeArrowheads="1" noTextEdit="1"/>
          </p:cNvSpPr>
          <p:nvPr>
            <p:ph type="sldImg"/>
          </p:nvPr>
        </p:nvSpPr>
        <p:spPr>
          <a:xfrm>
            <a:off x="139700" y="768350"/>
            <a:ext cx="6821488" cy="3836988"/>
          </a:xfrm>
          <a:ln/>
        </p:spPr>
      </p:sp>
      <p:sp>
        <p:nvSpPr>
          <p:cNvPr id="210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93529362"/>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80366019-48C0-43D6-8F31-A26DEE605787}" type="slidenum">
              <a:rPr lang="de-DE" altLang="de-DE" sz="1300"/>
              <a:pPr eaLnBrk="1" hangingPunct="1">
                <a:spcBef>
                  <a:spcPct val="0"/>
                </a:spcBef>
              </a:pPr>
              <a:t>95</a:t>
            </a:fld>
            <a:endParaRPr lang="de-DE" altLang="de-DE" sz="1300"/>
          </a:p>
        </p:txBody>
      </p:sp>
      <p:sp>
        <p:nvSpPr>
          <p:cNvPr id="211971" name="Rectangle 2"/>
          <p:cNvSpPr>
            <a:spLocks noGrp="1" noRot="1" noChangeAspect="1" noChangeArrowheads="1" noTextEdit="1"/>
          </p:cNvSpPr>
          <p:nvPr>
            <p:ph type="sldImg"/>
          </p:nvPr>
        </p:nvSpPr>
        <p:spPr>
          <a:xfrm>
            <a:off x="139700" y="768350"/>
            <a:ext cx="6821488" cy="3836988"/>
          </a:xfrm>
          <a:ln/>
        </p:spPr>
      </p:sp>
      <p:sp>
        <p:nvSpPr>
          <p:cNvPr id="211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62667355"/>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9BC7CDEF-24B6-457F-80BD-512FF71096EA}" type="slidenum">
              <a:rPr lang="de-DE" altLang="de-DE" sz="1300"/>
              <a:pPr eaLnBrk="1" hangingPunct="1">
                <a:spcBef>
                  <a:spcPct val="0"/>
                </a:spcBef>
              </a:pPr>
              <a:t>96</a:t>
            </a:fld>
            <a:endParaRPr lang="de-DE" altLang="de-DE" sz="1300"/>
          </a:p>
        </p:txBody>
      </p:sp>
      <p:sp>
        <p:nvSpPr>
          <p:cNvPr id="212995" name="Rectangle 2"/>
          <p:cNvSpPr>
            <a:spLocks noGrp="1" noRot="1" noChangeAspect="1" noChangeArrowheads="1" noTextEdit="1"/>
          </p:cNvSpPr>
          <p:nvPr>
            <p:ph type="sldImg"/>
          </p:nvPr>
        </p:nvSpPr>
        <p:spPr>
          <a:xfrm>
            <a:off x="139700" y="768350"/>
            <a:ext cx="6821488" cy="3836988"/>
          </a:xfrm>
          <a:ln/>
        </p:spPr>
      </p:sp>
      <p:sp>
        <p:nvSpPr>
          <p:cNvPr id="212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00499721"/>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6FA224D2-120D-451F-A59D-B1A5AFE24524}" type="slidenum">
              <a:rPr lang="de-DE" altLang="de-DE" sz="1300"/>
              <a:pPr eaLnBrk="1" hangingPunct="1">
                <a:spcBef>
                  <a:spcPct val="0"/>
                </a:spcBef>
              </a:pPr>
              <a:t>97</a:t>
            </a:fld>
            <a:endParaRPr lang="de-DE" altLang="de-DE" sz="1300"/>
          </a:p>
        </p:txBody>
      </p:sp>
      <p:sp>
        <p:nvSpPr>
          <p:cNvPr id="214019" name="Rectangle 2"/>
          <p:cNvSpPr>
            <a:spLocks noGrp="1" noRot="1" noChangeAspect="1" noChangeArrowheads="1" noTextEdit="1"/>
          </p:cNvSpPr>
          <p:nvPr>
            <p:ph type="sldImg"/>
          </p:nvPr>
        </p:nvSpPr>
        <p:spPr>
          <a:xfrm>
            <a:off x="139700" y="768350"/>
            <a:ext cx="6821488" cy="3836988"/>
          </a:xfrm>
          <a:ln/>
        </p:spPr>
      </p:sp>
      <p:sp>
        <p:nvSpPr>
          <p:cNvPr id="214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69325227"/>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27D2DE48-E885-411D-BC22-32F47993733F}" type="slidenum">
              <a:rPr lang="de-DE" altLang="de-DE" sz="1300"/>
              <a:pPr eaLnBrk="1" hangingPunct="1">
                <a:spcBef>
                  <a:spcPct val="0"/>
                </a:spcBef>
              </a:pPr>
              <a:t>98</a:t>
            </a:fld>
            <a:endParaRPr lang="de-DE" altLang="de-DE" sz="1300"/>
          </a:p>
        </p:txBody>
      </p:sp>
      <p:sp>
        <p:nvSpPr>
          <p:cNvPr id="215043" name="Rectangle 2"/>
          <p:cNvSpPr>
            <a:spLocks noGrp="1" noRot="1" noChangeAspect="1" noChangeArrowheads="1" noTextEdit="1"/>
          </p:cNvSpPr>
          <p:nvPr>
            <p:ph type="sldImg"/>
          </p:nvPr>
        </p:nvSpPr>
        <p:spPr>
          <a:xfrm>
            <a:off x="139700" y="768350"/>
            <a:ext cx="6821488" cy="3836988"/>
          </a:xfrm>
          <a:ln/>
        </p:spPr>
      </p:sp>
      <p:sp>
        <p:nvSpPr>
          <p:cNvPr id="215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84387642"/>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07C93D9F-9786-4C14-A461-82533EB2DB8A}" type="slidenum">
              <a:rPr lang="de-DE" altLang="de-DE" sz="1300"/>
              <a:pPr eaLnBrk="1" hangingPunct="1">
                <a:spcBef>
                  <a:spcPct val="0"/>
                </a:spcBef>
              </a:pPr>
              <a:t>99</a:t>
            </a:fld>
            <a:endParaRPr lang="de-DE" altLang="de-DE" sz="1300"/>
          </a:p>
        </p:txBody>
      </p:sp>
      <p:sp>
        <p:nvSpPr>
          <p:cNvPr id="216067" name="Rectangle 2"/>
          <p:cNvSpPr>
            <a:spLocks noGrp="1" noRot="1" noChangeAspect="1" noChangeArrowheads="1" noTextEdit="1"/>
          </p:cNvSpPr>
          <p:nvPr>
            <p:ph type="sldImg"/>
          </p:nvPr>
        </p:nvSpPr>
        <p:spPr>
          <a:xfrm>
            <a:off x="139700" y="768350"/>
            <a:ext cx="6821488" cy="3836988"/>
          </a:xfrm>
          <a:ln/>
        </p:spPr>
      </p:sp>
      <p:sp>
        <p:nvSpPr>
          <p:cNvPr id="216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59483341"/>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90CB43EF-5F6C-45B5-8310-80D64A9C0B03}" type="slidenum">
              <a:rPr lang="de-DE" altLang="de-DE" sz="1300"/>
              <a:pPr eaLnBrk="1" hangingPunct="1">
                <a:spcBef>
                  <a:spcPct val="0"/>
                </a:spcBef>
              </a:pPr>
              <a:t>100</a:t>
            </a:fld>
            <a:endParaRPr lang="de-DE" altLang="de-DE" sz="1300"/>
          </a:p>
        </p:txBody>
      </p:sp>
      <p:sp>
        <p:nvSpPr>
          <p:cNvPr id="217091" name="Rectangle 2"/>
          <p:cNvSpPr>
            <a:spLocks noGrp="1" noRot="1" noChangeAspect="1" noChangeArrowheads="1" noTextEdit="1"/>
          </p:cNvSpPr>
          <p:nvPr>
            <p:ph type="sldImg"/>
          </p:nvPr>
        </p:nvSpPr>
        <p:spPr>
          <a:xfrm>
            <a:off x="139700" y="768350"/>
            <a:ext cx="6821488" cy="3836988"/>
          </a:xfrm>
          <a:ln/>
        </p:spPr>
      </p:sp>
      <p:sp>
        <p:nvSpPr>
          <p:cNvPr id="217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44482337"/>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90CB43EF-5F6C-45B5-8310-80D64A9C0B03}" type="slidenum">
              <a:rPr lang="de-DE" altLang="de-DE" sz="1300"/>
              <a:pPr eaLnBrk="1" hangingPunct="1">
                <a:spcBef>
                  <a:spcPct val="0"/>
                </a:spcBef>
              </a:pPr>
              <a:t>101</a:t>
            </a:fld>
            <a:endParaRPr lang="de-DE" altLang="de-DE" sz="1300"/>
          </a:p>
        </p:txBody>
      </p:sp>
      <p:sp>
        <p:nvSpPr>
          <p:cNvPr id="217091" name="Rectangle 2"/>
          <p:cNvSpPr>
            <a:spLocks noGrp="1" noRot="1" noChangeAspect="1" noChangeArrowheads="1" noTextEdit="1"/>
          </p:cNvSpPr>
          <p:nvPr>
            <p:ph type="sldImg"/>
          </p:nvPr>
        </p:nvSpPr>
        <p:spPr>
          <a:xfrm>
            <a:off x="139700" y="768350"/>
            <a:ext cx="6821488" cy="3836988"/>
          </a:xfrm>
          <a:ln/>
        </p:spPr>
      </p:sp>
      <p:sp>
        <p:nvSpPr>
          <p:cNvPr id="217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44482337"/>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317364C0-9732-4927-BC38-6B408E406BB7}" type="slidenum">
              <a:rPr lang="de-DE" altLang="de-DE" sz="1300"/>
              <a:pPr eaLnBrk="1" hangingPunct="1">
                <a:spcBef>
                  <a:spcPct val="0"/>
                </a:spcBef>
              </a:pPr>
              <a:t>102</a:t>
            </a:fld>
            <a:endParaRPr lang="de-DE" altLang="de-DE" sz="1300"/>
          </a:p>
        </p:txBody>
      </p:sp>
      <p:sp>
        <p:nvSpPr>
          <p:cNvPr id="218115"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5" tIns="49517" rIns="99035" bIns="49517" anchor="b"/>
          <a:lstStyle>
            <a:lvl1pPr defTabSz="989013"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89013"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89013"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89013"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89013"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890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890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890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890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lgn="r" eaLnBrk="1" hangingPunct="1">
              <a:spcBef>
                <a:spcPct val="0"/>
              </a:spcBef>
            </a:pPr>
            <a:fld id="{6136DF08-AFD1-442E-9B9C-AB859EF9342D}" type="slidenum">
              <a:rPr lang="de-DE" altLang="de-DE" sz="1300"/>
              <a:pPr algn="r" eaLnBrk="1" hangingPunct="1">
                <a:spcBef>
                  <a:spcPct val="0"/>
                </a:spcBef>
              </a:pPr>
              <a:t>102</a:t>
            </a:fld>
            <a:endParaRPr lang="de-DE" altLang="de-DE" sz="1300"/>
          </a:p>
        </p:txBody>
      </p:sp>
      <p:sp>
        <p:nvSpPr>
          <p:cNvPr id="218116" name="Rectangle 2"/>
          <p:cNvSpPr>
            <a:spLocks noGrp="1" noRot="1" noChangeAspect="1" noChangeArrowheads="1" noTextEdit="1"/>
          </p:cNvSpPr>
          <p:nvPr>
            <p:ph type="sldImg"/>
          </p:nvPr>
        </p:nvSpPr>
        <p:spPr>
          <a:xfrm>
            <a:off x="139700" y="768350"/>
            <a:ext cx="6821488" cy="3836988"/>
          </a:xfrm>
          <a:ln/>
        </p:spPr>
      </p:sp>
      <p:sp>
        <p:nvSpPr>
          <p:cNvPr id="21811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5" tIns="49517" rIns="99035" bIns="49517"/>
          <a:lstStyle/>
          <a:p>
            <a:pPr eaLnBrk="1" hangingPunct="1"/>
            <a:endParaRPr lang="en-US" altLang="de-DE"/>
          </a:p>
        </p:txBody>
      </p:sp>
    </p:spTree>
    <p:extLst>
      <p:ext uri="{BB962C8B-B14F-4D97-AF65-F5344CB8AC3E}">
        <p14:creationId xmlns:p14="http://schemas.microsoft.com/office/powerpoint/2010/main" val="977801963"/>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AA4183B2-D4BB-4D59-B8D6-3B0717BAF4B4}" type="slidenum">
              <a:rPr lang="de-DE" altLang="de-DE" sz="1300"/>
              <a:pPr eaLnBrk="1" hangingPunct="1">
                <a:spcBef>
                  <a:spcPct val="0"/>
                </a:spcBef>
              </a:pPr>
              <a:t>103</a:t>
            </a:fld>
            <a:endParaRPr lang="de-DE" altLang="de-DE" sz="1300"/>
          </a:p>
        </p:txBody>
      </p:sp>
      <p:sp>
        <p:nvSpPr>
          <p:cNvPr id="219139" name="Rectangle 2"/>
          <p:cNvSpPr>
            <a:spLocks noGrp="1" noRot="1" noChangeAspect="1" noChangeArrowheads="1" noTextEdit="1"/>
          </p:cNvSpPr>
          <p:nvPr>
            <p:ph type="sldImg"/>
          </p:nvPr>
        </p:nvSpPr>
        <p:spPr>
          <a:xfrm>
            <a:off x="139700" y="768350"/>
            <a:ext cx="6821488" cy="3836988"/>
          </a:xfrm>
          <a:ln/>
        </p:spPr>
      </p:sp>
      <p:sp>
        <p:nvSpPr>
          <p:cNvPr id="219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8369162"/>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4DCFD79A-2D5A-4E28-A3B1-67CA041B0DB1}" type="slidenum">
              <a:rPr lang="de-DE" altLang="de-DE" sz="1300"/>
              <a:pPr eaLnBrk="1" hangingPunct="1">
                <a:spcBef>
                  <a:spcPct val="0"/>
                </a:spcBef>
              </a:pPr>
              <a:t>104</a:t>
            </a:fld>
            <a:endParaRPr lang="de-DE" altLang="de-DE" sz="1300"/>
          </a:p>
        </p:txBody>
      </p:sp>
      <p:sp>
        <p:nvSpPr>
          <p:cNvPr id="220163" name="Rectangle 2"/>
          <p:cNvSpPr>
            <a:spLocks noGrp="1" noRot="1" noChangeAspect="1" noChangeArrowheads="1" noTextEdit="1"/>
          </p:cNvSpPr>
          <p:nvPr>
            <p:ph type="sldImg"/>
          </p:nvPr>
        </p:nvSpPr>
        <p:spPr>
          <a:xfrm>
            <a:off x="139700" y="768350"/>
            <a:ext cx="6821488" cy="3836988"/>
          </a:xfrm>
          <a:ln/>
        </p:spPr>
      </p:sp>
      <p:sp>
        <p:nvSpPr>
          <p:cNvPr id="220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3330490"/>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92300ECE-E607-4FAD-87A2-286FCF01F772}" type="slidenum">
              <a:rPr lang="de-DE" altLang="de-DE" sz="1300"/>
              <a:pPr eaLnBrk="1" hangingPunct="1">
                <a:spcBef>
                  <a:spcPct val="0"/>
                </a:spcBef>
              </a:pPr>
              <a:t>105</a:t>
            </a:fld>
            <a:endParaRPr lang="de-DE" altLang="de-DE" sz="1300"/>
          </a:p>
        </p:txBody>
      </p:sp>
      <p:sp>
        <p:nvSpPr>
          <p:cNvPr id="221187" name="Rectangle 2"/>
          <p:cNvSpPr>
            <a:spLocks noGrp="1" noRot="1" noChangeAspect="1" noChangeArrowheads="1" noTextEdit="1"/>
          </p:cNvSpPr>
          <p:nvPr>
            <p:ph type="sldImg"/>
          </p:nvPr>
        </p:nvSpPr>
        <p:spPr>
          <a:xfrm>
            <a:off x="139700" y="768350"/>
            <a:ext cx="6821488" cy="3836988"/>
          </a:xfrm>
          <a:ln/>
        </p:spPr>
      </p:sp>
      <p:sp>
        <p:nvSpPr>
          <p:cNvPr id="221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45478411"/>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BAD5A3AC-5F7E-44D5-884A-734C5F98A693}" type="slidenum">
              <a:rPr lang="de-DE" altLang="de-DE" sz="1300"/>
              <a:pPr eaLnBrk="1" hangingPunct="1">
                <a:spcBef>
                  <a:spcPct val="0"/>
                </a:spcBef>
              </a:pPr>
              <a:t>106</a:t>
            </a:fld>
            <a:endParaRPr lang="de-DE" altLang="de-DE" sz="1300"/>
          </a:p>
        </p:txBody>
      </p:sp>
      <p:sp>
        <p:nvSpPr>
          <p:cNvPr id="223235"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5" tIns="49517" rIns="99035" bIns="49517" anchor="b"/>
          <a:lstStyle>
            <a:lvl1pPr defTabSz="989013"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89013"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89013"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89013"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89013"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890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890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890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890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lgn="r" eaLnBrk="1" hangingPunct="1">
              <a:spcBef>
                <a:spcPct val="0"/>
              </a:spcBef>
            </a:pPr>
            <a:fld id="{E449BEBE-C9D6-40A4-93EC-B335051B2359}" type="slidenum">
              <a:rPr lang="de-DE" altLang="de-DE" sz="1300"/>
              <a:pPr algn="r" eaLnBrk="1" hangingPunct="1">
                <a:spcBef>
                  <a:spcPct val="0"/>
                </a:spcBef>
              </a:pPr>
              <a:t>106</a:t>
            </a:fld>
            <a:endParaRPr lang="de-DE" altLang="de-DE" sz="1300"/>
          </a:p>
        </p:txBody>
      </p:sp>
      <p:sp>
        <p:nvSpPr>
          <p:cNvPr id="223236" name="Rectangle 2"/>
          <p:cNvSpPr>
            <a:spLocks noGrp="1" noRot="1" noChangeAspect="1" noChangeArrowheads="1" noTextEdit="1"/>
          </p:cNvSpPr>
          <p:nvPr>
            <p:ph type="sldImg"/>
          </p:nvPr>
        </p:nvSpPr>
        <p:spPr>
          <a:xfrm>
            <a:off x="139700" y="768350"/>
            <a:ext cx="6821488" cy="3836988"/>
          </a:xfrm>
          <a:ln/>
        </p:spPr>
      </p:sp>
      <p:sp>
        <p:nvSpPr>
          <p:cNvPr id="22323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56" tIns="47428" rIns="94856" bIns="47428"/>
          <a:lstStyle/>
          <a:p>
            <a:pPr eaLnBrk="1" hangingPunct="1"/>
            <a:endParaRPr lang="en-US" altLang="de-DE"/>
          </a:p>
        </p:txBody>
      </p:sp>
    </p:spTree>
    <p:extLst>
      <p:ext uri="{BB962C8B-B14F-4D97-AF65-F5344CB8AC3E}">
        <p14:creationId xmlns:p14="http://schemas.microsoft.com/office/powerpoint/2010/main" val="393800485"/>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BAD5A3AC-5F7E-44D5-884A-734C5F98A693}" type="slidenum">
              <a:rPr lang="de-DE" altLang="de-DE" sz="1300"/>
              <a:pPr eaLnBrk="1" hangingPunct="1">
                <a:spcBef>
                  <a:spcPct val="0"/>
                </a:spcBef>
              </a:pPr>
              <a:t>107</a:t>
            </a:fld>
            <a:endParaRPr lang="de-DE" altLang="de-DE" sz="1300"/>
          </a:p>
        </p:txBody>
      </p:sp>
      <p:sp>
        <p:nvSpPr>
          <p:cNvPr id="223235"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5" tIns="49517" rIns="99035" bIns="49517" anchor="b"/>
          <a:lstStyle>
            <a:lvl1pPr defTabSz="989013"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89013"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89013"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89013"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89013"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890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890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890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890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lgn="r" eaLnBrk="1" hangingPunct="1">
              <a:spcBef>
                <a:spcPct val="0"/>
              </a:spcBef>
            </a:pPr>
            <a:fld id="{E449BEBE-C9D6-40A4-93EC-B335051B2359}" type="slidenum">
              <a:rPr lang="de-DE" altLang="de-DE" sz="1300"/>
              <a:pPr algn="r" eaLnBrk="1" hangingPunct="1">
                <a:spcBef>
                  <a:spcPct val="0"/>
                </a:spcBef>
              </a:pPr>
              <a:t>107</a:t>
            </a:fld>
            <a:endParaRPr lang="de-DE" altLang="de-DE" sz="1300"/>
          </a:p>
        </p:txBody>
      </p:sp>
      <p:sp>
        <p:nvSpPr>
          <p:cNvPr id="223236" name="Rectangle 2"/>
          <p:cNvSpPr>
            <a:spLocks noGrp="1" noRot="1" noChangeAspect="1" noChangeArrowheads="1" noTextEdit="1"/>
          </p:cNvSpPr>
          <p:nvPr>
            <p:ph type="sldImg"/>
          </p:nvPr>
        </p:nvSpPr>
        <p:spPr>
          <a:xfrm>
            <a:off x="139700" y="768350"/>
            <a:ext cx="6821488" cy="3836988"/>
          </a:xfrm>
          <a:ln/>
        </p:spPr>
      </p:sp>
      <p:sp>
        <p:nvSpPr>
          <p:cNvPr id="22323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56" tIns="47428" rIns="94856" bIns="47428"/>
          <a:lstStyle/>
          <a:p>
            <a:pPr eaLnBrk="1" hangingPunct="1"/>
            <a:endParaRPr lang="en-US" altLang="de-DE"/>
          </a:p>
        </p:txBody>
      </p:sp>
    </p:spTree>
    <p:extLst>
      <p:ext uri="{BB962C8B-B14F-4D97-AF65-F5344CB8AC3E}">
        <p14:creationId xmlns:p14="http://schemas.microsoft.com/office/powerpoint/2010/main" val="393800485"/>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F9E39D45-87D2-4D02-A8A5-7CC4693296D2}" type="slidenum">
              <a:rPr lang="de-DE" altLang="de-DE" sz="1300"/>
              <a:pPr eaLnBrk="1" hangingPunct="1">
                <a:spcBef>
                  <a:spcPct val="0"/>
                </a:spcBef>
              </a:pPr>
              <a:t>108</a:t>
            </a:fld>
            <a:endParaRPr lang="de-DE" altLang="de-DE" sz="1300"/>
          </a:p>
        </p:txBody>
      </p:sp>
      <p:sp>
        <p:nvSpPr>
          <p:cNvPr id="226307" name="Rectangle 2"/>
          <p:cNvSpPr>
            <a:spLocks noGrp="1" noRot="1" noChangeAspect="1" noChangeArrowheads="1" noTextEdit="1"/>
          </p:cNvSpPr>
          <p:nvPr>
            <p:ph type="sldImg"/>
          </p:nvPr>
        </p:nvSpPr>
        <p:spPr>
          <a:xfrm>
            <a:off x="139700" y="768350"/>
            <a:ext cx="6821488" cy="3836988"/>
          </a:xfrm>
          <a:ln/>
        </p:spPr>
      </p:sp>
      <p:sp>
        <p:nvSpPr>
          <p:cNvPr id="226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85235995"/>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A93FD31F-F250-45B5-B7EE-B4D1E0154F0B}" type="slidenum">
              <a:rPr lang="de-DE" altLang="de-DE" sz="1300"/>
              <a:pPr eaLnBrk="1" hangingPunct="1">
                <a:spcBef>
                  <a:spcPct val="0"/>
                </a:spcBef>
              </a:pPr>
              <a:t>109</a:t>
            </a:fld>
            <a:endParaRPr lang="de-DE" altLang="de-DE" sz="1300"/>
          </a:p>
        </p:txBody>
      </p:sp>
      <p:sp>
        <p:nvSpPr>
          <p:cNvPr id="227331" name="Rectangle 2"/>
          <p:cNvSpPr>
            <a:spLocks noGrp="1" noRot="1" noChangeAspect="1" noChangeArrowheads="1" noTextEdit="1"/>
          </p:cNvSpPr>
          <p:nvPr>
            <p:ph type="sldImg"/>
          </p:nvPr>
        </p:nvSpPr>
        <p:spPr>
          <a:xfrm>
            <a:off x="139700" y="768350"/>
            <a:ext cx="6821488" cy="3836988"/>
          </a:xfrm>
          <a:ln/>
        </p:spPr>
      </p:sp>
      <p:sp>
        <p:nvSpPr>
          <p:cNvPr id="227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82983840"/>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D154FB37-75BA-4746-9775-3206B5EAEBEB}" type="slidenum">
              <a:rPr lang="de-DE" altLang="de-DE" sz="1300"/>
              <a:pPr eaLnBrk="1" hangingPunct="1">
                <a:spcBef>
                  <a:spcPct val="0"/>
                </a:spcBef>
              </a:pPr>
              <a:t>110</a:t>
            </a:fld>
            <a:endParaRPr lang="de-DE" altLang="de-DE" sz="1300"/>
          </a:p>
        </p:txBody>
      </p:sp>
      <p:sp>
        <p:nvSpPr>
          <p:cNvPr id="228355" name="Rectangle 2"/>
          <p:cNvSpPr>
            <a:spLocks noGrp="1" noRot="1" noChangeAspect="1" noChangeArrowheads="1" noTextEdit="1"/>
          </p:cNvSpPr>
          <p:nvPr>
            <p:ph type="sldImg"/>
          </p:nvPr>
        </p:nvSpPr>
        <p:spPr>
          <a:xfrm>
            <a:off x="139700" y="768350"/>
            <a:ext cx="6821488" cy="3836988"/>
          </a:xfrm>
          <a:ln/>
        </p:spPr>
      </p:sp>
      <p:sp>
        <p:nvSpPr>
          <p:cNvPr id="228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36749105"/>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541E6067-484E-40C3-A317-3FAD2C0129E1}" type="slidenum">
              <a:rPr lang="de-DE" altLang="de-DE" sz="1300"/>
              <a:pPr eaLnBrk="1" hangingPunct="1">
                <a:spcBef>
                  <a:spcPct val="0"/>
                </a:spcBef>
              </a:pPr>
              <a:t>111</a:t>
            </a:fld>
            <a:endParaRPr lang="de-DE" altLang="de-DE" sz="1300"/>
          </a:p>
        </p:txBody>
      </p:sp>
      <p:sp>
        <p:nvSpPr>
          <p:cNvPr id="229379" name="Rectangle 2"/>
          <p:cNvSpPr>
            <a:spLocks noGrp="1" noRot="1" noChangeAspect="1" noChangeArrowheads="1" noTextEdit="1"/>
          </p:cNvSpPr>
          <p:nvPr>
            <p:ph type="sldImg"/>
          </p:nvPr>
        </p:nvSpPr>
        <p:spPr>
          <a:xfrm>
            <a:off x="139700" y="768350"/>
            <a:ext cx="6821488" cy="3836988"/>
          </a:xfrm>
          <a:ln/>
        </p:spPr>
      </p:sp>
      <p:sp>
        <p:nvSpPr>
          <p:cNvPr id="229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04732118"/>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823B32E3-26F1-423E-B80A-FA51C7DD7D68}" type="slidenum">
              <a:rPr lang="de-DE" altLang="de-DE" sz="1300"/>
              <a:pPr eaLnBrk="1" hangingPunct="1">
                <a:spcBef>
                  <a:spcPct val="0"/>
                </a:spcBef>
              </a:pPr>
              <a:t>112</a:t>
            </a:fld>
            <a:endParaRPr lang="de-DE" altLang="de-DE" sz="1300"/>
          </a:p>
        </p:txBody>
      </p:sp>
      <p:sp>
        <p:nvSpPr>
          <p:cNvPr id="230403" name="Rectangle 2"/>
          <p:cNvSpPr>
            <a:spLocks noGrp="1" noRot="1" noChangeAspect="1" noChangeArrowheads="1" noTextEdit="1"/>
          </p:cNvSpPr>
          <p:nvPr>
            <p:ph type="sldImg"/>
          </p:nvPr>
        </p:nvSpPr>
        <p:spPr>
          <a:xfrm>
            <a:off x="139700" y="768350"/>
            <a:ext cx="6821488" cy="3836988"/>
          </a:xfrm>
          <a:ln/>
        </p:spPr>
      </p:sp>
      <p:sp>
        <p:nvSpPr>
          <p:cNvPr id="230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55858020"/>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DD53F200-B4B4-4026-8E79-22F1119B1A8D}" type="slidenum">
              <a:rPr lang="de-DE" altLang="de-DE" sz="1300"/>
              <a:pPr eaLnBrk="1" hangingPunct="1">
                <a:spcBef>
                  <a:spcPct val="0"/>
                </a:spcBef>
              </a:pPr>
              <a:t>113</a:t>
            </a:fld>
            <a:endParaRPr lang="de-DE" altLang="de-DE" sz="1300"/>
          </a:p>
        </p:txBody>
      </p:sp>
      <p:sp>
        <p:nvSpPr>
          <p:cNvPr id="231427" name="Rectangle 2"/>
          <p:cNvSpPr>
            <a:spLocks noGrp="1" noRot="1" noChangeAspect="1" noChangeArrowheads="1" noTextEdit="1"/>
          </p:cNvSpPr>
          <p:nvPr>
            <p:ph type="sldImg"/>
          </p:nvPr>
        </p:nvSpPr>
        <p:spPr>
          <a:xfrm>
            <a:off x="139700" y="768350"/>
            <a:ext cx="6821488" cy="3836988"/>
          </a:xfrm>
          <a:ln/>
        </p:spPr>
      </p:sp>
      <p:sp>
        <p:nvSpPr>
          <p:cNvPr id="231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0116346"/>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F12A42B4-063B-4244-8BF2-40EAAFC9D40C}" type="slidenum">
              <a:rPr lang="de-DE" altLang="de-DE" sz="1300"/>
              <a:pPr eaLnBrk="1" hangingPunct="1">
                <a:spcBef>
                  <a:spcPct val="0"/>
                </a:spcBef>
              </a:pPr>
              <a:t>114</a:t>
            </a:fld>
            <a:endParaRPr lang="de-DE" altLang="de-DE" sz="1300"/>
          </a:p>
        </p:txBody>
      </p:sp>
      <p:sp>
        <p:nvSpPr>
          <p:cNvPr id="232451" name="Rectangle 2"/>
          <p:cNvSpPr>
            <a:spLocks noGrp="1" noRot="1" noChangeAspect="1" noChangeArrowheads="1" noTextEdit="1"/>
          </p:cNvSpPr>
          <p:nvPr>
            <p:ph type="sldImg"/>
          </p:nvPr>
        </p:nvSpPr>
        <p:spPr>
          <a:xfrm>
            <a:off x="139700" y="768350"/>
            <a:ext cx="6821488" cy="3836988"/>
          </a:xfrm>
          <a:ln/>
        </p:spPr>
      </p:sp>
      <p:sp>
        <p:nvSpPr>
          <p:cNvPr id="232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86609651"/>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9E045D28-5F37-46C4-B3CD-3EDEC1CD7BAF}" type="slidenum">
              <a:rPr lang="de-DE" altLang="de-DE" sz="1300"/>
              <a:pPr eaLnBrk="1" hangingPunct="1">
                <a:spcBef>
                  <a:spcPct val="0"/>
                </a:spcBef>
              </a:pPr>
              <a:t>115</a:t>
            </a:fld>
            <a:endParaRPr lang="de-DE" altLang="de-DE" sz="1300"/>
          </a:p>
        </p:txBody>
      </p:sp>
      <p:sp>
        <p:nvSpPr>
          <p:cNvPr id="233475" name="Rectangle 2"/>
          <p:cNvSpPr>
            <a:spLocks noGrp="1" noRot="1" noChangeAspect="1" noChangeArrowheads="1" noTextEdit="1"/>
          </p:cNvSpPr>
          <p:nvPr>
            <p:ph type="sldImg"/>
          </p:nvPr>
        </p:nvSpPr>
        <p:spPr>
          <a:xfrm>
            <a:off x="139700" y="768350"/>
            <a:ext cx="6821488" cy="3836988"/>
          </a:xfrm>
          <a:ln/>
        </p:spPr>
      </p:sp>
      <p:sp>
        <p:nvSpPr>
          <p:cNvPr id="233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50330470"/>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E8E6FFA7-9705-407F-84D5-F460AA694CE2}" type="slidenum">
              <a:rPr lang="de-DE" altLang="de-DE" sz="1300"/>
              <a:pPr eaLnBrk="1" hangingPunct="1">
                <a:spcBef>
                  <a:spcPct val="0"/>
                </a:spcBef>
              </a:pPr>
              <a:t>116</a:t>
            </a:fld>
            <a:endParaRPr lang="de-DE" altLang="de-DE" sz="1300"/>
          </a:p>
        </p:txBody>
      </p:sp>
      <p:sp>
        <p:nvSpPr>
          <p:cNvPr id="234499" name="Rectangle 2"/>
          <p:cNvSpPr>
            <a:spLocks noGrp="1" noRot="1" noChangeAspect="1" noChangeArrowheads="1" noTextEdit="1"/>
          </p:cNvSpPr>
          <p:nvPr>
            <p:ph type="sldImg"/>
          </p:nvPr>
        </p:nvSpPr>
        <p:spPr>
          <a:xfrm>
            <a:off x="139700" y="768350"/>
            <a:ext cx="6821488" cy="3836988"/>
          </a:xfrm>
          <a:ln/>
        </p:spPr>
      </p:sp>
      <p:sp>
        <p:nvSpPr>
          <p:cNvPr id="234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23731865"/>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D9758523-6504-4E45-AD2D-2FE74D344D26}" type="slidenum">
              <a:rPr lang="de-DE" altLang="de-DE" sz="1300"/>
              <a:pPr eaLnBrk="1" hangingPunct="1">
                <a:spcBef>
                  <a:spcPct val="0"/>
                </a:spcBef>
              </a:pPr>
              <a:t>117</a:t>
            </a:fld>
            <a:endParaRPr lang="de-DE" altLang="de-DE" sz="1300"/>
          </a:p>
        </p:txBody>
      </p:sp>
      <p:sp>
        <p:nvSpPr>
          <p:cNvPr id="235523" name="Rectangle 2"/>
          <p:cNvSpPr>
            <a:spLocks noGrp="1" noRot="1" noChangeAspect="1" noChangeArrowheads="1" noTextEdit="1"/>
          </p:cNvSpPr>
          <p:nvPr>
            <p:ph type="sldImg"/>
          </p:nvPr>
        </p:nvSpPr>
        <p:spPr>
          <a:xfrm>
            <a:off x="139700" y="768350"/>
            <a:ext cx="6821488" cy="3836988"/>
          </a:xfrm>
          <a:ln/>
        </p:spPr>
      </p:sp>
      <p:sp>
        <p:nvSpPr>
          <p:cNvPr id="235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45061852"/>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6FAAC74B-D662-48DA-A9C6-408915001CC7}" type="slidenum">
              <a:rPr lang="de-DE" altLang="de-DE" sz="1300"/>
              <a:pPr eaLnBrk="1" hangingPunct="1">
                <a:spcBef>
                  <a:spcPct val="0"/>
                </a:spcBef>
              </a:pPr>
              <a:t>118</a:t>
            </a:fld>
            <a:endParaRPr lang="de-DE" altLang="de-DE" sz="1300"/>
          </a:p>
        </p:txBody>
      </p:sp>
      <p:sp>
        <p:nvSpPr>
          <p:cNvPr id="240643"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5" tIns="49517" rIns="99035" bIns="49517" anchor="b"/>
          <a:lstStyle>
            <a:lvl1pPr defTabSz="989013"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89013"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89013"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89013"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89013"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890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890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890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890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lgn="r" eaLnBrk="1" hangingPunct="1">
              <a:spcBef>
                <a:spcPct val="0"/>
              </a:spcBef>
            </a:pPr>
            <a:fld id="{9A6C0016-0F99-457D-911E-9E61C759BF6D}" type="slidenum">
              <a:rPr lang="de-DE" altLang="de-DE" sz="1300"/>
              <a:pPr algn="r" eaLnBrk="1" hangingPunct="1">
                <a:spcBef>
                  <a:spcPct val="0"/>
                </a:spcBef>
              </a:pPr>
              <a:t>118</a:t>
            </a:fld>
            <a:endParaRPr lang="de-DE" altLang="de-DE" sz="1300"/>
          </a:p>
        </p:txBody>
      </p:sp>
      <p:sp>
        <p:nvSpPr>
          <p:cNvPr id="240644" name="Rectangle 2"/>
          <p:cNvSpPr>
            <a:spLocks noGrp="1" noRot="1" noChangeAspect="1" noChangeArrowheads="1" noTextEdit="1"/>
          </p:cNvSpPr>
          <p:nvPr>
            <p:ph type="sldImg"/>
          </p:nvPr>
        </p:nvSpPr>
        <p:spPr>
          <a:xfrm>
            <a:off x="139700" y="768350"/>
            <a:ext cx="6821488" cy="3836988"/>
          </a:xfrm>
          <a:ln/>
        </p:spPr>
      </p:sp>
      <p:sp>
        <p:nvSpPr>
          <p:cNvPr id="24064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5" tIns="49517" rIns="99035" bIns="49517"/>
          <a:lstStyle/>
          <a:p>
            <a:pPr eaLnBrk="1" hangingPunct="1"/>
            <a:endParaRPr lang="en-US" altLang="de-DE"/>
          </a:p>
        </p:txBody>
      </p:sp>
    </p:spTree>
    <p:extLst>
      <p:ext uri="{BB962C8B-B14F-4D97-AF65-F5344CB8AC3E}">
        <p14:creationId xmlns:p14="http://schemas.microsoft.com/office/powerpoint/2010/main" val="2495311316"/>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6FAAC74B-D662-48DA-A9C6-408915001CC7}" type="slidenum">
              <a:rPr lang="de-DE" altLang="de-DE" sz="1300"/>
              <a:pPr eaLnBrk="1" hangingPunct="1">
                <a:spcBef>
                  <a:spcPct val="0"/>
                </a:spcBef>
              </a:pPr>
              <a:t>119</a:t>
            </a:fld>
            <a:endParaRPr lang="de-DE" altLang="de-DE" sz="1300"/>
          </a:p>
        </p:txBody>
      </p:sp>
      <p:sp>
        <p:nvSpPr>
          <p:cNvPr id="240643"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5" tIns="49517" rIns="99035" bIns="49517" anchor="b"/>
          <a:lstStyle>
            <a:lvl1pPr defTabSz="989013"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89013"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89013"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89013"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89013"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890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890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890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890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lgn="r" eaLnBrk="1" hangingPunct="1">
              <a:spcBef>
                <a:spcPct val="0"/>
              </a:spcBef>
            </a:pPr>
            <a:fld id="{9A6C0016-0F99-457D-911E-9E61C759BF6D}" type="slidenum">
              <a:rPr lang="de-DE" altLang="de-DE" sz="1300"/>
              <a:pPr algn="r" eaLnBrk="1" hangingPunct="1">
                <a:spcBef>
                  <a:spcPct val="0"/>
                </a:spcBef>
              </a:pPr>
              <a:t>119</a:t>
            </a:fld>
            <a:endParaRPr lang="de-DE" altLang="de-DE" sz="1300"/>
          </a:p>
        </p:txBody>
      </p:sp>
      <p:sp>
        <p:nvSpPr>
          <p:cNvPr id="240644" name="Rectangle 2"/>
          <p:cNvSpPr>
            <a:spLocks noGrp="1" noRot="1" noChangeAspect="1" noChangeArrowheads="1" noTextEdit="1"/>
          </p:cNvSpPr>
          <p:nvPr>
            <p:ph type="sldImg"/>
          </p:nvPr>
        </p:nvSpPr>
        <p:spPr>
          <a:xfrm>
            <a:off x="139700" y="768350"/>
            <a:ext cx="6821488" cy="3836988"/>
          </a:xfrm>
          <a:ln/>
        </p:spPr>
      </p:sp>
      <p:sp>
        <p:nvSpPr>
          <p:cNvPr id="24064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5" tIns="49517" rIns="99035" bIns="49517"/>
          <a:lstStyle/>
          <a:p>
            <a:pPr eaLnBrk="1" hangingPunct="1"/>
            <a:endParaRPr lang="en-US" altLang="de-DE"/>
          </a:p>
        </p:txBody>
      </p:sp>
    </p:spTree>
    <p:extLst>
      <p:ext uri="{BB962C8B-B14F-4D97-AF65-F5344CB8AC3E}">
        <p14:creationId xmlns:p14="http://schemas.microsoft.com/office/powerpoint/2010/main" val="2495311316"/>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6FAAC74B-D662-48DA-A9C6-408915001CC7}" type="slidenum">
              <a:rPr lang="de-DE" altLang="de-DE" sz="1300"/>
              <a:pPr eaLnBrk="1" hangingPunct="1">
                <a:spcBef>
                  <a:spcPct val="0"/>
                </a:spcBef>
              </a:pPr>
              <a:t>120</a:t>
            </a:fld>
            <a:endParaRPr lang="de-DE" altLang="de-DE" sz="1300"/>
          </a:p>
        </p:txBody>
      </p:sp>
      <p:sp>
        <p:nvSpPr>
          <p:cNvPr id="240643"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5" tIns="49517" rIns="99035" bIns="49517" anchor="b"/>
          <a:lstStyle>
            <a:lvl1pPr defTabSz="989013"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89013"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89013"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89013"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89013"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890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890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890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890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lgn="r" eaLnBrk="1" hangingPunct="1">
              <a:spcBef>
                <a:spcPct val="0"/>
              </a:spcBef>
            </a:pPr>
            <a:fld id="{9A6C0016-0F99-457D-911E-9E61C759BF6D}" type="slidenum">
              <a:rPr lang="de-DE" altLang="de-DE" sz="1300"/>
              <a:pPr algn="r" eaLnBrk="1" hangingPunct="1">
                <a:spcBef>
                  <a:spcPct val="0"/>
                </a:spcBef>
              </a:pPr>
              <a:t>120</a:t>
            </a:fld>
            <a:endParaRPr lang="de-DE" altLang="de-DE" sz="1300"/>
          </a:p>
        </p:txBody>
      </p:sp>
      <p:sp>
        <p:nvSpPr>
          <p:cNvPr id="240644" name="Rectangle 2"/>
          <p:cNvSpPr>
            <a:spLocks noGrp="1" noRot="1" noChangeAspect="1" noChangeArrowheads="1" noTextEdit="1"/>
          </p:cNvSpPr>
          <p:nvPr>
            <p:ph type="sldImg"/>
          </p:nvPr>
        </p:nvSpPr>
        <p:spPr>
          <a:xfrm>
            <a:off x="139700" y="768350"/>
            <a:ext cx="6821488" cy="3836988"/>
          </a:xfrm>
          <a:ln/>
        </p:spPr>
      </p:sp>
      <p:sp>
        <p:nvSpPr>
          <p:cNvPr id="24064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5" tIns="49517" rIns="99035" bIns="49517"/>
          <a:lstStyle/>
          <a:p>
            <a:pPr eaLnBrk="1" hangingPunct="1"/>
            <a:endParaRPr lang="en-US" altLang="de-DE"/>
          </a:p>
        </p:txBody>
      </p:sp>
    </p:spTree>
    <p:extLst>
      <p:ext uri="{BB962C8B-B14F-4D97-AF65-F5344CB8AC3E}">
        <p14:creationId xmlns:p14="http://schemas.microsoft.com/office/powerpoint/2010/main" val="2495311316"/>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6FAAC74B-D662-48DA-A9C6-408915001CC7}" type="slidenum">
              <a:rPr lang="de-DE" altLang="de-DE" sz="1300"/>
              <a:pPr eaLnBrk="1" hangingPunct="1">
                <a:spcBef>
                  <a:spcPct val="0"/>
                </a:spcBef>
              </a:pPr>
              <a:t>121</a:t>
            </a:fld>
            <a:endParaRPr lang="de-DE" altLang="de-DE" sz="1300"/>
          </a:p>
        </p:txBody>
      </p:sp>
      <p:sp>
        <p:nvSpPr>
          <p:cNvPr id="240643"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5" tIns="49517" rIns="99035" bIns="49517" anchor="b"/>
          <a:lstStyle>
            <a:lvl1pPr defTabSz="989013"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89013"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89013"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89013"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89013"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890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890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890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890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lgn="r" eaLnBrk="1" hangingPunct="1">
              <a:spcBef>
                <a:spcPct val="0"/>
              </a:spcBef>
            </a:pPr>
            <a:fld id="{9A6C0016-0F99-457D-911E-9E61C759BF6D}" type="slidenum">
              <a:rPr lang="de-DE" altLang="de-DE" sz="1300"/>
              <a:pPr algn="r" eaLnBrk="1" hangingPunct="1">
                <a:spcBef>
                  <a:spcPct val="0"/>
                </a:spcBef>
              </a:pPr>
              <a:t>121</a:t>
            </a:fld>
            <a:endParaRPr lang="de-DE" altLang="de-DE" sz="1300"/>
          </a:p>
        </p:txBody>
      </p:sp>
      <p:sp>
        <p:nvSpPr>
          <p:cNvPr id="240644" name="Rectangle 2"/>
          <p:cNvSpPr>
            <a:spLocks noGrp="1" noRot="1" noChangeAspect="1" noChangeArrowheads="1" noTextEdit="1"/>
          </p:cNvSpPr>
          <p:nvPr>
            <p:ph type="sldImg"/>
          </p:nvPr>
        </p:nvSpPr>
        <p:spPr>
          <a:xfrm>
            <a:off x="139700" y="768350"/>
            <a:ext cx="6821488" cy="3836988"/>
          </a:xfrm>
          <a:ln/>
        </p:spPr>
      </p:sp>
      <p:sp>
        <p:nvSpPr>
          <p:cNvPr id="24064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5" tIns="49517" rIns="99035" bIns="49517"/>
          <a:lstStyle/>
          <a:p>
            <a:pPr eaLnBrk="1" hangingPunct="1"/>
            <a:endParaRPr lang="en-US" altLang="de-DE"/>
          </a:p>
        </p:txBody>
      </p:sp>
    </p:spTree>
    <p:extLst>
      <p:ext uri="{BB962C8B-B14F-4D97-AF65-F5344CB8AC3E}">
        <p14:creationId xmlns:p14="http://schemas.microsoft.com/office/powerpoint/2010/main" val="2495311316"/>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6FAAC74B-D662-48DA-A9C6-408915001CC7}" type="slidenum">
              <a:rPr lang="de-DE" altLang="de-DE" sz="1300"/>
              <a:pPr eaLnBrk="1" hangingPunct="1">
                <a:spcBef>
                  <a:spcPct val="0"/>
                </a:spcBef>
              </a:pPr>
              <a:t>122</a:t>
            </a:fld>
            <a:endParaRPr lang="de-DE" altLang="de-DE" sz="1300"/>
          </a:p>
        </p:txBody>
      </p:sp>
      <p:sp>
        <p:nvSpPr>
          <p:cNvPr id="240643"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5" tIns="49517" rIns="99035" bIns="49517" anchor="b"/>
          <a:lstStyle>
            <a:lvl1pPr defTabSz="989013"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89013"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89013"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89013"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89013"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890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890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890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890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lgn="r" eaLnBrk="1" hangingPunct="1">
              <a:spcBef>
                <a:spcPct val="0"/>
              </a:spcBef>
            </a:pPr>
            <a:fld id="{9A6C0016-0F99-457D-911E-9E61C759BF6D}" type="slidenum">
              <a:rPr lang="de-DE" altLang="de-DE" sz="1300"/>
              <a:pPr algn="r" eaLnBrk="1" hangingPunct="1">
                <a:spcBef>
                  <a:spcPct val="0"/>
                </a:spcBef>
              </a:pPr>
              <a:t>122</a:t>
            </a:fld>
            <a:endParaRPr lang="de-DE" altLang="de-DE" sz="1300"/>
          </a:p>
        </p:txBody>
      </p:sp>
      <p:sp>
        <p:nvSpPr>
          <p:cNvPr id="240644" name="Rectangle 2"/>
          <p:cNvSpPr>
            <a:spLocks noGrp="1" noRot="1" noChangeAspect="1" noChangeArrowheads="1" noTextEdit="1"/>
          </p:cNvSpPr>
          <p:nvPr>
            <p:ph type="sldImg"/>
          </p:nvPr>
        </p:nvSpPr>
        <p:spPr>
          <a:xfrm>
            <a:off x="139700" y="768350"/>
            <a:ext cx="6821488" cy="3836988"/>
          </a:xfrm>
          <a:ln/>
        </p:spPr>
      </p:sp>
      <p:sp>
        <p:nvSpPr>
          <p:cNvPr id="24064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5" tIns="49517" rIns="99035" bIns="49517"/>
          <a:lstStyle/>
          <a:p>
            <a:pPr eaLnBrk="1" hangingPunct="1"/>
            <a:endParaRPr lang="en-US" altLang="de-DE"/>
          </a:p>
        </p:txBody>
      </p:sp>
    </p:spTree>
    <p:extLst>
      <p:ext uri="{BB962C8B-B14F-4D97-AF65-F5344CB8AC3E}">
        <p14:creationId xmlns:p14="http://schemas.microsoft.com/office/powerpoint/2010/main" val="2495311316"/>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4E7B7FC5-CBC1-4844-8FCB-E617CA3FD909}" type="slidenum">
              <a:rPr lang="de-DE" altLang="de-DE" sz="1300"/>
              <a:pPr eaLnBrk="1" hangingPunct="1">
                <a:spcBef>
                  <a:spcPct val="0"/>
                </a:spcBef>
              </a:pPr>
              <a:t>123</a:t>
            </a:fld>
            <a:endParaRPr lang="de-DE" altLang="de-DE" sz="1300"/>
          </a:p>
        </p:txBody>
      </p:sp>
      <p:sp>
        <p:nvSpPr>
          <p:cNvPr id="241667" name="Rectangle 2"/>
          <p:cNvSpPr>
            <a:spLocks noGrp="1" noRot="1" noChangeAspect="1" noChangeArrowheads="1" noTextEdit="1"/>
          </p:cNvSpPr>
          <p:nvPr>
            <p:ph type="sldImg"/>
          </p:nvPr>
        </p:nvSpPr>
        <p:spPr>
          <a:xfrm>
            <a:off x="139700" y="768350"/>
            <a:ext cx="6821488" cy="3836988"/>
          </a:xfrm>
          <a:ln/>
        </p:spPr>
      </p:sp>
      <p:sp>
        <p:nvSpPr>
          <p:cNvPr id="241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43134723"/>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4E7B7FC5-CBC1-4844-8FCB-E617CA3FD909}" type="slidenum">
              <a:rPr lang="de-DE" altLang="de-DE" sz="1300"/>
              <a:pPr eaLnBrk="1" hangingPunct="1">
                <a:spcBef>
                  <a:spcPct val="0"/>
                </a:spcBef>
              </a:pPr>
              <a:t>124</a:t>
            </a:fld>
            <a:endParaRPr lang="de-DE" altLang="de-DE" sz="1300"/>
          </a:p>
        </p:txBody>
      </p:sp>
      <p:sp>
        <p:nvSpPr>
          <p:cNvPr id="241667" name="Rectangle 2"/>
          <p:cNvSpPr>
            <a:spLocks noGrp="1" noRot="1" noChangeAspect="1" noChangeArrowheads="1" noTextEdit="1"/>
          </p:cNvSpPr>
          <p:nvPr>
            <p:ph type="sldImg"/>
          </p:nvPr>
        </p:nvSpPr>
        <p:spPr>
          <a:xfrm>
            <a:off x="139700" y="768350"/>
            <a:ext cx="6821488" cy="3836988"/>
          </a:xfrm>
          <a:ln/>
        </p:spPr>
      </p:sp>
      <p:sp>
        <p:nvSpPr>
          <p:cNvPr id="241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43134723"/>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4E7B7FC5-CBC1-4844-8FCB-E617CA3FD909}" type="slidenum">
              <a:rPr lang="de-DE" altLang="de-DE" sz="1300"/>
              <a:pPr eaLnBrk="1" hangingPunct="1">
                <a:spcBef>
                  <a:spcPct val="0"/>
                </a:spcBef>
              </a:pPr>
              <a:t>125</a:t>
            </a:fld>
            <a:endParaRPr lang="de-DE" altLang="de-DE" sz="1300"/>
          </a:p>
        </p:txBody>
      </p:sp>
      <p:sp>
        <p:nvSpPr>
          <p:cNvPr id="241667" name="Rectangle 2"/>
          <p:cNvSpPr>
            <a:spLocks noGrp="1" noRot="1" noChangeAspect="1" noChangeArrowheads="1" noTextEdit="1"/>
          </p:cNvSpPr>
          <p:nvPr>
            <p:ph type="sldImg"/>
          </p:nvPr>
        </p:nvSpPr>
        <p:spPr>
          <a:xfrm>
            <a:off x="139700" y="768350"/>
            <a:ext cx="6821488" cy="3836988"/>
          </a:xfrm>
          <a:ln/>
        </p:spPr>
      </p:sp>
      <p:sp>
        <p:nvSpPr>
          <p:cNvPr id="241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43134723"/>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126</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0" tIns="49520" rIns="99040" bIns="49520" anchor="b"/>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lgn="r" eaLnBrk="1" hangingPunct="1">
              <a:spcBef>
                <a:spcPct val="0"/>
              </a:spcBef>
            </a:pPr>
            <a:fld id="{35A8611F-D099-4E68-88F3-68BACCE0B581}" type="slidenum">
              <a:rPr lang="de-DE" altLang="de-DE" sz="1300"/>
              <a:pPr algn="r" eaLnBrk="1" hangingPunct="1">
                <a:spcBef>
                  <a:spcPct val="0"/>
                </a:spcBef>
              </a:pPr>
              <a:t>127</a:t>
            </a:fld>
            <a:endParaRPr lang="de-DE" altLang="de-DE" sz="1300"/>
          </a:p>
        </p:txBody>
      </p:sp>
      <p:sp>
        <p:nvSpPr>
          <p:cNvPr id="245763" name="Rectangle 2"/>
          <p:cNvSpPr>
            <a:spLocks noGrp="1" noRot="1" noChangeAspect="1" noChangeArrowheads="1" noTextEdit="1"/>
          </p:cNvSpPr>
          <p:nvPr>
            <p:ph type="sldImg"/>
          </p:nvPr>
        </p:nvSpPr>
        <p:spPr>
          <a:xfrm>
            <a:off x="138113" y="768350"/>
            <a:ext cx="6823075" cy="3836988"/>
          </a:xfrm>
          <a:ln/>
        </p:spPr>
      </p:sp>
      <p:sp>
        <p:nvSpPr>
          <p:cNvPr id="245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15327993"/>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70736" indent="-296437"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85748" indent="-237150"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60047" indent="-237150"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134347" indent="-237150"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608646" indent="-237150" defTabSz="989771"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3082945" indent="-237150" defTabSz="989771"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557245" indent="-237150" defTabSz="989771"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4031544" indent="-237150" defTabSz="989771"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4D84DF59-EB45-4181-9D20-DD59C09650DD}" type="slidenum">
              <a:rPr lang="de-DE" altLang="de-DE" sz="1300"/>
              <a:pPr eaLnBrk="1" hangingPunct="1">
                <a:spcBef>
                  <a:spcPct val="0"/>
                </a:spcBef>
              </a:pPr>
              <a:t>128</a:t>
            </a:fld>
            <a:endParaRPr lang="de-DE" altLang="de-DE" sz="1300"/>
          </a:p>
        </p:txBody>
      </p:sp>
      <p:sp>
        <p:nvSpPr>
          <p:cNvPr id="289795" name="Rectangle 2"/>
          <p:cNvSpPr>
            <a:spLocks noGrp="1" noRot="1" noChangeAspect="1" noChangeArrowheads="1" noTextEdit="1"/>
          </p:cNvSpPr>
          <p:nvPr>
            <p:ph type="sldImg"/>
          </p:nvPr>
        </p:nvSpPr>
        <p:spPr>
          <a:xfrm>
            <a:off x="138113" y="768350"/>
            <a:ext cx="6824662" cy="3836988"/>
          </a:xfrm>
          <a:ln/>
        </p:spPr>
      </p:sp>
      <p:sp>
        <p:nvSpPr>
          <p:cNvPr id="289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68066436"/>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70736" indent="-296437"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85748" indent="-237150"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60047" indent="-237150"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134347" indent="-237150"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608646" indent="-237150" defTabSz="989771"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3082945" indent="-237150" defTabSz="989771"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557245" indent="-237150" defTabSz="989771"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4031544" indent="-237150" defTabSz="989771"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554CBD92-9FCA-41F2-A553-A73237D76352}" type="slidenum">
              <a:rPr lang="de-DE" altLang="de-DE" sz="1300"/>
              <a:pPr eaLnBrk="1" hangingPunct="1">
                <a:spcBef>
                  <a:spcPct val="0"/>
                </a:spcBef>
              </a:pPr>
              <a:t>129</a:t>
            </a:fld>
            <a:endParaRPr lang="de-DE" altLang="de-DE" sz="1300"/>
          </a:p>
        </p:txBody>
      </p:sp>
      <p:sp>
        <p:nvSpPr>
          <p:cNvPr id="290819" name="Rectangle 2"/>
          <p:cNvSpPr>
            <a:spLocks noGrp="1" noRot="1" noChangeAspect="1" noChangeArrowheads="1" noTextEdit="1"/>
          </p:cNvSpPr>
          <p:nvPr>
            <p:ph type="sldImg"/>
          </p:nvPr>
        </p:nvSpPr>
        <p:spPr>
          <a:xfrm>
            <a:off x="138113" y="768350"/>
            <a:ext cx="6824662" cy="3836988"/>
          </a:xfrm>
          <a:ln/>
        </p:spPr>
      </p:sp>
      <p:sp>
        <p:nvSpPr>
          <p:cNvPr id="290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74336450"/>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70736" indent="-296437"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85748" indent="-237150"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60047" indent="-237150"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134347" indent="-237150"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608646" indent="-237150" defTabSz="989771"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3082945" indent="-237150" defTabSz="989771"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557245" indent="-237150" defTabSz="989771"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4031544" indent="-237150" defTabSz="989771"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A069192C-7D1C-47D6-87CC-7E914D74E630}" type="slidenum">
              <a:rPr lang="de-DE" altLang="de-DE" sz="1300"/>
              <a:pPr eaLnBrk="1" hangingPunct="1">
                <a:spcBef>
                  <a:spcPct val="0"/>
                </a:spcBef>
              </a:pPr>
              <a:t>130</a:t>
            </a:fld>
            <a:endParaRPr lang="de-DE" altLang="de-DE" sz="1300"/>
          </a:p>
        </p:txBody>
      </p:sp>
      <p:sp>
        <p:nvSpPr>
          <p:cNvPr id="291843" name="Rectangle 2"/>
          <p:cNvSpPr>
            <a:spLocks noGrp="1" noRot="1" noChangeAspect="1" noChangeArrowheads="1" noTextEdit="1"/>
          </p:cNvSpPr>
          <p:nvPr>
            <p:ph type="sldImg"/>
          </p:nvPr>
        </p:nvSpPr>
        <p:spPr>
          <a:xfrm>
            <a:off x="138113" y="768350"/>
            <a:ext cx="6824662" cy="3836988"/>
          </a:xfrm>
          <a:ln/>
        </p:spPr>
      </p:sp>
      <p:sp>
        <p:nvSpPr>
          <p:cNvPr id="291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64013874"/>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70736" indent="-296437"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85748" indent="-237150"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60047" indent="-237150"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134347" indent="-237150"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608646" indent="-237150" defTabSz="989771"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3082945" indent="-237150" defTabSz="989771"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557245" indent="-237150" defTabSz="989771"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4031544" indent="-237150" defTabSz="989771"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F1C45DAE-E3F8-4FF3-9C53-69565825F457}" type="slidenum">
              <a:rPr lang="de-DE" altLang="de-DE" sz="1300"/>
              <a:pPr eaLnBrk="1" hangingPunct="1">
                <a:spcBef>
                  <a:spcPct val="0"/>
                </a:spcBef>
              </a:pPr>
              <a:t>131</a:t>
            </a:fld>
            <a:endParaRPr lang="de-DE" altLang="de-DE" sz="1300"/>
          </a:p>
        </p:txBody>
      </p:sp>
      <p:sp>
        <p:nvSpPr>
          <p:cNvPr id="292867" name="Rectangle 2"/>
          <p:cNvSpPr>
            <a:spLocks noGrp="1" noRot="1" noChangeAspect="1" noChangeArrowheads="1" noTextEdit="1"/>
          </p:cNvSpPr>
          <p:nvPr>
            <p:ph type="sldImg"/>
          </p:nvPr>
        </p:nvSpPr>
        <p:spPr>
          <a:xfrm>
            <a:off x="138113" y="768350"/>
            <a:ext cx="6824662" cy="3836988"/>
          </a:xfrm>
          <a:ln/>
        </p:spPr>
      </p:sp>
      <p:sp>
        <p:nvSpPr>
          <p:cNvPr id="292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98836283"/>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90" name="Rectangle 7"/>
          <p:cNvSpPr txBox="1">
            <a:spLocks noGrp="1" noChangeArrowheads="1"/>
          </p:cNvSpPr>
          <p:nvPr/>
        </p:nvSpPr>
        <p:spPr bwMode="auto">
          <a:xfrm>
            <a:off x="4023270" y="9723946"/>
            <a:ext cx="3076030" cy="510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5" tIns="49517" rIns="99035" bIns="49517" anchor="b"/>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lgn="r" eaLnBrk="1" hangingPunct="1">
              <a:spcBef>
                <a:spcPct val="0"/>
              </a:spcBef>
            </a:pPr>
            <a:fld id="{3EF1642A-3AEC-483D-8554-43A398B7050A}" type="slidenum">
              <a:rPr lang="de-DE" altLang="de-DE" sz="1300"/>
              <a:pPr algn="r" eaLnBrk="1" hangingPunct="1">
                <a:spcBef>
                  <a:spcPct val="0"/>
                </a:spcBef>
              </a:pPr>
              <a:t>132</a:t>
            </a:fld>
            <a:endParaRPr lang="de-DE" altLang="de-DE" sz="1300"/>
          </a:p>
        </p:txBody>
      </p:sp>
      <p:sp>
        <p:nvSpPr>
          <p:cNvPr id="293891" name="Rectangle 2"/>
          <p:cNvSpPr>
            <a:spLocks noGrp="1" noRot="1" noChangeAspect="1" noChangeArrowheads="1" noTextEdit="1"/>
          </p:cNvSpPr>
          <p:nvPr>
            <p:ph type="sldImg"/>
          </p:nvPr>
        </p:nvSpPr>
        <p:spPr>
          <a:xfrm>
            <a:off x="138113" y="768350"/>
            <a:ext cx="6824662" cy="3836988"/>
          </a:xfrm>
          <a:ln/>
        </p:spPr>
      </p:sp>
      <p:sp>
        <p:nvSpPr>
          <p:cNvPr id="293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88127733"/>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4" name="Rectangle 7"/>
          <p:cNvSpPr txBox="1">
            <a:spLocks noGrp="1" noChangeArrowheads="1"/>
          </p:cNvSpPr>
          <p:nvPr/>
        </p:nvSpPr>
        <p:spPr bwMode="auto">
          <a:xfrm>
            <a:off x="4023270" y="9723946"/>
            <a:ext cx="3076030" cy="510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5" tIns="49517" rIns="99035" bIns="49517" anchor="b"/>
          <a:lstStyle>
            <a:lvl1pPr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lgn="r" eaLnBrk="1" hangingPunct="1">
              <a:spcBef>
                <a:spcPct val="0"/>
              </a:spcBef>
            </a:pPr>
            <a:fld id="{A36E801E-20F4-4D66-AF10-C59899735324}" type="slidenum">
              <a:rPr lang="de-DE" altLang="de-DE" sz="1300"/>
              <a:pPr algn="r" eaLnBrk="1" hangingPunct="1">
                <a:spcBef>
                  <a:spcPct val="0"/>
                </a:spcBef>
              </a:pPr>
              <a:t>133</a:t>
            </a:fld>
            <a:endParaRPr lang="de-DE" altLang="de-DE" sz="1300"/>
          </a:p>
        </p:txBody>
      </p:sp>
      <p:sp>
        <p:nvSpPr>
          <p:cNvPr id="294915" name="Rectangle 2"/>
          <p:cNvSpPr>
            <a:spLocks noGrp="1" noRot="1" noChangeAspect="1" noChangeArrowheads="1" noTextEdit="1"/>
          </p:cNvSpPr>
          <p:nvPr>
            <p:ph type="sldImg"/>
          </p:nvPr>
        </p:nvSpPr>
        <p:spPr>
          <a:xfrm>
            <a:off x="138113" y="768350"/>
            <a:ext cx="6824662" cy="3836988"/>
          </a:xfrm>
          <a:ln/>
        </p:spPr>
      </p:sp>
      <p:sp>
        <p:nvSpPr>
          <p:cNvPr id="294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37487530"/>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70736" indent="-296437"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85748" indent="-237150"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60047" indent="-237150"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134347" indent="-237150"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608646" indent="-237150" defTabSz="989771"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3082945" indent="-237150" defTabSz="989771"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557245" indent="-237150" defTabSz="989771"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4031544" indent="-237150" defTabSz="989771"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A061E37C-2692-4B51-AAF9-B8439FB015D6}" type="slidenum">
              <a:rPr lang="de-DE" altLang="de-DE" sz="1300"/>
              <a:pPr eaLnBrk="1" hangingPunct="1">
                <a:spcBef>
                  <a:spcPct val="0"/>
                </a:spcBef>
              </a:pPr>
              <a:t>134</a:t>
            </a:fld>
            <a:endParaRPr lang="de-DE" altLang="de-DE" sz="1300"/>
          </a:p>
        </p:txBody>
      </p:sp>
      <p:sp>
        <p:nvSpPr>
          <p:cNvPr id="295939" name="Rectangle 2"/>
          <p:cNvSpPr>
            <a:spLocks noGrp="1" noRot="1" noChangeAspect="1" noChangeArrowheads="1" noTextEdit="1"/>
          </p:cNvSpPr>
          <p:nvPr>
            <p:ph type="sldImg"/>
          </p:nvPr>
        </p:nvSpPr>
        <p:spPr>
          <a:xfrm>
            <a:off x="138113" y="768350"/>
            <a:ext cx="6824662" cy="3836988"/>
          </a:xfrm>
          <a:ln/>
        </p:spPr>
      </p:sp>
      <p:sp>
        <p:nvSpPr>
          <p:cNvPr id="295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5412451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2.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3.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3.xml"/><Relationship Id="rId4" Type="http://schemas.openxmlformats.org/officeDocument/2006/relationships/image" Target="../media/image8.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Entrenamiento Metacognitivo (EMC)</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9" name="Rectangle 7"/>
          <p:cNvSpPr>
            <a:spLocks noChangeArrowheads="1"/>
          </p:cNvSpPr>
          <p:nvPr/>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s-ES" altLang="de-DE" sz="1000" dirty="0">
                <a:latin typeface="+mj-lt"/>
              </a:rPr>
              <a:t>El uso de imágenes en éste módulo ha sido posible con el cordial permiso de los propietarios de derecho de autor/imágenes, y los artistas </a:t>
            </a:r>
            <a:r>
              <a:rPr lang="es-ES" altLang="de-DE" sz="1000" dirty="0" err="1">
                <a:latin typeface="+mj-lt"/>
              </a:rPr>
              <a:t>orginales</a:t>
            </a:r>
            <a:r>
              <a:rPr lang="es-ES" altLang="de-DE" sz="1000" dirty="0">
                <a:latin typeface="+mj-lt"/>
              </a:rPr>
              <a:t>. Para más detalles (artista, título), por favor referirse a la última diapositiva.</a:t>
            </a:r>
          </a:p>
        </p:txBody>
      </p:sp>
      <p:pic>
        <p:nvPicPr>
          <p:cNvPr id="11"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237312"/>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t>Entrenamiento Metacognitivo 2 - Saltar a Conclusiones, Primera Parte</a:t>
            </a:r>
          </a:p>
        </p:txBody>
      </p:sp>
      <p:sp>
        <p:nvSpPr>
          <p:cNvPr id="4" name="Slide Number Placeholder 3"/>
          <p:cNvSpPr>
            <a:spLocks noGrp="1"/>
          </p:cNvSpPr>
          <p:nvPr>
            <p:ph type="sldNum" sz="quarter" idx="12"/>
          </p:nvPr>
        </p:nvSpPr>
        <p:spPr bwMode="gray"/>
        <p:txBody>
          <a:bodyPr/>
          <a:lstStyle/>
          <a:p>
            <a:fld id="{75DAC633-D5E2-4299-BF6D-82E69474C69E}" type="slidenum">
              <a:rPr lang="de-DE" altLang="de-DE" smtClean="0"/>
              <a:pPr/>
              <a:t>‹#›</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de-DE"/>
              <a:t>Entrenamiento Metacognitivo 2 - Saltar a Conclusiones, Primera Parte</a:t>
            </a:r>
          </a:p>
        </p:txBody>
      </p:sp>
      <p:sp>
        <p:nvSpPr>
          <p:cNvPr id="6" name="Slide Number Placeholder 5"/>
          <p:cNvSpPr>
            <a:spLocks noGrp="1"/>
          </p:cNvSpPr>
          <p:nvPr>
            <p:ph type="sldNum" sz="quarter" idx="12"/>
          </p:nvPr>
        </p:nvSpPr>
        <p:spPr bwMode="gray"/>
        <p:txBody>
          <a:bodyPr>
            <a:noAutofit/>
          </a:bodyPr>
          <a:lstStyle/>
          <a:p>
            <a:fld id="{75DAC633-D5E2-4299-BF6D-82E69474C69E}" type="slidenum">
              <a:rPr lang="de-DE" altLang="de-DE" smtClean="0"/>
              <a:pPr/>
              <a:t>‹#›</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t>Entrenamiento Metacognitivo 2 - Saltar a Conclusiones, Primera Parte</a:t>
            </a:r>
          </a:p>
        </p:txBody>
      </p:sp>
      <p:sp>
        <p:nvSpPr>
          <p:cNvPr id="7" name="Slide Number Placeholder 6"/>
          <p:cNvSpPr>
            <a:spLocks noGrp="1"/>
          </p:cNvSpPr>
          <p:nvPr>
            <p:ph type="sldNum" sz="quarter" idx="12"/>
          </p:nvPr>
        </p:nvSpPr>
        <p:spPr bwMode="gray"/>
        <p:txBody>
          <a:bodyPr/>
          <a:lstStyle/>
          <a:p>
            <a:fld id="{75DAC633-D5E2-4299-BF6D-82E69474C69E}" type="slidenum">
              <a:rPr lang="de-DE" altLang="de-DE" smtClean="0"/>
              <a:pPr/>
              <a:t>‹#›</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t>Entrenamiento Metacognitivo 2 - Saltar a Conclusiones, Primera Parte</a:t>
            </a:r>
          </a:p>
        </p:txBody>
      </p:sp>
      <p:sp>
        <p:nvSpPr>
          <p:cNvPr id="7" name="Slide Number Placeholder 6"/>
          <p:cNvSpPr>
            <a:spLocks noGrp="1"/>
          </p:cNvSpPr>
          <p:nvPr>
            <p:ph type="sldNum" sz="quarter" idx="12"/>
          </p:nvPr>
        </p:nvSpPr>
        <p:spPr bwMode="gray"/>
        <p:txBody>
          <a:bodyPr/>
          <a:lstStyle/>
          <a:p>
            <a:fld id="{75DAC633-D5E2-4299-BF6D-82E69474C69E}" type="slidenum">
              <a:rPr lang="de-DE" altLang="de-DE" smtClean="0"/>
              <a:pPr/>
              <a:t>‹#›</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de-DE"/>
              <a:t>Entrenamiento Metacognitivo 2 - Saltar a Conclusiones, Primera Parte</a:t>
            </a:r>
          </a:p>
        </p:txBody>
      </p:sp>
      <p:sp>
        <p:nvSpPr>
          <p:cNvPr id="7" name="Slide Number Placeholder 6"/>
          <p:cNvSpPr>
            <a:spLocks noGrp="1"/>
          </p:cNvSpPr>
          <p:nvPr>
            <p:ph type="sldNum" sz="quarter" idx="12"/>
          </p:nvPr>
        </p:nvSpPr>
        <p:spPr bwMode="gray"/>
        <p:txBody>
          <a:bodyPr/>
          <a:lstStyle/>
          <a:p>
            <a:fld id="{75DAC633-D5E2-4299-BF6D-82E69474C69E}" type="slidenum">
              <a:rPr lang="de-DE" altLang="de-DE" smtClean="0"/>
              <a:pPr/>
              <a:t>‹#›</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de-DE"/>
              <a:t>Entrenamiento Metacognitivo 2 - Saltar a Conclusiones, Primera Parte</a:t>
            </a:r>
          </a:p>
        </p:txBody>
      </p:sp>
      <p:sp>
        <p:nvSpPr>
          <p:cNvPr id="5" name="Slide Number Placeholder 4"/>
          <p:cNvSpPr>
            <a:spLocks noGrp="1"/>
          </p:cNvSpPr>
          <p:nvPr>
            <p:ph type="sldNum" sz="quarter" idx="12"/>
          </p:nvPr>
        </p:nvSpPr>
        <p:spPr bwMode="gray"/>
        <p:txBody>
          <a:bodyPr/>
          <a:lstStyle/>
          <a:p>
            <a:fld id="{75DAC633-D5E2-4299-BF6D-82E69474C69E}" type="slidenum">
              <a:rPr lang="de-DE" altLang="de-DE" smtClean="0"/>
              <a:pPr/>
              <a:t>‹#›</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t>Entrenamiento Metacognitivo 2 - Saltar a Conclusiones, Primera Parte</a:t>
            </a:r>
          </a:p>
        </p:txBody>
      </p:sp>
      <p:sp>
        <p:nvSpPr>
          <p:cNvPr id="4" name="Slide Number Placeholder 3"/>
          <p:cNvSpPr>
            <a:spLocks noGrp="1"/>
          </p:cNvSpPr>
          <p:nvPr>
            <p:ph type="sldNum" sz="quarter" idx="12"/>
          </p:nvPr>
        </p:nvSpPr>
        <p:spPr bwMode="gray"/>
        <p:txBody>
          <a:bodyPr/>
          <a:lstStyle/>
          <a:p>
            <a:fld id="{75DAC633-D5E2-4299-BF6D-82E69474C69E}" type="slidenum">
              <a:rPr lang="de-DE" altLang="de-DE" smtClean="0"/>
              <a:pPr/>
              <a:t>‹#›</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3" y="8"/>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8"/>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1"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33"/>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3735792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7" y="9"/>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1"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33"/>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284823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Entrenamiento Metacognitivo (EMC)</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914400" eaLnBrk="0" fontAlgn="base" hangingPunct="0">
              <a:spcBef>
                <a:spcPct val="0"/>
              </a:spcBef>
              <a:spcAft>
                <a:spcPct val="0"/>
              </a:spcAft>
            </a:pPr>
            <a:endParaRPr lang="en-US" sz="4000" dirty="0" err="1">
              <a:solidFill>
                <a:srgbClr val="333333"/>
              </a:solidFill>
              <a:latin typeface="Calibri Ligh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50" y="620689"/>
            <a:ext cx="3546674" cy="3528392"/>
          </a:xfrm>
          <a:prstGeom prst="rect">
            <a:avLst/>
          </a:prstGeom>
        </p:spPr>
      </p:pic>
      <p:sp>
        <p:nvSpPr>
          <p:cNvPr id="9" name="Rectangle 7"/>
          <p:cNvSpPr>
            <a:spLocks noChangeArrowheads="1"/>
          </p:cNvSpPr>
          <p:nvPr userDrawn="1"/>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914400" fontAlgn="base">
              <a:spcBef>
                <a:spcPct val="0"/>
              </a:spcBef>
              <a:spcAft>
                <a:spcPct val="0"/>
              </a:spcAft>
              <a:buClrTx/>
              <a:buFontTx/>
              <a:buNone/>
            </a:pPr>
            <a:r>
              <a:rPr lang="es-ES" altLang="de-DE" sz="1000" dirty="0">
                <a:solidFill>
                  <a:srgbClr val="333333"/>
                </a:solidFill>
                <a:latin typeface="Calibri Light"/>
                <a:ea typeface="ＭＳ Ｐゴシック" panose="020B0600070205080204" pitchFamily="34" charset="-128"/>
              </a:rPr>
              <a:t>El uso de imágenes en éste módulo ha sido posible con el cordial permiso de los propietarios de derecho de autor/imágenes, y los artistas </a:t>
            </a:r>
            <a:r>
              <a:rPr lang="es-ES" altLang="de-DE" sz="1000" dirty="0" err="1">
                <a:solidFill>
                  <a:srgbClr val="333333"/>
                </a:solidFill>
                <a:latin typeface="Calibri Light"/>
                <a:ea typeface="ＭＳ Ｐゴシック" panose="020B0600070205080204" pitchFamily="34" charset="-128"/>
              </a:rPr>
              <a:t>orginales</a:t>
            </a:r>
            <a:r>
              <a:rPr lang="es-ES" altLang="de-DE" sz="1000" dirty="0">
                <a:solidFill>
                  <a:srgbClr val="333333"/>
                </a:solidFill>
                <a:latin typeface="Calibri Light"/>
                <a:ea typeface="ＭＳ Ｐゴシック" panose="020B0600070205080204" pitchFamily="34" charset="-128"/>
              </a:rPr>
              <a:t>. Para más detalles (artista, título), por favor referirse a la última diapositiva.</a:t>
            </a: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237312"/>
            <a:ext cx="246888" cy="246888"/>
          </a:xfrm>
          <a:prstGeom prst="rect">
            <a:avLst/>
          </a:prstGeom>
        </p:spPr>
      </p:pic>
    </p:spTree>
    <p:extLst>
      <p:ext uri="{BB962C8B-B14F-4D97-AF65-F5344CB8AC3E}">
        <p14:creationId xmlns:p14="http://schemas.microsoft.com/office/powerpoint/2010/main" val="275662538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Entrenamiento Metacognitivo 2 - Saltar a Conclusiones, Primera Parte</a:t>
            </a:r>
          </a:p>
        </p:txBody>
      </p:sp>
      <p:sp>
        <p:nvSpPr>
          <p:cNvPr id="4" name="Slide Number Placeholder 3"/>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a:t>
            </a:fld>
            <a:endParaRPr lang="de-DE" altLang="de-DE">
              <a:solidFill>
                <a:srgbClr val="333333"/>
              </a:solidFill>
            </a:endParaRP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22958952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de-DE">
                <a:solidFill>
                  <a:srgbClr val="333333"/>
                </a:solidFill>
              </a:rPr>
              <a:t>Entrenamiento Metacognitivo 2 - Saltar a Conclusiones, Primera Parte</a:t>
            </a:r>
          </a:p>
        </p:txBody>
      </p:sp>
      <p:sp>
        <p:nvSpPr>
          <p:cNvPr id="6" name="Slide Number Placeholder 5"/>
          <p:cNvSpPr>
            <a:spLocks noGrp="1"/>
          </p:cNvSpPr>
          <p:nvPr>
            <p:ph type="sldNum" sz="quarter" idx="12"/>
          </p:nvPr>
        </p:nvSpPr>
        <p:spPr bwMode="gray"/>
        <p:txBody>
          <a:bodyPr>
            <a:noAutofit/>
          </a:bodyPr>
          <a:lstStyle/>
          <a:p>
            <a:pPr>
              <a:defRPr/>
            </a:pPr>
            <a:fld id="{4F657602-39CC-44B4-B2B2-1E29DC7C01C7}" type="slidenum">
              <a:rPr lang="de-DE" altLang="de-DE" smtClean="0">
                <a:solidFill>
                  <a:srgbClr val="333333"/>
                </a:solidFill>
              </a:rPr>
              <a:pPr>
                <a:defRPr/>
              </a:pPr>
              <a:t>‹#›</a:t>
            </a:fld>
            <a:endParaRPr lang="de-DE" altLang="de-DE">
              <a:solidFill>
                <a:srgbClr val="333333"/>
              </a:solidFill>
            </a:endParaRPr>
          </a:p>
        </p:txBody>
      </p:sp>
    </p:spTree>
    <p:extLst>
      <p:ext uri="{BB962C8B-B14F-4D97-AF65-F5344CB8AC3E}">
        <p14:creationId xmlns:p14="http://schemas.microsoft.com/office/powerpoint/2010/main" val="98739519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
        <p:nvSpPr>
          <p:cNvPr id="19" name="Bildplatzhalter 4"/>
          <p:cNvSpPr>
            <a:spLocks noGrp="1"/>
          </p:cNvSpPr>
          <p:nvPr>
            <p:ph type="pic" sz="quarter" idx="13" hasCustomPrompt="1"/>
          </p:nvPr>
        </p:nvSpPr>
        <p:spPr bwMode="gray">
          <a:xfrm>
            <a:off x="7" y="9"/>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Tree>
    <p:extLst>
      <p:ext uri="{BB962C8B-B14F-4D97-AF65-F5344CB8AC3E}">
        <p14:creationId xmlns:p14="http://schemas.microsoft.com/office/powerpoint/2010/main" val="164570796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1"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9"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Entrenamiento Metacognitivo 2 - Saltar a Conclusiones, Primera Parte</a:t>
            </a:r>
          </a:p>
        </p:txBody>
      </p:sp>
      <p:sp>
        <p:nvSpPr>
          <p:cNvPr id="7" name="Slide Number Placeholder 6"/>
          <p:cNvSpPr>
            <a:spLocks noGrp="1"/>
          </p:cNvSpPr>
          <p:nvPr>
            <p:ph type="sldNum" sz="quarter" idx="12"/>
          </p:nvPr>
        </p:nvSpPr>
        <p:spPr bwMode="gray"/>
        <p:txBody>
          <a:bodyPr/>
          <a:lstStyle/>
          <a:p>
            <a:pPr>
              <a:defRPr/>
            </a:pPr>
            <a:fld id="{AA685EC0-3012-4ADA-B0A0-FF56741498E2}" type="slidenum">
              <a:rPr lang="de-DE" altLang="de-DE" smtClean="0">
                <a:solidFill>
                  <a:srgbClr val="333333"/>
                </a:solidFill>
              </a:rPr>
              <a:pPr>
                <a:defRPr/>
              </a:pPr>
              <a:t>‹#›</a:t>
            </a:fld>
            <a:endParaRPr lang="de-DE" altLang="de-DE">
              <a:solidFill>
                <a:srgbClr val="333333"/>
              </a:solidFill>
            </a:endParaRPr>
          </a:p>
        </p:txBody>
      </p:sp>
    </p:spTree>
    <p:extLst>
      <p:ext uri="{BB962C8B-B14F-4D97-AF65-F5344CB8AC3E}">
        <p14:creationId xmlns:p14="http://schemas.microsoft.com/office/powerpoint/2010/main" val="158362346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61"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1"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Entrenamiento Metacognitivo 2 - Saltar a Conclusiones, Primera Parte</a:t>
            </a: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6241605"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27701268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de-DE">
                <a:solidFill>
                  <a:srgbClr val="333333"/>
                </a:solidFill>
              </a:rPr>
              <a:t>Entrenamiento Metacognitivo 2 - Saltar a Conclusiones, Primera Parte</a:t>
            </a: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60"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234766305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de-DE">
                <a:solidFill>
                  <a:srgbClr val="333333"/>
                </a:solidFill>
              </a:rPr>
              <a:t>Entrenamiento Metacognitivo 2 - Saltar a Conclusiones, Primera Parte</a:t>
            </a:r>
          </a:p>
        </p:txBody>
      </p:sp>
      <p:sp>
        <p:nvSpPr>
          <p:cNvPr id="5" name="Slide Number Placeholder 4"/>
          <p:cNvSpPr>
            <a:spLocks noGrp="1"/>
          </p:cNvSpPr>
          <p:nvPr>
            <p:ph type="sldNum" sz="quarter" idx="12"/>
          </p:nvPr>
        </p:nvSpPr>
        <p:spPr bwMode="gray"/>
        <p:txBody>
          <a:bodyPr/>
          <a:lstStyle/>
          <a:p>
            <a:pPr>
              <a:defRPr/>
            </a:pPr>
            <a:fld id="{CBAC4CD7-AD2D-4BD2-8128-BE7C085E37A6}" type="slidenum">
              <a:rPr lang="de-DE" altLang="de-DE" smtClean="0">
                <a:solidFill>
                  <a:srgbClr val="333333"/>
                </a:solidFill>
              </a:rPr>
              <a:pPr>
                <a:defRPr/>
              </a:pPr>
              <a:t>‹#›</a:t>
            </a:fld>
            <a:endParaRPr lang="de-DE" altLang="de-DE">
              <a:solidFill>
                <a:srgbClr val="333333"/>
              </a:solidFill>
            </a:endParaRPr>
          </a:p>
        </p:txBody>
      </p:sp>
    </p:spTree>
    <p:extLst>
      <p:ext uri="{BB962C8B-B14F-4D97-AF65-F5344CB8AC3E}">
        <p14:creationId xmlns:p14="http://schemas.microsoft.com/office/powerpoint/2010/main" val="222556379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Entrenamiento Metacognitivo 2 - Saltar a Conclusiones, Primera Parte</a:t>
            </a:r>
          </a:p>
        </p:txBody>
      </p:sp>
      <p:sp>
        <p:nvSpPr>
          <p:cNvPr id="4" name="Slide Number Placeholder 3"/>
          <p:cNvSpPr>
            <a:spLocks noGrp="1"/>
          </p:cNvSpPr>
          <p:nvPr>
            <p:ph type="sldNum" sz="quarter" idx="12"/>
          </p:nvPr>
        </p:nvSpPr>
        <p:spPr bwMode="gray"/>
        <p:txBody>
          <a:bodyPr/>
          <a:lstStyle/>
          <a:p>
            <a:pPr>
              <a:defRPr/>
            </a:pPr>
            <a:fld id="{59FC4560-7772-494A-BA78-BB9242B4B696}" type="slidenum">
              <a:rPr lang="de-DE" altLang="de-DE" smtClean="0">
                <a:solidFill>
                  <a:srgbClr val="333333"/>
                </a:solidFill>
              </a:rPr>
              <a:pPr>
                <a:defRPr/>
              </a:pPr>
              <a:t>‹#›</a:t>
            </a:fld>
            <a:endParaRPr lang="de-DE" altLang="de-DE">
              <a:solidFill>
                <a:srgbClr val="333333"/>
              </a:solidFill>
            </a:endParaRPr>
          </a:p>
        </p:txBody>
      </p:sp>
    </p:spTree>
    <p:extLst>
      <p:ext uri="{BB962C8B-B14F-4D97-AF65-F5344CB8AC3E}">
        <p14:creationId xmlns:p14="http://schemas.microsoft.com/office/powerpoint/2010/main" val="44477488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61"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9"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9715848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4" y="10"/>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0"/>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2"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35"/>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5669338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9" y="1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2"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35"/>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9408635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Entrenamiento Metacognitivo (EMC)</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914400" eaLnBrk="0" fontAlgn="base" hangingPunct="0">
              <a:spcBef>
                <a:spcPct val="0"/>
              </a:spcBef>
              <a:spcAft>
                <a:spcPct val="0"/>
              </a:spcAft>
            </a:pPr>
            <a:endParaRPr lang="en-US" dirty="0" err="1">
              <a:solidFill>
                <a:srgbClr val="333333"/>
              </a:solidFill>
              <a:latin typeface="Calibri Ligh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50" y="620689"/>
            <a:ext cx="3546674" cy="3528392"/>
          </a:xfrm>
          <a:prstGeom prst="rect">
            <a:avLst/>
          </a:prstGeom>
        </p:spPr>
      </p:pic>
      <p:sp>
        <p:nvSpPr>
          <p:cNvPr id="9" name="Rectangle 7"/>
          <p:cNvSpPr>
            <a:spLocks noChangeArrowheads="1"/>
          </p:cNvSpPr>
          <p:nvPr/>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914400" fontAlgn="base">
              <a:spcBef>
                <a:spcPct val="0"/>
              </a:spcBef>
              <a:spcAft>
                <a:spcPct val="0"/>
              </a:spcAft>
              <a:buClrTx/>
              <a:buFontTx/>
              <a:buNone/>
            </a:pPr>
            <a:r>
              <a:rPr lang="es-ES" altLang="de-DE" sz="1000" dirty="0">
                <a:solidFill>
                  <a:srgbClr val="333333"/>
                </a:solidFill>
                <a:latin typeface="Calibri Light"/>
                <a:ea typeface="ＭＳ Ｐゴシック" panose="020B0600070205080204" pitchFamily="34" charset="-128"/>
              </a:rPr>
              <a:t>El uso de imágenes en éste módulo ha sido posible con el cordial permiso de los propietarios de derecho de autor/imágenes, y los artistas </a:t>
            </a:r>
            <a:r>
              <a:rPr lang="es-ES" altLang="de-DE" sz="1000" dirty="0" err="1">
                <a:solidFill>
                  <a:srgbClr val="333333"/>
                </a:solidFill>
                <a:latin typeface="Calibri Light"/>
                <a:ea typeface="ＭＳ Ｐゴシック" panose="020B0600070205080204" pitchFamily="34" charset="-128"/>
              </a:rPr>
              <a:t>orginales</a:t>
            </a:r>
            <a:r>
              <a:rPr lang="es-ES" altLang="de-DE" sz="1000" dirty="0">
                <a:solidFill>
                  <a:srgbClr val="333333"/>
                </a:solidFill>
                <a:latin typeface="Calibri Light"/>
                <a:ea typeface="ＭＳ Ｐゴシック" panose="020B0600070205080204" pitchFamily="34" charset="-128"/>
              </a:rPr>
              <a:t>. Para más detalles (artista, título), por favor referirse a la última diapositiva.</a:t>
            </a:r>
          </a:p>
        </p:txBody>
      </p:sp>
      <p:pic>
        <p:nvPicPr>
          <p:cNvPr id="13"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237312"/>
            <a:ext cx="246888" cy="246888"/>
          </a:xfrm>
          <a:prstGeom prst="rect">
            <a:avLst/>
          </a:prstGeom>
        </p:spPr>
      </p:pic>
    </p:spTree>
    <p:extLst>
      <p:ext uri="{BB962C8B-B14F-4D97-AF65-F5344CB8AC3E}">
        <p14:creationId xmlns:p14="http://schemas.microsoft.com/office/powerpoint/2010/main" val="148023035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Entrenamiento Metacognitivo 2 - Saltar a Conclusiones, Primera Parte</a:t>
            </a:r>
          </a:p>
        </p:txBody>
      </p:sp>
      <p:sp>
        <p:nvSpPr>
          <p:cNvPr id="4" name="Slide Number Placeholder 3"/>
          <p:cNvSpPr>
            <a:spLocks noGrp="1"/>
          </p:cNvSpPr>
          <p:nvPr>
            <p:ph type="sldNum" sz="quarter" idx="12"/>
          </p:nvPr>
        </p:nvSpPr>
        <p:spPr bwMode="gray"/>
        <p:txBody>
          <a:bodyPr/>
          <a:lstStyle/>
          <a:p>
            <a:pPr>
              <a:defRPr/>
            </a:pPr>
            <a:fld id="{64A9821B-060D-4E5C-B2E0-355E33A2AD6E}" type="slidenum">
              <a:rPr lang="de-DE" smtClean="0">
                <a:solidFill>
                  <a:srgbClr val="333333"/>
                </a:solidFill>
              </a:rPr>
              <a:pPr>
                <a:defRPr/>
              </a:pPr>
              <a:t>‹#›</a:t>
            </a:fld>
            <a:endParaRPr lang="de-DE">
              <a:solidFill>
                <a:srgbClr val="333333"/>
              </a:solidFill>
            </a:endParaRP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144303219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de-DE">
                <a:solidFill>
                  <a:srgbClr val="333333"/>
                </a:solidFill>
              </a:rPr>
              <a:t>Entrenamiento Metacognitivo 2 - Saltar a Conclusiones, Primera Parte</a:t>
            </a:r>
          </a:p>
        </p:txBody>
      </p:sp>
      <p:sp>
        <p:nvSpPr>
          <p:cNvPr id="6" name="Slide Number Placeholder 5"/>
          <p:cNvSpPr>
            <a:spLocks noGrp="1"/>
          </p:cNvSpPr>
          <p:nvPr>
            <p:ph type="sldNum" sz="quarter" idx="12"/>
          </p:nvPr>
        </p:nvSpPr>
        <p:spPr bwMode="gray"/>
        <p:txBody>
          <a:bodyPr>
            <a:noAutofit/>
          </a:bodyPr>
          <a:lstStyle/>
          <a:p>
            <a:pPr>
              <a:defRPr/>
            </a:pPr>
            <a:fld id="{4756E90D-4414-46EA-B5FA-B43E5B25DFBA}" type="slidenum">
              <a:rPr lang="de-DE" smtClean="0">
                <a:solidFill>
                  <a:srgbClr val="333333"/>
                </a:solidFill>
              </a:rPr>
              <a:pPr>
                <a:defRPr/>
              </a:pPr>
              <a:t>‹#›</a:t>
            </a:fld>
            <a:endParaRPr lang="de-DE">
              <a:solidFill>
                <a:srgbClr val="333333"/>
              </a:solidFill>
            </a:endParaRPr>
          </a:p>
        </p:txBody>
      </p:sp>
    </p:spTree>
    <p:extLst>
      <p:ext uri="{BB962C8B-B14F-4D97-AF65-F5344CB8AC3E}">
        <p14:creationId xmlns:p14="http://schemas.microsoft.com/office/powerpoint/2010/main" val="186792534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sp>
        <p:nvSpPr>
          <p:cNvPr id="19" name="Bildplatzhalter 4"/>
          <p:cNvSpPr>
            <a:spLocks noGrp="1"/>
          </p:cNvSpPr>
          <p:nvPr>
            <p:ph type="pic" sz="quarter" idx="13" hasCustomPrompt="1"/>
          </p:nvPr>
        </p:nvSpPr>
        <p:spPr bwMode="gray">
          <a:xfrm>
            <a:off x="9" y="1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spTree>
    <p:extLst>
      <p:ext uri="{BB962C8B-B14F-4D97-AF65-F5344CB8AC3E}">
        <p14:creationId xmlns:p14="http://schemas.microsoft.com/office/powerpoint/2010/main" val="219305706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2"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10"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Entrenamiento Metacognitivo 2 - Saltar a Conclusiones, Primera Parte</a:t>
            </a:r>
          </a:p>
        </p:txBody>
      </p:sp>
      <p:sp>
        <p:nvSpPr>
          <p:cNvPr id="7" name="Slide Number Placeholder 6"/>
          <p:cNvSpPr>
            <a:spLocks noGrp="1"/>
          </p:cNvSpPr>
          <p:nvPr>
            <p:ph type="sldNum" sz="quarter" idx="12"/>
          </p:nvPr>
        </p:nvSpPr>
        <p:spPr bwMode="gray"/>
        <p:txBody>
          <a:bodyPr/>
          <a:lstStyle/>
          <a:p>
            <a:pPr>
              <a:defRPr/>
            </a:pPr>
            <a:fld id="{EB357CE6-EF3B-45CD-BB0A-6C826D86FBEB}" type="slidenum">
              <a:rPr lang="de-DE" smtClean="0">
                <a:solidFill>
                  <a:srgbClr val="333333"/>
                </a:solidFill>
              </a:rPr>
              <a:pPr>
                <a:defRPr/>
              </a:pPr>
              <a:t>‹#›</a:t>
            </a:fld>
            <a:endParaRPr lang="de-DE">
              <a:solidFill>
                <a:srgbClr val="333333"/>
              </a:solidFill>
            </a:endParaRPr>
          </a:p>
        </p:txBody>
      </p:sp>
    </p:spTree>
    <p:extLst>
      <p:ext uri="{BB962C8B-B14F-4D97-AF65-F5344CB8AC3E}">
        <p14:creationId xmlns:p14="http://schemas.microsoft.com/office/powerpoint/2010/main" val="182665887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62"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2"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Entrenamiento Metacognitivo 2 - Saltar a Conclusiones, Primera Parte</a:t>
            </a:r>
          </a:p>
        </p:txBody>
      </p:sp>
      <p:sp>
        <p:nvSpPr>
          <p:cNvPr id="7" name="Slide Number Placeholder 6"/>
          <p:cNvSpPr>
            <a:spLocks noGrp="1"/>
          </p:cNvSpPr>
          <p:nvPr>
            <p:ph type="sldNum" sz="quarter" idx="12"/>
          </p:nvPr>
        </p:nvSpPr>
        <p:spPr bwMode="gray"/>
        <p:txBody>
          <a:bodyPr/>
          <a:lstStyle/>
          <a:p>
            <a:pPr>
              <a:defRPr/>
            </a:pPr>
            <a:fld id="{64A9821B-060D-4E5C-B2E0-355E33A2AD6E}" type="slidenum">
              <a:rPr lang="de-DE" smtClean="0">
                <a:solidFill>
                  <a:srgbClr val="333333"/>
                </a:solidFill>
              </a:rPr>
              <a:pPr>
                <a:defRPr/>
              </a:pPr>
              <a:t>‹#›</a:t>
            </a:fld>
            <a:endParaRPr lang="de-DE">
              <a:solidFill>
                <a:srgbClr val="333333"/>
              </a:solidFill>
            </a:endParaRPr>
          </a:p>
        </p:txBody>
      </p:sp>
      <p:sp>
        <p:nvSpPr>
          <p:cNvPr id="9" name="Bildplatzhalter 8"/>
          <p:cNvSpPr>
            <a:spLocks noGrp="1"/>
          </p:cNvSpPr>
          <p:nvPr>
            <p:ph type="pic" sz="quarter" idx="13" hasCustomPrompt="1"/>
          </p:nvPr>
        </p:nvSpPr>
        <p:spPr bwMode="gray">
          <a:xfrm>
            <a:off x="6241605"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348813339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de-DE">
                <a:solidFill>
                  <a:srgbClr val="333333"/>
                </a:solidFill>
              </a:rPr>
              <a:t>Entrenamiento Metacognitivo 2 - Saltar a Conclusiones, Primera Parte</a:t>
            </a:r>
          </a:p>
        </p:txBody>
      </p:sp>
      <p:sp>
        <p:nvSpPr>
          <p:cNvPr id="7" name="Slide Number Placeholder 6"/>
          <p:cNvSpPr>
            <a:spLocks noGrp="1"/>
          </p:cNvSpPr>
          <p:nvPr>
            <p:ph type="sldNum" sz="quarter" idx="12"/>
          </p:nvPr>
        </p:nvSpPr>
        <p:spPr bwMode="gray"/>
        <p:txBody>
          <a:bodyPr/>
          <a:lstStyle/>
          <a:p>
            <a:pPr>
              <a:defRPr/>
            </a:pPr>
            <a:fld id="{64A9821B-060D-4E5C-B2E0-355E33A2AD6E}" type="slidenum">
              <a:rPr lang="de-DE" smtClean="0">
                <a:solidFill>
                  <a:srgbClr val="333333"/>
                </a:solidFill>
              </a:rPr>
              <a:pPr>
                <a:defRPr/>
              </a:pPr>
              <a:t>‹#›</a:t>
            </a:fld>
            <a:endParaRPr lang="de-DE">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60"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86865560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de-DE">
                <a:solidFill>
                  <a:srgbClr val="333333"/>
                </a:solidFill>
              </a:rPr>
              <a:t>Entrenamiento Metacognitivo 2 - Saltar a Conclusiones, Primera Parte</a:t>
            </a:r>
          </a:p>
        </p:txBody>
      </p:sp>
      <p:sp>
        <p:nvSpPr>
          <p:cNvPr id="5" name="Slide Number Placeholder 4"/>
          <p:cNvSpPr>
            <a:spLocks noGrp="1"/>
          </p:cNvSpPr>
          <p:nvPr>
            <p:ph type="sldNum" sz="quarter" idx="12"/>
          </p:nvPr>
        </p:nvSpPr>
        <p:spPr bwMode="gray"/>
        <p:txBody>
          <a:bodyPr/>
          <a:lstStyle/>
          <a:p>
            <a:pPr>
              <a:defRPr/>
            </a:pPr>
            <a:fld id="{D884FB46-303A-487B-91F1-9056311C33C7}" type="slidenum">
              <a:rPr lang="de-DE" smtClean="0">
                <a:solidFill>
                  <a:srgbClr val="333333"/>
                </a:solidFill>
              </a:rPr>
              <a:pPr>
                <a:defRPr/>
              </a:pPr>
              <a:t>‹#›</a:t>
            </a:fld>
            <a:endParaRPr lang="de-DE">
              <a:solidFill>
                <a:srgbClr val="333333"/>
              </a:solidFill>
            </a:endParaRPr>
          </a:p>
        </p:txBody>
      </p:sp>
    </p:spTree>
    <p:extLst>
      <p:ext uri="{BB962C8B-B14F-4D97-AF65-F5344CB8AC3E}">
        <p14:creationId xmlns:p14="http://schemas.microsoft.com/office/powerpoint/2010/main" val="359465167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Entrenamiento Metacognitivo 2 - Saltar a Conclusiones, Primera Parte</a:t>
            </a:r>
          </a:p>
        </p:txBody>
      </p:sp>
      <p:sp>
        <p:nvSpPr>
          <p:cNvPr id="4" name="Slide Number Placeholder 3"/>
          <p:cNvSpPr>
            <a:spLocks noGrp="1"/>
          </p:cNvSpPr>
          <p:nvPr>
            <p:ph type="sldNum" sz="quarter" idx="12"/>
          </p:nvPr>
        </p:nvSpPr>
        <p:spPr bwMode="gray"/>
        <p:txBody>
          <a:bodyPr/>
          <a:lstStyle/>
          <a:p>
            <a:pPr>
              <a:defRPr/>
            </a:pPr>
            <a:fld id="{7D87BED7-89D5-4B9E-88E9-6849BAADF227}" type="slidenum">
              <a:rPr lang="de-DE" smtClean="0">
                <a:solidFill>
                  <a:srgbClr val="333333"/>
                </a:solidFill>
              </a:rPr>
              <a:pPr>
                <a:defRPr/>
              </a:pPr>
              <a:t>‹#›</a:t>
            </a:fld>
            <a:endParaRPr lang="de-DE">
              <a:solidFill>
                <a:srgbClr val="333333"/>
              </a:solidFill>
            </a:endParaRPr>
          </a:p>
        </p:txBody>
      </p:sp>
    </p:spTree>
    <p:extLst>
      <p:ext uri="{BB962C8B-B14F-4D97-AF65-F5344CB8AC3E}">
        <p14:creationId xmlns:p14="http://schemas.microsoft.com/office/powerpoint/2010/main" val="66480238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62"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10"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050068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2.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5" Type="http://schemas.openxmlformats.org/officeDocument/2006/relationships/image" Target="../media/image2.png"/><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a:defRPr/>
            </a:pPr>
            <a:r>
              <a:rPr lang="de-DE"/>
              <a:t>Entrenamiento Metacognitivo 2 - Saltar a Conclusiones, Primera Parte</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fld id="{75DAC633-D5E2-4299-BF6D-82E69474C69E}" type="slidenum">
              <a:rPr lang="de-DE" altLang="de-DE" smtClean="0"/>
              <a:pPr/>
              <a:t>‹#›</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 id="2147483679"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r>
              <a:rPr lang="de-DE">
                <a:solidFill>
                  <a:srgbClr val="333333"/>
                </a:solidFill>
                <a:ea typeface="ＭＳ Ｐゴシック" panose="020B0600070205080204" pitchFamily="34" charset="-128"/>
              </a:rPr>
              <a:t>Entrenamiento Metacognitivo 2 - Saltar a Conclusiones, Primera Parte</a:t>
            </a:r>
            <a:endParaRPr lang="de-DE" dirty="0">
              <a:solidFill>
                <a:srgbClr val="333333"/>
              </a:solidFill>
              <a:ea typeface="ＭＳ Ｐゴシック" panose="020B0600070205080204" pitchFamily="34" charset="-128"/>
            </a:endParaRP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fld id="{0C71D7B0-72CC-43FA-9C95-59D12C3FBF7C}" type="slidenum">
              <a:rPr lang="de-DE" altLang="de-DE" smtClean="0">
                <a:solidFill>
                  <a:srgbClr val="333333"/>
                </a:solidFill>
                <a:ea typeface="ＭＳ Ｐゴシック" panose="020B0600070205080204" pitchFamily="34" charset="-128"/>
              </a:rPr>
              <a:pPr defTabSz="914400" eaLnBrk="0" fontAlgn="base" hangingPunct="0">
                <a:spcBef>
                  <a:spcPct val="0"/>
                </a:spcBef>
                <a:spcAft>
                  <a:spcPct val="0"/>
                </a:spcAft>
                <a:defRPr/>
              </a:pPr>
              <a:t>‹#›</a:t>
            </a:fld>
            <a:endParaRPr lang="de-DE" altLang="de-DE">
              <a:solidFill>
                <a:srgbClr val="333333"/>
              </a:solidFill>
              <a:ea typeface="ＭＳ Ｐゴシック" panose="020B0600070205080204" pitchFamily="34" charset="-128"/>
            </a:endParaRP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4"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61"/>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4132879398"/>
      </p:ext>
    </p:extLst>
  </p:cSld>
  <p:clrMap bg1="lt1" tx1="dk1" bg2="lt2" tx2="dk2" accent1="accent1" accent2="accent2" accent3="accent3" accent4="accent4" accent5="accent5" accent6="accent6" hlink="hlink" folHlink="folHlink"/>
  <p:sldLayoutIdLst>
    <p:sldLayoutId id="2147483684" r:id="rId1"/>
    <p:sldLayoutId id="2147483685" r:id="rId2"/>
    <p:sldLayoutId id="2147483686" r:id="rId3"/>
    <p:sldLayoutId id="2147483687" r:id="rId4"/>
    <p:sldLayoutId id="2147483688" r:id="rId5"/>
    <p:sldLayoutId id="2147483689" r:id="rId6"/>
    <p:sldLayoutId id="2147483690" r:id="rId7"/>
    <p:sldLayoutId id="2147483691" r:id="rId8"/>
    <p:sldLayoutId id="2147483692" r:id="rId9"/>
    <p:sldLayoutId id="2147483693" r:id="rId10"/>
    <p:sldLayoutId id="2147483694" r:id="rId11"/>
    <p:sldLayoutId id="2147483695"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r>
              <a:rPr lang="de-DE">
                <a:solidFill>
                  <a:srgbClr val="333333"/>
                </a:solidFill>
                <a:ea typeface="ＭＳ Ｐゴシック" panose="020B0600070205080204" pitchFamily="34" charset="-128"/>
              </a:rPr>
              <a:t>Entrenamiento Metacognitivo 2 - Saltar a Conclusiones, Primera Parte</a:t>
            </a:r>
            <a:endParaRPr lang="de-DE" dirty="0">
              <a:solidFill>
                <a:srgbClr val="333333"/>
              </a:solidFill>
              <a:ea typeface="ＭＳ Ｐゴシック" panose="020B0600070205080204" pitchFamily="34" charset="-128"/>
            </a:endParaRP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fld id="{64A9821B-060D-4E5C-B2E0-355E33A2AD6E}" type="slidenum">
              <a:rPr lang="de-DE" smtClean="0">
                <a:solidFill>
                  <a:srgbClr val="333333"/>
                </a:solidFill>
                <a:ea typeface="ＭＳ Ｐゴシック" panose="020B0600070205080204" pitchFamily="34" charset="-128"/>
              </a:rPr>
              <a:pPr defTabSz="914400" eaLnBrk="0" fontAlgn="base" hangingPunct="0">
                <a:spcBef>
                  <a:spcPct val="0"/>
                </a:spcBef>
                <a:spcAft>
                  <a:spcPct val="0"/>
                </a:spcAft>
                <a:defRPr/>
              </a:pPr>
              <a:t>‹#›</a:t>
            </a:fld>
            <a:endParaRPr lang="de-DE">
              <a:solidFill>
                <a:srgbClr val="333333"/>
              </a:solidFill>
              <a:ea typeface="ＭＳ Ｐゴシック" panose="020B0600070205080204" pitchFamily="34" charset="-128"/>
            </a:endParaRP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4"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63"/>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536665666"/>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4.xml"/><Relationship Id="rId1" Type="http://schemas.openxmlformats.org/officeDocument/2006/relationships/slideLayout" Target="../slideLayouts/slideLayout10.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png"/></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7" Type="http://schemas.openxmlformats.org/officeDocument/2006/relationships/image" Target="../media/image17.jpeg"/><Relationship Id="rId2" Type="http://schemas.openxmlformats.org/officeDocument/2006/relationships/notesSlide" Target="../notesSlides/notesSlide15.xml"/><Relationship Id="rId1" Type="http://schemas.openxmlformats.org/officeDocument/2006/relationships/slideLayout" Target="../slideLayouts/slideLayout10.xml"/><Relationship Id="rId6" Type="http://schemas.openxmlformats.org/officeDocument/2006/relationships/image" Target="../media/image14.jpeg"/><Relationship Id="rId5" Type="http://schemas.openxmlformats.org/officeDocument/2006/relationships/image" Target="../media/image11.jpeg"/><Relationship Id="rId4" Type="http://schemas.openxmlformats.org/officeDocument/2006/relationships/image" Target="../media/image16.jpeg"/></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37.xml"/><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39.xml"/><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40.xml"/><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41.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43.xml"/><Relationship Id="rId1" Type="http://schemas.openxmlformats.org/officeDocument/2006/relationships/slideLayout" Target="../slideLayouts/slideLayout10.xml"/></Relationships>
</file>

<file path=ppt/slides/_rels/slide44.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44.xml"/><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54.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0.xml"/></Relationships>
</file>

<file path=ppt/slides/_rels/slide56.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56.xml"/><Relationship Id="rId1" Type="http://schemas.openxmlformats.org/officeDocument/2006/relationships/slideLayout" Target="../slideLayouts/slideLayout5.xml"/></Relationships>
</file>

<file path=ppt/slides/_rels/slide57.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57.xml"/><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58.xml"/><Relationship Id="rId1" Type="http://schemas.openxmlformats.org/officeDocument/2006/relationships/slideLayout" Target="../slideLayouts/slideLayout5.xml"/></Relationships>
</file>

<file path=ppt/slides/_rels/slide59.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59.xml"/><Relationship Id="rId1" Type="http://schemas.openxmlformats.org/officeDocument/2006/relationships/slideLayout" Target="../slideLayouts/slideLayout5.xml"/></Relationships>
</file>

<file path=ppt/slides/_rels/slide60.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60.xml"/><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61.xml"/><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62.xml"/><Relationship Id="rId1" Type="http://schemas.openxmlformats.org/officeDocument/2006/relationships/slideLayout" Target="../slideLayouts/slideLayout5.xml"/></Relationships>
</file>

<file path=ppt/slides/_rels/slide63.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63.xml"/><Relationship Id="rId1" Type="http://schemas.openxmlformats.org/officeDocument/2006/relationships/slideLayout" Target="../slideLayouts/slideLayout5.xml"/></Relationships>
</file>

<file path=ppt/slides/_rels/slide64.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64.xml"/><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65.xml"/><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10.xml"/></Relationships>
</file>

<file path=ppt/slides/_rels/slide67.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67.xml"/><Relationship Id="rId1" Type="http://schemas.openxmlformats.org/officeDocument/2006/relationships/slideLayout" Target="../slideLayouts/slideLayout10.xml"/></Relationships>
</file>

<file path=ppt/slides/_rels/slide68.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68.xml"/><Relationship Id="rId1" Type="http://schemas.openxmlformats.org/officeDocument/2006/relationships/slideLayout" Target="../slideLayouts/slideLayout10.xml"/></Relationships>
</file>

<file path=ppt/slides/_rels/slide69.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69.xml"/><Relationship Id="rId1" Type="http://schemas.openxmlformats.org/officeDocument/2006/relationships/slideLayout" Target="../slideLayouts/slideLayout10.xml"/></Relationships>
</file>

<file path=ppt/slides/_rels/slide70.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70.xml"/><Relationship Id="rId1" Type="http://schemas.openxmlformats.org/officeDocument/2006/relationships/slideLayout" Target="../slideLayouts/slideLayout10.xml"/></Relationships>
</file>

<file path=ppt/slides/_rels/slide71.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71.xml"/><Relationship Id="rId1" Type="http://schemas.openxmlformats.org/officeDocument/2006/relationships/slideLayout" Target="../slideLayouts/slideLayout10.xml"/></Relationships>
</file>

<file path=ppt/slides/_rels/slide72.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72.xml"/><Relationship Id="rId1" Type="http://schemas.openxmlformats.org/officeDocument/2006/relationships/slideLayout" Target="../slideLayouts/slideLayout10.xml"/></Relationships>
</file>

<file path=ppt/slides/_rels/slide73.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73.xml"/><Relationship Id="rId1" Type="http://schemas.openxmlformats.org/officeDocument/2006/relationships/slideLayout" Target="../slideLayouts/slideLayout10.xml"/></Relationships>
</file>

<file path=ppt/slides/_rels/slide74.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74.xml"/><Relationship Id="rId1" Type="http://schemas.openxmlformats.org/officeDocument/2006/relationships/slideLayout" Target="../slideLayouts/slideLayout10.xml"/></Relationships>
</file>

<file path=ppt/slides/_rels/slide75.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75.xml"/><Relationship Id="rId1" Type="http://schemas.openxmlformats.org/officeDocument/2006/relationships/slideLayout" Target="../slideLayouts/slideLayout10.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10.xml"/></Relationships>
</file>

<file path=ppt/slides/_rels/slide77.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77.xml"/><Relationship Id="rId1" Type="http://schemas.openxmlformats.org/officeDocument/2006/relationships/slideLayout" Target="../slideLayouts/slideLayout10.xml"/></Relationships>
</file>

<file path=ppt/slides/_rels/slide78.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78.xml"/><Relationship Id="rId1" Type="http://schemas.openxmlformats.org/officeDocument/2006/relationships/slideLayout" Target="../slideLayouts/slideLayout10.xml"/></Relationships>
</file>

<file path=ppt/slides/_rels/slide79.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79.xml"/><Relationship Id="rId1" Type="http://schemas.openxmlformats.org/officeDocument/2006/relationships/slideLayout" Target="../slideLayouts/slideLayout10.xml"/></Relationships>
</file>

<file path=ppt/slides/_rels/slide80.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80.xml"/><Relationship Id="rId1" Type="http://schemas.openxmlformats.org/officeDocument/2006/relationships/slideLayout" Target="../slideLayouts/slideLayout10.xml"/></Relationships>
</file>

<file path=ppt/slides/_rels/slide81.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81.xml"/><Relationship Id="rId1" Type="http://schemas.openxmlformats.org/officeDocument/2006/relationships/slideLayout" Target="../slideLayouts/slideLayout10.xml"/></Relationships>
</file>

<file path=ppt/slides/_rels/slide82.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82.xml"/><Relationship Id="rId1" Type="http://schemas.openxmlformats.org/officeDocument/2006/relationships/slideLayout" Target="../slideLayouts/slideLayout10.xml"/></Relationships>
</file>

<file path=ppt/slides/_rels/slide83.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83.xml"/><Relationship Id="rId1" Type="http://schemas.openxmlformats.org/officeDocument/2006/relationships/slideLayout" Target="../slideLayouts/slideLayout10.xml"/></Relationships>
</file>

<file path=ppt/slides/_rels/slide84.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84.xml"/><Relationship Id="rId1" Type="http://schemas.openxmlformats.org/officeDocument/2006/relationships/slideLayout" Target="../slideLayouts/slideLayout10.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10.xml"/></Relationships>
</file>

<file path=ppt/slides/_rels/slide86.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86.xml"/><Relationship Id="rId1" Type="http://schemas.openxmlformats.org/officeDocument/2006/relationships/slideLayout" Target="../slideLayouts/slideLayout5.xml"/></Relationships>
</file>

<file path=ppt/slides/_rels/slide87.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87.xml"/><Relationship Id="rId1" Type="http://schemas.openxmlformats.org/officeDocument/2006/relationships/slideLayout" Target="../slideLayouts/slideLayout5.xml"/></Relationships>
</file>

<file path=ppt/slides/_rels/slide88.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88.xml"/><Relationship Id="rId1" Type="http://schemas.openxmlformats.org/officeDocument/2006/relationships/slideLayout" Target="../slideLayouts/slideLayout5.xml"/></Relationships>
</file>

<file path=ppt/slides/_rels/slide89.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89.xml"/><Relationship Id="rId1" Type="http://schemas.openxmlformats.org/officeDocument/2006/relationships/slideLayout" Target="../slideLayouts/slideLayout5.xml"/></Relationships>
</file>

<file path=ppt/slides/_rels/slide90.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90.xml"/><Relationship Id="rId1" Type="http://schemas.openxmlformats.org/officeDocument/2006/relationships/slideLayout" Target="../slideLayouts/slideLayout5.xml"/></Relationships>
</file>

<file path=ppt/slides/_rels/slide91.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91.xml"/><Relationship Id="rId1" Type="http://schemas.openxmlformats.org/officeDocument/2006/relationships/slideLayout" Target="../slideLayouts/slideLayout5.xml"/></Relationships>
</file>

<file path=ppt/slides/_rels/slide92.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92.xml"/><Relationship Id="rId1" Type="http://schemas.openxmlformats.org/officeDocument/2006/relationships/slideLayout" Target="../slideLayouts/slideLayout5.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10.xml"/></Relationships>
</file>

<file path=ppt/slides/_rels/slide94.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94.xml"/><Relationship Id="rId1" Type="http://schemas.openxmlformats.org/officeDocument/2006/relationships/slideLayout" Target="../slideLayouts/slideLayout10.xml"/></Relationships>
</file>

<file path=ppt/slides/_rels/slide95.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95.xml"/><Relationship Id="rId1" Type="http://schemas.openxmlformats.org/officeDocument/2006/relationships/slideLayout" Target="../slideLayouts/slideLayout10.xml"/></Relationships>
</file>

<file path=ppt/slides/_rels/slide96.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96.xml"/><Relationship Id="rId1" Type="http://schemas.openxmlformats.org/officeDocument/2006/relationships/slideLayout" Target="../slideLayouts/slideLayout10.xml"/></Relationships>
</file>

<file path=ppt/slides/_rels/slide97.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97.xml"/><Relationship Id="rId1" Type="http://schemas.openxmlformats.org/officeDocument/2006/relationships/slideLayout" Target="../slideLayouts/slideLayout10.xml"/></Relationships>
</file>

<file path=ppt/slides/_rels/slide98.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98.xml"/><Relationship Id="rId1" Type="http://schemas.openxmlformats.org/officeDocument/2006/relationships/slideLayout" Target="../slideLayouts/slideLayout10.xml"/></Relationships>
</file>

<file path=ppt/slides/_rels/slide99.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99.xml"/><Relationship Id="rId1" Type="http://schemas.openxmlformats.org/officeDocument/2006/relationships/slideLayout" Target="../slideLayouts/slideLayout10.xml"/></Relationships>
</file>

<file path=ppt/slides/_rels/slide100.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100.xml"/><Relationship Id="rId1" Type="http://schemas.openxmlformats.org/officeDocument/2006/relationships/slideLayout" Target="../slideLayouts/slideLayout10.xml"/></Relationships>
</file>

<file path=ppt/slides/_rels/slide101.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101.xml"/><Relationship Id="rId1" Type="http://schemas.openxmlformats.org/officeDocument/2006/relationships/slideLayout" Target="../slideLayouts/slideLayout10.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10.xml"/></Relationships>
</file>

<file path=ppt/slides/_rels/slide103.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103.xml"/><Relationship Id="rId1" Type="http://schemas.openxmlformats.org/officeDocument/2006/relationships/slideLayout" Target="../slideLayouts/slideLayout10.xml"/></Relationships>
</file>

<file path=ppt/slides/_rels/slide104.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104.xml"/><Relationship Id="rId1" Type="http://schemas.openxmlformats.org/officeDocument/2006/relationships/slideLayout" Target="../slideLayouts/slideLayout10.xml"/></Relationships>
</file>

<file path=ppt/slides/_rels/slide105.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105.xml"/><Relationship Id="rId1" Type="http://schemas.openxmlformats.org/officeDocument/2006/relationships/slideLayout" Target="../slideLayouts/slideLayout10.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5.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5.xml"/></Relationships>
</file>

<file path=ppt/slides/_rels/slide108.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108.xml"/><Relationship Id="rId1" Type="http://schemas.openxmlformats.org/officeDocument/2006/relationships/slideLayout" Target="../slideLayouts/slideLayout10.xml"/></Relationships>
</file>

<file path=ppt/slides/_rels/slide109.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109.xml"/><Relationship Id="rId1" Type="http://schemas.openxmlformats.org/officeDocument/2006/relationships/slideLayout" Target="../slideLayouts/slideLayout11.xml"/></Relationships>
</file>

<file path=ppt/slides/_rels/slide110.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110.xml"/><Relationship Id="rId1" Type="http://schemas.openxmlformats.org/officeDocument/2006/relationships/slideLayout" Target="../slideLayouts/slideLayout10.xml"/></Relationships>
</file>

<file path=ppt/slides/_rels/slide111.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111.xml"/><Relationship Id="rId1" Type="http://schemas.openxmlformats.org/officeDocument/2006/relationships/slideLayout" Target="../slideLayouts/slideLayout11.xml"/></Relationships>
</file>

<file path=ppt/slides/_rels/slide112.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112.xml"/><Relationship Id="rId1" Type="http://schemas.openxmlformats.org/officeDocument/2006/relationships/slideLayout" Target="../slideLayouts/slideLayout10.xml"/></Relationships>
</file>

<file path=ppt/slides/_rels/slide113.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113.xml"/><Relationship Id="rId1" Type="http://schemas.openxmlformats.org/officeDocument/2006/relationships/slideLayout" Target="../slideLayouts/slideLayout11.xml"/></Relationships>
</file>

<file path=ppt/slides/_rels/slide114.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114.xml"/><Relationship Id="rId1" Type="http://schemas.openxmlformats.org/officeDocument/2006/relationships/slideLayout" Target="../slideLayouts/slideLayout10.xml"/></Relationships>
</file>

<file path=ppt/slides/_rels/slide115.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115.xml"/><Relationship Id="rId1" Type="http://schemas.openxmlformats.org/officeDocument/2006/relationships/slideLayout" Target="../slideLayouts/slideLayout11.xml"/></Relationships>
</file>

<file path=ppt/slides/_rels/slide116.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116.xml"/><Relationship Id="rId1" Type="http://schemas.openxmlformats.org/officeDocument/2006/relationships/slideLayout" Target="../slideLayouts/slideLayout10.xml"/></Relationships>
</file>

<file path=ppt/slides/_rels/slide117.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117.xml"/><Relationship Id="rId1" Type="http://schemas.openxmlformats.org/officeDocument/2006/relationships/slideLayout" Target="../slideLayouts/slideLayout11.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5.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119.xml"/><Relationship Id="rId1" Type="http://schemas.openxmlformats.org/officeDocument/2006/relationships/slideLayout" Target="../slideLayouts/slideLayout5.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5.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5.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5.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123.xml"/><Relationship Id="rId1" Type="http://schemas.openxmlformats.org/officeDocument/2006/relationships/slideLayout" Target="../slideLayouts/slideLayout5.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124.xml"/><Relationship Id="rId1" Type="http://schemas.openxmlformats.org/officeDocument/2006/relationships/slideLayout" Target="../slideLayouts/slideLayout5.xm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125.xml"/><Relationship Id="rId1" Type="http://schemas.openxmlformats.org/officeDocument/2006/relationships/slideLayout" Target="../slideLayouts/slideLayout5.xml"/></Relationships>
</file>

<file path=ppt/slides/_rels/slide126.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126.xml"/><Relationship Id="rId1" Type="http://schemas.openxmlformats.org/officeDocument/2006/relationships/slideLayout" Target="../slideLayouts/slideLayout5.xml"/><Relationship Id="rId4" Type="http://schemas.openxmlformats.org/officeDocument/2006/relationships/image" Target="../media/image95.png"/></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127.xml"/><Relationship Id="rId1" Type="http://schemas.openxmlformats.org/officeDocument/2006/relationships/slideLayout" Target="../slideLayouts/slideLayout10.xml"/></Relationships>
</file>

<file path=ppt/slides/_rels/slide128.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128.xml"/><Relationship Id="rId1" Type="http://schemas.openxmlformats.org/officeDocument/2006/relationships/slideLayout" Target="../slideLayouts/slideLayout10.xml"/></Relationships>
</file>

<file path=ppt/slides/_rels/slide129.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129.xml"/><Relationship Id="rId1" Type="http://schemas.openxmlformats.org/officeDocument/2006/relationships/slideLayout" Target="../slideLayouts/slideLayout10.xml"/></Relationships>
</file>

<file path=ppt/slides/_rels/slide130.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130.xml"/><Relationship Id="rId1" Type="http://schemas.openxmlformats.org/officeDocument/2006/relationships/slideLayout" Target="../slideLayouts/slideLayout10.xml"/></Relationships>
</file>

<file path=ppt/slides/_rels/slide131.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131.xml"/><Relationship Id="rId1" Type="http://schemas.openxmlformats.org/officeDocument/2006/relationships/slideLayout" Target="../slideLayouts/slideLayout10.xml"/></Relationships>
</file>

<file path=ppt/slides/_rels/slide132.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132.xml"/><Relationship Id="rId1" Type="http://schemas.openxmlformats.org/officeDocument/2006/relationships/slideLayout" Target="../slideLayouts/slideLayout10.xml"/></Relationships>
</file>

<file path=ppt/slides/_rels/slide133.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133.xml"/><Relationship Id="rId1" Type="http://schemas.openxmlformats.org/officeDocument/2006/relationships/slideLayout" Target="../slideLayouts/slideLayout10.xml"/></Relationships>
</file>

<file path=ppt/slides/_rels/slide134.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134.xml"/><Relationship Id="rId1" Type="http://schemas.openxmlformats.org/officeDocument/2006/relationships/slideLayout" Target="../slideLayouts/slideLayout10.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a:t>EMC 2 B – Saltar a Conclusiones, Primera Parte</a:t>
            </a:r>
            <a:endParaRPr lang="en-US" dirty="0"/>
          </a:p>
        </p:txBody>
      </p:sp>
      <p:sp>
        <p:nvSpPr>
          <p:cNvPr id="3" name="Text Placeholder 2"/>
          <p:cNvSpPr>
            <a:spLocks noGrp="1"/>
          </p:cNvSpPr>
          <p:nvPr>
            <p:ph type="body" sz="quarter" idx="13"/>
          </p:nvPr>
        </p:nvSpPr>
        <p:spPr/>
        <p:txBody>
          <a:bodyPr/>
          <a:lstStyle/>
          <a:p>
            <a:endParaRPr lang="en-US"/>
          </a:p>
        </p:txBody>
      </p:sp>
      <p:sp>
        <p:nvSpPr>
          <p:cNvPr id="5" name="Textplatzhalter 7"/>
          <p:cNvSpPr txBox="1">
            <a:spLocks/>
          </p:cNvSpPr>
          <p:nvPr/>
        </p:nvSpPr>
        <p:spPr bwMode="gray">
          <a:xfrm>
            <a:off x="408955" y="5589240"/>
            <a:ext cx="8431832" cy="647923"/>
          </a:xfrm>
          <a:prstGeom prst="rect">
            <a:avLst/>
          </a:prstGeom>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r>
              <a:rPr lang="de-DE" sz="1600" dirty="0">
                <a:latin typeface="+mj-lt"/>
              </a:rPr>
              <a:t>© Moritz, Woodward, </a:t>
            </a:r>
            <a:r>
              <a:rPr lang="de-DE" sz="1600" dirty="0" err="1">
                <a:latin typeface="+mj-lt"/>
              </a:rPr>
              <a:t>Arzola</a:t>
            </a:r>
            <a:r>
              <a:rPr lang="de-DE" sz="1600" dirty="0">
                <a:latin typeface="+mj-lt"/>
              </a:rPr>
              <a:t> &amp; </a:t>
            </a:r>
            <a:r>
              <a:rPr lang="de-DE" sz="1600" dirty="0" err="1">
                <a:latin typeface="+mj-lt"/>
              </a:rPr>
              <a:t>Barrignón</a:t>
            </a:r>
            <a:r>
              <a:rPr lang="de-DE" sz="1600">
                <a:latin typeface="+mj-lt"/>
              </a:rPr>
              <a:t>, 12|23</a:t>
            </a:r>
            <a:br>
              <a:rPr lang="de-DE" sz="1600" dirty="0">
                <a:latin typeface="+mj-lt"/>
              </a:rPr>
            </a:br>
            <a:r>
              <a:rPr lang="pt-BR" sz="1600" dirty="0">
                <a:solidFill>
                  <a:srgbClr val="004992"/>
                </a:solidFill>
                <a:latin typeface="+mj-lt"/>
              </a:rPr>
              <a:t>www.uke.de/mct</a:t>
            </a:r>
          </a:p>
        </p:txBody>
      </p:sp>
    </p:spTree>
    <p:extLst>
      <p:ext uri="{BB962C8B-B14F-4D97-AF65-F5344CB8AC3E}">
        <p14:creationId xmlns:p14="http://schemas.microsoft.com/office/powerpoint/2010/main" val="760003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Saltar a Conclusiones</a:t>
            </a:r>
          </a:p>
        </p:txBody>
      </p:sp>
      <p:sp>
        <p:nvSpPr>
          <p:cNvPr id="7170" name="Rectangle 2"/>
          <p:cNvSpPr>
            <a:spLocks noGrp="1" noChangeArrowheads="1"/>
          </p:cNvSpPr>
          <p:nvPr>
            <p:ph idx="1"/>
          </p:nvPr>
        </p:nvSpPr>
        <p:spPr/>
        <p:txBody>
          <a:bodyPr/>
          <a:lstStyle/>
          <a:p>
            <a:pPr marL="342900" indent="-342900" algn="l" eaLnBrk="1" hangingPunct="1">
              <a:buClr>
                <a:srgbClr val="333333"/>
              </a:buClr>
              <a:buFont typeface="WingDings"/>
              <a:buChar char=""/>
            </a:pPr>
            <a:r>
              <a:rPr lang="es-ES" altLang="de-DE" sz="2400">
                <a:solidFill>
                  <a:srgbClr val="333333"/>
                </a:solidFill>
                <a:latin typeface="Calibri Light"/>
              </a:rPr>
              <a:t>A menudo emitimos juicios en base a una información muy compleja en nuestro entorno. </a:t>
            </a:r>
            <a:endParaRPr lang="es-ES" altLang="de-DE"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6" name="Slide Number Placeholder 5"/>
          <p:cNvSpPr>
            <a:spLocks noGrp="1"/>
          </p:cNvSpPr>
          <p:nvPr>
            <p:ph type="sldNum" sz="quarter" idx="12"/>
          </p:nvPr>
        </p:nvSpPr>
        <p:spPr/>
        <p:txBody>
          <a:bodyPr/>
          <a:lstStyle/>
          <a:p>
            <a:r>
              <a:rPr lang="de-DE" altLang="de-DE">
                <a:latin typeface="Calibri Light"/>
              </a:rPr>
              <a:t>2</a:t>
            </a:r>
          </a:p>
        </p:txBody>
      </p:sp>
    </p:spTree>
    <p:extLst>
      <p:ext uri="{BB962C8B-B14F-4D97-AF65-F5344CB8AC3E}">
        <p14:creationId xmlns:p14="http://schemas.microsoft.com/office/powerpoint/2010/main" val="10813810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Saltar a Conclusiones</a:t>
            </a:r>
          </a:p>
        </p:txBody>
      </p:sp>
      <p:sp>
        <p:nvSpPr>
          <p:cNvPr id="7170" name="Rectangle 2"/>
          <p:cNvSpPr>
            <a:spLocks noGrp="1" noChangeArrowheads="1"/>
          </p:cNvSpPr>
          <p:nvPr>
            <p:ph idx="1"/>
          </p:nvPr>
        </p:nvSpPr>
        <p:spPr/>
        <p:txBody>
          <a:bodyPr/>
          <a:lstStyle/>
          <a:p>
            <a:pPr marL="342900" indent="-342900" algn="l" eaLnBrk="1" hangingPunct="1">
              <a:buClr>
                <a:srgbClr val="333333"/>
              </a:buClr>
              <a:buFont typeface="WingDings"/>
              <a:buChar char=""/>
            </a:pPr>
            <a:r>
              <a:rPr lang="es-ES" altLang="de-DE" sz="2400">
                <a:solidFill>
                  <a:srgbClr val="333333"/>
                </a:solidFill>
                <a:latin typeface="Calibri Light"/>
              </a:rPr>
              <a:t>A menudo emitimos juicios en base a una información muy compleja en nuestro entorno. </a:t>
            </a:r>
          </a:p>
          <a:p>
            <a:pPr marL="342900" indent="-342900" algn="l" eaLnBrk="1" hangingPunct="1">
              <a:buClr>
                <a:srgbClr val="333333"/>
              </a:buClr>
              <a:buFont typeface="WingDings"/>
              <a:buChar char=""/>
            </a:pPr>
            <a:r>
              <a:rPr lang="es-ES" altLang="de-DE" sz="2400">
                <a:solidFill>
                  <a:srgbClr val="333333"/>
                </a:solidFill>
                <a:latin typeface="Calibri Light"/>
              </a:rPr>
              <a:t>A veces llegamos a una conclusión sin tener el 100% de las pruebas.</a:t>
            </a:r>
            <a:endParaRPr lang="es-ES" altLang="de-DE"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6" name="Slide Number Placeholder 5"/>
          <p:cNvSpPr>
            <a:spLocks noGrp="1"/>
          </p:cNvSpPr>
          <p:nvPr>
            <p:ph type="sldNum" sz="quarter" idx="12"/>
          </p:nvPr>
        </p:nvSpPr>
        <p:spPr/>
        <p:txBody>
          <a:bodyPr/>
          <a:lstStyle/>
          <a:p>
            <a:r>
              <a:rPr lang="de-DE" altLang="de-DE">
                <a:latin typeface="Calibri Light"/>
              </a:rPr>
              <a:t>3</a:t>
            </a:r>
          </a:p>
        </p:txBody>
      </p:sp>
    </p:spTree>
    <p:extLst>
      <p:ext uri="{BB962C8B-B14F-4D97-AF65-F5344CB8AC3E}">
        <p14:creationId xmlns:p14="http://schemas.microsoft.com/office/powerpoint/2010/main" val="710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Saltar a Conclusiones</a:t>
            </a:r>
          </a:p>
        </p:txBody>
      </p:sp>
      <p:sp>
        <p:nvSpPr>
          <p:cNvPr id="7170" name="Rectangle 2"/>
          <p:cNvSpPr>
            <a:spLocks noGrp="1" noChangeArrowheads="1"/>
          </p:cNvSpPr>
          <p:nvPr>
            <p:ph idx="1"/>
          </p:nvPr>
        </p:nvSpPr>
        <p:spPr/>
        <p:txBody>
          <a:bodyPr/>
          <a:lstStyle/>
          <a:p>
            <a:pPr marL="342900" indent="-342900" algn="l" eaLnBrk="1" hangingPunct="1">
              <a:buClr>
                <a:srgbClr val="333333"/>
              </a:buClr>
              <a:buFont typeface="WingDings"/>
              <a:buChar char=""/>
            </a:pPr>
            <a:r>
              <a:rPr lang="es-ES" altLang="de-DE" sz="2400">
                <a:solidFill>
                  <a:srgbClr val="333333"/>
                </a:solidFill>
                <a:latin typeface="Calibri Light"/>
              </a:rPr>
              <a:t>A menudo emitimos juicios en base a una información muy compleja en nuestro entorno. </a:t>
            </a:r>
          </a:p>
          <a:p>
            <a:pPr marL="342900" indent="-342900" algn="l" eaLnBrk="1" hangingPunct="1">
              <a:buClr>
                <a:srgbClr val="333333"/>
              </a:buClr>
              <a:buFont typeface="WingDings"/>
              <a:buChar char=""/>
            </a:pPr>
            <a:r>
              <a:rPr lang="es-ES" altLang="de-DE" sz="2400">
                <a:solidFill>
                  <a:srgbClr val="333333"/>
                </a:solidFill>
                <a:latin typeface="Calibri Light"/>
              </a:rPr>
              <a:t>A veces llegamos a una conclusión sin tener el 100% de las pruebas. </a:t>
            </a:r>
          </a:p>
          <a:p>
            <a:pPr marL="342900" indent="-342900" algn="l" eaLnBrk="1" hangingPunct="1">
              <a:buClr>
                <a:srgbClr val="333333"/>
              </a:buClr>
              <a:buFont typeface="WingDings"/>
              <a:buChar char=""/>
            </a:pPr>
            <a:r>
              <a:rPr lang="es-ES" altLang="de-DE" sz="2400">
                <a:solidFill>
                  <a:srgbClr val="333333"/>
                </a:solidFill>
                <a:latin typeface="Calibri Light"/>
              </a:rPr>
              <a:t>Debemos encontrar un término medio entre:</a:t>
            </a:r>
            <a:endParaRPr lang="es-ES" altLang="de-DE"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6" name="Slide Number Placeholder 5"/>
          <p:cNvSpPr>
            <a:spLocks noGrp="1"/>
          </p:cNvSpPr>
          <p:nvPr>
            <p:ph type="sldNum" sz="quarter" idx="12"/>
          </p:nvPr>
        </p:nvSpPr>
        <p:spPr/>
        <p:txBody>
          <a:bodyPr/>
          <a:lstStyle/>
          <a:p>
            <a:r>
              <a:rPr lang="de-DE" altLang="de-DE">
                <a:latin typeface="Calibri Light"/>
              </a:rPr>
              <a:t>4</a:t>
            </a:r>
          </a:p>
        </p:txBody>
      </p:sp>
    </p:spTree>
    <p:extLst>
      <p:ext uri="{BB962C8B-B14F-4D97-AF65-F5344CB8AC3E}">
        <p14:creationId xmlns:p14="http://schemas.microsoft.com/office/powerpoint/2010/main" val="32707196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Saltar a Conclusiones</a:t>
            </a:r>
          </a:p>
        </p:txBody>
      </p:sp>
      <p:sp>
        <p:nvSpPr>
          <p:cNvPr id="7170" name="Rectangle 2"/>
          <p:cNvSpPr>
            <a:spLocks noGrp="1" noChangeArrowheads="1"/>
          </p:cNvSpPr>
          <p:nvPr>
            <p:ph idx="1"/>
          </p:nvPr>
        </p:nvSpPr>
        <p:spPr/>
        <p:txBody>
          <a:bodyPr/>
          <a:lstStyle/>
          <a:p>
            <a:pPr marL="342900" indent="-342900" algn="l" eaLnBrk="1" hangingPunct="1">
              <a:buClr>
                <a:srgbClr val="333333"/>
              </a:buClr>
              <a:buFont typeface="WingDings"/>
              <a:buChar char=""/>
            </a:pPr>
            <a:r>
              <a:rPr lang="es-ES" altLang="de-DE" sz="2400" dirty="0">
                <a:solidFill>
                  <a:srgbClr val="333333"/>
                </a:solidFill>
                <a:latin typeface="Calibri Light"/>
              </a:rPr>
              <a:t>A menudo emitimos juicios en base a una información muy compleja en nuestro entorno. </a:t>
            </a:r>
          </a:p>
          <a:p>
            <a:pPr marL="342900" indent="-342900" algn="l" eaLnBrk="1" hangingPunct="1">
              <a:buClr>
                <a:srgbClr val="333333"/>
              </a:buClr>
              <a:buFont typeface="WingDings"/>
              <a:buChar char=""/>
            </a:pPr>
            <a:r>
              <a:rPr lang="es-ES" altLang="de-DE" sz="2400" dirty="0">
                <a:solidFill>
                  <a:srgbClr val="333333"/>
                </a:solidFill>
                <a:latin typeface="Calibri Light"/>
              </a:rPr>
              <a:t>A veces llegamos a una conclusión sin tener el 100% de las pruebas. </a:t>
            </a:r>
          </a:p>
          <a:p>
            <a:pPr marL="342900" indent="-342900" algn="l" eaLnBrk="1" hangingPunct="1">
              <a:buClr>
                <a:srgbClr val="333333"/>
              </a:buClr>
              <a:buFont typeface="WingDings"/>
              <a:buChar char=""/>
            </a:pPr>
            <a:r>
              <a:rPr lang="es-ES" altLang="de-DE" sz="2400" dirty="0">
                <a:solidFill>
                  <a:srgbClr val="333333"/>
                </a:solidFill>
                <a:latin typeface="Calibri Light"/>
              </a:rPr>
              <a:t>Debemos encontrar un término medio entre:</a:t>
            </a:r>
          </a:p>
          <a:p>
            <a:pPr marL="342900" indent="-342900" algn="l" eaLnBrk="1" hangingPunct="1">
              <a:buClr>
                <a:srgbClr val="333333"/>
              </a:buClr>
              <a:buFont typeface="WingDings"/>
              <a:buChar char=""/>
            </a:pPr>
            <a:r>
              <a:rPr lang="es-ES" altLang="de-DE" sz="2400" dirty="0">
                <a:solidFill>
                  <a:srgbClr val="333333"/>
                </a:solidFill>
                <a:latin typeface="Calibri Light"/>
              </a:rPr>
              <a:t>Tomar una decisión apresurada (</a:t>
            </a:r>
            <a:r>
              <a:rPr lang="es-ES" altLang="de-DE" sz="2400" dirty="0">
                <a:solidFill>
                  <a:srgbClr val="004992"/>
                </a:solidFill>
                <a:latin typeface="Calibri Light"/>
              </a:rPr>
              <a:t>riesgo:</a:t>
            </a:r>
            <a:r>
              <a:rPr lang="es-ES" altLang="de-DE" sz="2400" dirty="0">
                <a:solidFill>
                  <a:srgbClr val="333333"/>
                </a:solidFill>
                <a:latin typeface="Calibri Light"/>
              </a:rPr>
              <a:t> mala decisión)</a:t>
            </a:r>
            <a:br>
              <a:rPr lang="es-ES" altLang="de-DE" sz="2400" dirty="0">
                <a:solidFill>
                  <a:srgbClr val="333333"/>
                </a:solidFill>
                <a:latin typeface="Calibri Light"/>
              </a:rPr>
            </a:br>
            <a:r>
              <a:rPr lang="es-ES" altLang="de-DE" sz="2400" dirty="0">
                <a:solidFill>
                  <a:srgbClr val="333333"/>
                </a:solidFill>
                <a:latin typeface="Calibri Light"/>
              </a:rPr>
              <a:t>Y también,</a:t>
            </a:r>
            <a:endParaRPr lang="es-ES" altLang="de-DE" sz="2400" i="1"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6" name="Slide Number Placeholder 5"/>
          <p:cNvSpPr>
            <a:spLocks noGrp="1"/>
          </p:cNvSpPr>
          <p:nvPr>
            <p:ph type="sldNum" sz="quarter" idx="12"/>
          </p:nvPr>
        </p:nvSpPr>
        <p:spPr/>
        <p:txBody>
          <a:bodyPr/>
          <a:lstStyle/>
          <a:p>
            <a:r>
              <a:rPr lang="de-DE" altLang="de-DE">
                <a:latin typeface="Calibri Light"/>
              </a:rPr>
              <a:t>5</a:t>
            </a:r>
          </a:p>
        </p:txBody>
      </p:sp>
    </p:spTree>
    <p:extLst>
      <p:ext uri="{BB962C8B-B14F-4D97-AF65-F5344CB8AC3E}">
        <p14:creationId xmlns:p14="http://schemas.microsoft.com/office/powerpoint/2010/main" val="39119998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Saltar a Conclusiones</a:t>
            </a:r>
          </a:p>
        </p:txBody>
      </p:sp>
      <p:sp>
        <p:nvSpPr>
          <p:cNvPr id="7170" name="Rectangle 2"/>
          <p:cNvSpPr>
            <a:spLocks noGrp="1" noChangeArrowheads="1"/>
          </p:cNvSpPr>
          <p:nvPr>
            <p:ph idx="1"/>
          </p:nvPr>
        </p:nvSpPr>
        <p:spPr/>
        <p:txBody>
          <a:bodyPr/>
          <a:lstStyle/>
          <a:p>
            <a:pPr marL="342900" indent="-342900" algn="l" eaLnBrk="1" hangingPunct="1">
              <a:buClr>
                <a:srgbClr val="333333"/>
              </a:buClr>
              <a:buFont typeface="WingDings"/>
              <a:buChar char=""/>
            </a:pPr>
            <a:r>
              <a:rPr lang="es-ES" altLang="de-DE" sz="2400" dirty="0">
                <a:solidFill>
                  <a:srgbClr val="333333"/>
                </a:solidFill>
                <a:latin typeface="Calibri Light"/>
              </a:rPr>
              <a:t>A menudo emitimos juicios en base a una información muy compleja en nuestro entorno. </a:t>
            </a:r>
          </a:p>
          <a:p>
            <a:pPr marL="342900" indent="-342900" algn="l" eaLnBrk="1" hangingPunct="1">
              <a:buClr>
                <a:srgbClr val="333333"/>
              </a:buClr>
              <a:buFont typeface="WingDings"/>
              <a:buChar char=""/>
            </a:pPr>
            <a:r>
              <a:rPr lang="es-ES" altLang="de-DE" sz="2400" dirty="0">
                <a:solidFill>
                  <a:srgbClr val="333333"/>
                </a:solidFill>
                <a:latin typeface="Calibri Light"/>
              </a:rPr>
              <a:t>A veces llegamos a una conclusión sin tener el 100% de las pruebas. </a:t>
            </a:r>
          </a:p>
          <a:p>
            <a:pPr marL="342900" indent="-342900" algn="l" eaLnBrk="1" hangingPunct="1">
              <a:buClr>
                <a:srgbClr val="333333"/>
              </a:buClr>
              <a:buFont typeface="WingDings"/>
              <a:buChar char=""/>
            </a:pPr>
            <a:r>
              <a:rPr lang="es-ES" altLang="de-DE" sz="2400" dirty="0">
                <a:solidFill>
                  <a:srgbClr val="333333"/>
                </a:solidFill>
                <a:latin typeface="Calibri Light"/>
              </a:rPr>
              <a:t>Debemos encontrar un término medio entre:</a:t>
            </a:r>
          </a:p>
          <a:p>
            <a:pPr marL="342900" indent="-342900" algn="l" eaLnBrk="1" hangingPunct="1">
              <a:buClr>
                <a:srgbClr val="333333"/>
              </a:buClr>
              <a:buFont typeface="WingDings"/>
              <a:buChar char=""/>
            </a:pPr>
            <a:r>
              <a:rPr lang="es-ES" altLang="de-DE" sz="2400" dirty="0">
                <a:solidFill>
                  <a:srgbClr val="333333"/>
                </a:solidFill>
                <a:latin typeface="Calibri Light"/>
              </a:rPr>
              <a:t>Tomar una decisión apresurada (</a:t>
            </a:r>
            <a:r>
              <a:rPr lang="es-ES" altLang="de-DE" sz="2400" dirty="0">
                <a:solidFill>
                  <a:srgbClr val="004992"/>
                </a:solidFill>
                <a:latin typeface="Calibri Light"/>
              </a:rPr>
              <a:t>riesgo:</a:t>
            </a:r>
            <a:r>
              <a:rPr lang="es-ES" altLang="de-DE" sz="2400" dirty="0">
                <a:solidFill>
                  <a:srgbClr val="333333"/>
                </a:solidFill>
                <a:latin typeface="Calibri Light"/>
              </a:rPr>
              <a:t> mala decisión)</a:t>
            </a:r>
            <a:br>
              <a:rPr lang="es-ES" altLang="de-DE" sz="2400" dirty="0">
                <a:solidFill>
                  <a:srgbClr val="333333"/>
                </a:solidFill>
                <a:latin typeface="Calibri Light"/>
              </a:rPr>
            </a:br>
            <a:r>
              <a:rPr lang="es-ES" altLang="de-DE" sz="2400" dirty="0">
                <a:solidFill>
                  <a:srgbClr val="333333"/>
                </a:solidFill>
                <a:latin typeface="Calibri Light"/>
              </a:rPr>
              <a:t>Y también,</a:t>
            </a:r>
          </a:p>
          <a:p>
            <a:pPr marL="342900" indent="-342900" algn="l" eaLnBrk="1" hangingPunct="1">
              <a:buClr>
                <a:srgbClr val="333333"/>
              </a:buClr>
              <a:buFont typeface="WingDings"/>
              <a:buChar char=""/>
            </a:pPr>
            <a:r>
              <a:rPr lang="es-ES" altLang="de-DE" sz="2400" dirty="0">
                <a:solidFill>
                  <a:srgbClr val="333333"/>
                </a:solidFill>
                <a:latin typeface="Calibri Light"/>
              </a:rPr>
              <a:t>Ser demasiado precisos (</a:t>
            </a:r>
            <a:r>
              <a:rPr lang="es-ES" altLang="de-DE" sz="2400" dirty="0">
                <a:solidFill>
                  <a:srgbClr val="004992"/>
                </a:solidFill>
                <a:latin typeface="Calibri Light"/>
              </a:rPr>
              <a:t>inconveniente:</a:t>
            </a:r>
            <a:r>
              <a:rPr lang="es-ES" altLang="de-DE" sz="2400" dirty="0">
                <a:solidFill>
                  <a:srgbClr val="333333"/>
                </a:solidFill>
                <a:latin typeface="Calibri Light"/>
              </a:rPr>
              <a:t> la pérdida de tiempo).</a:t>
            </a: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6" name="Slide Number Placeholder 5"/>
          <p:cNvSpPr>
            <a:spLocks noGrp="1"/>
          </p:cNvSpPr>
          <p:nvPr>
            <p:ph type="sldNum" sz="quarter" idx="12"/>
          </p:nvPr>
        </p:nvSpPr>
        <p:spPr/>
        <p:txBody>
          <a:bodyPr/>
          <a:lstStyle/>
          <a:p>
            <a:r>
              <a:rPr lang="de-DE" altLang="de-DE">
                <a:latin typeface="Calibri Light"/>
              </a:rPr>
              <a:t>6</a:t>
            </a:r>
          </a:p>
        </p:txBody>
      </p:sp>
    </p:spTree>
    <p:extLst>
      <p:ext uri="{BB962C8B-B14F-4D97-AF65-F5344CB8AC3E}">
        <p14:creationId xmlns:p14="http://schemas.microsoft.com/office/powerpoint/2010/main" val="36243059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altLang="de-DE" sz="3600">
                <a:latin typeface="Calibri Light"/>
              </a:rPr>
              <a:t>Inferencias sin tener el 100% de las pruebas</a:t>
            </a:r>
            <a:endParaRPr lang="de-DE" altLang="de-DE" sz="3600">
              <a:latin typeface="Calibri Light"/>
            </a:endParaRPr>
          </a:p>
        </p:txBody>
      </p:sp>
      <p:sp>
        <p:nvSpPr>
          <p:cNvPr id="2" name="Footer Placeholder 1"/>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3" name="Slide Number Placeholder 2"/>
          <p:cNvSpPr>
            <a:spLocks noGrp="1"/>
          </p:cNvSpPr>
          <p:nvPr>
            <p:ph type="sldNum" sz="quarter" idx="12"/>
          </p:nvPr>
        </p:nvSpPr>
        <p:spPr/>
        <p:txBody>
          <a:bodyPr/>
          <a:lstStyle/>
          <a:p>
            <a:r>
              <a:rPr lang="de-DE" altLang="de-DE">
                <a:latin typeface="Calibri Light"/>
              </a:rPr>
              <a:t>9</a:t>
            </a:r>
          </a:p>
        </p:txBody>
      </p:sp>
      <p:graphicFrame>
        <p:nvGraphicFramePr>
          <p:cNvPr id="6" name="Group 29"/>
          <p:cNvGraphicFramePr>
            <a:graphicFrameLocks noGrp="1"/>
          </p:cNvGraphicFramePr>
          <p:nvPr>
            <p:extLst>
              <p:ext uri="{D42A27DB-BD31-4B8C-83A1-F6EECF244321}">
                <p14:modId xmlns:p14="http://schemas.microsoft.com/office/powerpoint/2010/main" val="3530955864"/>
              </p:ext>
            </p:extLst>
          </p:nvPr>
        </p:nvGraphicFramePr>
        <p:xfrm>
          <a:off x="408955" y="2029968"/>
          <a:ext cx="11376000" cy="4480584"/>
        </p:xfrm>
        <a:graphic>
          <a:graphicData uri="http://schemas.openxmlformats.org/drawingml/2006/table">
            <a:tbl>
              <a:tblPr>
                <a:tableStyleId>{21E4AEA4-8DFA-4A89-87EB-49C32662AFE0}</a:tableStyleId>
              </a:tblPr>
              <a:tblGrid>
                <a:gridCol w="2731703">
                  <a:extLst>
                    <a:ext uri="{9D8B030D-6E8A-4147-A177-3AD203B41FA5}">
                      <a16:colId xmlns:a16="http://schemas.microsoft.com/office/drawing/2014/main" val="20000"/>
                    </a:ext>
                  </a:extLst>
                </a:gridCol>
                <a:gridCol w="2387497">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dirty="0">
                          <a:ln>
                            <a:noFill/>
                          </a:ln>
                          <a:solidFill>
                            <a:srgbClr val="000000"/>
                          </a:solidFill>
                          <a:effectLst/>
                          <a:latin typeface="Calibri Light"/>
                          <a:ea typeface="MS PGothic" pitchFamily="34" charset="-128"/>
                        </a:rPr>
                        <a:t>Evento</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000000"/>
                          </a:solidFill>
                          <a:effectLst/>
                          <a:latin typeface="Calibri Light"/>
                          <a:ea typeface="MS PGothic" pitchFamily="34" charset="-128"/>
                        </a:rPr>
                        <a:t>Explicación</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dirty="0">
                          <a:ln>
                            <a:noFill/>
                          </a:ln>
                          <a:solidFill>
                            <a:srgbClr val="000000"/>
                          </a:solidFill>
                          <a:effectLst/>
                          <a:latin typeface="Calibri Light"/>
                          <a:ea typeface="MS PGothic" pitchFamily="34" charset="-128"/>
                        </a:rPr>
                        <a:t>¿Está justificado? </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7373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400" b="0" i="0" u="none" strike="noStrike" cap="none" normalizeH="0" baseline="0">
                          <a:ln>
                            <a:noFill/>
                          </a:ln>
                          <a:solidFill>
                            <a:srgbClr val="333333"/>
                          </a:solidFill>
                          <a:effectLst/>
                          <a:latin typeface="Calibri Light"/>
                          <a:ea typeface="MS PGothic" pitchFamily="34" charset="-128"/>
                        </a:rPr>
                        <a:t>Un pequeño objeto flotando en el cielo por la mañana</a:t>
                      </a:r>
                      <a:endParaRPr kumimoji="0" lang="de-DE" sz="2400" b="0" i="0" u="none" strike="noStrike" cap="none" normalizeH="0" baseline="0" dirty="0">
                        <a:ln>
                          <a:noFill/>
                        </a:ln>
                        <a:solidFill>
                          <a:srgbClr val="333333"/>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333333"/>
                          </a:solidFill>
                          <a:effectLst/>
                          <a:latin typeface="Calibri Light"/>
                          <a:ea typeface="MS PGothic" pitchFamily="34" charset="-128"/>
                        </a:rPr>
                        <a:t>¿Un pájaro?</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400" b="1" i="0" u="none" strike="noStrike" cap="none" normalizeH="0" baseline="0" dirty="0">
                          <a:ln>
                            <a:noFill/>
                          </a:ln>
                          <a:solidFill>
                            <a:srgbClr val="004992"/>
                          </a:solidFill>
                          <a:effectLst/>
                          <a:latin typeface="Calibri Light"/>
                          <a:ea typeface="MS PGothic" pitchFamily="34" charset="-128"/>
                        </a:rPr>
                        <a:t>???</a:t>
                      </a:r>
                      <a:endParaRPr kumimoji="0" lang="de-DE" sz="2400" b="1" i="0" u="none" strike="noStrike" cap="none" normalizeH="0" baseline="0" dirty="0">
                        <a:ln>
                          <a:noFill/>
                        </a:ln>
                        <a:solidFill>
                          <a:srgbClr val="004992"/>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2860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400" b="0" i="0" u="none" strike="noStrike" cap="none" normalizeH="0" baseline="0">
                          <a:ln>
                            <a:noFill/>
                          </a:ln>
                          <a:solidFill>
                            <a:srgbClr val="333333"/>
                          </a:solidFill>
                          <a:effectLst/>
                          <a:latin typeface="Calibri Light"/>
                          <a:ea typeface="MS PGothic" pitchFamily="34" charset="-128"/>
                        </a:rPr>
                        <a:t>Los arbustos alrededor de su casa se mueven por la noche; ha habido ladrones en su vecindario</a:t>
                      </a:r>
                      <a:endParaRPr kumimoji="0" lang="de-DE" sz="2400" b="0" i="0" u="none" strike="noStrike" cap="none" normalizeH="0" baseline="0" dirty="0">
                        <a:ln>
                          <a:noFill/>
                        </a:ln>
                        <a:solidFill>
                          <a:srgbClr val="333333"/>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333333"/>
                          </a:solidFill>
                          <a:effectLst/>
                          <a:latin typeface="Calibri Light"/>
                          <a:ea typeface="MS PGothic" pitchFamily="34" charset="-128"/>
                        </a:rPr>
                        <a:t>¿Un ladrón?</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400" b="1" i="0" u="none" strike="noStrike" cap="none" normalizeH="0" baseline="0" dirty="0">
                          <a:ln>
                            <a:noFill/>
                          </a:ln>
                          <a:solidFill>
                            <a:srgbClr val="004992"/>
                          </a:solidFill>
                          <a:effectLst/>
                          <a:latin typeface="Calibri Light"/>
                          <a:ea typeface="MS PGothic" pitchFamily="34" charset="-128"/>
                        </a:rPr>
                        <a:t>???</a:t>
                      </a:r>
                      <a:endParaRPr kumimoji="0" lang="de-DE" sz="2400" b="1" i="0" u="none" strike="noStrike" cap="none" normalizeH="0" baseline="0" dirty="0">
                        <a:ln>
                          <a:noFill/>
                        </a:ln>
                        <a:solidFill>
                          <a:srgbClr val="004992"/>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8465700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altLang="de-DE" sz="3600">
                <a:latin typeface="Calibri Light"/>
              </a:rPr>
              <a:t>Inferencias sin tener el 100% de las pruebas</a:t>
            </a:r>
            <a:endParaRPr lang="de-DE" altLang="de-DE" sz="3600">
              <a:latin typeface="Calibri Light"/>
            </a:endParaRPr>
          </a:p>
        </p:txBody>
      </p:sp>
      <p:sp>
        <p:nvSpPr>
          <p:cNvPr id="2" name="Footer Placeholder 1"/>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3" name="Slide Number Placeholder 2"/>
          <p:cNvSpPr>
            <a:spLocks noGrp="1"/>
          </p:cNvSpPr>
          <p:nvPr>
            <p:ph type="sldNum" sz="quarter" idx="12"/>
          </p:nvPr>
        </p:nvSpPr>
        <p:spPr/>
        <p:txBody>
          <a:bodyPr/>
          <a:lstStyle/>
          <a:p>
            <a:r>
              <a:rPr lang="de-DE" altLang="de-DE">
                <a:latin typeface="Calibri Light"/>
              </a:rPr>
              <a:t>9</a:t>
            </a:r>
          </a:p>
        </p:txBody>
      </p:sp>
      <p:graphicFrame>
        <p:nvGraphicFramePr>
          <p:cNvPr id="6" name="Group 29"/>
          <p:cNvGraphicFramePr>
            <a:graphicFrameLocks noGrp="1"/>
          </p:cNvGraphicFramePr>
          <p:nvPr>
            <p:extLst>
              <p:ext uri="{D42A27DB-BD31-4B8C-83A1-F6EECF244321}">
                <p14:modId xmlns:p14="http://schemas.microsoft.com/office/powerpoint/2010/main" val="504873373"/>
              </p:ext>
            </p:extLst>
          </p:nvPr>
        </p:nvGraphicFramePr>
        <p:xfrm>
          <a:off x="408955" y="2029968"/>
          <a:ext cx="11376000" cy="4480584"/>
        </p:xfrm>
        <a:graphic>
          <a:graphicData uri="http://schemas.openxmlformats.org/drawingml/2006/table">
            <a:tbl>
              <a:tblPr>
                <a:tableStyleId>{21E4AEA4-8DFA-4A89-87EB-49C32662AFE0}</a:tableStyleId>
              </a:tblPr>
              <a:tblGrid>
                <a:gridCol w="2731703">
                  <a:extLst>
                    <a:ext uri="{9D8B030D-6E8A-4147-A177-3AD203B41FA5}">
                      <a16:colId xmlns:a16="http://schemas.microsoft.com/office/drawing/2014/main" val="20000"/>
                    </a:ext>
                  </a:extLst>
                </a:gridCol>
                <a:gridCol w="2387497">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dirty="0">
                          <a:ln>
                            <a:noFill/>
                          </a:ln>
                          <a:solidFill>
                            <a:srgbClr val="000000"/>
                          </a:solidFill>
                          <a:effectLst/>
                          <a:latin typeface="Calibri Light"/>
                          <a:ea typeface="MS PGothic" pitchFamily="34" charset="-128"/>
                        </a:rPr>
                        <a:t>Evento</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000000"/>
                          </a:solidFill>
                          <a:effectLst/>
                          <a:latin typeface="Calibri Light"/>
                          <a:ea typeface="MS PGothic" pitchFamily="34" charset="-128"/>
                        </a:rPr>
                        <a:t>Explicación</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000000"/>
                          </a:solidFill>
                          <a:effectLst/>
                          <a:latin typeface="Calibri Light"/>
                          <a:ea typeface="MS PGothic" pitchFamily="34" charset="-128"/>
                        </a:rPr>
                        <a:t>¿Está justificado? </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7373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400" b="0" i="0" u="none" strike="noStrike" cap="none" normalizeH="0" baseline="0">
                          <a:ln>
                            <a:noFill/>
                          </a:ln>
                          <a:solidFill>
                            <a:srgbClr val="333333"/>
                          </a:solidFill>
                          <a:effectLst/>
                          <a:latin typeface="Calibri Light"/>
                          <a:ea typeface="MS PGothic" pitchFamily="34" charset="-128"/>
                        </a:rPr>
                        <a:t>Un pequeño objeto flotando en el cielo por la mañana</a:t>
                      </a:r>
                      <a:endParaRPr kumimoji="0" lang="de-DE" sz="2400" b="0" i="0" u="none" strike="noStrike" cap="none" normalizeH="0" baseline="0" dirty="0">
                        <a:ln>
                          <a:noFill/>
                        </a:ln>
                        <a:solidFill>
                          <a:srgbClr val="333333"/>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333333"/>
                          </a:solidFill>
                          <a:effectLst/>
                          <a:latin typeface="Calibri Light"/>
                          <a:ea typeface="MS PGothic" pitchFamily="34" charset="-128"/>
                        </a:rPr>
                        <a:t>¿Un pájaro?</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400" b="1" i="0" u="none" strike="noStrike" cap="none" normalizeH="0" baseline="0" dirty="0">
                          <a:ln>
                            <a:noFill/>
                          </a:ln>
                          <a:solidFill>
                            <a:srgbClr val="333333"/>
                          </a:solidFill>
                          <a:effectLst/>
                          <a:latin typeface="Calibri Light"/>
                          <a:ea typeface="MS PGothic" pitchFamily="34" charset="-128"/>
                        </a:rPr>
                        <a:t>probable</a:t>
                      </a:r>
                      <a:r>
                        <a:rPr kumimoji="0" lang="es-ES" sz="2400" b="0" i="0" u="none" strike="noStrike" cap="none" normalizeH="0" baseline="0" dirty="0">
                          <a:ln>
                            <a:noFill/>
                          </a:ln>
                          <a:solidFill>
                            <a:srgbClr val="333333"/>
                          </a:solidFill>
                          <a:effectLst/>
                          <a:latin typeface="Calibri Light"/>
                          <a:ea typeface="MS PGothic" pitchFamily="34" charset="-128"/>
                        </a:rPr>
                        <a:t> – otras explicaciones (avión por control remoto); una interpretación falsa no sería importante…</a:t>
                      </a:r>
                      <a:endParaRPr kumimoji="0" lang="de-DE" sz="2400" b="0" i="0" u="none" strike="noStrike" cap="none" normalizeH="0" baseline="0" dirty="0">
                        <a:ln>
                          <a:noFill/>
                        </a:ln>
                        <a:solidFill>
                          <a:srgbClr val="333333"/>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2860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400" b="0" i="0" u="none" strike="noStrike" cap="none" normalizeH="0" baseline="0">
                          <a:ln>
                            <a:noFill/>
                          </a:ln>
                          <a:solidFill>
                            <a:srgbClr val="333333"/>
                          </a:solidFill>
                          <a:effectLst/>
                          <a:latin typeface="Calibri Light"/>
                          <a:ea typeface="MS PGothic" pitchFamily="34" charset="-128"/>
                        </a:rPr>
                        <a:t>Los arbustos alrededor de su casa se mueven por la noche; ha habido ladrones en su vecindario</a:t>
                      </a:r>
                      <a:endParaRPr kumimoji="0" lang="de-DE" sz="2400" b="0" i="0" u="none" strike="noStrike" cap="none" normalizeH="0" baseline="0" dirty="0">
                        <a:ln>
                          <a:noFill/>
                        </a:ln>
                        <a:solidFill>
                          <a:srgbClr val="333333"/>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333333"/>
                          </a:solidFill>
                          <a:effectLst/>
                          <a:latin typeface="Calibri Light"/>
                          <a:ea typeface="MS PGothic" pitchFamily="34" charset="-128"/>
                        </a:rPr>
                        <a:t>¿Un ladrón?</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400" b="1" i="0" u="none" strike="noStrike" cap="none" normalizeH="0" baseline="0" dirty="0">
                          <a:ln>
                            <a:noFill/>
                          </a:ln>
                          <a:solidFill>
                            <a:srgbClr val="004992"/>
                          </a:solidFill>
                          <a:effectLst/>
                          <a:latin typeface="Calibri Light"/>
                          <a:ea typeface="MS PGothic" pitchFamily="34" charset="-128"/>
                        </a:rPr>
                        <a:t>???</a:t>
                      </a:r>
                      <a:endParaRPr kumimoji="0" lang="de-DE" sz="2400" b="1" i="0" u="none" strike="noStrike" cap="none" normalizeH="0" baseline="0" dirty="0">
                        <a:ln>
                          <a:noFill/>
                        </a:ln>
                        <a:solidFill>
                          <a:srgbClr val="004992"/>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altLang="de-DE" sz="3600">
                <a:latin typeface="Calibri Light"/>
              </a:rPr>
              <a:t>Inferencias sin tener el 100% de las pruebas</a:t>
            </a:r>
            <a:endParaRPr lang="de-DE" altLang="de-DE" sz="3600">
              <a:latin typeface="Calibri Light"/>
            </a:endParaRPr>
          </a:p>
        </p:txBody>
      </p:sp>
      <p:sp>
        <p:nvSpPr>
          <p:cNvPr id="2" name="Footer Placeholder 1"/>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3" name="Slide Number Placeholder 2"/>
          <p:cNvSpPr>
            <a:spLocks noGrp="1"/>
          </p:cNvSpPr>
          <p:nvPr>
            <p:ph type="sldNum" sz="quarter" idx="12"/>
          </p:nvPr>
        </p:nvSpPr>
        <p:spPr/>
        <p:txBody>
          <a:bodyPr/>
          <a:lstStyle/>
          <a:p>
            <a:r>
              <a:rPr lang="de-DE" altLang="de-DE">
                <a:latin typeface="Calibri Light"/>
              </a:rPr>
              <a:t>9</a:t>
            </a:r>
          </a:p>
        </p:txBody>
      </p:sp>
      <p:graphicFrame>
        <p:nvGraphicFramePr>
          <p:cNvPr id="6" name="Group 29"/>
          <p:cNvGraphicFramePr>
            <a:graphicFrameLocks noGrp="1"/>
          </p:cNvGraphicFramePr>
          <p:nvPr>
            <p:extLst>
              <p:ext uri="{D42A27DB-BD31-4B8C-83A1-F6EECF244321}">
                <p14:modId xmlns:p14="http://schemas.microsoft.com/office/powerpoint/2010/main" val="2723288419"/>
              </p:ext>
            </p:extLst>
          </p:nvPr>
        </p:nvGraphicFramePr>
        <p:xfrm>
          <a:off x="408955" y="2029968"/>
          <a:ext cx="11376000" cy="4480584"/>
        </p:xfrm>
        <a:graphic>
          <a:graphicData uri="http://schemas.openxmlformats.org/drawingml/2006/table">
            <a:tbl>
              <a:tblPr>
                <a:tableStyleId>{21E4AEA4-8DFA-4A89-87EB-49C32662AFE0}</a:tableStyleId>
              </a:tblPr>
              <a:tblGrid>
                <a:gridCol w="2731703">
                  <a:extLst>
                    <a:ext uri="{9D8B030D-6E8A-4147-A177-3AD203B41FA5}">
                      <a16:colId xmlns:a16="http://schemas.microsoft.com/office/drawing/2014/main" val="20000"/>
                    </a:ext>
                  </a:extLst>
                </a:gridCol>
                <a:gridCol w="2387497">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dirty="0">
                          <a:ln>
                            <a:noFill/>
                          </a:ln>
                          <a:solidFill>
                            <a:srgbClr val="000000"/>
                          </a:solidFill>
                          <a:effectLst/>
                          <a:latin typeface="Calibri Light"/>
                          <a:ea typeface="MS PGothic" pitchFamily="34" charset="-128"/>
                        </a:rPr>
                        <a:t>Evento</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000000"/>
                          </a:solidFill>
                          <a:effectLst/>
                          <a:latin typeface="Calibri Light"/>
                          <a:ea typeface="MS PGothic" pitchFamily="34" charset="-128"/>
                        </a:rPr>
                        <a:t>Explicación</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000000"/>
                          </a:solidFill>
                          <a:effectLst/>
                          <a:latin typeface="Calibri Light"/>
                          <a:ea typeface="MS PGothic" pitchFamily="34" charset="-128"/>
                        </a:rPr>
                        <a:t>¿Está justificado? </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7373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400" b="0" i="0" u="none" strike="noStrike" cap="none" normalizeH="0" baseline="0" dirty="0">
                          <a:ln>
                            <a:noFill/>
                          </a:ln>
                          <a:solidFill>
                            <a:srgbClr val="333333"/>
                          </a:solidFill>
                          <a:effectLst/>
                          <a:latin typeface="Calibri Light"/>
                          <a:ea typeface="MS PGothic" pitchFamily="34" charset="-128"/>
                        </a:rPr>
                        <a:t>Un pequeño objeto flotando en el cielo por la mañana</a:t>
                      </a:r>
                      <a:endParaRPr kumimoji="0" lang="de-DE" sz="2400" b="0" i="0" u="none" strike="noStrike" cap="none" normalizeH="0" baseline="0" dirty="0">
                        <a:ln>
                          <a:noFill/>
                        </a:ln>
                        <a:solidFill>
                          <a:srgbClr val="333333"/>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dirty="0">
                          <a:ln>
                            <a:noFill/>
                          </a:ln>
                          <a:solidFill>
                            <a:srgbClr val="333333"/>
                          </a:solidFill>
                          <a:effectLst/>
                          <a:latin typeface="Calibri Light"/>
                          <a:ea typeface="MS PGothic" pitchFamily="34" charset="-128"/>
                        </a:rPr>
                        <a:t>¿Un pájaro?</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400" b="1" i="0" u="none" strike="noStrike" cap="none" normalizeH="0" baseline="0" dirty="0">
                          <a:ln>
                            <a:noFill/>
                          </a:ln>
                          <a:solidFill>
                            <a:srgbClr val="333333"/>
                          </a:solidFill>
                          <a:effectLst/>
                          <a:latin typeface="Calibri Light"/>
                          <a:ea typeface="MS PGothic" pitchFamily="34" charset="-128"/>
                        </a:rPr>
                        <a:t>probable</a:t>
                      </a:r>
                      <a:r>
                        <a:rPr kumimoji="0" lang="es-ES" sz="2400" b="0" i="0" u="none" strike="noStrike" cap="none" normalizeH="0" baseline="0" dirty="0">
                          <a:ln>
                            <a:noFill/>
                          </a:ln>
                          <a:solidFill>
                            <a:srgbClr val="333333"/>
                          </a:solidFill>
                          <a:effectLst/>
                          <a:latin typeface="Calibri Light"/>
                          <a:ea typeface="MS PGothic" pitchFamily="34" charset="-128"/>
                        </a:rPr>
                        <a:t> – otras explicaciones (avión por control remoto); una interpretación falsa no sería importante…</a:t>
                      </a:r>
                      <a:endParaRPr kumimoji="0" lang="de-DE" sz="2400" b="0" i="0" u="none" strike="noStrike" cap="none" normalizeH="0" baseline="0" dirty="0">
                        <a:ln>
                          <a:noFill/>
                        </a:ln>
                        <a:solidFill>
                          <a:srgbClr val="333333"/>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400" b="0" i="0" u="none" strike="noStrike" cap="none" normalizeH="0" baseline="0" dirty="0">
                          <a:ln>
                            <a:noFill/>
                          </a:ln>
                          <a:solidFill>
                            <a:srgbClr val="333333"/>
                          </a:solidFill>
                          <a:effectLst/>
                          <a:latin typeface="Calibri Light"/>
                          <a:ea typeface="MS PGothic" pitchFamily="34" charset="-128"/>
                        </a:rPr>
                        <a:t>Los arbustos alrededor de su casa se mueven por la noche; ha habido ladrones en su vecindario</a:t>
                      </a:r>
                      <a:endParaRPr kumimoji="0" lang="de-DE" sz="2400" b="0" i="0" u="none" strike="noStrike" cap="none" normalizeH="0" baseline="0" dirty="0">
                        <a:ln>
                          <a:noFill/>
                        </a:ln>
                        <a:solidFill>
                          <a:srgbClr val="333333"/>
                        </a:solidFill>
                        <a:effectLst/>
                        <a:latin typeface="Calibri Light"/>
                        <a:ea typeface="MS PGothic" pitchFamily="34" charset="-128"/>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dirty="0">
                          <a:ln>
                            <a:noFill/>
                          </a:ln>
                          <a:solidFill>
                            <a:srgbClr val="333333"/>
                          </a:solidFill>
                          <a:effectLst/>
                          <a:latin typeface="Calibri Light"/>
                          <a:ea typeface="MS PGothic" pitchFamily="34" charset="-128"/>
                        </a:rPr>
                        <a:t>¿Un ladrón?</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400" b="1" i="0" u="none" strike="noStrike" cap="none" normalizeH="0" baseline="0" dirty="0">
                          <a:ln>
                            <a:noFill/>
                          </a:ln>
                          <a:solidFill>
                            <a:srgbClr val="333333"/>
                          </a:solidFill>
                          <a:effectLst/>
                          <a:latin typeface="Calibri Light"/>
                          <a:ea typeface="MS PGothic" pitchFamily="34" charset="-128"/>
                        </a:rPr>
                        <a:t>puede ser </a:t>
                      </a:r>
                      <a:r>
                        <a:rPr kumimoji="0" lang="es-ES" sz="2400" b="0" i="0" u="none" strike="noStrike" cap="none" normalizeH="0" baseline="0" dirty="0">
                          <a:ln>
                            <a:noFill/>
                          </a:ln>
                          <a:solidFill>
                            <a:srgbClr val="333333"/>
                          </a:solidFill>
                          <a:effectLst/>
                          <a:latin typeface="Calibri Light"/>
                          <a:ea typeface="MS PGothic" pitchFamily="34" charset="-128"/>
                        </a:rPr>
                        <a:t>– pero hay otras explicaciones posibles (ej. Un gato en los arbustos, el viento) – tener en cuenta que acciones como tirar una piedra pueden ser trascendentales (ej. Hacerle daño a la mascota de su vecino). </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26660520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Group 2"/>
          <p:cNvGraphicFramePr>
            <a:graphicFrameLocks noGrp="1"/>
          </p:cNvGraphicFramePr>
          <p:nvPr>
            <p:extLst>
              <p:ext uri="{D42A27DB-BD31-4B8C-83A1-F6EECF244321}">
                <p14:modId xmlns:p14="http://schemas.microsoft.com/office/powerpoint/2010/main" val="331445995"/>
              </p:ext>
            </p:extLst>
          </p:nvPr>
        </p:nvGraphicFramePr>
        <p:xfrm>
          <a:off x="408955" y="2029968"/>
          <a:ext cx="11376000" cy="4480560"/>
        </p:xfrm>
        <a:graphic>
          <a:graphicData uri="http://schemas.openxmlformats.org/drawingml/2006/table">
            <a:tbl>
              <a:tblPr>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ea typeface="ＭＳ Ｐゴシック" charset="0"/>
                        </a:rPr>
                        <a:t>Dominio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ea typeface="ＭＳ Ｐゴシック" charset="0"/>
                        </a:rPr>
                        <a:t>Ejemplo</a:t>
                      </a:r>
                      <a:endParaRPr kumimoji="0" lang="de-DE" sz="2000" b="0" i="0" u="none" strike="noStrike" cap="none" normalizeH="0" baseline="0" dirty="0">
                        <a:ln>
                          <a:noFill/>
                        </a:ln>
                        <a:solidFill>
                          <a:srgbClr val="000000"/>
                        </a:solidFill>
                        <a:effectLst/>
                        <a:latin typeface="Calibri Light"/>
                        <a:ea typeface="ＭＳ Ｐゴシック"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charset="0"/>
                        </a:rPr>
                        <a:t>Historia</a:t>
                      </a:r>
                      <a:endParaRPr kumimoji="0" lang="de-DE" sz="2000" b="0" i="0" u="none" strike="noStrike" cap="none" normalizeH="0" baseline="0" dirty="0">
                        <a:ln>
                          <a:noFill/>
                        </a:ln>
                        <a:solidFill>
                          <a:srgbClr val="333333"/>
                        </a:solidFill>
                        <a:effectLst/>
                        <a:latin typeface="Calibri Light"/>
                        <a:ea typeface="ＭＳ Ｐゴシック"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4992"/>
                          </a:solidFill>
                          <a:effectLst/>
                          <a:latin typeface="Calibri Light"/>
                          <a:ea typeface="ＭＳ Ｐゴシック" charset="0"/>
                        </a:rPr>
                        <a:t>???</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2000" b="0" i="0" u="none" strike="noStrike" cap="none" normalizeH="0" baseline="0" dirty="0">
                        <a:ln>
                          <a:noFill/>
                        </a:ln>
                        <a:solidFill>
                          <a:srgbClr val="333333"/>
                        </a:solidFill>
                        <a:effectLst/>
                        <a:latin typeface="Calibri Light"/>
                        <a:ea typeface="ＭＳ Ｐゴシック"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charset="0"/>
                        </a:rPr>
                        <a:t>Medios de </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charset="0"/>
                        </a:rPr>
                        <a:t>comunicación</a:t>
                      </a:r>
                      <a:endParaRPr kumimoji="0" lang="de-DE" sz="2000" b="0" i="0" u="none" strike="noStrike" cap="none" normalizeH="0" baseline="0" dirty="0">
                        <a:ln>
                          <a:noFill/>
                        </a:ln>
                        <a:solidFill>
                          <a:srgbClr val="333333"/>
                        </a:solidFill>
                        <a:effectLst/>
                        <a:latin typeface="Calibri Light"/>
                        <a:ea typeface="ＭＳ Ｐゴシック"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4992"/>
                          </a:solidFill>
                          <a:effectLst/>
                          <a:latin typeface="Calibri Light"/>
                          <a:ea typeface="ＭＳ Ｐゴシック" charset="0"/>
                        </a:rPr>
                        <a:t>???</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2000" b="0" i="0" u="none" strike="noStrike" cap="none" normalizeH="0" baseline="0" dirty="0">
                        <a:ln>
                          <a:noFill/>
                        </a:ln>
                        <a:solidFill>
                          <a:srgbClr val="333333"/>
                        </a:solidFill>
                        <a:effectLst/>
                        <a:latin typeface="Calibri Light"/>
                        <a:ea typeface="ＭＳ Ｐゴシック"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Saltar a Conclusiones: En Acción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04" name="Text Box 23"/>
          <p:cNvSpPr txBox="1">
            <a:spLocks noChangeArrowheads="1"/>
          </p:cNvSpPr>
          <p:nvPr/>
        </p:nvSpPr>
        <p:spPr bwMode="auto">
          <a:xfrm>
            <a:off x="5866812" y="4235451"/>
            <a:ext cx="6377060"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ct val="0"/>
              </a:spcBef>
              <a:buClrTx/>
              <a:buFontTx/>
              <a:buNone/>
            </a:pPr>
            <a:r>
              <a:rPr lang="es-ES" altLang="de-DE" sz="1800" dirty="0">
                <a:solidFill>
                  <a:schemeClr val="bg1"/>
                </a:solidFill>
                <a:latin typeface="Calibri Light"/>
              </a:rPr>
              <a:t>En 1938 el programa de radio La guerra de los mundos, de </a:t>
            </a:r>
            <a:r>
              <a:rPr lang="es-ES" altLang="de-DE" sz="1800" dirty="0" err="1">
                <a:solidFill>
                  <a:schemeClr val="bg1"/>
                </a:solidFill>
                <a:latin typeface="Calibri Light"/>
              </a:rPr>
              <a:t>Orson</a:t>
            </a:r>
            <a:r>
              <a:rPr lang="es-ES" altLang="de-DE" sz="1800" dirty="0">
                <a:solidFill>
                  <a:schemeClr val="bg1"/>
                </a:solidFill>
                <a:latin typeface="Calibri Light"/>
              </a:rPr>
              <a:t> Welles, causó un ataque masivo de pánico en Nueva York, ya que muchos oyentes creyeron que la tierra estaba siendo atacada realmente por extraterrestres.</a:t>
            </a:r>
          </a:p>
          <a:p>
            <a:pPr eaLnBrk="1" hangingPunct="1">
              <a:spcBef>
                <a:spcPct val="0"/>
              </a:spcBef>
              <a:buClrTx/>
              <a:buFontTx/>
              <a:buNone/>
            </a:pPr>
            <a:r>
              <a:rPr lang="es-ES" altLang="de-DE" sz="1800" dirty="0">
                <a:solidFill>
                  <a:schemeClr val="bg1"/>
                </a:solidFill>
                <a:latin typeface="Calibri Light"/>
              </a:rPr>
              <a:t>Suposición falsa: lo que sale en la radio debe ser real!</a:t>
            </a:r>
            <a:endParaRPr lang="de-DE" altLang="de-DE" sz="1800" dirty="0">
              <a:solidFill>
                <a:schemeClr val="bg1"/>
              </a:solidFill>
              <a:latin typeface="Calibri Ligh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Saltar a Conclusiones: En Acción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11</a:t>
            </a:r>
          </a:p>
        </p:txBody>
      </p:sp>
      <p:graphicFrame>
        <p:nvGraphicFramePr>
          <p:cNvPr id="7" name="Group 2"/>
          <p:cNvGraphicFramePr>
            <a:graphicFrameLocks noGrp="1"/>
          </p:cNvGraphicFramePr>
          <p:nvPr>
            <p:extLst>
              <p:ext uri="{D42A27DB-BD31-4B8C-83A1-F6EECF244321}">
                <p14:modId xmlns:p14="http://schemas.microsoft.com/office/powerpoint/2010/main" val="1907079679"/>
              </p:ext>
            </p:extLst>
          </p:nvPr>
        </p:nvGraphicFramePr>
        <p:xfrm>
          <a:off x="408955" y="2029968"/>
          <a:ext cx="11376000" cy="4480560"/>
        </p:xfrm>
        <a:graphic>
          <a:graphicData uri="http://schemas.openxmlformats.org/drawingml/2006/table">
            <a:tbl>
              <a:tblPr>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ea typeface="MS PGothic" pitchFamily="34" charset="-128"/>
                        </a:rPr>
                        <a:t>Dominio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ea typeface="MS PGothic" pitchFamily="34" charset="-128"/>
                        </a:rPr>
                        <a:t>Ejemplo</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ea typeface="MS PGothic" pitchFamily="34" charset="-128"/>
                        </a:rPr>
                        <a:t>Historia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es-ES" sz="2000" b="0" i="0" u="none" strike="noStrike" cap="none" normalizeH="0" baseline="0" dirty="0">
                          <a:ln>
                            <a:noFill/>
                          </a:ln>
                          <a:solidFill>
                            <a:srgbClr val="004992"/>
                          </a:solidFill>
                          <a:effectLst/>
                          <a:latin typeface="Calibri Light"/>
                          <a:ea typeface="MS PGothic" pitchFamily="34" charset="-128"/>
                        </a:rPr>
                        <a:t>Juicios de brujas en la época medieval: </a:t>
                      </a:r>
                    </a:p>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es-ES" sz="2000" b="0" i="0" u="none" strike="noStrike" cap="none" normalizeH="0" baseline="0" dirty="0">
                          <a:ln>
                            <a:noFill/>
                          </a:ln>
                          <a:solidFill>
                            <a:srgbClr val="333333"/>
                          </a:solidFill>
                          <a:effectLst/>
                          <a:latin typeface="Calibri Light"/>
                          <a:ea typeface="MS PGothic" pitchFamily="34" charset="-128"/>
                        </a:rPr>
                        <a:t>Las mujeres eran acusadas de ser brujas a menudo sólo por ser viejas o ser pelirrojas.</a:t>
                      </a:r>
                    </a:p>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es-ES" sz="2000" b="0" i="0" u="none" strike="noStrike" cap="none" normalizeH="0" baseline="0" dirty="0">
                          <a:ln>
                            <a:noFill/>
                          </a:ln>
                          <a:solidFill>
                            <a:srgbClr val="004992"/>
                          </a:solidFill>
                          <a:effectLst/>
                          <a:latin typeface="Calibri Light"/>
                          <a:ea typeface="MS PGothic" pitchFamily="34" charset="-128"/>
                        </a:rPr>
                        <a:t>La era McCarthy (EEUU, 1950s): </a:t>
                      </a:r>
                    </a:p>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es-ES" sz="2000" b="0" i="0" u="none" strike="noStrike" cap="none" normalizeH="0" baseline="0" dirty="0">
                          <a:ln>
                            <a:noFill/>
                          </a:ln>
                          <a:solidFill>
                            <a:srgbClr val="333333"/>
                          </a:solidFill>
                          <a:effectLst/>
                          <a:latin typeface="Calibri Light"/>
                          <a:ea typeface="MS PGothic" pitchFamily="34" charset="-128"/>
                        </a:rPr>
                        <a:t>La expresión de ideas liberales llevó a muchas acusaciones falsas (ser comunista).</a:t>
                      </a:r>
                      <a:endParaRPr kumimoji="0" lang="de-DE" sz="2000" b="0" i="0" u="none" strike="noStrike" cap="none" normalizeH="0" baseline="0" dirty="0">
                        <a:ln>
                          <a:noFill/>
                        </a:ln>
                        <a:solidFill>
                          <a:srgbClr val="333333"/>
                        </a:solidFill>
                        <a:effectLst/>
                        <a:latin typeface="Calibri Light"/>
                        <a:ea typeface="MS PGothic"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MS PGothic" pitchFamily="34" charset="-128"/>
                        </a:rPr>
                        <a:t>Medios de </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MS PGothic" pitchFamily="34" charset="-128"/>
                        </a:rPr>
                        <a:t>comunicación</a:t>
                      </a:r>
                      <a:endParaRPr kumimoji="0" lang="de-DE" sz="2000" b="0" i="0" u="none" strike="noStrike" cap="none" normalizeH="0" baseline="0" dirty="0">
                        <a:ln>
                          <a:noFill/>
                        </a:ln>
                        <a:solidFill>
                          <a:srgbClr val="333333"/>
                        </a:solidFill>
                        <a:effectLst/>
                        <a:latin typeface="Calibri Light"/>
                        <a:ea typeface="MS PGothic"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4992"/>
                          </a:solidFill>
                          <a:effectLst/>
                          <a:latin typeface="Calibri Light"/>
                          <a:ea typeface="MS PGothic" pitchFamily="34" charset="-128"/>
                        </a:rPr>
                        <a:t>???</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2000" b="0" i="0" u="none" strike="noStrike" cap="none" normalizeH="0" baseline="0" dirty="0">
                        <a:ln>
                          <a:noFill/>
                        </a:ln>
                        <a:solidFill>
                          <a:srgbClr val="333333"/>
                        </a:solidFill>
                        <a:effectLst/>
                        <a:latin typeface="Calibri Light"/>
                        <a:ea typeface="MS PGothic"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Group 75"/>
          <p:cNvGraphicFramePr>
            <a:graphicFrameLocks noGrp="1"/>
          </p:cNvGraphicFramePr>
          <p:nvPr>
            <p:extLst>
              <p:ext uri="{D42A27DB-BD31-4B8C-83A1-F6EECF244321}">
                <p14:modId xmlns:p14="http://schemas.microsoft.com/office/powerpoint/2010/main" val="2641408914"/>
              </p:ext>
            </p:extLst>
          </p:nvPr>
        </p:nvGraphicFramePr>
        <p:xfrm>
          <a:off x="408955" y="2029968"/>
          <a:ext cx="11376000" cy="4480560"/>
        </p:xfrm>
        <a:graphic>
          <a:graphicData uri="http://schemas.openxmlformats.org/drawingml/2006/table">
            <a:tbl>
              <a:tblPr>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ea typeface="MS PGothic" pitchFamily="34" charset="-128"/>
                        </a:rPr>
                        <a:t>Dominio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ea typeface="MS PGothic" pitchFamily="34" charset="-128"/>
                        </a:rPr>
                        <a:t>Ejemplo</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ea typeface="MS PGothic" pitchFamily="34" charset="-128"/>
                        </a:rPr>
                        <a:t>Historia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es-ES" sz="2000" b="0" i="0" u="none" strike="noStrike" cap="none" normalizeH="0" baseline="0" dirty="0">
                          <a:ln>
                            <a:noFill/>
                          </a:ln>
                          <a:solidFill>
                            <a:srgbClr val="004992"/>
                          </a:solidFill>
                          <a:effectLst/>
                          <a:latin typeface="Calibri Light"/>
                          <a:ea typeface="MS PGothic" pitchFamily="34" charset="-128"/>
                        </a:rPr>
                        <a:t>Juicios de brujas en la época medieval: </a:t>
                      </a:r>
                    </a:p>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es-ES" sz="2000" b="0" i="0" u="none" strike="noStrike" cap="none" normalizeH="0" baseline="0" dirty="0">
                          <a:ln>
                            <a:noFill/>
                          </a:ln>
                          <a:solidFill>
                            <a:srgbClr val="333333"/>
                          </a:solidFill>
                          <a:effectLst/>
                          <a:latin typeface="Calibri Light"/>
                          <a:ea typeface="MS PGothic" pitchFamily="34" charset="-128"/>
                        </a:rPr>
                        <a:t>Las mujeres eran acusadas de ser brujas a menudo sólo por ser viejas o ser pelirrojas.</a:t>
                      </a:r>
                    </a:p>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es-ES" sz="2000" b="0" i="0" u="none" strike="noStrike" cap="none" normalizeH="0" baseline="0" dirty="0">
                          <a:ln>
                            <a:noFill/>
                          </a:ln>
                          <a:solidFill>
                            <a:srgbClr val="004992"/>
                          </a:solidFill>
                          <a:effectLst/>
                          <a:latin typeface="Calibri Light"/>
                          <a:ea typeface="MS PGothic" pitchFamily="34" charset="-128"/>
                        </a:rPr>
                        <a:t>La era McCarthy (EEUU, 1950s): </a:t>
                      </a:r>
                    </a:p>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es-ES" sz="2000" b="0" i="0" u="none" strike="noStrike" cap="none" normalizeH="0" baseline="0" dirty="0">
                          <a:ln>
                            <a:noFill/>
                          </a:ln>
                          <a:solidFill>
                            <a:srgbClr val="333333"/>
                          </a:solidFill>
                          <a:effectLst/>
                          <a:latin typeface="Calibri Light"/>
                          <a:ea typeface="MS PGothic" pitchFamily="34" charset="-128"/>
                        </a:rPr>
                        <a:t>La expresión de ideas liberales llevó a muchas acusaciones falsas (ser comunista).</a:t>
                      </a:r>
                      <a:endParaRPr kumimoji="0" lang="de-DE" sz="2000" b="0" i="0" u="none" strike="noStrike" cap="none" normalizeH="0" baseline="0" dirty="0">
                        <a:ln>
                          <a:noFill/>
                        </a:ln>
                        <a:solidFill>
                          <a:srgbClr val="333333"/>
                        </a:solidFill>
                        <a:effectLst/>
                        <a:latin typeface="Calibri Light"/>
                        <a:ea typeface="MS PGothic"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MS PGothic" pitchFamily="34" charset="-128"/>
                        </a:rPr>
                        <a:t>Medios de </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MS PGothic" pitchFamily="34" charset="-128"/>
                        </a:rPr>
                        <a:t>comunicación</a:t>
                      </a:r>
                      <a:endParaRPr kumimoji="0" lang="de-DE" sz="2000" b="0" i="0" u="none" strike="noStrike" cap="none" normalizeH="0" baseline="0" dirty="0">
                        <a:ln>
                          <a:noFill/>
                        </a:ln>
                        <a:solidFill>
                          <a:srgbClr val="333333"/>
                        </a:solidFill>
                        <a:effectLst/>
                        <a:latin typeface="Calibri Light"/>
                        <a:ea typeface="MS PGothic"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4992"/>
                          </a:solidFill>
                          <a:effectLst/>
                          <a:latin typeface="Calibri Light"/>
                          <a:ea typeface="MS PGothic" pitchFamily="34" charset="-128"/>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13329" name="Text Box 24"/>
          <p:cNvSpPr txBox="1">
            <a:spLocks noChangeArrowheads="1"/>
          </p:cNvSpPr>
          <p:nvPr/>
        </p:nvSpPr>
        <p:spPr bwMode="auto">
          <a:xfrm>
            <a:off x="5305499" y="4581128"/>
            <a:ext cx="637706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buClrTx/>
              <a:buFontTx/>
              <a:buNone/>
            </a:pPr>
            <a:r>
              <a:rPr lang="es-ES" altLang="de-DE" sz="2000" dirty="0">
                <a:latin typeface="Calibri Light"/>
              </a:rPr>
              <a:t>En 1938 el programa de radio La guerra de los mundos, de </a:t>
            </a:r>
            <a:r>
              <a:rPr lang="es-ES" altLang="de-DE" sz="2000" dirty="0" err="1">
                <a:latin typeface="Calibri Light"/>
              </a:rPr>
              <a:t>Orson</a:t>
            </a:r>
            <a:r>
              <a:rPr lang="es-ES" altLang="de-DE" sz="2000" dirty="0">
                <a:latin typeface="Calibri Light"/>
              </a:rPr>
              <a:t> Welles, provocó un ataque masivo de pánico en Nueva York, ya que muchos oyentes creyeron que la tierra estaba siendo atacada realmente por extraterrestres.</a:t>
            </a:r>
          </a:p>
          <a:p>
            <a:pPr eaLnBrk="1" hangingPunct="1">
              <a:spcBef>
                <a:spcPts val="1200"/>
              </a:spcBef>
              <a:buClrTx/>
              <a:buFontTx/>
              <a:buNone/>
            </a:pPr>
            <a:r>
              <a:rPr lang="es-ES" altLang="de-DE" sz="2000" dirty="0">
                <a:solidFill>
                  <a:srgbClr val="004992"/>
                </a:solidFill>
                <a:latin typeface="Calibri Light"/>
              </a:rPr>
              <a:t>Suposición falsa: </a:t>
            </a:r>
            <a:r>
              <a:rPr lang="es-ES" altLang="de-DE" sz="2000" dirty="0">
                <a:latin typeface="Calibri Light"/>
              </a:rPr>
              <a:t>¡lo que sale en la radio debe ser real!</a:t>
            </a:r>
            <a:endParaRPr lang="de-DE" altLang="de-DE" sz="2000" dirty="0">
              <a:latin typeface="Calibri Ligh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Saltar a Conclusiones: En Acción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12</a:t>
            </a:r>
          </a:p>
        </p:txBody>
      </p:sp>
      <p:pic>
        <p:nvPicPr>
          <p:cNvPr id="9" name="Picture 72" descr="Jonathan Lehrfeld - flickr - War of the Worlds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89285" y="4545124"/>
            <a:ext cx="182514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2" name="Rechteck 9"/>
          <p:cNvSpPr>
            <a:spLocks noChangeArrowheads="1"/>
          </p:cNvSpPr>
          <p:nvPr/>
        </p:nvSpPr>
        <p:spPr bwMode="auto">
          <a:xfrm>
            <a:off x="408955" y="6187207"/>
            <a:ext cx="1137600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algn="r" eaLnBrk="1" hangingPunct="1">
              <a:spcBef>
                <a:spcPct val="0"/>
              </a:spcBef>
              <a:buClrTx/>
              <a:buFontTx/>
              <a:buNone/>
            </a:pPr>
            <a:r>
              <a:rPr lang="es-ES" altLang="de-DE" sz="1600" dirty="0">
                <a:latin typeface="Calibri Light"/>
              </a:rPr>
              <a:t>(para un ejercicio alternativo ir al final de la presentación)</a:t>
            </a:r>
            <a:endParaRPr lang="en-US" altLang="de-DE" sz="1600" dirty="0">
              <a:latin typeface="Calibri Light"/>
            </a:endParaRPr>
          </a:p>
        </p:txBody>
      </p:sp>
      <p:sp>
        <p:nvSpPr>
          <p:cNvPr id="2" name="Title 1"/>
          <p:cNvSpPr>
            <a:spLocks noGrp="1"/>
          </p:cNvSpPr>
          <p:nvPr>
            <p:ph type="title"/>
          </p:nvPr>
        </p:nvSpPr>
        <p:spPr/>
        <p:txBody>
          <a:bodyPr/>
          <a:lstStyle/>
          <a:p>
            <a:r>
              <a:rPr lang="es-ES" sz="3600" dirty="0"/>
              <a:t>¿Hay pistas en los billetes de un dólar que hagan pensar en sociedades secretas infiltradas en los EEUU?</a:t>
            </a:r>
            <a:br>
              <a:rPr lang="es-ES" sz="3600" dirty="0"/>
            </a:br>
            <a:r>
              <a:rPr lang="es-ES" dirty="0"/>
              <a:t> - Mitos Modernos -</a:t>
            </a:r>
            <a:endParaRPr lang="en-US" dirty="0"/>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13</a:t>
            </a:r>
          </a:p>
        </p:txBody>
      </p:sp>
      <p:pic>
        <p:nvPicPr>
          <p:cNvPr id="1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5907" y="2538476"/>
            <a:ext cx="4023360" cy="3626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7" name="Group 38"/>
          <p:cNvGraphicFramePr>
            <a:graphicFrameLocks noGrp="1"/>
          </p:cNvGraphicFramePr>
          <p:nvPr>
            <p:extLst>
              <p:ext uri="{D42A27DB-BD31-4B8C-83A1-F6EECF244321}">
                <p14:modId xmlns:p14="http://schemas.microsoft.com/office/powerpoint/2010/main" val="1544398228"/>
              </p:ext>
            </p:extLst>
          </p:nvPr>
        </p:nvGraphicFramePr>
        <p:xfrm>
          <a:off x="408955" y="2743200"/>
          <a:ext cx="11376000" cy="4008120"/>
        </p:xfrm>
        <a:graphic>
          <a:graphicData uri="http://schemas.openxmlformats.org/drawingml/2006/table">
            <a:tbl>
              <a:tblPr>
                <a:tableStyleId>{21E4AEA4-8DFA-4A89-87EB-49C32662AFE0}</a:tableStyleId>
              </a:tblPr>
              <a:tblGrid>
                <a:gridCol w="6152125">
                  <a:extLst>
                    <a:ext uri="{9D8B030D-6E8A-4147-A177-3AD203B41FA5}">
                      <a16:colId xmlns:a16="http://schemas.microsoft.com/office/drawing/2014/main" val="20000"/>
                    </a:ext>
                  </a:extLst>
                </a:gridCol>
                <a:gridCol w="5223875">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ea typeface="ＭＳ Ｐゴシック" pitchFamily="34" charset="-128"/>
                        </a:rPr>
                        <a:t>A favor</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ea typeface="ＭＳ Ｐゴシック" pitchFamily="34" charset="-128"/>
                        </a:rPr>
                        <a:t>“Evidencia”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611880">
                <a:tc>
                  <a:txBody>
                    <a:bodyPr/>
                    <a:lstStyle/>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es-ES" sz="1800" b="0" i="0" u="none" strike="noStrike" cap="none" normalizeH="0" baseline="0" dirty="0">
                          <a:ln>
                            <a:noFill/>
                          </a:ln>
                          <a:solidFill>
                            <a:srgbClr val="333333"/>
                          </a:solidFill>
                          <a:effectLst/>
                          <a:latin typeface="Calibri Light"/>
                          <a:ea typeface="ＭＳ Ｐゴシック" pitchFamily="34" charset="-128"/>
                        </a:rPr>
                        <a:t>1: en la parte de atrás, aparecen 13 veces diferentes símbolos (ej. bandas en el emblema, hojas de olivo, flechas). El 13 se considera a veces un número satánico.</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es-ES" sz="1800" b="0" i="0" u="none" strike="noStrike" cap="none" normalizeH="0" baseline="0" dirty="0">
                          <a:ln>
                            <a:noFill/>
                          </a:ln>
                          <a:solidFill>
                            <a:srgbClr val="333333"/>
                          </a:solidFill>
                          <a:effectLst/>
                          <a:latin typeface="Calibri Light"/>
                          <a:ea typeface="ＭＳ Ｐゴシック" pitchFamily="34" charset="-128"/>
                        </a:rPr>
                        <a:t>2: algunas personas afirman que en el </a:t>
                      </a:r>
                      <a:r>
                        <a:rPr kumimoji="0" lang="es-ES" sz="1800" b="0" i="0" u="none" strike="noStrike" cap="none" normalizeH="0" baseline="0" dirty="0" err="1">
                          <a:ln>
                            <a:noFill/>
                          </a:ln>
                          <a:solidFill>
                            <a:srgbClr val="333333"/>
                          </a:solidFill>
                          <a:effectLst/>
                          <a:latin typeface="Calibri Light"/>
                          <a:ea typeface="ＭＳ Ｐゴシック" pitchFamily="34" charset="-128"/>
                        </a:rPr>
                        <a:t>el</a:t>
                      </a:r>
                      <a:r>
                        <a:rPr kumimoji="0" lang="es-ES" sz="1800" b="0" i="0" u="none" strike="noStrike" cap="none" normalizeH="0" baseline="0" dirty="0">
                          <a:ln>
                            <a:noFill/>
                          </a:ln>
                          <a:solidFill>
                            <a:srgbClr val="333333"/>
                          </a:solidFill>
                          <a:effectLst/>
                          <a:latin typeface="Calibri Light"/>
                          <a:ea typeface="ＭＳ Ｐゴシック" pitchFamily="34" charset="-128"/>
                        </a:rPr>
                        <a:t> dólar no aparece realmente George Washington sino Adam </a:t>
                      </a:r>
                      <a:r>
                        <a:rPr kumimoji="0" lang="es-ES" sz="1800" b="0" i="0" u="none" strike="noStrike" cap="none" normalizeH="0" baseline="0" dirty="0" err="1">
                          <a:ln>
                            <a:noFill/>
                          </a:ln>
                          <a:solidFill>
                            <a:srgbClr val="333333"/>
                          </a:solidFill>
                          <a:effectLst/>
                          <a:latin typeface="Calibri Light"/>
                          <a:ea typeface="ＭＳ Ｐゴシック" pitchFamily="34" charset="-128"/>
                        </a:rPr>
                        <a:t>Weishaupt</a:t>
                      </a:r>
                      <a:r>
                        <a:rPr kumimoji="0" lang="es-ES" sz="1800" b="0" i="0" u="none" strike="noStrike" cap="none" normalizeH="0" baseline="0" dirty="0">
                          <a:ln>
                            <a:noFill/>
                          </a:ln>
                          <a:solidFill>
                            <a:srgbClr val="333333"/>
                          </a:solidFill>
                          <a:effectLst/>
                          <a:latin typeface="Calibri Light"/>
                          <a:ea typeface="ＭＳ Ｐゴシック" pitchFamily="34" charset="-128"/>
                        </a:rPr>
                        <a:t>, el fundador de una sociedad secreta.</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es-ES" sz="1800" b="0" i="0" u="none" strike="noStrike" cap="none" normalizeH="0" baseline="0" dirty="0">
                          <a:ln>
                            <a:noFill/>
                          </a:ln>
                          <a:solidFill>
                            <a:srgbClr val="333333"/>
                          </a:solidFill>
                          <a:effectLst/>
                          <a:latin typeface="Calibri Light"/>
                          <a:ea typeface="ＭＳ Ｐゴシック" pitchFamily="34" charset="-128"/>
                        </a:rPr>
                        <a:t>3: arriba a la derecha, hay oculto un pequeño búho, considerado por algunos cómo un símbolo satánico. </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es-ES" sz="1800" b="0" i="0" u="none" strike="noStrike" cap="none" normalizeH="0" baseline="0" dirty="0">
                          <a:ln>
                            <a:noFill/>
                          </a:ln>
                          <a:solidFill>
                            <a:srgbClr val="333333"/>
                          </a:solidFill>
                          <a:effectLst/>
                          <a:latin typeface="Calibri Light"/>
                          <a:ea typeface="ＭＳ Ｐゴシック" pitchFamily="34" charset="-128"/>
                        </a:rPr>
                        <a:t>4: la pirámide de la parte de atrás puede representar un símbolo masónico.</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p:txBody>
          <a:bodyPr/>
          <a:lstStyle/>
          <a:p>
            <a:pPr lvl="0" defTabSz="914400" fontAlgn="base">
              <a:lnSpc>
                <a:spcPct val="100000"/>
              </a:lnSpc>
              <a:spcBef>
                <a:spcPts val="0"/>
              </a:spcBef>
            </a:pPr>
            <a:r>
              <a:rPr lang="es-ES" altLang="de-DE" sz="3600" dirty="0">
                <a:solidFill>
                  <a:srgbClr val="004992"/>
                </a:solidFill>
                <a:ea typeface="MS PGothic" panose="020B0600070205080204" pitchFamily="34" charset="-128"/>
                <a:cs typeface="+mn-cs"/>
              </a:rPr>
              <a:t>Razonamiento prematuro en acción </a:t>
            </a:r>
            <a:br>
              <a:rPr lang="es-ES" altLang="de-DE" sz="3600" dirty="0">
                <a:solidFill>
                  <a:srgbClr val="004992"/>
                </a:solidFill>
                <a:ea typeface="MS PGothic" panose="020B0600070205080204" pitchFamily="34" charset="-128"/>
                <a:cs typeface="+mn-cs"/>
              </a:rPr>
            </a:br>
            <a:r>
              <a:rPr lang="es-ES" altLang="de-DE" dirty="0">
                <a:solidFill>
                  <a:srgbClr val="004992"/>
                </a:solidFill>
                <a:ea typeface="MS PGothic" panose="020B0600070205080204" pitchFamily="34" charset="-128"/>
                <a:cs typeface="+mn-cs"/>
              </a:rPr>
              <a:t>¿Hay pistas en los billetes de un dólar que hagan pensar en sociedades secretas infiltradas en los EEUU? </a:t>
            </a:r>
            <a:endParaRPr lang="en-US"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14</a:t>
            </a:r>
          </a:p>
        </p:txBody>
      </p:sp>
      <p:pic>
        <p:nvPicPr>
          <p:cNvPr id="23" name="Picture 16" descr="Eagl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999296" y="3329540"/>
            <a:ext cx="1400175" cy="1431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21" descr="owl"/>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967863" y="5203616"/>
            <a:ext cx="1463040" cy="1097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24" descr="Ey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643527" y="5203616"/>
            <a:ext cx="1051102" cy="1097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39" descr="NYC - Metropolitan Museum of Art - Gilbert Stuart's George Washington - wallyg -flickr - cc"/>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9693304" y="3281933"/>
            <a:ext cx="951548" cy="142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 name="Caption_27"/>
          <p:cNvSpPr txBox="1">
            <a:spLocks noChangeArrowheads="1"/>
          </p:cNvSpPr>
          <p:nvPr/>
        </p:nvSpPr>
        <p:spPr bwMode="auto">
          <a:xfrm>
            <a:off x="9643527" y="6300896"/>
            <a:ext cx="105110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Calibri Light"/>
              </a:rPr>
              <a:t>4</a:t>
            </a:r>
          </a:p>
        </p:txBody>
      </p:sp>
      <p:sp>
        <p:nvSpPr>
          <p:cNvPr id="29" name="Caption_28"/>
          <p:cNvSpPr txBox="1">
            <a:spLocks noChangeArrowheads="1"/>
          </p:cNvSpPr>
          <p:nvPr/>
        </p:nvSpPr>
        <p:spPr bwMode="auto">
          <a:xfrm>
            <a:off x="6967863" y="6300896"/>
            <a:ext cx="146304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Calibri Light"/>
              </a:rPr>
              <a:t>3</a:t>
            </a:r>
          </a:p>
        </p:txBody>
      </p:sp>
      <p:sp>
        <p:nvSpPr>
          <p:cNvPr id="30" name="Caption_26"/>
          <p:cNvSpPr txBox="1">
            <a:spLocks noChangeArrowheads="1"/>
          </p:cNvSpPr>
          <p:nvPr/>
        </p:nvSpPr>
        <p:spPr bwMode="auto">
          <a:xfrm>
            <a:off x="9693304" y="4710683"/>
            <a:ext cx="95154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Calibri Light"/>
              </a:rPr>
              <a:t>2</a:t>
            </a:r>
          </a:p>
        </p:txBody>
      </p:sp>
      <p:sp>
        <p:nvSpPr>
          <p:cNvPr id="31" name="Caption_29"/>
          <p:cNvSpPr txBox="1">
            <a:spLocks noChangeArrowheads="1"/>
          </p:cNvSpPr>
          <p:nvPr/>
        </p:nvSpPr>
        <p:spPr bwMode="auto">
          <a:xfrm>
            <a:off x="6999296" y="4761148"/>
            <a:ext cx="140017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Calibri Light"/>
              </a:rPr>
              <a:t>1</a:t>
            </a:r>
          </a:p>
        </p:txBody>
      </p:sp>
      <p:sp>
        <p:nvSpPr>
          <p:cNvPr id="32" name="AutoShape 43"/>
          <p:cNvSpPr>
            <a:spLocks noChangeArrowheads="1"/>
          </p:cNvSpPr>
          <p:nvPr/>
        </p:nvSpPr>
        <p:spPr bwMode="auto">
          <a:xfrm>
            <a:off x="7424015" y="5215056"/>
            <a:ext cx="365760" cy="365760"/>
          </a:xfrm>
          <a:prstGeom prst="flowChartConnector">
            <a:avLst/>
          </a:prstGeom>
          <a:noFill/>
          <a:ln w="317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4000">
              <a:latin typeface="Calibri Light"/>
            </a:endParaRPr>
          </a:p>
        </p:txBody>
      </p:sp>
      <p:sp>
        <p:nvSpPr>
          <p:cNvPr id="33" name="Line 22"/>
          <p:cNvSpPr>
            <a:spLocks noChangeShapeType="1"/>
          </p:cNvSpPr>
          <p:nvPr/>
        </p:nvSpPr>
        <p:spPr bwMode="auto">
          <a:xfrm>
            <a:off x="8302752" y="4846320"/>
            <a:ext cx="0" cy="503238"/>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de-DE"/>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8" name="Group 38"/>
          <p:cNvGraphicFramePr>
            <a:graphicFrameLocks noGrp="1"/>
          </p:cNvGraphicFramePr>
          <p:nvPr>
            <p:extLst>
              <p:ext uri="{D42A27DB-BD31-4B8C-83A1-F6EECF244321}">
                <p14:modId xmlns:p14="http://schemas.microsoft.com/office/powerpoint/2010/main" val="962207751"/>
              </p:ext>
            </p:extLst>
          </p:nvPr>
        </p:nvGraphicFramePr>
        <p:xfrm>
          <a:off x="408955" y="2743200"/>
          <a:ext cx="11376000" cy="3962400"/>
        </p:xfrm>
        <a:graphic>
          <a:graphicData uri="http://schemas.openxmlformats.org/drawingml/2006/table">
            <a:tbl>
              <a:tblPr>
                <a:tableStyleId>{21E4AEA4-8DFA-4A89-87EB-49C32662AFE0}</a:tableStyleId>
              </a:tblPr>
              <a:tblGrid>
                <a:gridCol w="6152125">
                  <a:extLst>
                    <a:ext uri="{9D8B030D-6E8A-4147-A177-3AD203B41FA5}">
                      <a16:colId xmlns:a16="http://schemas.microsoft.com/office/drawing/2014/main" val="20000"/>
                    </a:ext>
                  </a:extLst>
                </a:gridCol>
                <a:gridCol w="5223875">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ea typeface="ＭＳ Ｐゴシック" pitchFamily="34" charset="-128"/>
                        </a:rPr>
                        <a:t>En contra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ea typeface="ＭＳ Ｐゴシック" pitchFamily="34" charset="-128"/>
                        </a:rPr>
                        <a:t>“Evidencia”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566160">
                <a:tc>
                  <a:txBody>
                    <a:bodyPr/>
                    <a:lstStyle/>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es-ES" sz="1800" b="0" i="0" u="none" strike="noStrike" cap="none" normalizeH="0" baseline="0" dirty="0">
                          <a:ln>
                            <a:noFill/>
                          </a:ln>
                          <a:solidFill>
                            <a:srgbClr val="333333"/>
                          </a:solidFill>
                          <a:effectLst/>
                          <a:latin typeface="Calibri Light"/>
                          <a:ea typeface="ＭＳ Ｐゴシック" pitchFamily="34" charset="-128"/>
                        </a:rPr>
                        <a:t>1: inicialmente había 13 estados, ¡de ahí el número 13!</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es-ES" sz="1800" b="0" i="0" u="none" strike="noStrike" cap="none" normalizeH="0" baseline="0" dirty="0">
                          <a:ln>
                            <a:noFill/>
                          </a:ln>
                          <a:solidFill>
                            <a:srgbClr val="333333"/>
                          </a:solidFill>
                          <a:effectLst/>
                          <a:latin typeface="Calibri Light"/>
                          <a:ea typeface="ＭＳ Ｐゴシック" pitchFamily="34" charset="-128"/>
                        </a:rPr>
                        <a:t>2: contrastando los rumores, ¡no hay un parecido evidente entre Adam </a:t>
                      </a:r>
                      <a:r>
                        <a:rPr kumimoji="0" lang="es-ES" sz="1800" b="0" i="0" u="none" strike="noStrike" cap="none" normalizeH="0" baseline="0" dirty="0" err="1">
                          <a:ln>
                            <a:noFill/>
                          </a:ln>
                          <a:solidFill>
                            <a:srgbClr val="333333"/>
                          </a:solidFill>
                          <a:effectLst/>
                          <a:latin typeface="Calibri Light"/>
                          <a:ea typeface="ＭＳ Ｐゴシック" pitchFamily="34" charset="-128"/>
                        </a:rPr>
                        <a:t>Weishaupt</a:t>
                      </a:r>
                      <a:r>
                        <a:rPr kumimoji="0" lang="es-ES" sz="1800" b="0" i="0" u="none" strike="noStrike" cap="none" normalizeH="0" baseline="0" dirty="0">
                          <a:ln>
                            <a:noFill/>
                          </a:ln>
                          <a:solidFill>
                            <a:srgbClr val="333333"/>
                          </a:solidFill>
                          <a:effectLst/>
                          <a:latin typeface="Calibri Light"/>
                          <a:ea typeface="ＭＳ Ｐゴシック" pitchFamily="34" charset="-128"/>
                        </a:rPr>
                        <a:t> y George Washington!</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es-ES" sz="1800" b="0" i="0" u="none" strike="noStrike" cap="none" normalizeH="0" baseline="0" dirty="0">
                          <a:ln>
                            <a:noFill/>
                          </a:ln>
                          <a:solidFill>
                            <a:srgbClr val="333333"/>
                          </a:solidFill>
                          <a:effectLst/>
                          <a:latin typeface="Calibri Light"/>
                          <a:ea typeface="ＭＳ Ｐゴシック" pitchFamily="34" charset="-128"/>
                        </a:rPr>
                        <a:t>3: el búho no tiene un significado simbólico específico, a veces representa el mal, sin embargo con mayor frecuencia simboliza la sabiduría </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es-ES" sz="1800" b="0" i="0" u="none" strike="noStrike" cap="none" normalizeH="0" baseline="0" dirty="0">
                          <a:ln>
                            <a:noFill/>
                          </a:ln>
                          <a:solidFill>
                            <a:srgbClr val="333333"/>
                          </a:solidFill>
                          <a:effectLst/>
                          <a:latin typeface="Calibri Light"/>
                          <a:ea typeface="ＭＳ Ｐゴシック" pitchFamily="34" charset="-128"/>
                        </a:rPr>
                        <a:t>4: El triángulo representa el ojo de Dios que todo lo ve en la religión cristiana (la foto (detalle) muestra una parte de una vidriera de una iglesia cristiana)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p:txBody>
          <a:bodyPr/>
          <a:lstStyle/>
          <a:p>
            <a:pPr lvl="0" defTabSz="914400" fontAlgn="base">
              <a:lnSpc>
                <a:spcPct val="100000"/>
              </a:lnSpc>
              <a:spcBef>
                <a:spcPts val="0"/>
              </a:spcBef>
            </a:pPr>
            <a:r>
              <a:rPr lang="es-ES" altLang="de-DE" sz="3600" dirty="0">
                <a:solidFill>
                  <a:srgbClr val="004992"/>
                </a:solidFill>
                <a:ea typeface="MS PGothic" panose="020B0600070205080204" pitchFamily="34" charset="-128"/>
                <a:cs typeface="+mn-cs"/>
              </a:rPr>
              <a:t>Razonamiento prematuro en acción </a:t>
            </a:r>
            <a:br>
              <a:rPr lang="es-ES" altLang="de-DE" sz="3600" dirty="0">
                <a:solidFill>
                  <a:srgbClr val="004992"/>
                </a:solidFill>
                <a:ea typeface="MS PGothic" panose="020B0600070205080204" pitchFamily="34" charset="-128"/>
                <a:cs typeface="+mn-cs"/>
              </a:rPr>
            </a:br>
            <a:r>
              <a:rPr lang="es-ES" altLang="de-DE" dirty="0">
                <a:solidFill>
                  <a:srgbClr val="004992"/>
                </a:solidFill>
                <a:ea typeface="MS PGothic" panose="020B0600070205080204" pitchFamily="34" charset="-128"/>
                <a:cs typeface="+mn-cs"/>
              </a:rPr>
              <a:t>¿Hay pistas en los billetes de un dólar que hagan pensar en sociedades secretas infiltradas en los EEUU? </a:t>
            </a:r>
            <a:endParaRPr lang="en-US"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15</a:t>
            </a:r>
          </a:p>
        </p:txBody>
      </p:sp>
      <p:pic>
        <p:nvPicPr>
          <p:cNvPr id="23" name="Picture 28" descr="cobalt123 - flickr - Stained Glass Panel, Eye-Catcher - cclicene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481963" y="5203616"/>
            <a:ext cx="1395211"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29" descr="dbking - flickr - National League of American Pen Women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075857" y="5203616"/>
            <a:ext cx="1373871"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16" descr="Eagl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999296" y="3329540"/>
            <a:ext cx="1400175" cy="1431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39" descr="NYC - Metropolitan Museum of Art - Gilbert Stuart's George Washington - wallyg -flickr - cc"/>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9693304" y="3281933"/>
            <a:ext cx="951548" cy="142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Picture 25" descr="180px-Adam_weishaupt"/>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761883" y="3501008"/>
            <a:ext cx="1018903" cy="1426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Caption_16"/>
          <p:cNvSpPr txBox="1">
            <a:spLocks noChangeArrowheads="1"/>
          </p:cNvSpPr>
          <p:nvPr/>
        </p:nvSpPr>
        <p:spPr bwMode="auto">
          <a:xfrm>
            <a:off x="9481963" y="6392336"/>
            <a:ext cx="1395211"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Calibri Light"/>
              </a:rPr>
              <a:t>4</a:t>
            </a:r>
          </a:p>
        </p:txBody>
      </p:sp>
      <p:sp>
        <p:nvSpPr>
          <p:cNvPr id="30" name="Caption_15"/>
          <p:cNvSpPr txBox="1">
            <a:spLocks noChangeArrowheads="1"/>
          </p:cNvSpPr>
          <p:nvPr/>
        </p:nvSpPr>
        <p:spPr bwMode="auto">
          <a:xfrm>
            <a:off x="7075857" y="6392336"/>
            <a:ext cx="1373871"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Calibri Light"/>
              </a:rPr>
              <a:t>3</a:t>
            </a:r>
          </a:p>
        </p:txBody>
      </p:sp>
      <p:sp>
        <p:nvSpPr>
          <p:cNvPr id="31" name="Caption_31"/>
          <p:cNvSpPr txBox="1">
            <a:spLocks noChangeArrowheads="1"/>
          </p:cNvSpPr>
          <p:nvPr/>
        </p:nvSpPr>
        <p:spPr bwMode="auto">
          <a:xfrm>
            <a:off x="9693303" y="4710683"/>
            <a:ext cx="951548"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Calibri Light"/>
              </a:rPr>
              <a:t>2</a:t>
            </a:r>
          </a:p>
        </p:txBody>
      </p:sp>
      <p:sp>
        <p:nvSpPr>
          <p:cNvPr id="32" name="Caption_32"/>
          <p:cNvSpPr txBox="1">
            <a:spLocks noChangeArrowheads="1"/>
          </p:cNvSpPr>
          <p:nvPr/>
        </p:nvSpPr>
        <p:spPr bwMode="auto">
          <a:xfrm>
            <a:off x="6999296" y="4761148"/>
            <a:ext cx="14001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Calibri Light"/>
              </a:rPr>
              <a:t>1</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6" name="Text Box 9"/>
          <p:cNvSpPr txBox="1">
            <a:spLocks noChangeArrowheads="1"/>
          </p:cNvSpPr>
          <p:nvPr/>
        </p:nvSpPr>
        <p:spPr bwMode="auto">
          <a:xfrm>
            <a:off x="7191678" y="4340034"/>
            <a:ext cx="2075386" cy="7020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ct val="50000"/>
              </a:spcBef>
              <a:buClrTx/>
              <a:buFontTx/>
              <a:buNone/>
            </a:pPr>
            <a:endParaRPr lang="en-US" altLang="de-DE" sz="4000">
              <a:latin typeface="Times New Roman" panose="02020603050405020304" pitchFamily="18" charset="0"/>
            </a:endParaRPr>
          </a:p>
        </p:txBody>
      </p:sp>
      <p:sp>
        <p:nvSpPr>
          <p:cNvPr id="17417" name="Text Box 10"/>
          <p:cNvSpPr txBox="1">
            <a:spLocks noChangeArrowheads="1"/>
          </p:cNvSpPr>
          <p:nvPr/>
        </p:nvSpPr>
        <p:spPr bwMode="auto">
          <a:xfrm>
            <a:off x="7191678" y="4293921"/>
            <a:ext cx="2075386" cy="336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buFontTx/>
              <a:buNone/>
            </a:pPr>
            <a:endParaRPr lang="en-US" altLang="de-DE" sz="1600"/>
          </a:p>
        </p:txBody>
      </p:sp>
      <p:sp>
        <p:nvSpPr>
          <p:cNvPr id="17411" name="Text Box 2"/>
          <p:cNvSpPr txBox="1">
            <a:spLocks noChangeArrowheads="1"/>
          </p:cNvSpPr>
          <p:nvPr/>
        </p:nvSpPr>
        <p:spPr bwMode="auto">
          <a:xfrm>
            <a:off x="8841502" y="3657600"/>
            <a:ext cx="3353673"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ct val="50000"/>
              </a:spcBef>
              <a:buClrTx/>
              <a:buFontTx/>
              <a:buNone/>
            </a:pPr>
            <a:endParaRPr lang="en-US" altLang="de-DE" sz="4000">
              <a:latin typeface="Calibri Light"/>
            </a:endParaRPr>
          </a:p>
        </p:txBody>
      </p:sp>
      <p:sp>
        <p:nvSpPr>
          <p:cNvPr id="17412" name="Text Box 3"/>
          <p:cNvSpPr txBox="1">
            <a:spLocks noChangeArrowheads="1"/>
          </p:cNvSpPr>
          <p:nvPr/>
        </p:nvSpPr>
        <p:spPr bwMode="auto">
          <a:xfrm>
            <a:off x="8841502" y="3581400"/>
            <a:ext cx="335367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buFontTx/>
              <a:buNone/>
            </a:pPr>
            <a:endParaRPr lang="en-US" altLang="de-DE" sz="1600">
              <a:latin typeface="Calibri Light"/>
            </a:endParaRPr>
          </a:p>
        </p:txBody>
      </p:sp>
      <p:sp>
        <p:nvSpPr>
          <p:cNvPr id="5" name="Title 4"/>
          <p:cNvSpPr>
            <a:spLocks noGrp="1"/>
          </p:cNvSpPr>
          <p:nvPr>
            <p:ph type="title"/>
          </p:nvPr>
        </p:nvSpPr>
        <p:spPr/>
        <p:txBody>
          <a:bodyPr/>
          <a:lstStyle/>
          <a:p>
            <a:pPr lvl="0" defTabSz="914400" fontAlgn="base">
              <a:lnSpc>
                <a:spcPct val="100000"/>
              </a:lnSpc>
              <a:spcBef>
                <a:spcPts val="0"/>
              </a:spcBef>
            </a:pPr>
            <a:r>
              <a:rPr lang="de-DE" altLang="de-DE" sz="3600" dirty="0">
                <a:solidFill>
                  <a:srgbClr val="004992"/>
                </a:solidFill>
                <a:ea typeface="MS PGothic" panose="020B0600070205080204" pitchFamily="34" charset="-128"/>
                <a:cs typeface="+mn-cs"/>
              </a:rPr>
              <a:t>Razonamiento prematuro</a:t>
            </a:r>
            <a:br>
              <a:rPr lang="de-DE" altLang="de-DE" dirty="0">
                <a:solidFill>
                  <a:srgbClr val="004992"/>
                </a:solidFill>
                <a:ea typeface="MS PGothic" panose="020B0600070205080204" pitchFamily="34" charset="-128"/>
                <a:cs typeface="+mn-cs"/>
              </a:rPr>
            </a:br>
            <a:r>
              <a:rPr lang="de-DE" altLang="de-DE" dirty="0">
                <a:solidFill>
                  <a:srgbClr val="004992"/>
                </a:solidFill>
                <a:ea typeface="MS PGothic" panose="020B0600070205080204" pitchFamily="34" charset="-128"/>
                <a:cs typeface="+mn-cs"/>
              </a:rPr>
              <a:t>- Mitos Modernos -</a:t>
            </a:r>
            <a:endParaRPr lang="en-US" dirty="0">
              <a:solidFill>
                <a:srgbClr val="004992"/>
              </a:solidFill>
              <a:latin typeface="Calibri Light"/>
            </a:endParaRPr>
          </a:p>
        </p:txBody>
      </p:sp>
      <p:sp>
        <p:nvSpPr>
          <p:cNvPr id="6" name="Content Placeholder 5"/>
          <p:cNvSpPr>
            <a:spLocks noGrp="1"/>
          </p:cNvSpPr>
          <p:nvPr>
            <p:ph idx="1"/>
          </p:nvPr>
        </p:nvSpPr>
        <p:spPr/>
        <p:txBody>
          <a:bodyPr/>
          <a:lstStyle/>
          <a:p>
            <a:pPr lvl="0" defTabSz="914400" fontAlgn="base"/>
            <a:r>
              <a:rPr lang="es-ES" altLang="de-DE" sz="2400">
                <a:solidFill>
                  <a:srgbClr val="333333"/>
                </a:solidFill>
                <a:latin typeface="Calibri Light"/>
                <a:ea typeface="MS PGothic" panose="020B0600070205080204" pitchFamily="34" charset="-128"/>
              </a:rPr>
              <a:t>¿Hay pistas en los billetes de un dólar que hagan pensar en sociedades secretas infiltradas en los EEUU? </a:t>
            </a:r>
            <a:endParaRPr lang="en-US"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16</a:t>
            </a:r>
          </a:p>
        </p:txBody>
      </p:sp>
      <p:pic>
        <p:nvPicPr>
          <p:cNvPr id="14"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5907" y="2826036"/>
            <a:ext cx="4023360" cy="3626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Text Box 1031"/>
          <p:cNvSpPr txBox="1">
            <a:spLocks noChangeArrowheads="1"/>
          </p:cNvSpPr>
          <p:nvPr/>
        </p:nvSpPr>
        <p:spPr bwMode="auto">
          <a:xfrm rot="-2317419">
            <a:off x="6982774" y="2812346"/>
            <a:ext cx="2055812"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ctr" eaLnBrk="1" hangingPunct="1">
              <a:spcBef>
                <a:spcPct val="50000"/>
              </a:spcBef>
              <a:buClrTx/>
              <a:buFontTx/>
              <a:buNone/>
            </a:pPr>
            <a:r>
              <a:rPr lang="de-DE" altLang="de-DE" sz="3600" b="1">
                <a:solidFill>
                  <a:srgbClr val="FF0000"/>
                </a:solidFill>
              </a:rPr>
              <a:t>¡No!</a:t>
            </a:r>
            <a:endParaRPr lang="de-DE" altLang="de-DE" sz="3600" b="1" dirty="0">
              <a:solidFill>
                <a:srgbClr val="FF0000"/>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s-ES" sz="3600" dirty="0">
                <a:latin typeface="Calibri Light"/>
              </a:rPr>
              <a:t>¿Cómo surgen estas teorías de conspiración?</a:t>
            </a:r>
            <a:endParaRPr lang="en-US" sz="3600" dirty="0">
              <a:latin typeface="Calibri Light"/>
            </a:endParaRPr>
          </a:p>
        </p:txBody>
      </p:sp>
      <p:sp>
        <p:nvSpPr>
          <p:cNvPr id="5" name="Content Placeholder 4"/>
          <p:cNvSpPr>
            <a:spLocks noGrp="1"/>
          </p:cNvSpPr>
          <p:nvPr>
            <p:ph idx="1"/>
          </p:nvPr>
        </p:nvSpPr>
        <p:spPr/>
        <p:txBody>
          <a:bodyPr/>
          <a:lstStyle/>
          <a:p>
            <a:pPr lvl="0" defTabSz="914400" fontAlgn="base">
              <a:lnSpc>
                <a:spcPct val="100000"/>
              </a:lnSpc>
              <a:spcBef>
                <a:spcPts val="1200"/>
              </a:spcBef>
              <a:buClr>
                <a:srgbClr val="333333"/>
              </a:buClr>
              <a:defRPr/>
            </a:pPr>
            <a:r>
              <a:rPr lang="en-US" sz="2400" dirty="0">
                <a:solidFill>
                  <a:srgbClr val="333333"/>
                </a:solidFill>
                <a:latin typeface="Calibri Light"/>
              </a:rPr>
              <a:t>???</a:t>
            </a: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18</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s-ES" sz="3600">
                <a:latin typeface="Calibri Light"/>
              </a:rPr>
              <a:t>¿Cómo surgen estas teorías de conspiración?</a:t>
            </a:r>
            <a:endParaRPr lang="en-US" sz="3600">
              <a:latin typeface="Calibri Light"/>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defRPr/>
            </a:pPr>
            <a:r>
              <a:rPr lang="es-ES" sz="2000" dirty="0">
                <a:solidFill>
                  <a:srgbClr val="333333"/>
                </a:solidFill>
                <a:latin typeface="Calibri Light"/>
                <a:ea typeface="MS PGothic" panose="020B0600070205080204" pitchFamily="34" charset="-128"/>
              </a:rPr>
              <a:t>Son más emocionantes que la misma realidad.</a:t>
            </a:r>
          </a:p>
          <a:p>
            <a:pPr marL="342900" lvl="0" indent="-342900" defTabSz="914400" fontAlgn="base">
              <a:lnSpc>
                <a:spcPct val="100000"/>
              </a:lnSpc>
              <a:spcBef>
                <a:spcPts val="1200"/>
              </a:spcBef>
              <a:buClr>
                <a:srgbClr val="333333"/>
              </a:buClr>
              <a:buFont typeface="WingDings"/>
              <a:buChar char=""/>
              <a:defRPr/>
            </a:pPr>
            <a:r>
              <a:rPr lang="es-ES" sz="2000" dirty="0">
                <a:solidFill>
                  <a:srgbClr val="333333"/>
                </a:solidFill>
                <a:latin typeface="Calibri Light"/>
                <a:ea typeface="MS PGothic" panose="020B0600070205080204" pitchFamily="34" charset="-128"/>
              </a:rPr>
              <a:t>Se basan en información que es difícil de verificar o comprobar (ej. que Washington se parece a </a:t>
            </a:r>
            <a:r>
              <a:rPr lang="es-ES" sz="2000" dirty="0" err="1">
                <a:solidFill>
                  <a:srgbClr val="333333"/>
                </a:solidFill>
                <a:latin typeface="Calibri Light"/>
                <a:ea typeface="MS PGothic" panose="020B0600070205080204" pitchFamily="34" charset="-128"/>
              </a:rPr>
              <a:t>Weishaupt</a:t>
            </a:r>
            <a:r>
              <a:rPr lang="es-ES" sz="2000" dirty="0">
                <a:solidFill>
                  <a:srgbClr val="333333"/>
                </a:solidFill>
                <a:latin typeface="Calibri Light"/>
                <a:ea typeface="MS PGothic" panose="020B0600070205080204" pitchFamily="34" charset="-128"/>
              </a:rPr>
              <a:t>), y que es creída ingenuamente por mucha gente.</a:t>
            </a:r>
          </a:p>
          <a:p>
            <a:pPr marL="342900" lvl="0" indent="-342900" defTabSz="914400" fontAlgn="base">
              <a:lnSpc>
                <a:spcPct val="100000"/>
              </a:lnSpc>
              <a:spcBef>
                <a:spcPts val="1200"/>
              </a:spcBef>
              <a:buClr>
                <a:srgbClr val="333333"/>
              </a:buClr>
              <a:buFont typeface="WingDings"/>
              <a:buChar char=""/>
              <a:defRPr/>
            </a:pPr>
            <a:r>
              <a:rPr lang="es-ES" sz="2000" dirty="0">
                <a:solidFill>
                  <a:srgbClr val="333333"/>
                </a:solidFill>
                <a:latin typeface="Calibri Light"/>
                <a:ea typeface="MS PGothic" panose="020B0600070205080204" pitchFamily="34" charset="-128"/>
              </a:rPr>
              <a:t>Se ocultan explicaciones alternativas (ej. que el uso repetitivo del 13 se relaciona con los 13 estados originales).</a:t>
            </a:r>
          </a:p>
          <a:p>
            <a:pPr marL="342900" lvl="0" indent="-342900" defTabSz="914400" fontAlgn="base">
              <a:lnSpc>
                <a:spcPct val="100000"/>
              </a:lnSpc>
              <a:spcBef>
                <a:spcPts val="1200"/>
              </a:spcBef>
              <a:buClr>
                <a:srgbClr val="333333"/>
              </a:buClr>
              <a:buFont typeface="WingDings"/>
              <a:buChar char=""/>
              <a:defRPr/>
            </a:pPr>
            <a:r>
              <a:rPr lang="es-ES" sz="2000" dirty="0">
                <a:solidFill>
                  <a:srgbClr val="333333"/>
                </a:solidFill>
                <a:latin typeface="Calibri Light"/>
                <a:ea typeface="MS PGothic" panose="020B0600070205080204" pitchFamily="34" charset="-128"/>
              </a:rPr>
              <a:t>Las leyendas a veces se basan en hechos que han sido sacados de contexto. El significado de los detalles es sumamente exagerado (Washington era masón, sin embargo, eso no significa que los EEUU están infiltrados por los masones).</a:t>
            </a:r>
          </a:p>
          <a:p>
            <a:pPr marL="342900" lvl="0" indent="-342900" defTabSz="914400" fontAlgn="base">
              <a:lnSpc>
                <a:spcPct val="100000"/>
              </a:lnSpc>
              <a:spcBef>
                <a:spcPts val="1200"/>
              </a:spcBef>
              <a:buClr>
                <a:srgbClr val="333333"/>
              </a:buClr>
              <a:buFont typeface="WingDings"/>
              <a:buChar char=""/>
              <a:defRPr/>
            </a:pPr>
            <a:r>
              <a:rPr lang="es-ES" sz="2000" dirty="0">
                <a:solidFill>
                  <a:srgbClr val="333333"/>
                </a:solidFill>
                <a:latin typeface="Calibri Light"/>
                <a:ea typeface="MS PGothic" panose="020B0600070205080204" pitchFamily="34" charset="-128"/>
              </a:rPr>
              <a:t>Los masones y otras confederaciones han levantado las sospechas de mucha gente y sociedades, ya que actúan en secreto. </a:t>
            </a:r>
          </a:p>
          <a:p>
            <a:pPr marL="342900" lvl="0" indent="-342900" defTabSz="914400" fontAlgn="base">
              <a:lnSpc>
                <a:spcPct val="100000"/>
              </a:lnSpc>
              <a:spcBef>
                <a:spcPts val="1200"/>
              </a:spcBef>
              <a:buClr>
                <a:srgbClr val="333333"/>
              </a:buClr>
              <a:buFont typeface="WingDings"/>
              <a:buChar char=""/>
              <a:defRPr/>
            </a:pPr>
            <a:r>
              <a:rPr lang="es-ES" sz="2000" dirty="0">
                <a:solidFill>
                  <a:srgbClr val="333333"/>
                </a:solidFill>
                <a:latin typeface="Calibri Light"/>
                <a:ea typeface="MS PGothic" panose="020B0600070205080204" pitchFamily="34" charset="-128"/>
              </a:rPr>
              <a:t>Pero: Contrastando con estos rumores, los masones no creen en satán sino en un “ser superior” (Dios, Alá…). Tienen ideas liberales, pero no son revolucionarios.</a:t>
            </a:r>
            <a:endParaRPr lang="en-US" sz="20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18</a:t>
            </a:r>
          </a:p>
        </p:txBody>
      </p:sp>
    </p:spTree>
    <p:extLst>
      <p:ext uri="{BB962C8B-B14F-4D97-AF65-F5344CB8AC3E}">
        <p14:creationId xmlns:p14="http://schemas.microsoft.com/office/powerpoint/2010/main" val="243271877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s-ES" sz="3600">
                <a:latin typeface="Calibri Light"/>
              </a:rPr>
              <a:t>¿Cómo surgen estas teorías de conspiración?</a:t>
            </a:r>
            <a:endParaRPr lang="en-US" sz="3600">
              <a:latin typeface="Calibri Light"/>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defRPr/>
            </a:pPr>
            <a:r>
              <a:rPr lang="es-ES" sz="2000" dirty="0">
                <a:solidFill>
                  <a:srgbClr val="333333"/>
                </a:solidFill>
                <a:latin typeface="Calibri Light"/>
                <a:ea typeface="MS PGothic" panose="020B0600070205080204" pitchFamily="34" charset="-128"/>
              </a:rPr>
              <a:t>Existen numerosos ejemplos históricos en los que se les ha echado la culpa a personas en desventaja o a grupos minoritarios por cosas que estaban fuera de su control. Por ejemplo, en la Edad Media, se culpaba a las brujas o a otras personas de religiones minoritarias por la mala cosecha. </a:t>
            </a:r>
          </a:p>
          <a:p>
            <a:pPr marL="342900" lvl="0" indent="-342900" defTabSz="914400" fontAlgn="base">
              <a:buClr>
                <a:srgbClr val="333333"/>
              </a:buClr>
              <a:buFont typeface="WingDings"/>
              <a:buChar char=""/>
              <a:defRPr/>
            </a:pPr>
            <a:r>
              <a:rPr lang="es-ES" sz="2000" dirty="0">
                <a:solidFill>
                  <a:srgbClr val="333333"/>
                </a:solidFill>
                <a:latin typeface="Calibri Light"/>
                <a:ea typeface="MS PGothic" panose="020B0600070205080204" pitchFamily="34" charset="-128"/>
              </a:rPr>
              <a:t>Estas explicaciones son demasiado sencillas. Sin embargo, reducen la tensión y los temores, al tiempo que nos proporcionan una ilusión de control.</a:t>
            </a:r>
            <a:endParaRPr lang="en-US" sz="20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19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pPr eaLnBrk="1" hangingPunct="1"/>
            <a:r>
              <a:rPr lang="de-DE" altLang="de-DE" sz="3600" dirty="0">
                <a:latin typeface="Calibri Light"/>
              </a:rPr>
              <a:t>¿Qué relevancia tiene esto?</a:t>
            </a:r>
            <a:endParaRPr lang="es-ES" altLang="de-DE" sz="3600" dirty="0">
              <a:latin typeface="Calibri Light"/>
            </a:endParaRPr>
          </a:p>
        </p:txBody>
      </p:sp>
      <p:sp>
        <p:nvSpPr>
          <p:cNvPr id="4" name="Content Placeholder 3"/>
          <p:cNvSpPr>
            <a:spLocks noGrp="1"/>
          </p:cNvSpPr>
          <p:nvPr>
            <p:ph idx="1"/>
          </p:nvPr>
        </p:nvSpPr>
        <p:spPr/>
        <p:txBody>
          <a:bodyPr/>
          <a:lstStyle/>
          <a:p>
            <a:pPr marL="342900" lvl="0" indent="-342900" defTabSz="914400" fontAlgn="base">
              <a:buClr>
                <a:srgbClr val="333333"/>
              </a:buClr>
              <a:buFont typeface="WingDings"/>
              <a:buChar char=""/>
            </a:pPr>
            <a:r>
              <a:rPr lang="es-ES" altLang="de-DE" sz="2400" dirty="0">
                <a:solidFill>
                  <a:srgbClr val="333333"/>
                </a:solidFill>
                <a:latin typeface="Calibri Light"/>
                <a:ea typeface="MS PGothic" panose="020B0600070205080204" pitchFamily="34" charset="-128"/>
                <a:cs typeface="Times New Roman" panose="02020603050405020304" pitchFamily="18" charset="0"/>
              </a:rPr>
              <a:t>Hay estudios que demuestran que muchas personas con psicosis (¡pero no todas!) </a:t>
            </a:r>
            <a:r>
              <a:rPr lang="es-ES" altLang="de-DE" sz="2400" dirty="0">
                <a:solidFill>
                  <a:srgbClr val="004992"/>
                </a:solidFill>
                <a:latin typeface="Calibri Light"/>
                <a:ea typeface="MS PGothic" panose="020B0600070205080204" pitchFamily="34" charset="-128"/>
                <a:cs typeface="Times New Roman" panose="02020603050405020304" pitchFamily="18" charset="0"/>
              </a:rPr>
              <a:t>toman decisiones en base a muy poca información.</a:t>
            </a:r>
          </a:p>
        </p:txBody>
      </p:sp>
      <p:sp>
        <p:nvSpPr>
          <p:cNvPr id="2" name="Footer Placeholder 1"/>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3" name="Slide Number Placeholder 2"/>
          <p:cNvSpPr>
            <a:spLocks noGrp="1"/>
          </p:cNvSpPr>
          <p:nvPr>
            <p:ph type="sldNum" sz="quarter" idx="12"/>
          </p:nvPr>
        </p:nvSpPr>
        <p:spPr/>
        <p:txBody>
          <a:bodyPr/>
          <a:lstStyle/>
          <a:p>
            <a:r>
              <a:rPr lang="de-DE" altLang="de-DE">
                <a:latin typeface="Calibri Light"/>
              </a:rPr>
              <a:t>20</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pPr eaLnBrk="1" hangingPunct="1"/>
            <a:r>
              <a:rPr lang="de-DE" altLang="de-DE" sz="3600">
                <a:latin typeface="Calibri Light"/>
              </a:rPr>
              <a:t>¿Qué relevancia tiene esto?</a:t>
            </a:r>
            <a:endParaRPr lang="es-ES" altLang="de-DE" sz="3600">
              <a:latin typeface="Calibri Light"/>
            </a:endParaRPr>
          </a:p>
        </p:txBody>
      </p:sp>
      <p:sp>
        <p:nvSpPr>
          <p:cNvPr id="4" name="Content Placeholder 3"/>
          <p:cNvSpPr>
            <a:spLocks noGrp="1"/>
          </p:cNvSpPr>
          <p:nvPr>
            <p:ph idx="1"/>
          </p:nvPr>
        </p:nvSpPr>
        <p:spPr/>
        <p:txBody>
          <a:bodyPr/>
          <a:lstStyle/>
          <a:p>
            <a:pPr marL="342900" lvl="0" indent="-342900" defTabSz="914400" fontAlgn="base">
              <a:buClr>
                <a:srgbClr val="333333"/>
              </a:buClr>
              <a:buFont typeface="WingDings"/>
              <a:buChar char=""/>
            </a:pPr>
            <a:r>
              <a:rPr lang="es-ES" altLang="de-DE" sz="2400" dirty="0">
                <a:solidFill>
                  <a:srgbClr val="333333"/>
                </a:solidFill>
                <a:latin typeface="Calibri Light"/>
                <a:ea typeface="MS PGothic" panose="020B0600070205080204" pitchFamily="34" charset="-128"/>
                <a:cs typeface="Times New Roman" panose="02020603050405020304" pitchFamily="18" charset="0"/>
              </a:rPr>
              <a:t>Hay estudios que demuestran que muchas personas con psicosis (¡pero no todas!) </a:t>
            </a:r>
            <a:r>
              <a:rPr lang="es-ES" altLang="de-DE" sz="2400" dirty="0">
                <a:solidFill>
                  <a:srgbClr val="004992"/>
                </a:solidFill>
                <a:latin typeface="Calibri Light"/>
                <a:ea typeface="MS PGothic" panose="020B0600070205080204" pitchFamily="34" charset="-128"/>
                <a:cs typeface="Times New Roman" panose="02020603050405020304" pitchFamily="18" charset="0"/>
              </a:rPr>
              <a:t>toman decisiones en base a muy poca información.</a:t>
            </a:r>
          </a:p>
          <a:p>
            <a:pPr marL="342900" lvl="0" indent="-342900" defTabSz="914400" fontAlgn="base">
              <a:buClr>
                <a:srgbClr val="333333"/>
              </a:buClr>
              <a:buFont typeface="WingDings"/>
              <a:buChar char=""/>
            </a:pPr>
            <a:r>
              <a:rPr lang="es-ES" altLang="de-DE" sz="2400" dirty="0">
                <a:solidFill>
                  <a:srgbClr val="333333"/>
                </a:solidFill>
                <a:latin typeface="Calibri Light"/>
                <a:ea typeface="MS PGothic" panose="020B0600070205080204" pitchFamily="34" charset="-128"/>
                <a:cs typeface="Times New Roman" panose="02020603050405020304" pitchFamily="18" charset="0"/>
              </a:rPr>
              <a:t>Este estilo de tomar decisiones puede conducir fácilmente a errores. Por lo tanto, se debe preferir un estilo más deliberado de toma de decisiones, </a:t>
            </a:r>
            <a:r>
              <a:rPr lang="es-ES" altLang="de-DE" sz="2400" dirty="0">
                <a:solidFill>
                  <a:srgbClr val="004992"/>
                </a:solidFill>
                <a:latin typeface="Calibri Light"/>
                <a:ea typeface="MS PGothic" panose="020B0600070205080204" pitchFamily="34" charset="-128"/>
                <a:cs typeface="Times New Roman" panose="02020603050405020304" pitchFamily="18" charset="0"/>
              </a:rPr>
              <a:t>haciendo un examen a fondo de toda la información disponible.</a:t>
            </a:r>
            <a:endParaRPr lang="en-US" sz="2400" dirty="0">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3" name="Slide Number Placeholder 2"/>
          <p:cNvSpPr>
            <a:spLocks noGrp="1"/>
          </p:cNvSpPr>
          <p:nvPr>
            <p:ph type="sldNum" sz="quarter" idx="12"/>
          </p:nvPr>
        </p:nvSpPr>
        <p:spPr/>
        <p:txBody>
          <a:bodyPr/>
          <a:lstStyle/>
          <a:p>
            <a:r>
              <a:rPr lang="de-DE" altLang="de-DE">
                <a:latin typeface="Calibri Light"/>
              </a:rPr>
              <a:t>20</a:t>
            </a:r>
          </a:p>
        </p:txBody>
      </p:sp>
    </p:spTree>
    <p:extLst>
      <p:ext uri="{BB962C8B-B14F-4D97-AF65-F5344CB8AC3E}">
        <p14:creationId xmlns:p14="http://schemas.microsoft.com/office/powerpoint/2010/main" val="13591121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defTabSz="914400" fontAlgn="base">
              <a:lnSpc>
                <a:spcPct val="100000"/>
              </a:lnSpc>
              <a:spcBef>
                <a:spcPts val="0"/>
              </a:spcBef>
            </a:pPr>
            <a:r>
              <a:rPr lang="es-ES" altLang="de-DE" sz="3600" dirty="0">
                <a:solidFill>
                  <a:srgbClr val="004992"/>
                </a:solidFill>
                <a:ea typeface="MS PGothic" panose="020B0600070205080204" pitchFamily="34" charset="-128"/>
                <a:cs typeface="Times New Roman" panose="02020603050405020304" pitchFamily="18" charset="0"/>
              </a:rPr>
              <a:t>A continuación les mostramos como el saltar a conclusiones puede producir errores de interpretación durante la psicosis. </a:t>
            </a:r>
            <a:endParaRPr lang="en-US" sz="36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6" name="Slide Number Placeholder 5"/>
          <p:cNvSpPr>
            <a:spLocks noGrp="1"/>
          </p:cNvSpPr>
          <p:nvPr>
            <p:ph type="sldNum" sz="quarter" idx="12"/>
          </p:nvPr>
        </p:nvSpPr>
        <p:spPr/>
        <p:txBody>
          <a:bodyPr/>
          <a:lstStyle/>
          <a:p>
            <a:r>
              <a:rPr lang="de-DE" altLang="de-DE">
                <a:latin typeface="Calibri Light"/>
              </a:rPr>
              <a:t>22</a:t>
            </a:r>
          </a:p>
        </p:txBody>
      </p:sp>
      <p:graphicFrame>
        <p:nvGraphicFramePr>
          <p:cNvPr id="8" name="Table 7"/>
          <p:cNvGraphicFramePr>
            <a:graphicFrameLocks noGrp="1"/>
          </p:cNvGraphicFramePr>
          <p:nvPr>
            <p:extLst>
              <p:ext uri="{D42A27DB-BD31-4B8C-83A1-F6EECF244321}">
                <p14:modId xmlns:p14="http://schemas.microsoft.com/office/powerpoint/2010/main" val="396175200"/>
              </p:ext>
            </p:extLst>
          </p:nvPr>
        </p:nvGraphicFramePr>
        <p:xfrm>
          <a:off x="408954" y="2267033"/>
          <a:ext cx="11376000" cy="3840440"/>
        </p:xfrm>
        <a:graphic>
          <a:graphicData uri="http://schemas.openxmlformats.org/drawingml/2006/table">
            <a:tbl>
              <a:tblPr firstRow="1" bandRow="1">
                <a:tableStyleId>{21E4AEA4-8DFA-4A89-87EB-49C32662AFE0}</a:tableStyleId>
              </a:tblPr>
              <a:tblGrid>
                <a:gridCol w="3792000">
                  <a:extLst>
                    <a:ext uri="{9D8B030D-6E8A-4147-A177-3AD203B41FA5}">
                      <a16:colId xmlns:a16="http://schemas.microsoft.com/office/drawing/2014/main" val="20000"/>
                    </a:ext>
                  </a:extLst>
                </a:gridCol>
                <a:gridCol w="3792000">
                  <a:extLst>
                    <a:ext uri="{9D8B030D-6E8A-4147-A177-3AD203B41FA5}">
                      <a16:colId xmlns:a16="http://schemas.microsoft.com/office/drawing/2014/main" val="20001"/>
                    </a:ext>
                  </a:extLst>
                </a:gridCol>
                <a:gridCol w="37920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000000"/>
                          </a:solidFill>
                          <a:effectLst/>
                          <a:latin typeface="Calibri Light"/>
                          <a:ea typeface="MS PGothic" pitchFamily="34" charset="-128"/>
                        </a:rPr>
                        <a:t>Evento</a:t>
                      </a: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1800" b="0" i="0" u="none" strike="noStrike" cap="none" normalizeH="0" baseline="0">
                          <a:ln>
                            <a:noFill/>
                          </a:ln>
                          <a:solidFill>
                            <a:srgbClr val="000000"/>
                          </a:solidFill>
                          <a:effectLst/>
                          <a:latin typeface="Calibri Light"/>
                          <a:ea typeface="MS PGothic" pitchFamily="34" charset="-128"/>
                        </a:rPr>
                        <a:t>Explicación del evento durante la psicosis</a:t>
                      </a:r>
                      <a:endParaRPr kumimoji="0" lang="de-DE" sz="1800" b="0" i="0" u="none" strike="noStrike" cap="none" normalizeH="0" baseline="0">
                        <a:ln>
                          <a:noFill/>
                        </a:ln>
                        <a:solidFill>
                          <a:srgbClr val="000000"/>
                        </a:solidFill>
                        <a:effectLst/>
                        <a:latin typeface="Calibri Light"/>
                        <a:ea typeface="MS PGothic" pitchFamily="34" charset="-128"/>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000000"/>
                          </a:solidFill>
                          <a:effectLst/>
                          <a:latin typeface="Calibri Light"/>
                          <a:ea typeface="MS PGothic" pitchFamily="34" charset="-128"/>
                        </a:rPr>
                        <a:t>Otras explicaciones</a:t>
                      </a:r>
                      <a:endParaRPr kumimoji="0" lang="de-DE" sz="1800" b="0" i="0" u="none" strike="noStrike" cap="none" normalizeH="0" baseline="0" dirty="0">
                        <a:ln>
                          <a:noFill/>
                        </a:ln>
                        <a:solidFill>
                          <a:srgbClr val="000000"/>
                        </a:solidFill>
                        <a:effectLst/>
                        <a:latin typeface="Calibri Light"/>
                        <a:ea typeface="MS PGothic" pitchFamily="34" charset="-128"/>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1887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1800" b="0" i="0" u="none" strike="noStrike" cap="none" normalizeH="0" baseline="0">
                          <a:ln>
                            <a:noFill/>
                          </a:ln>
                          <a:solidFill>
                            <a:srgbClr val="333333"/>
                          </a:solidFill>
                          <a:effectLst/>
                          <a:latin typeface="Calibri Light"/>
                          <a:ea typeface="MS PGothic" pitchFamily="34" charset="-128"/>
                        </a:rPr>
                        <a:t>Le duele el cuerpo después de su primera noche en el hospital.</a:t>
                      </a:r>
                      <a:endParaRPr kumimoji="0" lang="de-DE" sz="1800" b="0" i="0" u="none" strike="noStrike" cap="none" normalizeH="0" baseline="0" dirty="0">
                        <a:ln>
                          <a:noFill/>
                        </a:ln>
                        <a:solidFill>
                          <a:srgbClr val="333333"/>
                        </a:solidFill>
                        <a:effectLst/>
                        <a:latin typeface="Calibri Light"/>
                        <a:ea typeface="MS PGothic" pitchFamily="34" charset="-128"/>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1800" b="0" i="0" u="none" strike="noStrike" cap="none" normalizeH="0" baseline="0" dirty="0">
                          <a:ln>
                            <a:noFill/>
                          </a:ln>
                          <a:solidFill>
                            <a:srgbClr val="333333"/>
                          </a:solidFill>
                          <a:effectLst/>
                          <a:latin typeface="Calibri Light"/>
                          <a:ea typeface="MS PGothic" pitchFamily="34" charset="-128"/>
                        </a:rPr>
                        <a:t>Ha sido secuestrado durante la noche y le han cambiado los órganos; otro paciente le hizo daño durante la noche; vudú.</a:t>
                      </a:r>
                      <a:endParaRPr kumimoji="0" lang="de-DE" sz="1800" b="0" i="0" u="none" strike="noStrike" cap="none" normalizeH="0" baseline="0" dirty="0">
                        <a:ln>
                          <a:noFill/>
                        </a:ln>
                        <a:solidFill>
                          <a:srgbClr val="333333"/>
                        </a:solidFill>
                        <a:effectLst/>
                        <a:latin typeface="Calibri Light"/>
                        <a:ea typeface="MS PGothic" pitchFamily="34" charset="-128"/>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1800" b="0" i="0" u="none" strike="noStrike" cap="none" normalizeH="0" baseline="0" dirty="0">
                          <a:ln>
                            <a:noFill/>
                          </a:ln>
                          <a:solidFill>
                            <a:srgbClr val="333333"/>
                          </a:solidFill>
                          <a:effectLst/>
                          <a:latin typeface="Calibri Light"/>
                          <a:ea typeface="MS PGothic" pitchFamily="34" charset="-128"/>
                        </a:rPr>
                        <a:t>Una cama incómoda; tensión; es normal pasar una mala noche en un sitio nuevo; tiene un pinzamiento nervioso.</a:t>
                      </a:r>
                      <a:endParaRPr kumimoji="0" lang="de-DE" sz="1800" b="0" i="0" u="none" strike="noStrike" cap="none" normalizeH="0" baseline="0" dirty="0">
                        <a:ln>
                          <a:noFill/>
                        </a:ln>
                        <a:solidFill>
                          <a:srgbClr val="333333"/>
                        </a:solidFill>
                        <a:effectLst/>
                        <a:latin typeface="Calibri Light"/>
                        <a:ea typeface="MS PGothic" pitchFamily="34" charset="-128"/>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1800" b="0" i="0" u="none" strike="noStrike" cap="none" normalizeH="0" baseline="0">
                          <a:ln>
                            <a:noFill/>
                          </a:ln>
                          <a:solidFill>
                            <a:srgbClr val="333333"/>
                          </a:solidFill>
                          <a:effectLst/>
                          <a:latin typeface="Calibri Light"/>
                          <a:ea typeface="MS PGothic" pitchFamily="34" charset="-128"/>
                        </a:rPr>
                        <a:t>Después de una intervención quirúrgica ambulatoria, se le prescriben inyecciones de heparina.</a:t>
                      </a:r>
                      <a:endParaRPr kumimoji="0" lang="de-DE" sz="1800" b="0" i="0" u="none" strike="noStrike" cap="none" normalizeH="0" baseline="0" dirty="0">
                        <a:ln>
                          <a:noFill/>
                        </a:ln>
                        <a:solidFill>
                          <a:srgbClr val="333333"/>
                        </a:solidFill>
                        <a:effectLst/>
                        <a:latin typeface="Calibri Light"/>
                        <a:ea typeface="MS PGothic" pitchFamily="34" charset="-128"/>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1800" b="0" i="0" u="none" strike="noStrike" cap="none" normalizeH="0" baseline="0" dirty="0">
                          <a:ln>
                            <a:noFill/>
                          </a:ln>
                          <a:solidFill>
                            <a:srgbClr val="333333"/>
                          </a:solidFill>
                          <a:effectLst/>
                          <a:latin typeface="Calibri Light"/>
                          <a:ea typeface="MS PGothic" pitchFamily="34" charset="-128"/>
                        </a:rPr>
                        <a:t>Los médicos planean matarle con inyecciones tóxicas.</a:t>
                      </a:r>
                      <a:endParaRPr kumimoji="0" lang="de-DE" sz="1800" b="0" i="0" u="none" strike="noStrike" cap="none" normalizeH="0" baseline="0" dirty="0">
                        <a:ln>
                          <a:noFill/>
                        </a:ln>
                        <a:solidFill>
                          <a:srgbClr val="333333"/>
                        </a:solidFill>
                        <a:effectLst/>
                        <a:latin typeface="Calibri Light"/>
                        <a:ea typeface="MS PGothic" pitchFamily="34" charset="-128"/>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1800" b="0" i="0" u="none" strike="noStrike" cap="none" normalizeH="0" baseline="0" dirty="0">
                          <a:ln>
                            <a:noFill/>
                          </a:ln>
                          <a:solidFill>
                            <a:srgbClr val="333333"/>
                          </a:solidFill>
                          <a:effectLst/>
                          <a:latin typeface="Calibri Light"/>
                          <a:ea typeface="MS PGothic" pitchFamily="34" charset="-128"/>
                        </a:rPr>
                        <a:t>Es la profilaxis habitual contra la trombosis.</a:t>
                      </a:r>
                      <a:endParaRPr kumimoji="0" lang="de-DE" sz="1800" b="0" i="0" u="none" strike="noStrike" cap="none" normalizeH="0" baseline="0" dirty="0">
                        <a:ln>
                          <a:noFill/>
                        </a:ln>
                        <a:solidFill>
                          <a:srgbClr val="333333"/>
                        </a:solidFill>
                        <a:effectLst/>
                        <a:latin typeface="Calibri Light"/>
                        <a:ea typeface="MS PGothic" pitchFamily="34" charset="-128"/>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0584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1800" b="0" i="0" u="none" strike="noStrike" cap="none" normalizeH="0" baseline="0">
                          <a:ln>
                            <a:noFill/>
                          </a:ln>
                          <a:solidFill>
                            <a:srgbClr val="333333"/>
                          </a:solidFill>
                          <a:effectLst/>
                          <a:latin typeface="Calibri Light"/>
                          <a:ea typeface="MS PGothic" pitchFamily="34" charset="-128"/>
                        </a:rPr>
                        <a:t>Camino de la casa de unos amigos, ha tenido que parar en tres semáforos rojos. </a:t>
                      </a:r>
                      <a:endParaRPr kumimoji="0" lang="de-DE" sz="1800" b="0" i="0" u="none" strike="noStrike" cap="none" normalizeH="0" baseline="0" dirty="0">
                        <a:ln>
                          <a:noFill/>
                        </a:ln>
                        <a:solidFill>
                          <a:srgbClr val="333333"/>
                        </a:solidFill>
                        <a:effectLst/>
                        <a:latin typeface="Calibri Light"/>
                        <a:ea typeface="MS PGothic" pitchFamily="34" charset="-128"/>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1800" b="0" i="0" u="none" strike="noStrike" cap="none" normalizeH="0" baseline="0" dirty="0">
                          <a:ln>
                            <a:noFill/>
                          </a:ln>
                          <a:solidFill>
                            <a:srgbClr val="333333"/>
                          </a:solidFill>
                          <a:effectLst/>
                          <a:latin typeface="Calibri Light"/>
                          <a:ea typeface="MS PGothic" pitchFamily="34" charset="-128"/>
                        </a:rPr>
                        <a:t>Evidencia de que está en peligro-alguien quiere hacerle daño.</a:t>
                      </a:r>
                      <a:endParaRPr kumimoji="0" lang="de-DE" sz="1800" b="0" i="0" u="none" strike="noStrike" cap="none" normalizeH="0" baseline="0" dirty="0">
                        <a:ln>
                          <a:noFill/>
                        </a:ln>
                        <a:solidFill>
                          <a:srgbClr val="333333"/>
                        </a:solidFill>
                        <a:effectLst/>
                        <a:latin typeface="Calibri Light"/>
                        <a:ea typeface="MS PGothic" pitchFamily="34" charset="-128"/>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1800" b="0" i="0" u="none" strike="noStrike" cap="none" normalizeH="0" baseline="0">
                          <a:ln>
                            <a:noFill/>
                          </a:ln>
                          <a:solidFill>
                            <a:srgbClr val="333333"/>
                          </a:solidFill>
                          <a:effectLst/>
                          <a:latin typeface="Calibri Light"/>
                          <a:ea typeface="MS PGothic" pitchFamily="34" charset="-128"/>
                        </a:rPr>
                        <a:t>Pura coincidencia (cuando se tiene prisa se es más propenso a fijarse en los semáforos rojos).</a:t>
                      </a:r>
                      <a:endParaRPr kumimoji="0" lang="de-DE" sz="1800" b="0" i="0" u="none" strike="noStrike" cap="none" normalizeH="0" baseline="0" dirty="0">
                        <a:ln>
                          <a:noFill/>
                        </a:ln>
                        <a:solidFill>
                          <a:srgbClr val="333333"/>
                        </a:solidFill>
                        <a:effectLst/>
                        <a:latin typeface="Calibri Light"/>
                        <a:ea typeface="MS PGothic" pitchFamily="34" charset="-128"/>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23578" name="Rechteck 1"/>
          <p:cNvSpPr>
            <a:spLocks noChangeArrowheads="1"/>
          </p:cNvSpPr>
          <p:nvPr/>
        </p:nvSpPr>
        <p:spPr bwMode="auto">
          <a:xfrm>
            <a:off x="408955" y="6228020"/>
            <a:ext cx="113760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algn="ctr" eaLnBrk="1" hangingPunct="1">
              <a:spcBef>
                <a:spcPct val="0"/>
              </a:spcBef>
              <a:buClrTx/>
              <a:buFontTx/>
              <a:buNone/>
            </a:pPr>
            <a:r>
              <a:rPr lang="es-ES" altLang="de-DE" sz="1800" dirty="0">
                <a:solidFill>
                  <a:srgbClr val="004992"/>
                </a:solidFill>
                <a:latin typeface="Calibri Light"/>
                <a:cs typeface="Times New Roman" panose="02020603050405020304" pitchFamily="18" charset="0"/>
              </a:rPr>
              <a:t>¿Quiere contribuir alguien con alguna experiencia personal breve? </a:t>
            </a:r>
            <a:endParaRPr lang="de-DE" altLang="de-DE" sz="1800" dirty="0">
              <a:solidFill>
                <a:srgbClr val="004992"/>
              </a:solidFill>
              <a:latin typeface="Calibri Light"/>
              <a:cs typeface="Times New Roman" panose="02020603050405020304" pitchFamily="18"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Calibri Light"/>
              </a:rPr>
              <a:t>Conjunto</a:t>
            </a:r>
            <a:r>
              <a:rPr lang="en-US" sz="3600" dirty="0">
                <a:latin typeface="Calibri Light"/>
              </a:rPr>
              <a:t> de </a:t>
            </a:r>
            <a:r>
              <a:rPr lang="en-US" sz="3600" dirty="0" err="1">
                <a:latin typeface="Calibri Light"/>
              </a:rPr>
              <a:t>Tareas</a:t>
            </a:r>
            <a:r>
              <a:rPr lang="en-US" sz="3600" dirty="0">
                <a:latin typeface="Calibri Light"/>
              </a:rPr>
              <a:t> 1:</a:t>
            </a:r>
          </a:p>
        </p:txBody>
      </p:sp>
      <p:sp>
        <p:nvSpPr>
          <p:cNvPr id="26627" name="Rectangle 3"/>
          <p:cNvSpPr>
            <a:spLocks noGrp="1" noChangeArrowheads="1"/>
          </p:cNvSpPr>
          <p:nvPr>
            <p:ph idx="1"/>
          </p:nvPr>
        </p:nvSpPr>
        <p:spPr>
          <a:noFill/>
        </p:spPr>
        <p:txBody>
          <a:bodyPr/>
          <a:lstStyle/>
          <a:p>
            <a:pPr eaLnBrk="1" hangingPunct="1"/>
            <a:r>
              <a:rPr lang="es-ES" altLang="de-DE" sz="2400" dirty="0">
                <a:solidFill>
                  <a:srgbClr val="333333"/>
                </a:solidFill>
                <a:latin typeface="Calibri Light"/>
              </a:rPr>
              <a:t>A continuación, se mostrarán una serie de imágenes. Empezaremos mostrando un solo detalle de la imagen. Posteriormente, se añadirá otro detalle. Así sucesivamente hasta que se vea la imagen completa. </a:t>
            </a:r>
          </a:p>
          <a:p>
            <a:pPr marL="342900" indent="-342900" eaLnBrk="1" hangingPunct="1">
              <a:buClr>
                <a:srgbClr val="333333"/>
              </a:buClr>
              <a:buFont typeface="WingDings"/>
              <a:buChar char=""/>
            </a:pPr>
            <a:r>
              <a:rPr lang="es-ES" altLang="de-DE" sz="2400" dirty="0">
                <a:solidFill>
                  <a:srgbClr val="004992"/>
                </a:solidFill>
                <a:latin typeface="Calibri Light"/>
              </a:rPr>
              <a:t>Su tarea consiste en identificar el objeto.</a:t>
            </a: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25</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Calibri Light"/>
              </a:rPr>
              <a:t>Conjunto</a:t>
            </a:r>
            <a:r>
              <a:rPr lang="en-US" sz="3600" dirty="0">
                <a:latin typeface="Calibri Light"/>
              </a:rPr>
              <a:t> de </a:t>
            </a:r>
            <a:r>
              <a:rPr lang="en-US" sz="3600" dirty="0" err="1">
                <a:latin typeface="Calibri Light"/>
              </a:rPr>
              <a:t>Tareas</a:t>
            </a:r>
            <a:r>
              <a:rPr lang="en-US" sz="3600" dirty="0">
                <a:latin typeface="Calibri Light"/>
              </a:rPr>
              <a:t> 1:</a:t>
            </a:r>
          </a:p>
        </p:txBody>
      </p:sp>
      <p:sp>
        <p:nvSpPr>
          <p:cNvPr id="26627" name="Rectangle 3"/>
          <p:cNvSpPr>
            <a:spLocks noGrp="1" noChangeArrowheads="1"/>
          </p:cNvSpPr>
          <p:nvPr>
            <p:ph idx="1"/>
          </p:nvPr>
        </p:nvSpPr>
        <p:spPr>
          <a:noFill/>
        </p:spPr>
        <p:txBody>
          <a:bodyPr/>
          <a:lstStyle/>
          <a:p>
            <a:pPr eaLnBrk="1" hangingPunct="1"/>
            <a:r>
              <a:rPr lang="es-ES" altLang="de-DE" sz="2400" dirty="0">
                <a:solidFill>
                  <a:srgbClr val="333333"/>
                </a:solidFill>
                <a:latin typeface="Calibri Light"/>
              </a:rPr>
              <a:t>A continuación, se mostrarán una serie de imágenes. Empezaremos mostrando un solo detalle de la imagen. Posteriormente, se añadirá otro detalle. Así sucesivamente hasta que se vea la imagen completa. </a:t>
            </a:r>
          </a:p>
          <a:p>
            <a:pPr marL="342900" indent="-342900" eaLnBrk="1" hangingPunct="1">
              <a:buClr>
                <a:srgbClr val="333333"/>
              </a:buClr>
              <a:buFont typeface="WingDings"/>
              <a:buChar char=""/>
            </a:pPr>
            <a:r>
              <a:rPr lang="es-ES" altLang="de-DE" sz="2400" dirty="0">
                <a:solidFill>
                  <a:srgbClr val="004992"/>
                </a:solidFill>
                <a:latin typeface="Calibri Light"/>
              </a:rPr>
              <a:t>Su tarea consiste en identificar el objeto.</a:t>
            </a:r>
          </a:p>
          <a:p>
            <a:pPr marL="342900" indent="-342900" eaLnBrk="1" hangingPunct="1">
              <a:buClr>
                <a:srgbClr val="333333"/>
              </a:buClr>
              <a:buFont typeface="WingDings"/>
              <a:buChar char=""/>
            </a:pPr>
            <a:r>
              <a:rPr lang="es-ES" altLang="de-DE" sz="2400" dirty="0">
                <a:solidFill>
                  <a:srgbClr val="004992"/>
                </a:solidFill>
                <a:latin typeface="Calibri Light"/>
              </a:rPr>
              <a:t>Trate de evitar decisiones precipitadas, así como retraso en las mismas. </a:t>
            </a: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25</a:t>
            </a:r>
          </a:p>
        </p:txBody>
      </p:sp>
    </p:spTree>
    <p:extLst>
      <p:ext uri="{BB962C8B-B14F-4D97-AF65-F5344CB8AC3E}">
        <p14:creationId xmlns:p14="http://schemas.microsoft.com/office/powerpoint/2010/main" val="264462951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Calibri Light"/>
              </a:rPr>
              <a:t>Conjunto</a:t>
            </a:r>
            <a:r>
              <a:rPr lang="en-US" sz="3600" dirty="0">
                <a:latin typeface="Calibri Light"/>
              </a:rPr>
              <a:t> de </a:t>
            </a:r>
            <a:r>
              <a:rPr lang="en-US" sz="3600" dirty="0" err="1">
                <a:latin typeface="Calibri Light"/>
              </a:rPr>
              <a:t>Tareas</a:t>
            </a:r>
            <a:r>
              <a:rPr lang="en-US" sz="3600" dirty="0">
                <a:latin typeface="Calibri Light"/>
              </a:rPr>
              <a:t> 1:</a:t>
            </a:r>
          </a:p>
        </p:txBody>
      </p:sp>
      <p:sp>
        <p:nvSpPr>
          <p:cNvPr id="26627" name="Rectangle 3"/>
          <p:cNvSpPr>
            <a:spLocks noGrp="1" noChangeArrowheads="1"/>
          </p:cNvSpPr>
          <p:nvPr>
            <p:ph idx="1"/>
          </p:nvPr>
        </p:nvSpPr>
        <p:spPr>
          <a:noFill/>
        </p:spPr>
        <p:txBody>
          <a:bodyPr/>
          <a:lstStyle/>
          <a:p>
            <a:pPr eaLnBrk="1" hangingPunct="1"/>
            <a:r>
              <a:rPr lang="es-ES" altLang="de-DE" sz="2400" dirty="0">
                <a:solidFill>
                  <a:srgbClr val="333333"/>
                </a:solidFill>
                <a:latin typeface="Calibri Light"/>
              </a:rPr>
              <a:t>A continuación, se mostrarán una serie de imágenes. Empezaremos mostrando un solo detalle de la imagen. Posteriormente, se añadirá otro detalle. Así sucesivamente hasta que se vea la imagen completa. </a:t>
            </a:r>
          </a:p>
          <a:p>
            <a:pPr marL="342900" indent="-342900" eaLnBrk="1" hangingPunct="1">
              <a:buClr>
                <a:srgbClr val="333333"/>
              </a:buClr>
              <a:buFont typeface="WingDings"/>
              <a:buChar char=""/>
            </a:pPr>
            <a:r>
              <a:rPr lang="es-ES" altLang="de-DE" sz="2400" dirty="0">
                <a:solidFill>
                  <a:srgbClr val="004992"/>
                </a:solidFill>
                <a:latin typeface="Calibri Light"/>
              </a:rPr>
              <a:t>Su tarea consiste en identificar el objeto.</a:t>
            </a:r>
          </a:p>
          <a:p>
            <a:pPr marL="342900" indent="-342900" eaLnBrk="1" hangingPunct="1">
              <a:buClr>
                <a:srgbClr val="333333"/>
              </a:buClr>
              <a:buFont typeface="WingDings"/>
              <a:buChar char=""/>
            </a:pPr>
            <a:r>
              <a:rPr lang="es-ES" altLang="de-DE" sz="2400" dirty="0">
                <a:solidFill>
                  <a:srgbClr val="004992"/>
                </a:solidFill>
                <a:latin typeface="Calibri Light"/>
              </a:rPr>
              <a:t>Trate de evitar decisiones precipitadas, así como retraso en las mismas. </a:t>
            </a:r>
          </a:p>
          <a:p>
            <a:pPr marL="342900" indent="-342900" eaLnBrk="1" hangingPunct="1">
              <a:buClr>
                <a:srgbClr val="333333"/>
              </a:buClr>
              <a:buFont typeface="WingDings"/>
              <a:buChar char=""/>
            </a:pPr>
            <a:r>
              <a:rPr lang="es-ES" altLang="de-DE" sz="2400" dirty="0">
                <a:solidFill>
                  <a:srgbClr val="004992"/>
                </a:solidFill>
                <a:latin typeface="Calibri Light"/>
              </a:rPr>
              <a:t>Discuta lo que apoye o hable en contra de cada alternativa.</a:t>
            </a: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25</a:t>
            </a:r>
          </a:p>
        </p:txBody>
      </p:sp>
    </p:spTree>
    <p:extLst>
      <p:ext uri="{BB962C8B-B14F-4D97-AF65-F5344CB8AC3E}">
        <p14:creationId xmlns:p14="http://schemas.microsoft.com/office/powerpoint/2010/main" val="276799114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Dibujo 1</a:t>
            </a:r>
          </a:p>
        </p:txBody>
      </p:sp>
      <p:sp>
        <p:nvSpPr>
          <p:cNvPr id="5" name="Content Placeholder 4"/>
          <p:cNvSpPr>
            <a:spLocks noGrp="1"/>
          </p:cNvSpPr>
          <p:nvPr>
            <p:ph idx="1"/>
          </p:nvPr>
        </p:nvSpPr>
        <p:spPr/>
        <p:txBody>
          <a:bodyPr/>
          <a:lstStyle/>
          <a:p>
            <a:pPr lvl="0" defTabSz="914400" fontAlgn="base"/>
            <a:r>
              <a:rPr lang="es-ES" altLang="de-DE" sz="2400">
                <a:solidFill>
                  <a:srgbClr val="333333"/>
                </a:solidFill>
                <a:latin typeface="Calibri Light"/>
                <a:ea typeface="MS PGothic" panose="020B0600070205080204" pitchFamily="34" charset="-128"/>
              </a:rPr>
              <a:t>Se ofrecen varias interpretaciones alternativas. </a:t>
            </a:r>
            <a:r>
              <a:rPr lang="es-ES" altLang="de-DE" sz="2400" dirty="0">
                <a:solidFill>
                  <a:srgbClr val="333333"/>
                </a:solidFill>
                <a:latin typeface="Calibri Light"/>
                <a:ea typeface="MS PGothic" panose="020B0600070205080204" pitchFamily="34" charset="-128"/>
              </a:rPr>
              <a:t>Por favor discutan en grupo la probabilidad de cada opción y si tienen suficiente seguridad para tomar una decisión.</a:t>
            </a:r>
            <a:endParaRPr lang="en-US"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26</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107">
            <a:extLst>
              <a:ext uri="{FF2B5EF4-FFF2-40B4-BE49-F238E27FC236}">
                <a16:creationId xmlns:a16="http://schemas.microsoft.com/office/drawing/2014/main" id="{05F5C827-B8D1-28DC-AE7B-C8AFC7FCF7F0}"/>
              </a:ext>
            </a:extLst>
          </p:cNvPr>
          <p:cNvSpPr>
            <a:spLocks/>
          </p:cNvSpPr>
          <p:nvPr/>
        </p:nvSpPr>
        <p:spPr>
          <a:xfrm>
            <a:off x="4671131" y="2114178"/>
            <a:ext cx="270634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a:latin typeface="Calibri Light"/>
            </a:endParaRPr>
          </a:p>
        </p:txBody>
      </p:sp>
      <p:sp>
        <p:nvSpPr>
          <p:cNvPr id="5" name="Content Placeholder 4"/>
          <p:cNvSpPr>
            <a:spLocks noGrp="1"/>
          </p:cNvSpPr>
          <p:nvPr>
            <p:ph idx="1"/>
          </p:nvPr>
        </p:nvSpPr>
        <p:spPr/>
        <p:txBody>
          <a:bodyPr/>
          <a:lstStyle/>
          <a:p>
            <a:pPr marL="285750" lvl="0" indent="-28575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puente</a:t>
            </a:r>
          </a:p>
          <a:p>
            <a:pPr marL="285750" lvl="0" indent="-28575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balsa</a:t>
            </a:r>
          </a:p>
          <a:p>
            <a:pPr marL="285750" lvl="0" indent="-28575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raíles</a:t>
            </a:r>
          </a:p>
          <a:p>
            <a:pPr marL="285750" lvl="0" indent="-28575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bandera</a:t>
            </a:r>
          </a:p>
          <a:p>
            <a:pPr marL="285750" lvl="0" indent="-28575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pila de madera</a:t>
            </a:r>
          </a:p>
          <a:p>
            <a:pPr marL="285750" lvl="0" indent="-28575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pincel</a:t>
            </a:r>
            <a:endParaRPr lang="en-US" sz="20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27</a:t>
            </a: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108">
            <a:extLst>
              <a:ext uri="{FF2B5EF4-FFF2-40B4-BE49-F238E27FC236}">
                <a16:creationId xmlns:a16="http://schemas.microsoft.com/office/drawing/2014/main" id="{EAC43301-9D8B-034F-7121-CD53099E4133}"/>
              </a:ext>
            </a:extLst>
          </p:cNvPr>
          <p:cNvSpPr>
            <a:spLocks/>
          </p:cNvSpPr>
          <p:nvPr/>
        </p:nvSpPr>
        <p:spPr>
          <a:xfrm>
            <a:off x="4672558" y="2114178"/>
            <a:ext cx="269891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a:latin typeface="Calibri Light"/>
            </a:endParaRPr>
          </a:p>
        </p:txBody>
      </p:sp>
      <p:sp>
        <p:nvSpPr>
          <p:cNvPr id="5" name="Content Placeholder 4"/>
          <p:cNvSpPr>
            <a:spLocks noGrp="1"/>
          </p:cNvSpPr>
          <p:nvPr>
            <p:ph idx="1"/>
          </p:nvPr>
        </p:nvSpPr>
        <p:spPr/>
        <p:txBody>
          <a:bodyPr/>
          <a:lstStyle/>
          <a:p>
            <a:pPr marL="285750" lvl="0" indent="-28575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puente</a:t>
            </a:r>
          </a:p>
          <a:p>
            <a:pPr marL="285750" lvl="0" indent="-28575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balsa</a:t>
            </a:r>
          </a:p>
          <a:p>
            <a:pPr marL="285750" lvl="0" indent="-28575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raíles</a:t>
            </a:r>
          </a:p>
          <a:p>
            <a:pPr marL="285750" lvl="0" indent="-28575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bandera</a:t>
            </a:r>
          </a:p>
          <a:p>
            <a:pPr marL="285750" lvl="0" indent="-28575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pila de madera</a:t>
            </a:r>
          </a:p>
          <a:p>
            <a:pPr marL="285750" lvl="0" indent="-28575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pincel</a:t>
            </a:r>
            <a:endParaRPr lang="en-US" sz="20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28</a:t>
            </a: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09">
            <a:extLst>
              <a:ext uri="{FF2B5EF4-FFF2-40B4-BE49-F238E27FC236}">
                <a16:creationId xmlns:a16="http://schemas.microsoft.com/office/drawing/2014/main" id="{C85FAEE0-FD1E-1348-DC4D-9701D63A0796}"/>
              </a:ext>
            </a:extLst>
          </p:cNvPr>
          <p:cNvSpPr>
            <a:spLocks/>
          </p:cNvSpPr>
          <p:nvPr/>
        </p:nvSpPr>
        <p:spPr>
          <a:xfrm>
            <a:off x="4665128" y="2110368"/>
            <a:ext cx="270634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a:latin typeface="Calibri Light"/>
            </a:endParaRPr>
          </a:p>
        </p:txBody>
      </p:sp>
      <p:sp>
        <p:nvSpPr>
          <p:cNvPr id="6" name="Content Placeholder 5"/>
          <p:cNvSpPr>
            <a:spLocks noGrp="1"/>
          </p:cNvSpPr>
          <p:nvPr>
            <p:ph idx="1"/>
          </p:nvPr>
        </p:nvSpPr>
        <p:spPr/>
        <p:txBody>
          <a:bodyPr/>
          <a:lstStyle/>
          <a:p>
            <a:pPr marL="285750" lvl="0" indent="-28575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puente</a:t>
            </a:r>
          </a:p>
          <a:p>
            <a:pPr marL="285750" lvl="0" indent="-28575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balsa</a:t>
            </a:r>
          </a:p>
          <a:p>
            <a:pPr marL="285750" lvl="0" indent="-28575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raíles</a:t>
            </a:r>
          </a:p>
          <a:p>
            <a:pPr marL="285750" lvl="0" indent="-28575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bandera</a:t>
            </a:r>
          </a:p>
          <a:p>
            <a:pPr marL="285750" lvl="0" indent="-28575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pila de madera</a:t>
            </a:r>
          </a:p>
          <a:p>
            <a:pPr marL="285750" lvl="0" indent="-28575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pincel</a:t>
            </a:r>
            <a:endParaRPr lang="en-US" sz="20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29</a:t>
            </a: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110">
            <a:extLst>
              <a:ext uri="{FF2B5EF4-FFF2-40B4-BE49-F238E27FC236}">
                <a16:creationId xmlns:a16="http://schemas.microsoft.com/office/drawing/2014/main" id="{C37F0E77-5256-C970-6987-4170FB1FCB0C}"/>
              </a:ext>
            </a:extLst>
          </p:cNvPr>
          <p:cNvSpPr>
            <a:spLocks/>
          </p:cNvSpPr>
          <p:nvPr/>
        </p:nvSpPr>
        <p:spPr>
          <a:xfrm>
            <a:off x="4668748" y="2105953"/>
            <a:ext cx="269891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a:latin typeface="Calibri Light"/>
            </a:endParaRPr>
          </a:p>
        </p:txBody>
      </p:sp>
      <p:sp>
        <p:nvSpPr>
          <p:cNvPr id="5" name="Content Placeholder 4"/>
          <p:cNvSpPr>
            <a:spLocks noGrp="1"/>
          </p:cNvSpPr>
          <p:nvPr>
            <p:ph idx="1"/>
          </p:nvPr>
        </p:nvSpPr>
        <p:spPr/>
        <p:txBody>
          <a:bodyPr/>
          <a:lstStyle/>
          <a:p>
            <a:pPr marL="285750" lvl="0" indent="-28575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puente</a:t>
            </a:r>
          </a:p>
          <a:p>
            <a:pPr marL="285750" lvl="0" indent="-28575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balsa</a:t>
            </a:r>
          </a:p>
          <a:p>
            <a:pPr marL="285750" lvl="0" indent="-28575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raíles</a:t>
            </a:r>
          </a:p>
          <a:p>
            <a:pPr marL="285750" lvl="0" indent="-28575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bandera</a:t>
            </a:r>
          </a:p>
          <a:p>
            <a:pPr marL="285750" lvl="0" indent="-28575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pila de madera</a:t>
            </a:r>
          </a:p>
          <a:p>
            <a:pPr marL="285750" lvl="0" indent="-28575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pincel</a:t>
            </a:r>
            <a:endParaRPr lang="en-US" sz="20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30</a:t>
            </a: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111">
            <a:extLst>
              <a:ext uri="{FF2B5EF4-FFF2-40B4-BE49-F238E27FC236}">
                <a16:creationId xmlns:a16="http://schemas.microsoft.com/office/drawing/2014/main" id="{E51B402B-FE6F-2259-C69E-265DEC957EA4}"/>
              </a:ext>
            </a:extLst>
          </p:cNvPr>
          <p:cNvSpPr>
            <a:spLocks/>
          </p:cNvSpPr>
          <p:nvPr/>
        </p:nvSpPr>
        <p:spPr>
          <a:xfrm>
            <a:off x="4668748" y="2102143"/>
            <a:ext cx="2698919" cy="339071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a:latin typeface="Calibri Light"/>
            </a:endParaRPr>
          </a:p>
        </p:txBody>
      </p:sp>
      <p:sp>
        <p:nvSpPr>
          <p:cNvPr id="5" name="Content Placeholder 4"/>
          <p:cNvSpPr>
            <a:spLocks noGrp="1"/>
          </p:cNvSpPr>
          <p:nvPr>
            <p:ph idx="1"/>
          </p:nvPr>
        </p:nvSpPr>
        <p:spPr/>
        <p:txBody>
          <a:bodyPr/>
          <a:lstStyle/>
          <a:p>
            <a:pPr marL="285750" lvl="0" indent="-28575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puente</a:t>
            </a:r>
          </a:p>
          <a:p>
            <a:pPr marL="285750" lvl="0" indent="-28575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balsa</a:t>
            </a:r>
          </a:p>
          <a:p>
            <a:pPr marL="285750" lvl="0" indent="-28575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raíles</a:t>
            </a:r>
          </a:p>
          <a:p>
            <a:pPr marL="285750" lvl="0" indent="-28575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bandera</a:t>
            </a:r>
          </a:p>
          <a:p>
            <a:pPr marL="285750" lvl="0" indent="-28575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pila de madera</a:t>
            </a:r>
          </a:p>
          <a:p>
            <a:pPr marL="285750" lvl="0" indent="-28575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pincel</a:t>
            </a:r>
            <a:endParaRPr lang="en-US" sz="20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31</a:t>
            </a: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112">
            <a:extLst>
              <a:ext uri="{FF2B5EF4-FFF2-40B4-BE49-F238E27FC236}">
                <a16:creationId xmlns:a16="http://schemas.microsoft.com/office/drawing/2014/main" id="{3B459BDD-322E-52D6-8A4C-AD0006726EC1}"/>
              </a:ext>
            </a:extLst>
          </p:cNvPr>
          <p:cNvSpPr>
            <a:spLocks/>
          </p:cNvSpPr>
          <p:nvPr/>
        </p:nvSpPr>
        <p:spPr>
          <a:xfrm>
            <a:off x="4662935" y="2098938"/>
            <a:ext cx="2706349" cy="339071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a:latin typeface="Calibri Light"/>
            </a:endParaRPr>
          </a:p>
        </p:txBody>
      </p:sp>
      <p:sp>
        <p:nvSpPr>
          <p:cNvPr id="5" name="Content Placeholder 4"/>
          <p:cNvSpPr>
            <a:spLocks noGrp="1"/>
          </p:cNvSpPr>
          <p:nvPr>
            <p:ph idx="1"/>
          </p:nvPr>
        </p:nvSpPr>
        <p:spPr/>
        <p:txBody>
          <a:bodyPr/>
          <a:lstStyle/>
          <a:p>
            <a:pPr marL="285750" lvl="0" indent="-28575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puente</a:t>
            </a:r>
          </a:p>
          <a:p>
            <a:pPr marL="285750" lvl="0" indent="-28575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balsa</a:t>
            </a:r>
          </a:p>
          <a:p>
            <a:pPr marL="285750" lvl="0" indent="-28575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raíles</a:t>
            </a:r>
          </a:p>
          <a:p>
            <a:pPr marL="285750" lvl="0" indent="-28575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bandera</a:t>
            </a:r>
          </a:p>
          <a:p>
            <a:pPr marL="285750" lvl="0" indent="-28575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pila de madera</a:t>
            </a:r>
          </a:p>
          <a:p>
            <a:pPr marL="285750" lvl="0" indent="-28575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pincel</a:t>
            </a:r>
            <a:endParaRPr lang="en-US" sz="20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32</a:t>
            </a: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113">
            <a:extLst>
              <a:ext uri="{FF2B5EF4-FFF2-40B4-BE49-F238E27FC236}">
                <a16:creationId xmlns:a16="http://schemas.microsoft.com/office/drawing/2014/main" id="{5B7E150B-B5E1-B09F-7281-AD64AF8A179C}"/>
              </a:ext>
            </a:extLst>
          </p:cNvPr>
          <p:cNvSpPr>
            <a:spLocks/>
          </p:cNvSpPr>
          <p:nvPr/>
        </p:nvSpPr>
        <p:spPr>
          <a:xfrm>
            <a:off x="4663540" y="2098938"/>
            <a:ext cx="2706349" cy="339071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a:latin typeface="Calibri Light"/>
            </a:endParaRPr>
          </a:p>
        </p:txBody>
      </p:sp>
      <p:sp>
        <p:nvSpPr>
          <p:cNvPr id="5" name="Content Placeholder 4"/>
          <p:cNvSpPr>
            <a:spLocks noGrp="1"/>
          </p:cNvSpPr>
          <p:nvPr>
            <p:ph idx="1"/>
          </p:nvPr>
        </p:nvSpPr>
        <p:spPr/>
        <p:txBody>
          <a:bodyPr/>
          <a:lstStyle/>
          <a:p>
            <a:pPr marL="285750" lvl="0" indent="-28575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puente</a:t>
            </a:r>
          </a:p>
          <a:p>
            <a:pPr marL="285750" lvl="0" indent="-28575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balsa</a:t>
            </a:r>
          </a:p>
          <a:p>
            <a:pPr marL="285750" lvl="0" indent="-28575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raíles</a:t>
            </a:r>
          </a:p>
          <a:p>
            <a:pPr marL="285750" lvl="0" indent="-28575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bandera</a:t>
            </a:r>
          </a:p>
          <a:p>
            <a:pPr marL="285750" lvl="0" indent="-28575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pila de madera</a:t>
            </a:r>
          </a:p>
          <a:p>
            <a:pPr marL="285750" lvl="0" indent="-28575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pincel</a:t>
            </a:r>
            <a:endParaRPr lang="en-US" sz="20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33</a:t>
            </a: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114">
            <a:extLst>
              <a:ext uri="{FF2B5EF4-FFF2-40B4-BE49-F238E27FC236}">
                <a16:creationId xmlns:a16="http://schemas.microsoft.com/office/drawing/2014/main" id="{746FE5F0-57F9-5C32-E4EC-62320A6C87E9}"/>
              </a:ext>
            </a:extLst>
          </p:cNvPr>
          <p:cNvSpPr>
            <a:spLocks/>
          </p:cNvSpPr>
          <p:nvPr/>
        </p:nvSpPr>
        <p:spPr>
          <a:xfrm>
            <a:off x="4663540" y="2106634"/>
            <a:ext cx="270634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a:latin typeface="Calibri Light"/>
            </a:endParaRPr>
          </a:p>
        </p:txBody>
      </p:sp>
      <p:sp>
        <p:nvSpPr>
          <p:cNvPr id="5" name="Content Placeholder 4"/>
          <p:cNvSpPr>
            <a:spLocks noGrp="1"/>
          </p:cNvSpPr>
          <p:nvPr>
            <p:ph idx="1"/>
          </p:nvPr>
        </p:nvSpPr>
        <p:spPr/>
        <p:txBody>
          <a:bodyPr/>
          <a:lstStyle/>
          <a:p>
            <a:pPr marL="285750" lvl="0" indent="-28575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puente</a:t>
            </a:r>
          </a:p>
          <a:p>
            <a:pPr marL="285750" lvl="0" indent="-28575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balsa</a:t>
            </a:r>
          </a:p>
          <a:p>
            <a:pPr marL="285750" lvl="0" indent="-28575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raíles</a:t>
            </a:r>
          </a:p>
          <a:p>
            <a:pPr marL="285750" lvl="0" indent="-28575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bandera</a:t>
            </a:r>
          </a:p>
          <a:p>
            <a:pPr marL="285750" lvl="0" indent="-28575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pila de madera</a:t>
            </a:r>
          </a:p>
          <a:p>
            <a:pPr marL="285750" lvl="0" indent="-28575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pincel</a:t>
            </a:r>
            <a:endParaRPr lang="en-US" sz="20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34</a:t>
            </a: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115">
            <a:extLst>
              <a:ext uri="{FF2B5EF4-FFF2-40B4-BE49-F238E27FC236}">
                <a16:creationId xmlns:a16="http://schemas.microsoft.com/office/drawing/2014/main" id="{CEE8390D-EEEE-6124-6668-9A3DEA0BCBDB}"/>
              </a:ext>
            </a:extLst>
          </p:cNvPr>
          <p:cNvSpPr>
            <a:spLocks/>
          </p:cNvSpPr>
          <p:nvPr/>
        </p:nvSpPr>
        <p:spPr>
          <a:xfrm>
            <a:off x="4418299" y="1844744"/>
            <a:ext cx="3347783" cy="3744858"/>
          </a:xfrm>
          <a:prstGeom prst="rect">
            <a:avLst/>
          </a:prstGeom>
          <a:blipFill dpi="0" rotWithShape="1">
            <a:blip r:embed="rId3">
              <a:alphaModFix/>
            </a:blip>
            <a:srcRect/>
            <a:stretch>
              <a:fillRect t="-6617" b="-5720"/>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a:latin typeface="Calibri Light"/>
            </a:endParaRPr>
          </a:p>
        </p:txBody>
      </p:sp>
      <p:sp>
        <p:nvSpPr>
          <p:cNvPr id="5" name="Content Placeholder 4"/>
          <p:cNvSpPr>
            <a:spLocks noGrp="1"/>
          </p:cNvSpPr>
          <p:nvPr>
            <p:ph idx="1"/>
          </p:nvPr>
        </p:nvSpPr>
        <p:spPr/>
        <p:txBody>
          <a:bodyPr/>
          <a:lstStyle/>
          <a:p>
            <a:pPr marL="285750" lvl="0" indent="-28575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puente</a:t>
            </a:r>
          </a:p>
          <a:p>
            <a:pPr marL="285750" lvl="0" indent="-28575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balsa</a:t>
            </a:r>
          </a:p>
          <a:p>
            <a:pPr marL="285750" lvl="0" indent="-28575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raíles</a:t>
            </a:r>
          </a:p>
          <a:p>
            <a:pPr marL="285750" lvl="0" indent="-28575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bandera</a:t>
            </a:r>
          </a:p>
          <a:p>
            <a:pPr marL="285750" lvl="0" indent="-28575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pila de madera</a:t>
            </a:r>
          </a:p>
          <a:p>
            <a:pPr marL="285750" lvl="0" indent="-28575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ea typeface="MS PGothic" panose="020B0600070205080204" pitchFamily="34" charset="-128"/>
              </a:rPr>
              <a:t> pincel</a:t>
            </a:r>
            <a:endParaRPr lang="en-US" sz="20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34</a:t>
            </a: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176229448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Dibujo 2</a:t>
            </a:r>
          </a:p>
        </p:txBody>
      </p:sp>
      <p:sp>
        <p:nvSpPr>
          <p:cNvPr id="5" name="Content Placeholder 4"/>
          <p:cNvSpPr>
            <a:spLocks noGrp="1"/>
          </p:cNvSpPr>
          <p:nvPr>
            <p:ph idx="1"/>
          </p:nvPr>
        </p:nvSpPr>
        <p:spPr/>
        <p:txBody>
          <a:bodyPr/>
          <a:lstStyle/>
          <a:p>
            <a:pPr lvl="0" defTabSz="914400" fontAlgn="base">
              <a:buClr>
                <a:srgbClr val="000000"/>
              </a:buClr>
            </a:pPr>
            <a:r>
              <a:rPr lang="es-ES" altLang="de-DE" sz="2400" dirty="0">
                <a:solidFill>
                  <a:srgbClr val="333333"/>
                </a:solidFill>
                <a:latin typeface="Calibri Light"/>
                <a:ea typeface="MS PGothic" panose="020B0600070205080204" pitchFamily="34" charset="-128"/>
                <a:cs typeface="Times New Roman" panose="02020603050405020304" pitchFamily="18" charset="0"/>
              </a:rPr>
              <a:t>En el próximo ejercicio, no se le presentarán alternativas para la contestación. Usted tendrá que formarse sus propias ideas acerca de la imagen. Siéntase en la libertad de ofrecer varias alternativas. ¡Por favor discutan sus evaluaciones en grupo!</a:t>
            </a:r>
            <a:endParaRPr lang="en-US" sz="24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35</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16">
            <a:extLst>
              <a:ext uri="{FF2B5EF4-FFF2-40B4-BE49-F238E27FC236}">
                <a16:creationId xmlns:a16="http://schemas.microsoft.com/office/drawing/2014/main" id="{6B81D0A4-7113-E75B-B79F-D6BEDCA0BCFE}"/>
              </a:ext>
            </a:extLst>
          </p:cNvPr>
          <p:cNvSpPr>
            <a:spLocks/>
          </p:cNvSpPr>
          <p:nvPr/>
        </p:nvSpPr>
        <p:spPr>
          <a:xfrm>
            <a:off x="4169890" y="2034899"/>
            <a:ext cx="367673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a:latin typeface="Calibri Light"/>
              </a:rPr>
              <a:t>¿Qué podría estar representado en esta imagen?</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36</a:t>
            </a:r>
          </a:p>
        </p:txBody>
      </p:sp>
      <p:sp>
        <p:nvSpPr>
          <p:cNvPr id="7"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17">
            <a:extLst>
              <a:ext uri="{FF2B5EF4-FFF2-40B4-BE49-F238E27FC236}">
                <a16:creationId xmlns:a16="http://schemas.microsoft.com/office/drawing/2014/main" id="{DB5018DA-E4B7-C7AA-7187-972E10E47982}"/>
              </a:ext>
            </a:extLst>
          </p:cNvPr>
          <p:cNvSpPr>
            <a:spLocks/>
          </p:cNvSpPr>
          <p:nvPr/>
        </p:nvSpPr>
        <p:spPr>
          <a:xfrm>
            <a:off x="4177283" y="2034899"/>
            <a:ext cx="3669343"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37</a:t>
            </a:r>
          </a:p>
        </p:txBody>
      </p:sp>
      <p:sp>
        <p:nvSpPr>
          <p:cNvPr id="7"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18">
            <a:extLst>
              <a:ext uri="{FF2B5EF4-FFF2-40B4-BE49-F238E27FC236}">
                <a16:creationId xmlns:a16="http://schemas.microsoft.com/office/drawing/2014/main" id="{712DDEC4-469F-A52F-DE28-B4896E2EE2EC}"/>
              </a:ext>
            </a:extLst>
          </p:cNvPr>
          <p:cNvSpPr>
            <a:spLocks/>
          </p:cNvSpPr>
          <p:nvPr/>
        </p:nvSpPr>
        <p:spPr>
          <a:xfrm>
            <a:off x="4177510" y="2028644"/>
            <a:ext cx="367673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38</a:t>
            </a:r>
          </a:p>
        </p:txBody>
      </p:sp>
      <p:sp>
        <p:nvSpPr>
          <p:cNvPr id="7"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19">
            <a:extLst>
              <a:ext uri="{FF2B5EF4-FFF2-40B4-BE49-F238E27FC236}">
                <a16:creationId xmlns:a16="http://schemas.microsoft.com/office/drawing/2014/main" id="{DBDDCDBB-4FDD-84E7-3FFA-46DE13499C70}"/>
              </a:ext>
            </a:extLst>
          </p:cNvPr>
          <p:cNvSpPr>
            <a:spLocks/>
          </p:cNvSpPr>
          <p:nvPr/>
        </p:nvSpPr>
        <p:spPr>
          <a:xfrm>
            <a:off x="4177510" y="2027384"/>
            <a:ext cx="367673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39</a:t>
            </a:r>
          </a:p>
        </p:txBody>
      </p:sp>
      <p:sp>
        <p:nvSpPr>
          <p:cNvPr id="7"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20">
            <a:extLst>
              <a:ext uri="{FF2B5EF4-FFF2-40B4-BE49-F238E27FC236}">
                <a16:creationId xmlns:a16="http://schemas.microsoft.com/office/drawing/2014/main" id="{3548AC37-5C40-FAAE-EFAA-D55212AC80E8}"/>
              </a:ext>
            </a:extLst>
          </p:cNvPr>
          <p:cNvSpPr>
            <a:spLocks/>
          </p:cNvSpPr>
          <p:nvPr/>
        </p:nvSpPr>
        <p:spPr>
          <a:xfrm>
            <a:off x="4190305" y="2027384"/>
            <a:ext cx="367673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40</a:t>
            </a:r>
          </a:p>
        </p:txBody>
      </p:sp>
      <p:sp>
        <p:nvSpPr>
          <p:cNvPr id="7"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21">
            <a:extLst>
              <a:ext uri="{FF2B5EF4-FFF2-40B4-BE49-F238E27FC236}">
                <a16:creationId xmlns:a16="http://schemas.microsoft.com/office/drawing/2014/main" id="{B8BCE87D-2BF1-C700-8DA6-9F25A0C036C3}"/>
              </a:ext>
            </a:extLst>
          </p:cNvPr>
          <p:cNvSpPr>
            <a:spLocks/>
          </p:cNvSpPr>
          <p:nvPr/>
        </p:nvSpPr>
        <p:spPr>
          <a:xfrm>
            <a:off x="4194312" y="2027913"/>
            <a:ext cx="3669343"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41</a:t>
            </a:r>
          </a:p>
        </p:txBody>
      </p:sp>
      <p:sp>
        <p:nvSpPr>
          <p:cNvPr id="7"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22">
            <a:extLst>
              <a:ext uri="{FF2B5EF4-FFF2-40B4-BE49-F238E27FC236}">
                <a16:creationId xmlns:a16="http://schemas.microsoft.com/office/drawing/2014/main" id="{BCCE9CEB-A332-6D6A-998D-FBBC4AA7AF74}"/>
              </a:ext>
            </a:extLst>
          </p:cNvPr>
          <p:cNvSpPr>
            <a:spLocks/>
          </p:cNvSpPr>
          <p:nvPr/>
        </p:nvSpPr>
        <p:spPr>
          <a:xfrm>
            <a:off x="4194338" y="2027913"/>
            <a:ext cx="367673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42</a:t>
            </a:r>
          </a:p>
        </p:txBody>
      </p:sp>
      <p:sp>
        <p:nvSpPr>
          <p:cNvPr id="7"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23">
            <a:extLst>
              <a:ext uri="{FF2B5EF4-FFF2-40B4-BE49-F238E27FC236}">
                <a16:creationId xmlns:a16="http://schemas.microsoft.com/office/drawing/2014/main" id="{7257E2C7-A602-6913-6EA3-A33B9149B3BF}"/>
              </a:ext>
            </a:extLst>
          </p:cNvPr>
          <p:cNvSpPr>
            <a:spLocks/>
          </p:cNvSpPr>
          <p:nvPr/>
        </p:nvSpPr>
        <p:spPr>
          <a:xfrm>
            <a:off x="4075427" y="1844744"/>
            <a:ext cx="4053794" cy="3744857"/>
          </a:xfrm>
          <a:prstGeom prst="rect">
            <a:avLst/>
          </a:prstGeom>
          <a:blipFill dpi="0" rotWithShape="1">
            <a:blip r:embed="rId3">
              <a:alphaModFix/>
            </a:blip>
            <a:srcRect/>
            <a:stretch>
              <a:fillRect t="-2992" b="-3647"/>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42</a:t>
            </a:r>
          </a:p>
        </p:txBody>
      </p:sp>
      <p:sp>
        <p:nvSpPr>
          <p:cNvPr id="7"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90126482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Dibujo 3</a:t>
            </a: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43</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124">
            <a:extLst>
              <a:ext uri="{FF2B5EF4-FFF2-40B4-BE49-F238E27FC236}">
                <a16:creationId xmlns:a16="http://schemas.microsoft.com/office/drawing/2014/main" id="{15D77631-1B59-B179-5C4F-F05C22AB9F9B}"/>
              </a:ext>
            </a:extLst>
          </p:cNvPr>
          <p:cNvSpPr>
            <a:spLocks/>
          </p:cNvSpPr>
          <p:nvPr/>
        </p:nvSpPr>
        <p:spPr>
          <a:xfrm>
            <a:off x="5192102" y="2080951"/>
            <a:ext cx="1807797"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a:latin typeface="Calibri Light"/>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es-ES" altLang="de-DE" sz="2000">
                <a:solidFill>
                  <a:srgbClr val="333333"/>
                </a:solidFill>
                <a:latin typeface="Calibri Light"/>
                <a:ea typeface="MS PGothic" panose="020B0600070205080204" pitchFamily="34" charset="-128"/>
              </a:rPr>
              <a:t> pera</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 mujer</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 guitarra</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 funda de violín</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 cerradura</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 búho</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 lengua</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 bombilla</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 huellas de pisadas</a:t>
            </a:r>
            <a:endParaRPr lang="en-US" sz="20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44</a:t>
            </a: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25">
            <a:extLst>
              <a:ext uri="{FF2B5EF4-FFF2-40B4-BE49-F238E27FC236}">
                <a16:creationId xmlns:a16="http://schemas.microsoft.com/office/drawing/2014/main" id="{B69A4184-0A81-B192-87D3-69FF8ABFAA15}"/>
              </a:ext>
            </a:extLst>
          </p:cNvPr>
          <p:cNvSpPr>
            <a:spLocks/>
          </p:cNvSpPr>
          <p:nvPr/>
        </p:nvSpPr>
        <p:spPr>
          <a:xfrm>
            <a:off x="5193690" y="2086349"/>
            <a:ext cx="1807797"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a:latin typeface="Calibri Light"/>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es-ES" altLang="de-DE" sz="2000">
                <a:solidFill>
                  <a:srgbClr val="333333"/>
                </a:solidFill>
                <a:latin typeface="Calibri Light"/>
                <a:ea typeface="MS PGothic" panose="020B0600070205080204" pitchFamily="34" charset="-128"/>
              </a:rPr>
              <a:t> pera</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 mujer</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 guitarra</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 funda de violín</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 cerradura</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 búho</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 lengua</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 bombilla</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 huellas de pisadas</a:t>
            </a:r>
            <a:endParaRPr lang="en-US" sz="20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45</a:t>
            </a: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26">
            <a:extLst>
              <a:ext uri="{FF2B5EF4-FFF2-40B4-BE49-F238E27FC236}">
                <a16:creationId xmlns:a16="http://schemas.microsoft.com/office/drawing/2014/main" id="{966A887A-A5D8-5513-8D3E-26D3FE28B016}"/>
              </a:ext>
            </a:extLst>
          </p:cNvPr>
          <p:cNvSpPr>
            <a:spLocks/>
          </p:cNvSpPr>
          <p:nvPr/>
        </p:nvSpPr>
        <p:spPr>
          <a:xfrm>
            <a:off x="5192148" y="2084761"/>
            <a:ext cx="180013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a:latin typeface="Calibri Light"/>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es-ES" altLang="de-DE" sz="2000">
                <a:solidFill>
                  <a:srgbClr val="333333"/>
                </a:solidFill>
                <a:latin typeface="Calibri Light"/>
                <a:ea typeface="MS PGothic" panose="020B0600070205080204" pitchFamily="34" charset="-128"/>
              </a:rPr>
              <a:t> pera</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 mujer</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 guitarra</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 funda de violín</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 cerradura</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 búho</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 lengua</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 bombilla</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 huellas de pisadas</a:t>
            </a:r>
            <a:endParaRPr lang="en-US" sz="20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46</a:t>
            </a: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27">
            <a:extLst>
              <a:ext uri="{FF2B5EF4-FFF2-40B4-BE49-F238E27FC236}">
                <a16:creationId xmlns:a16="http://schemas.microsoft.com/office/drawing/2014/main" id="{63627E40-3D8B-EB4A-F1D3-D4E9739F62FD}"/>
              </a:ext>
            </a:extLst>
          </p:cNvPr>
          <p:cNvSpPr>
            <a:spLocks/>
          </p:cNvSpPr>
          <p:nvPr/>
        </p:nvSpPr>
        <p:spPr>
          <a:xfrm>
            <a:off x="5194370" y="2084761"/>
            <a:ext cx="180013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a:latin typeface="Calibri Light"/>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es-ES" altLang="de-DE" sz="2000">
                <a:solidFill>
                  <a:srgbClr val="333333"/>
                </a:solidFill>
                <a:latin typeface="Calibri Light"/>
                <a:ea typeface="MS PGothic" panose="020B0600070205080204" pitchFamily="34" charset="-128"/>
              </a:rPr>
              <a:t> pera</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 mujer</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 guitarra</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 funda de violín</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 cerradura</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 búho</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 lengua</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 bombilla</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 huellas de pisadas</a:t>
            </a:r>
            <a:endParaRPr lang="en-US" sz="20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47</a:t>
            </a: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28">
            <a:extLst>
              <a:ext uri="{FF2B5EF4-FFF2-40B4-BE49-F238E27FC236}">
                <a16:creationId xmlns:a16="http://schemas.microsoft.com/office/drawing/2014/main" id="{D7C17E01-5B63-A6DA-75A8-A03379F0DD77}"/>
              </a:ext>
            </a:extLst>
          </p:cNvPr>
          <p:cNvSpPr>
            <a:spLocks/>
          </p:cNvSpPr>
          <p:nvPr/>
        </p:nvSpPr>
        <p:spPr>
          <a:xfrm>
            <a:off x="5191089" y="2080951"/>
            <a:ext cx="180013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a:latin typeface="Calibri Light"/>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es-ES" altLang="de-DE" sz="2000">
                <a:solidFill>
                  <a:srgbClr val="333333"/>
                </a:solidFill>
                <a:latin typeface="Calibri Light"/>
                <a:ea typeface="MS PGothic" panose="020B0600070205080204" pitchFamily="34" charset="-128"/>
              </a:rPr>
              <a:t> pera</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 mujer</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 guitarra</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 funda de violín</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 cerradura</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 búho</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 lengua</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 bombilla</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 huellas de pisadas</a:t>
            </a:r>
            <a:endParaRPr lang="en-US" sz="20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48</a:t>
            </a: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29">
            <a:extLst>
              <a:ext uri="{FF2B5EF4-FFF2-40B4-BE49-F238E27FC236}">
                <a16:creationId xmlns:a16="http://schemas.microsoft.com/office/drawing/2014/main" id="{E2F7B5EC-4BB5-A17E-4F18-FDEC31283130}"/>
              </a:ext>
            </a:extLst>
          </p:cNvPr>
          <p:cNvSpPr>
            <a:spLocks/>
          </p:cNvSpPr>
          <p:nvPr/>
        </p:nvSpPr>
        <p:spPr>
          <a:xfrm>
            <a:off x="5188926" y="2080951"/>
            <a:ext cx="1807797"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a:latin typeface="Calibri Light"/>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es-ES" altLang="de-DE" sz="2000">
                <a:solidFill>
                  <a:srgbClr val="333333"/>
                </a:solidFill>
                <a:latin typeface="Calibri Light"/>
                <a:ea typeface="MS PGothic" panose="020B0600070205080204" pitchFamily="34" charset="-128"/>
              </a:rPr>
              <a:t> pera</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 mujer</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 guitarra</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 funda de violín</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 cerradura</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 búho</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 lengua</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 bombilla</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 huellas de pisadas</a:t>
            </a:r>
            <a:endParaRPr lang="en-US" sz="20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49</a:t>
            </a: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30">
            <a:extLst>
              <a:ext uri="{FF2B5EF4-FFF2-40B4-BE49-F238E27FC236}">
                <a16:creationId xmlns:a16="http://schemas.microsoft.com/office/drawing/2014/main" id="{BBF2FE15-0FFF-C29A-DDAF-7A283AD05832}"/>
              </a:ext>
            </a:extLst>
          </p:cNvPr>
          <p:cNvSpPr>
            <a:spLocks/>
          </p:cNvSpPr>
          <p:nvPr/>
        </p:nvSpPr>
        <p:spPr>
          <a:xfrm>
            <a:off x="5191866" y="2077036"/>
            <a:ext cx="180013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a:latin typeface="Calibri Light"/>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es-ES" altLang="de-DE" sz="2000">
                <a:solidFill>
                  <a:srgbClr val="333333"/>
                </a:solidFill>
                <a:latin typeface="Calibri Light"/>
                <a:ea typeface="MS PGothic" panose="020B0600070205080204" pitchFamily="34" charset="-128"/>
              </a:rPr>
              <a:t> pera</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 mujer</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 guitarra</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 funda de violín</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 cerradura</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 búho</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 lengua</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 bombilla</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 huellas de pisadas</a:t>
            </a:r>
            <a:endParaRPr lang="en-US" sz="20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50</a:t>
            </a: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131">
            <a:extLst>
              <a:ext uri="{FF2B5EF4-FFF2-40B4-BE49-F238E27FC236}">
                <a16:creationId xmlns:a16="http://schemas.microsoft.com/office/drawing/2014/main" id="{217395C0-FDE5-96BC-68B3-EA8EB23EC60A}"/>
              </a:ext>
            </a:extLst>
          </p:cNvPr>
          <p:cNvSpPr>
            <a:spLocks/>
          </p:cNvSpPr>
          <p:nvPr/>
        </p:nvSpPr>
        <p:spPr>
          <a:xfrm>
            <a:off x="5187233" y="2079435"/>
            <a:ext cx="1807797"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a:latin typeface="Calibri Light"/>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es-ES" altLang="de-DE" sz="2000">
                <a:solidFill>
                  <a:srgbClr val="333333"/>
                </a:solidFill>
                <a:latin typeface="Calibri Light"/>
                <a:ea typeface="MS PGothic" panose="020B0600070205080204" pitchFamily="34" charset="-128"/>
              </a:rPr>
              <a:t> pera</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 mujer</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 guitarra</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 funda de violín</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 cerradura</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 búho</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 lengua</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 bombilla</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 huellas de pisadas</a:t>
            </a:r>
            <a:endParaRPr lang="en-US" sz="20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51</a:t>
            </a: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132">
            <a:extLst>
              <a:ext uri="{FF2B5EF4-FFF2-40B4-BE49-F238E27FC236}">
                <a16:creationId xmlns:a16="http://schemas.microsoft.com/office/drawing/2014/main" id="{271D9E77-04D0-5C6C-9D85-026593FDFB67}"/>
              </a:ext>
            </a:extLst>
          </p:cNvPr>
          <p:cNvSpPr>
            <a:spLocks/>
          </p:cNvSpPr>
          <p:nvPr/>
        </p:nvSpPr>
        <p:spPr>
          <a:xfrm>
            <a:off x="4954063" y="1844744"/>
            <a:ext cx="2276255" cy="3744857"/>
          </a:xfrm>
          <a:prstGeom prst="rect">
            <a:avLst/>
          </a:prstGeom>
          <a:blipFill dpi="0" rotWithShape="1">
            <a:blip r:embed="rId3">
              <a:alphaModFix/>
            </a:blip>
            <a:srcRect/>
            <a:stretch>
              <a:fillRect t="-3658" b="-10446"/>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a:latin typeface="Calibri Light"/>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es-ES" altLang="de-DE" sz="2000">
                <a:solidFill>
                  <a:srgbClr val="333333"/>
                </a:solidFill>
                <a:latin typeface="Calibri Light"/>
                <a:ea typeface="MS PGothic" panose="020B0600070205080204" pitchFamily="34" charset="-128"/>
              </a:rPr>
              <a:t> pera</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 mujer</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 guitarra</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 funda de violín</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 cerradura</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 búho</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 lengua</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 bombilla</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 huellas de pisadas</a:t>
            </a:r>
            <a:endParaRPr lang="en-US" sz="20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51</a:t>
            </a: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92046174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Dibujo 4</a:t>
            </a: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52</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33">
            <a:extLst>
              <a:ext uri="{FF2B5EF4-FFF2-40B4-BE49-F238E27FC236}">
                <a16:creationId xmlns:a16="http://schemas.microsoft.com/office/drawing/2014/main" id="{6DBC9746-A038-3161-05CC-F28406678B1C}"/>
              </a:ext>
            </a:extLst>
          </p:cNvPr>
          <p:cNvSpPr>
            <a:spLocks/>
          </p:cNvSpPr>
          <p:nvPr/>
        </p:nvSpPr>
        <p:spPr>
          <a:xfrm>
            <a:off x="4020883" y="2088887"/>
            <a:ext cx="4454640" cy="33786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a:latin typeface="Calibri Light"/>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es-ES" altLang="de-DE" sz="2000">
                <a:solidFill>
                  <a:srgbClr val="333333"/>
                </a:solidFill>
                <a:latin typeface="Calibri Light"/>
                <a:ea typeface="MS PGothic" panose="020B0600070205080204" pitchFamily="34" charset="-128"/>
              </a:rPr>
              <a:t>copa</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mujer con un collar</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lámpara de aceite</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tienda de campaña</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carruaje</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armadura</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lámpara mágica</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tetera</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pala</a:t>
            </a:r>
            <a:endParaRPr lang="en-US" sz="20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53</a:t>
            </a: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34">
            <a:extLst>
              <a:ext uri="{FF2B5EF4-FFF2-40B4-BE49-F238E27FC236}">
                <a16:creationId xmlns:a16="http://schemas.microsoft.com/office/drawing/2014/main" id="{D32A6228-D343-80A3-B5AE-BC2A63A0E90F}"/>
              </a:ext>
            </a:extLst>
          </p:cNvPr>
          <p:cNvSpPr>
            <a:spLocks/>
          </p:cNvSpPr>
          <p:nvPr/>
        </p:nvSpPr>
        <p:spPr>
          <a:xfrm>
            <a:off x="4020883" y="2084125"/>
            <a:ext cx="4454640" cy="33786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a:latin typeface="Calibri Light"/>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es-ES" altLang="de-DE" sz="2000">
                <a:solidFill>
                  <a:srgbClr val="333333"/>
                </a:solidFill>
                <a:latin typeface="Calibri Light"/>
                <a:ea typeface="MS PGothic" panose="020B0600070205080204" pitchFamily="34" charset="-128"/>
              </a:rPr>
              <a:t>copa</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mujer con un collar</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lámpara de aceite</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tienda de campaña</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carruaje</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armadura</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lámpara mágica</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tetera</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pala</a:t>
            </a:r>
            <a:endParaRPr lang="en-US" sz="20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54</a:t>
            </a: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35">
            <a:extLst>
              <a:ext uri="{FF2B5EF4-FFF2-40B4-BE49-F238E27FC236}">
                <a16:creationId xmlns:a16="http://schemas.microsoft.com/office/drawing/2014/main" id="{3F35A845-FC1D-8277-1B51-D1399C9F14DE}"/>
              </a:ext>
            </a:extLst>
          </p:cNvPr>
          <p:cNvSpPr>
            <a:spLocks/>
          </p:cNvSpPr>
          <p:nvPr/>
        </p:nvSpPr>
        <p:spPr>
          <a:xfrm>
            <a:off x="4027301" y="2085077"/>
            <a:ext cx="4445280" cy="33786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a:latin typeface="Calibri Light"/>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es-ES" altLang="de-DE" sz="2000">
                <a:solidFill>
                  <a:srgbClr val="333333"/>
                </a:solidFill>
                <a:latin typeface="Calibri Light"/>
                <a:ea typeface="MS PGothic" panose="020B0600070205080204" pitchFamily="34" charset="-128"/>
              </a:rPr>
              <a:t>copa</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mujer con un collar</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lámpara de aceite</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tienda de campaña</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carruaje</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armadura</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lámpara mágica</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tetera</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pala</a:t>
            </a:r>
            <a:endParaRPr lang="en-US" sz="20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55</a:t>
            </a: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36">
            <a:extLst>
              <a:ext uri="{FF2B5EF4-FFF2-40B4-BE49-F238E27FC236}">
                <a16:creationId xmlns:a16="http://schemas.microsoft.com/office/drawing/2014/main" id="{32164406-D347-6DF4-E1CF-356B20408C90}"/>
              </a:ext>
            </a:extLst>
          </p:cNvPr>
          <p:cNvSpPr>
            <a:spLocks/>
          </p:cNvSpPr>
          <p:nvPr/>
        </p:nvSpPr>
        <p:spPr>
          <a:xfrm>
            <a:off x="4027635" y="2090941"/>
            <a:ext cx="4454640" cy="33786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a:latin typeface="Calibri Light"/>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es-ES" altLang="de-DE" sz="2000">
                <a:solidFill>
                  <a:srgbClr val="333333"/>
                </a:solidFill>
                <a:latin typeface="Calibri Light"/>
                <a:ea typeface="MS PGothic" panose="020B0600070205080204" pitchFamily="34" charset="-128"/>
              </a:rPr>
              <a:t>copa</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mujer con un collar</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lámpara de aceite</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tienda de campaña</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carruaje</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armadura</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lámpara mágica</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tetera</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pala</a:t>
            </a:r>
            <a:endParaRPr lang="en-US" sz="20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56</a:t>
            </a: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37">
            <a:extLst>
              <a:ext uri="{FF2B5EF4-FFF2-40B4-BE49-F238E27FC236}">
                <a16:creationId xmlns:a16="http://schemas.microsoft.com/office/drawing/2014/main" id="{D4A14484-3171-FDA8-3B09-355C9FBBCFDB}"/>
              </a:ext>
            </a:extLst>
          </p:cNvPr>
          <p:cNvSpPr>
            <a:spLocks/>
          </p:cNvSpPr>
          <p:nvPr/>
        </p:nvSpPr>
        <p:spPr>
          <a:xfrm>
            <a:off x="4028105" y="2084226"/>
            <a:ext cx="4445279" cy="33786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a:latin typeface="Calibri Light"/>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es-ES" altLang="de-DE" sz="2000">
                <a:solidFill>
                  <a:srgbClr val="333333"/>
                </a:solidFill>
                <a:latin typeface="Calibri Light"/>
                <a:ea typeface="MS PGothic" panose="020B0600070205080204" pitchFamily="34" charset="-128"/>
              </a:rPr>
              <a:t>copa</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mujer con un collar</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lámpara de aceite</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tienda de campaña</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carruaje</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armadura</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lámpara mágica</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tetera</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pala</a:t>
            </a:r>
            <a:endParaRPr lang="en-US" sz="20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57</a:t>
            </a: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38">
            <a:extLst>
              <a:ext uri="{FF2B5EF4-FFF2-40B4-BE49-F238E27FC236}">
                <a16:creationId xmlns:a16="http://schemas.microsoft.com/office/drawing/2014/main" id="{EDBB266D-DC5E-30FE-581B-1EA5767939DC}"/>
              </a:ext>
            </a:extLst>
          </p:cNvPr>
          <p:cNvSpPr>
            <a:spLocks/>
          </p:cNvSpPr>
          <p:nvPr/>
        </p:nvSpPr>
        <p:spPr>
          <a:xfrm>
            <a:off x="4021603" y="2082593"/>
            <a:ext cx="4454641" cy="33786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a:latin typeface="Calibri Light"/>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es-ES" altLang="de-DE" sz="2000">
                <a:solidFill>
                  <a:srgbClr val="333333"/>
                </a:solidFill>
                <a:latin typeface="Calibri Light"/>
                <a:ea typeface="MS PGothic" panose="020B0600070205080204" pitchFamily="34" charset="-128"/>
              </a:rPr>
              <a:t>copa</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mujer con un collar</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lámpara de aceite</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tienda de campaña</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carruaje</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armadura</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lámpara mágica</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tetera</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pala</a:t>
            </a:r>
            <a:endParaRPr lang="en-US" sz="20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58</a:t>
            </a: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139">
            <a:extLst>
              <a:ext uri="{FF2B5EF4-FFF2-40B4-BE49-F238E27FC236}">
                <a16:creationId xmlns:a16="http://schemas.microsoft.com/office/drawing/2014/main" id="{3899D786-B20B-C0AA-8072-139325F75B39}"/>
              </a:ext>
            </a:extLst>
          </p:cNvPr>
          <p:cNvSpPr>
            <a:spLocks/>
          </p:cNvSpPr>
          <p:nvPr/>
        </p:nvSpPr>
        <p:spPr>
          <a:xfrm>
            <a:off x="4023343" y="2092558"/>
            <a:ext cx="4445279" cy="33786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a:latin typeface="Calibri Light"/>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es-ES" altLang="de-DE" sz="2000">
                <a:solidFill>
                  <a:srgbClr val="333333"/>
                </a:solidFill>
                <a:latin typeface="Calibri Light"/>
                <a:ea typeface="MS PGothic" panose="020B0600070205080204" pitchFamily="34" charset="-128"/>
              </a:rPr>
              <a:t>copa</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mujer con un collar</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lámpara de aceite</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tienda de campaña</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carruaje</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armadura</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lámpara mágica</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tetera</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pala</a:t>
            </a:r>
            <a:endParaRPr lang="en-US" sz="20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59</a:t>
            </a: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140">
            <a:extLst>
              <a:ext uri="{FF2B5EF4-FFF2-40B4-BE49-F238E27FC236}">
                <a16:creationId xmlns:a16="http://schemas.microsoft.com/office/drawing/2014/main" id="{6617D009-B663-CB8B-A28D-D0C26F2462B0}"/>
              </a:ext>
            </a:extLst>
          </p:cNvPr>
          <p:cNvSpPr>
            <a:spLocks/>
          </p:cNvSpPr>
          <p:nvPr/>
        </p:nvSpPr>
        <p:spPr>
          <a:xfrm>
            <a:off x="4023343" y="2098637"/>
            <a:ext cx="4445280" cy="33786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a:latin typeface="Calibri Light"/>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es-ES" altLang="de-DE" sz="2000">
                <a:solidFill>
                  <a:srgbClr val="333333"/>
                </a:solidFill>
                <a:latin typeface="Calibri Light"/>
                <a:ea typeface="MS PGothic" panose="020B0600070205080204" pitchFamily="34" charset="-128"/>
              </a:rPr>
              <a:t>copa</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mujer con un collar</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lámpara de aceite</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tienda de campaña</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carruaje</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armadura</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lámpara mágica</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tetera</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pala</a:t>
            </a:r>
            <a:endParaRPr lang="en-US" sz="20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60</a:t>
            </a: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141">
            <a:extLst>
              <a:ext uri="{FF2B5EF4-FFF2-40B4-BE49-F238E27FC236}">
                <a16:creationId xmlns:a16="http://schemas.microsoft.com/office/drawing/2014/main" id="{BCECC2B2-4EC5-A458-FD2E-F8462ED0B337}"/>
              </a:ext>
            </a:extLst>
          </p:cNvPr>
          <p:cNvSpPr>
            <a:spLocks/>
          </p:cNvSpPr>
          <p:nvPr/>
        </p:nvSpPr>
        <p:spPr>
          <a:xfrm>
            <a:off x="3765290" y="1844744"/>
            <a:ext cx="5227200" cy="3744857"/>
          </a:xfrm>
          <a:prstGeom prst="rect">
            <a:avLst/>
          </a:prstGeom>
          <a:blipFill dpi="0" rotWithShape="1">
            <a:blip r:embed="rId3">
              <a:alphaModFix/>
            </a:blip>
            <a:srcRect/>
            <a:stretch>
              <a:fillRect t="-1467" b="-1499"/>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a:latin typeface="Calibri Light"/>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es-ES" altLang="de-DE" sz="2000">
                <a:solidFill>
                  <a:srgbClr val="333333"/>
                </a:solidFill>
                <a:latin typeface="Calibri Light"/>
                <a:ea typeface="MS PGothic" panose="020B0600070205080204" pitchFamily="34" charset="-128"/>
              </a:rPr>
              <a:t>copa</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mujer con un collar</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lámpara de aceite</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tienda de campaña</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carruaje</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armadura</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lámpara mágica</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tetera</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rPr>
              <a:t>pala</a:t>
            </a:r>
            <a:endParaRPr lang="en-US" sz="20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60</a:t>
            </a: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88776109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lvl="0" defTabSz="914400" eaLnBrk="0" fontAlgn="base" hangingPunct="0">
              <a:spcAft>
                <a:spcPct val="0"/>
              </a:spcAft>
            </a:pPr>
            <a:r>
              <a:rPr lang="es-ES" sz="2400" dirty="0">
                <a:solidFill>
                  <a:srgbClr val="004992"/>
                </a:solidFill>
                <a:latin typeface="Calibri Light"/>
                <a:ea typeface="ＭＳ Ｐゴシック" panose="020B0600070205080204" pitchFamily="34" charset="-128"/>
              </a:rPr>
              <a:t>Opcional: Los vídeos sobre el tema de hoy están disponibles en </a:t>
            </a:r>
            <a:br>
              <a:rPr lang="es-ES" sz="2400" dirty="0">
                <a:solidFill>
                  <a:srgbClr val="004992"/>
                </a:solidFill>
                <a:latin typeface="Calibri Light"/>
                <a:ea typeface="ＭＳ Ｐゴシック" panose="020B0600070205080204" pitchFamily="34" charset="-128"/>
              </a:rPr>
            </a:br>
            <a:r>
              <a:rPr lang="es-ES" sz="2400" dirty="0">
                <a:solidFill>
                  <a:srgbClr val="004992"/>
                </a:solidFill>
                <a:latin typeface="Calibri Light"/>
                <a:ea typeface="ＭＳ Ｐゴシック" panose="020B0600070205080204" pitchFamily="34" charset="-128"/>
              </a:rPr>
              <a:t>la siguiente página web</a:t>
            </a:r>
            <a:r>
              <a:rPr lang="en-US" sz="2400" dirty="0">
                <a:solidFill>
                  <a:srgbClr val="004992"/>
                </a:solidFill>
                <a:latin typeface="Calibri Light"/>
                <a:ea typeface="ＭＳ Ｐゴシック" panose="020B0600070205080204" pitchFamily="34" charset="-128"/>
              </a:rPr>
              <a:t>: </a:t>
            </a:r>
            <a:br>
              <a:rPr lang="de-DE" sz="2400" dirty="0">
                <a:solidFill>
                  <a:srgbClr val="004992"/>
                </a:solidFill>
                <a:latin typeface="Calibri Light"/>
                <a:ea typeface="ＭＳ Ｐゴシック" panose="020B0600070205080204" pitchFamily="34" charset="-128"/>
              </a:rPr>
            </a:br>
            <a:r>
              <a:rPr lang="de-DE" dirty="0">
                <a:solidFill>
                  <a:srgbClr val="004992"/>
                </a:solidFill>
                <a:latin typeface="Calibri Light"/>
                <a:ea typeface="ＭＳ Ｐゴシック" panose="020B0600070205080204" pitchFamily="34" charset="-128"/>
                <a:hlinkClick r:id="rId3"/>
              </a:rPr>
              <a:t>http://www.uke.de/mct_videos</a:t>
            </a:r>
            <a:endParaRPr lang="de-DE" dirty="0">
              <a:solidFill>
                <a:srgbClr val="004992"/>
              </a:solidFill>
              <a:latin typeface="Calibri Light"/>
              <a:ea typeface="ＭＳ Ｐゴシック" panose="020B0600070205080204" pitchFamily="34" charset="-128"/>
            </a:endParaRPr>
          </a:p>
          <a:p>
            <a:pPr lvl="0" defTabSz="914400" eaLnBrk="0" fontAlgn="base" hangingPunct="0">
              <a:spcAft>
                <a:spcPct val="0"/>
              </a:spcAft>
            </a:pPr>
            <a:r>
              <a:rPr lang="es-ES" sz="2400" dirty="0">
                <a:solidFill>
                  <a:srgbClr val="333333"/>
                </a:solidFill>
                <a:latin typeface="Calibri Light"/>
                <a:ea typeface="ＭＳ Ｐゴシック" panose="020B0600070205080204" pitchFamily="34" charset="-128"/>
              </a:rPr>
              <a:t>Después de verlo, se comentará la relación entre el video y el tema de hoy</a:t>
            </a:r>
            <a:r>
              <a:rPr lang="en-US" sz="2400" dirty="0">
                <a:solidFill>
                  <a:srgbClr val="333333"/>
                </a:solidFill>
                <a:latin typeface="Calibri Light"/>
                <a:ea typeface="ＭＳ Ｐゴシック" panose="020B0600070205080204" pitchFamily="34" charset="-128"/>
              </a:rPr>
              <a:t>.</a:t>
            </a:r>
            <a:endParaRPr lang="de-DE" sz="2400" dirty="0">
              <a:solidFill>
                <a:srgbClr val="333333"/>
              </a:solidFill>
              <a:latin typeface="Calibri Light"/>
              <a:ea typeface="ＭＳ Ｐゴシック" panose="020B0600070205080204" pitchFamily="34" charset="-128"/>
            </a:endParaRPr>
          </a:p>
          <a:p>
            <a:endParaRPr lang="en-US" sz="2400" dirty="0">
              <a:latin typeface="Calibri Light"/>
            </a:endParaRPr>
          </a:p>
        </p:txBody>
      </p:sp>
      <p:sp>
        <p:nvSpPr>
          <p:cNvPr id="26" name="Titel 4"/>
          <p:cNvSpPr>
            <a:spLocks noGrp="1"/>
          </p:cNvSpPr>
          <p:nvPr>
            <p:ph type="title"/>
          </p:nvPr>
        </p:nvSpPr>
        <p:spPr bwMode="gray"/>
        <p:txBody>
          <a:bodyPr/>
          <a:lstStyle/>
          <a:p>
            <a:r>
              <a:rPr lang="de-DE" sz="3600" spc="-5" dirty="0"/>
              <a:t>Opcional: Videoclip</a:t>
            </a:r>
            <a:endParaRPr lang="de-DE" sz="3600" dirty="0"/>
          </a:p>
        </p:txBody>
      </p:sp>
      <p:sp>
        <p:nvSpPr>
          <p:cNvPr id="7" name="Fußzeilenplatzhalter 6"/>
          <p:cNvSpPr>
            <a:spLocks noGrp="1"/>
          </p:cNvSpPr>
          <p:nvPr>
            <p:ph type="ftr" sz="quarter" idx="11"/>
          </p:nvPr>
        </p:nvSpPr>
        <p:spPr bwMode="gray"/>
        <p:txBody>
          <a:bodyPr/>
          <a:lstStyle/>
          <a:p>
            <a:r>
              <a:rPr lang="de-DE">
                <a:solidFill>
                  <a:srgbClr val="333333"/>
                </a:solidFill>
              </a:rPr>
              <a:t>Entrenamiento Metacognitivo 2 - Saltar a Conclusiones, Primera Parte</a:t>
            </a:r>
            <a:endParaRPr lang="de-DE" dirty="0">
              <a:solidFill>
                <a:srgbClr val="333333"/>
              </a:solidFill>
            </a:endParaRPr>
          </a:p>
        </p:txBody>
      </p:sp>
      <p:sp>
        <p:nvSpPr>
          <p:cNvPr id="8" name="Foliennummernplatzhalter 7"/>
          <p:cNvSpPr>
            <a:spLocks noGrp="1"/>
          </p:cNvSpPr>
          <p:nvPr>
            <p:ph type="sldNum" sz="quarter" idx="12"/>
          </p:nvPr>
        </p:nvSpPr>
        <p:spPr bwMode="gray"/>
        <p:txBody>
          <a:bodyPr/>
          <a:lstStyle/>
          <a:p>
            <a:fld id="{9B00EF49-7894-4F53-A8DD-F7DB3BFC5032}" type="slidenum">
              <a:rPr lang="de-DE" smtClean="0">
                <a:solidFill>
                  <a:srgbClr val="333333"/>
                </a:solidFill>
              </a:rPr>
              <a:pPr/>
              <a:t>65</a:t>
            </a:fld>
            <a:endParaRPr lang="de-DE" dirty="0">
              <a:solidFill>
                <a:srgbClr val="333333"/>
              </a:solidFill>
            </a:endParaRPr>
          </a:p>
        </p:txBody>
      </p:sp>
      <p:sp>
        <p:nvSpPr>
          <p:cNvPr id="12" name="object 3"/>
          <p:cNvSpPr txBox="1"/>
          <p:nvPr/>
        </p:nvSpPr>
        <p:spPr>
          <a:xfrm>
            <a:off x="455023" y="4658666"/>
            <a:ext cx="8128431" cy="1325362"/>
          </a:xfrm>
          <a:prstGeom prst="rect">
            <a:avLst/>
          </a:prstGeom>
        </p:spPr>
        <p:txBody>
          <a:bodyPr vert="horz" wrap="square" lIns="0" tIns="113664" rIns="0" bIns="0" rtlCol="0">
            <a:spAutoFit/>
          </a:bodyPr>
          <a:lstStyle/>
          <a:p>
            <a:pPr marL="635" defTabSz="914400" eaLnBrk="0" fontAlgn="base" hangingPunct="0">
              <a:spcBef>
                <a:spcPts val="894"/>
              </a:spcBef>
              <a:spcAft>
                <a:spcPct val="0"/>
              </a:spcAft>
            </a:pPr>
            <a:r>
              <a:rPr lang="en-US" sz="1800" i="1" spc="-5" dirty="0">
                <a:solidFill>
                  <a:srgbClr val="333333"/>
                </a:solidFill>
                <a:latin typeface="Calibri Light"/>
                <a:ea typeface="ＭＳ Ｐゴシック" panose="020B0600070205080204" pitchFamily="34" charset="-128"/>
                <a:cs typeface="Verdana"/>
              </a:rPr>
              <a:t>[for trainers:</a:t>
            </a:r>
            <a:endParaRPr sz="1800" dirty="0">
              <a:solidFill>
                <a:srgbClr val="333333"/>
              </a:solidFill>
              <a:latin typeface="Calibri Light"/>
              <a:ea typeface="ＭＳ Ｐゴシック" panose="020B0600070205080204" pitchFamily="34" charset="-128"/>
              <a:cs typeface="Verdana"/>
            </a:endParaRPr>
          </a:p>
          <a:p>
            <a:pPr marL="12700" marR="5080" defTabSz="914400" eaLnBrk="0" fontAlgn="base" hangingPunct="0">
              <a:spcBef>
                <a:spcPts val="800"/>
              </a:spcBef>
              <a:spcAft>
                <a:spcPct val="0"/>
              </a:spcAft>
            </a:pPr>
            <a:r>
              <a:rPr lang="es-ES" sz="1800" dirty="0">
                <a:solidFill>
                  <a:srgbClr val="333333"/>
                </a:solidFill>
                <a:latin typeface="Calibri Light"/>
                <a:ea typeface="ＭＳ Ｐゴシック" panose="020B0600070205080204" pitchFamily="34" charset="-128"/>
              </a:rPr>
              <a:t>algunos vídeos pueden contener lenguaje no apropiado para todos los públicos o no ser válidos en distintas culturas. Por favor, revise </a:t>
            </a:r>
            <a:r>
              <a:rPr lang="es-ES" sz="1800" dirty="0" err="1">
                <a:solidFill>
                  <a:srgbClr val="333333"/>
                </a:solidFill>
                <a:latin typeface="Calibri Light"/>
                <a:ea typeface="ＭＳ Ｐゴシック" panose="020B0600070205080204" pitchFamily="34" charset="-128"/>
              </a:rPr>
              <a:t>cuidaosamente</a:t>
            </a:r>
            <a:r>
              <a:rPr lang="es-ES" sz="1800" dirty="0">
                <a:solidFill>
                  <a:srgbClr val="333333"/>
                </a:solidFill>
                <a:latin typeface="Calibri Light"/>
                <a:ea typeface="ＭＳ Ｐゴシック" panose="020B0600070205080204" pitchFamily="34" charset="-128"/>
              </a:rPr>
              <a:t> los vídeos antes de mostrarlos</a:t>
            </a:r>
            <a:r>
              <a:rPr lang="de-DE" sz="1800" dirty="0">
                <a:solidFill>
                  <a:srgbClr val="333333"/>
                </a:solidFill>
                <a:latin typeface="Calibri Light"/>
                <a:ea typeface="ＭＳ Ｐゴシック" panose="020B0600070205080204" pitchFamily="34" charset="-128"/>
              </a:rPr>
              <a:t>]</a:t>
            </a:r>
          </a:p>
        </p:txBody>
      </p:sp>
      <p:grpSp>
        <p:nvGrpSpPr>
          <p:cNvPr id="14" name="Gruppieren 13"/>
          <p:cNvGrpSpPr/>
          <p:nvPr/>
        </p:nvGrpSpPr>
        <p:grpSpPr>
          <a:xfrm>
            <a:off x="9875318" y="4383231"/>
            <a:ext cx="1838137" cy="1828164"/>
            <a:chOff x="7152612" y="4870093"/>
            <a:chExt cx="1838137" cy="1828164"/>
          </a:xfrm>
        </p:grpSpPr>
        <p:sp>
          <p:nvSpPr>
            <p:cNvPr id="15" name="object 2"/>
            <p:cNvSpPr/>
            <p:nvPr/>
          </p:nvSpPr>
          <p:spPr>
            <a:xfrm>
              <a:off x="7152612" y="5406859"/>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7" name="object 3"/>
            <p:cNvSpPr/>
            <p:nvPr/>
          </p:nvSpPr>
          <p:spPr>
            <a:xfrm>
              <a:off x="7564539" y="4870093"/>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8" name="object 4"/>
            <p:cNvSpPr/>
            <p:nvPr/>
          </p:nvSpPr>
          <p:spPr>
            <a:xfrm>
              <a:off x="7910413" y="5185032"/>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9" name="object 5"/>
            <p:cNvSpPr/>
            <p:nvPr/>
          </p:nvSpPr>
          <p:spPr>
            <a:xfrm>
              <a:off x="7689311" y="5127521"/>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0" name="object 6"/>
            <p:cNvSpPr/>
            <p:nvPr/>
          </p:nvSpPr>
          <p:spPr>
            <a:xfrm>
              <a:off x="8135185" y="5241628"/>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2" name="object 7"/>
            <p:cNvSpPr/>
            <p:nvPr/>
          </p:nvSpPr>
          <p:spPr>
            <a:xfrm>
              <a:off x="8351697" y="5297313"/>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3" name="object 8"/>
            <p:cNvSpPr/>
            <p:nvPr/>
          </p:nvSpPr>
          <p:spPr>
            <a:xfrm>
              <a:off x="8573718" y="5354824"/>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4" name="object 9"/>
            <p:cNvSpPr/>
            <p:nvPr/>
          </p:nvSpPr>
          <p:spPr>
            <a:xfrm>
              <a:off x="7503990" y="5092830"/>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5" name="object 10"/>
            <p:cNvSpPr/>
            <p:nvPr/>
          </p:nvSpPr>
          <p:spPr>
            <a:xfrm>
              <a:off x="7447108" y="5663372"/>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grpSp>
    </p:spTree>
    <p:extLst>
      <p:ext uri="{BB962C8B-B14F-4D97-AF65-F5344CB8AC3E}">
        <p14:creationId xmlns:p14="http://schemas.microsoft.com/office/powerpoint/2010/main" val="215339734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Dibujo 5</a:t>
            </a: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62</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142">
            <a:extLst>
              <a:ext uri="{FF2B5EF4-FFF2-40B4-BE49-F238E27FC236}">
                <a16:creationId xmlns:a16="http://schemas.microsoft.com/office/drawing/2014/main" id="{CD431097-225C-B0AD-AC1E-8D980E457187}"/>
              </a:ext>
            </a:extLst>
          </p:cNvPr>
          <p:cNvSpPr>
            <a:spLocks/>
          </p:cNvSpPr>
          <p:nvPr/>
        </p:nvSpPr>
        <p:spPr>
          <a:xfrm>
            <a:off x="4444675" y="2125133"/>
            <a:ext cx="3357360"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63</a:t>
            </a: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143">
            <a:extLst>
              <a:ext uri="{FF2B5EF4-FFF2-40B4-BE49-F238E27FC236}">
                <a16:creationId xmlns:a16="http://schemas.microsoft.com/office/drawing/2014/main" id="{1F160268-5E54-E541-B3FA-402B8C0992F7}"/>
              </a:ext>
            </a:extLst>
          </p:cNvPr>
          <p:cNvSpPr>
            <a:spLocks/>
          </p:cNvSpPr>
          <p:nvPr/>
        </p:nvSpPr>
        <p:spPr>
          <a:xfrm>
            <a:off x="4439955" y="2122911"/>
            <a:ext cx="3365891" cy="339181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64</a:t>
            </a: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144">
            <a:extLst>
              <a:ext uri="{FF2B5EF4-FFF2-40B4-BE49-F238E27FC236}">
                <a16:creationId xmlns:a16="http://schemas.microsoft.com/office/drawing/2014/main" id="{CB276FE9-B8DD-5A4D-6C18-7A7DF7C80A8D}"/>
              </a:ext>
            </a:extLst>
          </p:cNvPr>
          <p:cNvSpPr>
            <a:spLocks/>
          </p:cNvSpPr>
          <p:nvPr/>
        </p:nvSpPr>
        <p:spPr>
          <a:xfrm>
            <a:off x="4440865" y="2122911"/>
            <a:ext cx="335736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65</a:t>
            </a: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145">
            <a:extLst>
              <a:ext uri="{FF2B5EF4-FFF2-40B4-BE49-F238E27FC236}">
                <a16:creationId xmlns:a16="http://schemas.microsoft.com/office/drawing/2014/main" id="{48F3EA16-DBE5-A6B7-E036-53A630CC3601}"/>
              </a:ext>
            </a:extLst>
          </p:cNvPr>
          <p:cNvSpPr>
            <a:spLocks/>
          </p:cNvSpPr>
          <p:nvPr/>
        </p:nvSpPr>
        <p:spPr>
          <a:xfrm>
            <a:off x="4443088" y="2122911"/>
            <a:ext cx="3357360" cy="339181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66</a:t>
            </a:r>
          </a:p>
        </p:txBody>
      </p:sp>
      <p:sp>
        <p:nvSpPr>
          <p:cNvPr id="8"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146">
            <a:extLst>
              <a:ext uri="{FF2B5EF4-FFF2-40B4-BE49-F238E27FC236}">
                <a16:creationId xmlns:a16="http://schemas.microsoft.com/office/drawing/2014/main" id="{66A9AC3E-4C01-CD72-D20A-A2AB690050ED}"/>
              </a:ext>
            </a:extLst>
          </p:cNvPr>
          <p:cNvSpPr>
            <a:spLocks/>
          </p:cNvSpPr>
          <p:nvPr/>
        </p:nvSpPr>
        <p:spPr>
          <a:xfrm>
            <a:off x="4444399" y="2125769"/>
            <a:ext cx="3365891" cy="339181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67</a:t>
            </a: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147">
            <a:extLst>
              <a:ext uri="{FF2B5EF4-FFF2-40B4-BE49-F238E27FC236}">
                <a16:creationId xmlns:a16="http://schemas.microsoft.com/office/drawing/2014/main" id="{9421B7BD-5343-890D-C4CD-F8671D61CDE3}"/>
              </a:ext>
            </a:extLst>
          </p:cNvPr>
          <p:cNvSpPr>
            <a:spLocks/>
          </p:cNvSpPr>
          <p:nvPr/>
        </p:nvSpPr>
        <p:spPr>
          <a:xfrm>
            <a:off x="4448486" y="2121323"/>
            <a:ext cx="3357360" cy="339181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68</a:t>
            </a:r>
          </a:p>
        </p:txBody>
      </p:sp>
      <p:sp>
        <p:nvSpPr>
          <p:cNvPr id="8"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148">
            <a:extLst>
              <a:ext uri="{FF2B5EF4-FFF2-40B4-BE49-F238E27FC236}">
                <a16:creationId xmlns:a16="http://schemas.microsoft.com/office/drawing/2014/main" id="{36402D1B-4D26-5D63-42DD-E995FE44F96D}"/>
              </a:ext>
            </a:extLst>
          </p:cNvPr>
          <p:cNvSpPr>
            <a:spLocks/>
          </p:cNvSpPr>
          <p:nvPr/>
        </p:nvSpPr>
        <p:spPr>
          <a:xfrm>
            <a:off x="4445946" y="2135611"/>
            <a:ext cx="3357361" cy="339181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69</a:t>
            </a:r>
          </a:p>
        </p:txBody>
      </p:sp>
      <p:sp>
        <p:nvSpPr>
          <p:cNvPr id="8"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49">
            <a:extLst>
              <a:ext uri="{FF2B5EF4-FFF2-40B4-BE49-F238E27FC236}">
                <a16:creationId xmlns:a16="http://schemas.microsoft.com/office/drawing/2014/main" id="{60506E6A-4CF9-F55E-5256-76E4439DD956}"/>
              </a:ext>
            </a:extLst>
          </p:cNvPr>
          <p:cNvSpPr>
            <a:spLocks/>
          </p:cNvSpPr>
          <p:nvPr/>
        </p:nvSpPr>
        <p:spPr>
          <a:xfrm>
            <a:off x="4446898" y="2134975"/>
            <a:ext cx="3357360" cy="339181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70</a:t>
            </a:r>
          </a:p>
        </p:txBody>
      </p:sp>
      <p:sp>
        <p:nvSpPr>
          <p:cNvPr id="8"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50">
            <a:extLst>
              <a:ext uri="{FF2B5EF4-FFF2-40B4-BE49-F238E27FC236}">
                <a16:creationId xmlns:a16="http://schemas.microsoft.com/office/drawing/2014/main" id="{05D9CBCB-F130-70F1-11C0-CDBE18762FA2}"/>
              </a:ext>
            </a:extLst>
          </p:cNvPr>
          <p:cNvSpPr>
            <a:spLocks/>
          </p:cNvSpPr>
          <p:nvPr/>
        </p:nvSpPr>
        <p:spPr>
          <a:xfrm>
            <a:off x="4021678" y="1844744"/>
            <a:ext cx="4156265" cy="3744858"/>
          </a:xfrm>
          <a:prstGeom prst="rect">
            <a:avLst/>
          </a:prstGeom>
          <a:blipFill dpi="0" rotWithShape="1">
            <a:blip r:embed="rId3">
              <a:alphaModFix/>
            </a:blip>
            <a:srcRect/>
            <a:stretch>
              <a:fillRect t="-9814" b="-2337"/>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70</a:t>
            </a:r>
          </a:p>
        </p:txBody>
      </p:sp>
      <p:sp>
        <p:nvSpPr>
          <p:cNvPr id="8"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111830726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Dibujo 6</a:t>
            </a: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71</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17C899-DE22-EDDC-20FE-7AA79C41AD42}"/>
            </a:ext>
          </a:extLst>
        </p:cNvPr>
        <p:cNvGrpSpPr/>
        <p:nvPr/>
      </p:nvGrpSpPr>
      <p:grpSpPr>
        <a:xfrm>
          <a:off x="0" y="0"/>
          <a:ext cx="0" cy="0"/>
          <a:chOff x="0" y="0"/>
          <a:chExt cx="0" cy="0"/>
        </a:xfrm>
      </p:grpSpPr>
      <p:sp>
        <p:nvSpPr>
          <p:cNvPr id="6" name="151">
            <a:extLst>
              <a:ext uri="{FF2B5EF4-FFF2-40B4-BE49-F238E27FC236}">
                <a16:creationId xmlns:a16="http://schemas.microsoft.com/office/drawing/2014/main" id="{783A2CAF-6909-8071-0741-2ACCCA9AD819}"/>
              </a:ext>
            </a:extLst>
          </p:cNvPr>
          <p:cNvSpPr>
            <a:spLocks/>
          </p:cNvSpPr>
          <p:nvPr/>
        </p:nvSpPr>
        <p:spPr>
          <a:xfrm>
            <a:off x="4473120" y="2386400"/>
            <a:ext cx="3245760" cy="266472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BD3D05D9-C6CF-FFB4-20B9-B2FF45274841}"/>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a:latin typeface="Calibri Light"/>
            </a:endParaRPr>
          </a:p>
        </p:txBody>
      </p:sp>
      <p:sp>
        <p:nvSpPr>
          <p:cNvPr id="3" name="Footer Placeholder 2">
            <a:extLst>
              <a:ext uri="{FF2B5EF4-FFF2-40B4-BE49-F238E27FC236}">
                <a16:creationId xmlns:a16="http://schemas.microsoft.com/office/drawing/2014/main" id="{F72C4124-6184-B169-1E18-EE915F16FC79}"/>
              </a:ext>
            </a:extLst>
          </p:cNvPr>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a:extLst>
              <a:ext uri="{FF2B5EF4-FFF2-40B4-BE49-F238E27FC236}">
                <a16:creationId xmlns:a16="http://schemas.microsoft.com/office/drawing/2014/main" id="{58FB2EE5-ADF6-DB27-D7E5-7A0ED48F2363}"/>
              </a:ext>
            </a:extLst>
          </p:cNvPr>
          <p:cNvSpPr>
            <a:spLocks noGrp="1"/>
          </p:cNvSpPr>
          <p:nvPr>
            <p:ph type="sldNum" sz="quarter" idx="12"/>
          </p:nvPr>
        </p:nvSpPr>
        <p:spPr/>
        <p:txBody>
          <a:bodyPr/>
          <a:lstStyle/>
          <a:p>
            <a:r>
              <a:rPr lang="de-DE" altLang="de-DE">
                <a:latin typeface="Calibri Light"/>
              </a:rPr>
              <a:t>63</a:t>
            </a:r>
          </a:p>
        </p:txBody>
      </p:sp>
      <p:sp>
        <p:nvSpPr>
          <p:cNvPr id="11" name="Text Box 9">
            <a:extLst>
              <a:ext uri="{FF2B5EF4-FFF2-40B4-BE49-F238E27FC236}">
                <a16:creationId xmlns:a16="http://schemas.microsoft.com/office/drawing/2014/main" id="{4EE97ED5-DCE8-7D5D-18DF-C4AF53B9A0B0}"/>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78876692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98D4E9-30FB-A5FF-8BC8-1F8E4E20513F}"/>
            </a:ext>
          </a:extLst>
        </p:cNvPr>
        <p:cNvGrpSpPr/>
        <p:nvPr/>
      </p:nvGrpSpPr>
      <p:grpSpPr>
        <a:xfrm>
          <a:off x="0" y="0"/>
          <a:ext cx="0" cy="0"/>
          <a:chOff x="0" y="0"/>
          <a:chExt cx="0" cy="0"/>
        </a:xfrm>
      </p:grpSpPr>
      <p:sp>
        <p:nvSpPr>
          <p:cNvPr id="6" name="152">
            <a:extLst>
              <a:ext uri="{FF2B5EF4-FFF2-40B4-BE49-F238E27FC236}">
                <a16:creationId xmlns:a16="http://schemas.microsoft.com/office/drawing/2014/main" id="{05E7D771-40E7-40CB-8373-5DE9798B37BF}"/>
              </a:ext>
            </a:extLst>
          </p:cNvPr>
          <p:cNvSpPr>
            <a:spLocks/>
          </p:cNvSpPr>
          <p:nvPr/>
        </p:nvSpPr>
        <p:spPr>
          <a:xfrm>
            <a:off x="4472591" y="2387988"/>
            <a:ext cx="3245760" cy="266472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6E38ABE1-6D0B-09D7-2B5C-04F63E6AD988}"/>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a:latin typeface="Calibri Light"/>
            </a:endParaRPr>
          </a:p>
        </p:txBody>
      </p:sp>
      <p:sp>
        <p:nvSpPr>
          <p:cNvPr id="3" name="Footer Placeholder 2">
            <a:extLst>
              <a:ext uri="{FF2B5EF4-FFF2-40B4-BE49-F238E27FC236}">
                <a16:creationId xmlns:a16="http://schemas.microsoft.com/office/drawing/2014/main" id="{D585E569-1446-CF81-2526-F3327BD4FA71}"/>
              </a:ext>
            </a:extLst>
          </p:cNvPr>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a:extLst>
              <a:ext uri="{FF2B5EF4-FFF2-40B4-BE49-F238E27FC236}">
                <a16:creationId xmlns:a16="http://schemas.microsoft.com/office/drawing/2014/main" id="{F67369F6-04A1-2FEB-FB12-4F69BF0D2446}"/>
              </a:ext>
            </a:extLst>
          </p:cNvPr>
          <p:cNvSpPr>
            <a:spLocks noGrp="1"/>
          </p:cNvSpPr>
          <p:nvPr>
            <p:ph type="sldNum" sz="quarter" idx="12"/>
          </p:nvPr>
        </p:nvSpPr>
        <p:spPr/>
        <p:txBody>
          <a:bodyPr/>
          <a:lstStyle/>
          <a:p>
            <a:r>
              <a:rPr lang="de-DE" altLang="de-DE">
                <a:latin typeface="Calibri Light"/>
              </a:rPr>
              <a:t>64</a:t>
            </a:r>
          </a:p>
        </p:txBody>
      </p:sp>
      <p:sp>
        <p:nvSpPr>
          <p:cNvPr id="9" name="Text Box 9">
            <a:extLst>
              <a:ext uri="{FF2B5EF4-FFF2-40B4-BE49-F238E27FC236}">
                <a16:creationId xmlns:a16="http://schemas.microsoft.com/office/drawing/2014/main" id="{46BF92BC-084C-DD7B-2483-994579F27B9C}"/>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2311171982"/>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76D6A0-C04C-FFAD-5AE8-03438C1EA739}"/>
            </a:ext>
          </a:extLst>
        </p:cNvPr>
        <p:cNvGrpSpPr/>
        <p:nvPr/>
      </p:nvGrpSpPr>
      <p:grpSpPr>
        <a:xfrm>
          <a:off x="0" y="0"/>
          <a:ext cx="0" cy="0"/>
          <a:chOff x="0" y="0"/>
          <a:chExt cx="0" cy="0"/>
        </a:xfrm>
      </p:grpSpPr>
      <p:sp>
        <p:nvSpPr>
          <p:cNvPr id="5" name="153">
            <a:extLst>
              <a:ext uri="{FF2B5EF4-FFF2-40B4-BE49-F238E27FC236}">
                <a16:creationId xmlns:a16="http://schemas.microsoft.com/office/drawing/2014/main" id="{DE67F246-3A98-736F-3EAB-0B765ACC7E46}"/>
              </a:ext>
            </a:extLst>
          </p:cNvPr>
          <p:cNvSpPr>
            <a:spLocks/>
          </p:cNvSpPr>
          <p:nvPr/>
        </p:nvSpPr>
        <p:spPr>
          <a:xfrm>
            <a:off x="4471532" y="2392358"/>
            <a:ext cx="3245760" cy="2655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A7B99D41-29C6-0824-AB15-0EE94B9FDF95}"/>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a:latin typeface="Calibri Light"/>
            </a:endParaRPr>
          </a:p>
        </p:txBody>
      </p:sp>
      <p:sp>
        <p:nvSpPr>
          <p:cNvPr id="3" name="Footer Placeholder 2">
            <a:extLst>
              <a:ext uri="{FF2B5EF4-FFF2-40B4-BE49-F238E27FC236}">
                <a16:creationId xmlns:a16="http://schemas.microsoft.com/office/drawing/2014/main" id="{8D0FD267-9E13-14F2-9552-4EF091D7155B}"/>
              </a:ext>
            </a:extLst>
          </p:cNvPr>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a:extLst>
              <a:ext uri="{FF2B5EF4-FFF2-40B4-BE49-F238E27FC236}">
                <a16:creationId xmlns:a16="http://schemas.microsoft.com/office/drawing/2014/main" id="{B1A282CF-A354-DC36-E469-D56CBD7E26DE}"/>
              </a:ext>
            </a:extLst>
          </p:cNvPr>
          <p:cNvSpPr>
            <a:spLocks noGrp="1"/>
          </p:cNvSpPr>
          <p:nvPr>
            <p:ph type="sldNum" sz="quarter" idx="12"/>
          </p:nvPr>
        </p:nvSpPr>
        <p:spPr/>
        <p:txBody>
          <a:bodyPr/>
          <a:lstStyle/>
          <a:p>
            <a:r>
              <a:rPr lang="de-DE" altLang="de-DE">
                <a:latin typeface="Calibri Light"/>
              </a:rPr>
              <a:t>65</a:t>
            </a:r>
          </a:p>
        </p:txBody>
      </p:sp>
      <p:sp>
        <p:nvSpPr>
          <p:cNvPr id="9" name="Text Box 9">
            <a:extLst>
              <a:ext uri="{FF2B5EF4-FFF2-40B4-BE49-F238E27FC236}">
                <a16:creationId xmlns:a16="http://schemas.microsoft.com/office/drawing/2014/main" id="{114B5B30-0F90-297F-8504-2755C0012E67}"/>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169213978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ED5829-4A5A-5C88-5EAF-4FB98BF18309}"/>
            </a:ext>
          </a:extLst>
        </p:cNvPr>
        <p:cNvGrpSpPr/>
        <p:nvPr/>
      </p:nvGrpSpPr>
      <p:grpSpPr>
        <a:xfrm>
          <a:off x="0" y="0"/>
          <a:ext cx="0" cy="0"/>
          <a:chOff x="0" y="0"/>
          <a:chExt cx="0" cy="0"/>
        </a:xfrm>
      </p:grpSpPr>
      <p:sp>
        <p:nvSpPr>
          <p:cNvPr id="5" name="154">
            <a:extLst>
              <a:ext uri="{FF2B5EF4-FFF2-40B4-BE49-F238E27FC236}">
                <a16:creationId xmlns:a16="http://schemas.microsoft.com/office/drawing/2014/main" id="{65544E13-0CDC-C917-1632-C820E0250D8F}"/>
              </a:ext>
            </a:extLst>
          </p:cNvPr>
          <p:cNvSpPr>
            <a:spLocks/>
          </p:cNvSpPr>
          <p:nvPr/>
        </p:nvSpPr>
        <p:spPr>
          <a:xfrm>
            <a:off x="4472484" y="2392358"/>
            <a:ext cx="3245760" cy="2655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80A196B3-89AA-73D9-9E96-7BD03B598323}"/>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a:latin typeface="Calibri Light"/>
            </a:endParaRPr>
          </a:p>
        </p:txBody>
      </p:sp>
      <p:sp>
        <p:nvSpPr>
          <p:cNvPr id="3" name="Footer Placeholder 2">
            <a:extLst>
              <a:ext uri="{FF2B5EF4-FFF2-40B4-BE49-F238E27FC236}">
                <a16:creationId xmlns:a16="http://schemas.microsoft.com/office/drawing/2014/main" id="{FE35ADB3-CC8B-6AB2-EE22-6560AD3B96D5}"/>
              </a:ext>
            </a:extLst>
          </p:cNvPr>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a:extLst>
              <a:ext uri="{FF2B5EF4-FFF2-40B4-BE49-F238E27FC236}">
                <a16:creationId xmlns:a16="http://schemas.microsoft.com/office/drawing/2014/main" id="{8D1B21EC-02F4-CB69-846B-EEB9D6B584C0}"/>
              </a:ext>
            </a:extLst>
          </p:cNvPr>
          <p:cNvSpPr>
            <a:spLocks noGrp="1"/>
          </p:cNvSpPr>
          <p:nvPr>
            <p:ph type="sldNum" sz="quarter" idx="12"/>
          </p:nvPr>
        </p:nvSpPr>
        <p:spPr/>
        <p:txBody>
          <a:bodyPr/>
          <a:lstStyle/>
          <a:p>
            <a:r>
              <a:rPr lang="de-DE" altLang="de-DE">
                <a:latin typeface="Calibri Light"/>
              </a:rPr>
              <a:t>66</a:t>
            </a:r>
          </a:p>
        </p:txBody>
      </p:sp>
      <p:sp>
        <p:nvSpPr>
          <p:cNvPr id="8" name="Text Box 9">
            <a:extLst>
              <a:ext uri="{FF2B5EF4-FFF2-40B4-BE49-F238E27FC236}">
                <a16:creationId xmlns:a16="http://schemas.microsoft.com/office/drawing/2014/main" id="{C7A0D16A-8DE7-3E22-C5AC-93EB115A14C8}"/>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59879283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5FBBA4-355C-2A41-C269-E756F1A97873}"/>
            </a:ext>
          </a:extLst>
        </p:cNvPr>
        <p:cNvGrpSpPr/>
        <p:nvPr/>
      </p:nvGrpSpPr>
      <p:grpSpPr>
        <a:xfrm>
          <a:off x="0" y="0"/>
          <a:ext cx="0" cy="0"/>
          <a:chOff x="0" y="0"/>
          <a:chExt cx="0" cy="0"/>
        </a:xfrm>
      </p:grpSpPr>
      <p:sp>
        <p:nvSpPr>
          <p:cNvPr id="5" name="155">
            <a:extLst>
              <a:ext uri="{FF2B5EF4-FFF2-40B4-BE49-F238E27FC236}">
                <a16:creationId xmlns:a16="http://schemas.microsoft.com/office/drawing/2014/main" id="{C64CC5A9-0AA1-F97B-B8F9-21421BC11CE3}"/>
              </a:ext>
            </a:extLst>
          </p:cNvPr>
          <p:cNvSpPr>
            <a:spLocks/>
          </p:cNvSpPr>
          <p:nvPr/>
        </p:nvSpPr>
        <p:spPr>
          <a:xfrm>
            <a:off x="4473875" y="2386400"/>
            <a:ext cx="3245760" cy="266472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195BB37E-3674-6F9C-7666-FB5124E1EE9C}"/>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a:latin typeface="Calibri Light"/>
            </a:endParaRPr>
          </a:p>
        </p:txBody>
      </p:sp>
      <p:sp>
        <p:nvSpPr>
          <p:cNvPr id="3" name="Footer Placeholder 2">
            <a:extLst>
              <a:ext uri="{FF2B5EF4-FFF2-40B4-BE49-F238E27FC236}">
                <a16:creationId xmlns:a16="http://schemas.microsoft.com/office/drawing/2014/main" id="{14935937-1FEF-C120-EEFB-AEB738A96AEF}"/>
              </a:ext>
            </a:extLst>
          </p:cNvPr>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a:extLst>
              <a:ext uri="{FF2B5EF4-FFF2-40B4-BE49-F238E27FC236}">
                <a16:creationId xmlns:a16="http://schemas.microsoft.com/office/drawing/2014/main" id="{F04DD2CD-CFC1-C8FC-A38A-78B11398866D}"/>
              </a:ext>
            </a:extLst>
          </p:cNvPr>
          <p:cNvSpPr>
            <a:spLocks noGrp="1"/>
          </p:cNvSpPr>
          <p:nvPr>
            <p:ph type="sldNum" sz="quarter" idx="12"/>
          </p:nvPr>
        </p:nvSpPr>
        <p:spPr/>
        <p:txBody>
          <a:bodyPr/>
          <a:lstStyle/>
          <a:p>
            <a:r>
              <a:rPr lang="de-DE" altLang="de-DE">
                <a:latin typeface="Calibri Light"/>
              </a:rPr>
              <a:t>67</a:t>
            </a:r>
          </a:p>
        </p:txBody>
      </p:sp>
      <p:sp>
        <p:nvSpPr>
          <p:cNvPr id="9" name="Text Box 9">
            <a:extLst>
              <a:ext uri="{FF2B5EF4-FFF2-40B4-BE49-F238E27FC236}">
                <a16:creationId xmlns:a16="http://schemas.microsoft.com/office/drawing/2014/main" id="{5B30FDA0-21DE-07D0-2706-6A8550310D55}"/>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41961192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2BB88E-6748-B5CC-2A57-82B53DB16FB4}"/>
            </a:ext>
          </a:extLst>
        </p:cNvPr>
        <p:cNvGrpSpPr/>
        <p:nvPr/>
      </p:nvGrpSpPr>
      <p:grpSpPr>
        <a:xfrm>
          <a:off x="0" y="0"/>
          <a:ext cx="0" cy="0"/>
          <a:chOff x="0" y="0"/>
          <a:chExt cx="0" cy="0"/>
        </a:xfrm>
      </p:grpSpPr>
      <p:sp>
        <p:nvSpPr>
          <p:cNvPr id="5" name="156">
            <a:extLst>
              <a:ext uri="{FF2B5EF4-FFF2-40B4-BE49-F238E27FC236}">
                <a16:creationId xmlns:a16="http://schemas.microsoft.com/office/drawing/2014/main" id="{47BD1B3C-001F-3889-AA48-9FF4B7AD101B}"/>
              </a:ext>
            </a:extLst>
          </p:cNvPr>
          <p:cNvSpPr>
            <a:spLocks/>
          </p:cNvSpPr>
          <p:nvPr/>
        </p:nvSpPr>
        <p:spPr>
          <a:xfrm>
            <a:off x="4475463" y="2386400"/>
            <a:ext cx="3245760" cy="266472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797E9EC4-D90E-E4EC-3805-0BED4A9A9176}"/>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a:latin typeface="Calibri Light"/>
            </a:endParaRPr>
          </a:p>
        </p:txBody>
      </p:sp>
      <p:sp>
        <p:nvSpPr>
          <p:cNvPr id="3" name="Footer Placeholder 2">
            <a:extLst>
              <a:ext uri="{FF2B5EF4-FFF2-40B4-BE49-F238E27FC236}">
                <a16:creationId xmlns:a16="http://schemas.microsoft.com/office/drawing/2014/main" id="{8897496B-CBE6-6515-2949-14E2B4C386DA}"/>
              </a:ext>
            </a:extLst>
          </p:cNvPr>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a:extLst>
              <a:ext uri="{FF2B5EF4-FFF2-40B4-BE49-F238E27FC236}">
                <a16:creationId xmlns:a16="http://schemas.microsoft.com/office/drawing/2014/main" id="{6E79B39E-DBE1-B1D1-5D2C-2A061FAD1088}"/>
              </a:ext>
            </a:extLst>
          </p:cNvPr>
          <p:cNvSpPr>
            <a:spLocks noGrp="1"/>
          </p:cNvSpPr>
          <p:nvPr>
            <p:ph type="sldNum" sz="quarter" idx="12"/>
          </p:nvPr>
        </p:nvSpPr>
        <p:spPr/>
        <p:txBody>
          <a:bodyPr/>
          <a:lstStyle/>
          <a:p>
            <a:r>
              <a:rPr lang="de-DE" altLang="de-DE">
                <a:latin typeface="Calibri Light"/>
              </a:rPr>
              <a:t>68</a:t>
            </a:r>
          </a:p>
        </p:txBody>
      </p:sp>
      <p:sp>
        <p:nvSpPr>
          <p:cNvPr id="8" name="Text Box 9">
            <a:extLst>
              <a:ext uri="{FF2B5EF4-FFF2-40B4-BE49-F238E27FC236}">
                <a16:creationId xmlns:a16="http://schemas.microsoft.com/office/drawing/2014/main" id="{65FAF9E9-4C87-CA86-B88D-EF0B837DAE25}"/>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1986014973"/>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2C88C8-22A3-9C6C-CCC0-8984CF830ACB}"/>
            </a:ext>
          </a:extLst>
        </p:cNvPr>
        <p:cNvGrpSpPr/>
        <p:nvPr/>
      </p:nvGrpSpPr>
      <p:grpSpPr>
        <a:xfrm>
          <a:off x="0" y="0"/>
          <a:ext cx="0" cy="0"/>
          <a:chOff x="0" y="0"/>
          <a:chExt cx="0" cy="0"/>
        </a:xfrm>
      </p:grpSpPr>
      <p:sp>
        <p:nvSpPr>
          <p:cNvPr id="5" name="157">
            <a:extLst>
              <a:ext uri="{FF2B5EF4-FFF2-40B4-BE49-F238E27FC236}">
                <a16:creationId xmlns:a16="http://schemas.microsoft.com/office/drawing/2014/main" id="{53393E4E-CA75-91A5-A452-DD19C4DE9E5A}"/>
              </a:ext>
            </a:extLst>
          </p:cNvPr>
          <p:cNvSpPr>
            <a:spLocks/>
          </p:cNvSpPr>
          <p:nvPr/>
        </p:nvSpPr>
        <p:spPr>
          <a:xfrm>
            <a:off x="4472484" y="2388940"/>
            <a:ext cx="3245760" cy="2655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FA275842-4D43-5A61-66C0-BBB0EE694751}"/>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a:latin typeface="Calibri Light"/>
            </a:endParaRPr>
          </a:p>
        </p:txBody>
      </p:sp>
      <p:sp>
        <p:nvSpPr>
          <p:cNvPr id="3" name="Footer Placeholder 2">
            <a:extLst>
              <a:ext uri="{FF2B5EF4-FFF2-40B4-BE49-F238E27FC236}">
                <a16:creationId xmlns:a16="http://schemas.microsoft.com/office/drawing/2014/main" id="{41A7F1B4-19E7-39C7-4C43-4ABED0F25DCC}"/>
              </a:ext>
            </a:extLst>
          </p:cNvPr>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a:extLst>
              <a:ext uri="{FF2B5EF4-FFF2-40B4-BE49-F238E27FC236}">
                <a16:creationId xmlns:a16="http://schemas.microsoft.com/office/drawing/2014/main" id="{FFCE0F2D-5AB3-F2FF-C3D0-39CD6BC837E7}"/>
              </a:ext>
            </a:extLst>
          </p:cNvPr>
          <p:cNvSpPr>
            <a:spLocks noGrp="1"/>
          </p:cNvSpPr>
          <p:nvPr>
            <p:ph type="sldNum" sz="quarter" idx="12"/>
          </p:nvPr>
        </p:nvSpPr>
        <p:spPr/>
        <p:txBody>
          <a:bodyPr/>
          <a:lstStyle/>
          <a:p>
            <a:r>
              <a:rPr lang="de-DE" altLang="de-DE">
                <a:latin typeface="Calibri Light"/>
              </a:rPr>
              <a:t>69</a:t>
            </a:r>
          </a:p>
        </p:txBody>
      </p:sp>
      <p:sp>
        <p:nvSpPr>
          <p:cNvPr id="8" name="Text Box 9">
            <a:extLst>
              <a:ext uri="{FF2B5EF4-FFF2-40B4-BE49-F238E27FC236}">
                <a16:creationId xmlns:a16="http://schemas.microsoft.com/office/drawing/2014/main" id="{09EA350C-9012-7114-1EA1-124A16E2ED56}"/>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2382324045"/>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BE67F4-26C0-16CC-D63A-6714CED3DDCA}"/>
            </a:ext>
          </a:extLst>
        </p:cNvPr>
        <p:cNvGrpSpPr/>
        <p:nvPr/>
      </p:nvGrpSpPr>
      <p:grpSpPr>
        <a:xfrm>
          <a:off x="0" y="0"/>
          <a:ext cx="0" cy="0"/>
          <a:chOff x="0" y="0"/>
          <a:chExt cx="0" cy="0"/>
        </a:xfrm>
      </p:grpSpPr>
      <p:sp>
        <p:nvSpPr>
          <p:cNvPr id="5" name="158">
            <a:extLst>
              <a:ext uri="{FF2B5EF4-FFF2-40B4-BE49-F238E27FC236}">
                <a16:creationId xmlns:a16="http://schemas.microsoft.com/office/drawing/2014/main" id="{4A1214C0-4B2C-7234-B479-F7F4F36EC1E4}"/>
              </a:ext>
            </a:extLst>
          </p:cNvPr>
          <p:cNvSpPr>
            <a:spLocks/>
          </p:cNvSpPr>
          <p:nvPr/>
        </p:nvSpPr>
        <p:spPr>
          <a:xfrm>
            <a:off x="4469753" y="2385680"/>
            <a:ext cx="3247200" cy="26661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98D2222A-7511-C78C-3217-3B076784EAEA}"/>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a:latin typeface="Calibri Light"/>
            </a:endParaRPr>
          </a:p>
        </p:txBody>
      </p:sp>
      <p:sp>
        <p:nvSpPr>
          <p:cNvPr id="3" name="Footer Placeholder 2">
            <a:extLst>
              <a:ext uri="{FF2B5EF4-FFF2-40B4-BE49-F238E27FC236}">
                <a16:creationId xmlns:a16="http://schemas.microsoft.com/office/drawing/2014/main" id="{01C7DBDD-ED97-C6A5-87B9-5DC29FC69481}"/>
              </a:ext>
            </a:extLst>
          </p:cNvPr>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a:extLst>
              <a:ext uri="{FF2B5EF4-FFF2-40B4-BE49-F238E27FC236}">
                <a16:creationId xmlns:a16="http://schemas.microsoft.com/office/drawing/2014/main" id="{D28AEF80-DBC0-DDF1-87FB-D7F5C70B606E}"/>
              </a:ext>
            </a:extLst>
          </p:cNvPr>
          <p:cNvSpPr>
            <a:spLocks noGrp="1"/>
          </p:cNvSpPr>
          <p:nvPr>
            <p:ph type="sldNum" sz="quarter" idx="12"/>
          </p:nvPr>
        </p:nvSpPr>
        <p:spPr/>
        <p:txBody>
          <a:bodyPr/>
          <a:lstStyle/>
          <a:p>
            <a:r>
              <a:rPr lang="de-DE" altLang="de-DE">
                <a:latin typeface="Calibri Light"/>
              </a:rPr>
              <a:t>70</a:t>
            </a:r>
          </a:p>
        </p:txBody>
      </p:sp>
      <p:sp>
        <p:nvSpPr>
          <p:cNvPr id="8" name="Text Box 9">
            <a:extLst>
              <a:ext uri="{FF2B5EF4-FFF2-40B4-BE49-F238E27FC236}">
                <a16:creationId xmlns:a16="http://schemas.microsoft.com/office/drawing/2014/main" id="{EE2D1046-6534-A5B2-8EB2-57A672F26D0C}"/>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962461731"/>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F1E5B5-1D27-0042-C751-6C82B47A510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7521816-7451-A846-9023-34C7D86EB9D6}"/>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Dibujo 7</a:t>
            </a:r>
          </a:p>
        </p:txBody>
      </p:sp>
      <p:sp>
        <p:nvSpPr>
          <p:cNvPr id="3" name="Footer Placeholder 2">
            <a:extLst>
              <a:ext uri="{FF2B5EF4-FFF2-40B4-BE49-F238E27FC236}">
                <a16:creationId xmlns:a16="http://schemas.microsoft.com/office/drawing/2014/main" id="{4B578DA7-CD71-7C86-58E4-696A0A2FB607}"/>
              </a:ext>
            </a:extLst>
          </p:cNvPr>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a:extLst>
              <a:ext uri="{FF2B5EF4-FFF2-40B4-BE49-F238E27FC236}">
                <a16:creationId xmlns:a16="http://schemas.microsoft.com/office/drawing/2014/main" id="{D1B60CB6-2000-6496-2B8E-71475C064188}"/>
              </a:ext>
            </a:extLst>
          </p:cNvPr>
          <p:cNvSpPr>
            <a:spLocks noGrp="1"/>
          </p:cNvSpPr>
          <p:nvPr>
            <p:ph type="sldNum" sz="quarter" idx="12"/>
          </p:nvPr>
        </p:nvSpPr>
        <p:spPr/>
        <p:txBody>
          <a:bodyPr/>
          <a:lstStyle/>
          <a:p>
            <a:r>
              <a:rPr lang="de-DE" altLang="de-DE">
                <a:latin typeface="Calibri Light"/>
              </a:rPr>
              <a:t>71</a:t>
            </a:r>
          </a:p>
        </p:txBody>
      </p:sp>
    </p:spTree>
    <p:extLst>
      <p:ext uri="{BB962C8B-B14F-4D97-AF65-F5344CB8AC3E}">
        <p14:creationId xmlns:p14="http://schemas.microsoft.com/office/powerpoint/2010/main" val="2599133408"/>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159">
            <a:extLst>
              <a:ext uri="{FF2B5EF4-FFF2-40B4-BE49-F238E27FC236}">
                <a16:creationId xmlns:a16="http://schemas.microsoft.com/office/drawing/2014/main" id="{1FC7AD93-DD59-CB8D-B0EB-0BC59103C82F}"/>
              </a:ext>
            </a:extLst>
          </p:cNvPr>
          <p:cNvSpPr>
            <a:spLocks/>
          </p:cNvSpPr>
          <p:nvPr/>
        </p:nvSpPr>
        <p:spPr>
          <a:xfrm>
            <a:off x="4999531" y="2111343"/>
            <a:ext cx="2621404"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a:latin typeface="Calibri Light"/>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pt-BR" altLang="de-DE" sz="2000">
                <a:solidFill>
                  <a:srgbClr val="333333"/>
                </a:solidFill>
                <a:latin typeface="Calibri Light"/>
                <a:ea typeface="MS PGothic" panose="020B0600070205080204" pitchFamily="34" charset="-128"/>
              </a:rPr>
              <a:t> patata</a:t>
            </a:r>
          </a:p>
          <a:p>
            <a:pPr marL="342900" lvl="0" indent="-342900" defTabSz="914400" fontAlgn="base">
              <a:lnSpc>
                <a:spcPct val="100000"/>
              </a:lnSpc>
              <a:spcBef>
                <a:spcPts val="1200"/>
              </a:spcBef>
              <a:buClr>
                <a:srgbClr val="000000"/>
              </a:buClr>
              <a:buFont typeface="WingDings"/>
              <a:buChar char=""/>
            </a:pPr>
            <a:r>
              <a:rPr lang="pt-BR" altLang="de-DE" sz="2000" dirty="0">
                <a:solidFill>
                  <a:srgbClr val="333333"/>
                </a:solidFill>
                <a:latin typeface="Calibri Light"/>
                <a:ea typeface="MS PGothic" panose="020B0600070205080204" pitchFamily="34" charset="-128"/>
              </a:rPr>
              <a:t> sol</a:t>
            </a:r>
          </a:p>
          <a:p>
            <a:pPr marL="342900" lvl="0" indent="-342900" defTabSz="914400" fontAlgn="base">
              <a:lnSpc>
                <a:spcPct val="100000"/>
              </a:lnSpc>
              <a:spcBef>
                <a:spcPts val="1200"/>
              </a:spcBef>
              <a:buClr>
                <a:srgbClr val="000000"/>
              </a:buClr>
              <a:buFont typeface="WingDings"/>
              <a:buChar char=""/>
            </a:pPr>
            <a:r>
              <a:rPr lang="pt-BR" altLang="de-DE" sz="2000" dirty="0">
                <a:solidFill>
                  <a:srgbClr val="333333"/>
                </a:solidFill>
                <a:latin typeface="Calibri Light"/>
                <a:ea typeface="MS PGothic" panose="020B0600070205080204" pitchFamily="34" charset="-128"/>
              </a:rPr>
              <a:t> pez</a:t>
            </a:r>
          </a:p>
          <a:p>
            <a:pPr marL="342900" lvl="0" indent="-342900" defTabSz="914400" fontAlgn="base">
              <a:lnSpc>
                <a:spcPct val="100000"/>
              </a:lnSpc>
              <a:spcBef>
                <a:spcPts val="1200"/>
              </a:spcBef>
              <a:buClr>
                <a:srgbClr val="000000"/>
              </a:buClr>
              <a:buFont typeface="WingDings"/>
              <a:buChar char=""/>
            </a:pPr>
            <a:r>
              <a:rPr lang="pt-BR" altLang="de-DE" sz="2000" dirty="0">
                <a:solidFill>
                  <a:srgbClr val="333333"/>
                </a:solidFill>
                <a:latin typeface="Calibri Light"/>
                <a:ea typeface="MS PGothic" panose="020B0600070205080204" pitchFamily="34" charset="-128"/>
              </a:rPr>
              <a:t> cucaracha</a:t>
            </a:r>
          </a:p>
          <a:p>
            <a:pPr marL="342900" lvl="0" indent="-342900" defTabSz="914400" fontAlgn="base">
              <a:lnSpc>
                <a:spcPct val="100000"/>
              </a:lnSpc>
              <a:spcBef>
                <a:spcPts val="1200"/>
              </a:spcBef>
              <a:buClr>
                <a:srgbClr val="000000"/>
              </a:buClr>
              <a:buFont typeface="WingDings"/>
              <a:buChar char=""/>
            </a:pPr>
            <a:r>
              <a:rPr lang="pt-BR" altLang="de-DE" sz="2000" dirty="0">
                <a:solidFill>
                  <a:srgbClr val="333333"/>
                </a:solidFill>
                <a:latin typeface="Calibri Light"/>
                <a:ea typeface="MS PGothic" panose="020B0600070205080204" pitchFamily="34" charset="-128"/>
              </a:rPr>
              <a:t> antena de TV </a:t>
            </a:r>
          </a:p>
          <a:p>
            <a:pPr marL="342900" lvl="0" indent="-342900" defTabSz="914400" fontAlgn="base">
              <a:lnSpc>
                <a:spcPct val="100000"/>
              </a:lnSpc>
              <a:spcBef>
                <a:spcPts val="1200"/>
              </a:spcBef>
              <a:buClr>
                <a:srgbClr val="000000"/>
              </a:buClr>
              <a:buFont typeface="WingDings"/>
              <a:buChar char=""/>
            </a:pPr>
            <a:r>
              <a:rPr lang="pt-BR" altLang="de-DE" sz="2000" dirty="0">
                <a:solidFill>
                  <a:srgbClr val="333333"/>
                </a:solidFill>
                <a:latin typeface="Calibri Light"/>
                <a:ea typeface="MS PGothic" panose="020B0600070205080204" pitchFamily="34" charset="-128"/>
              </a:rPr>
              <a:t> hombre gordo</a:t>
            </a:r>
          </a:p>
          <a:p>
            <a:pPr marL="342900" lvl="0" indent="-342900" defTabSz="914400" fontAlgn="base">
              <a:lnSpc>
                <a:spcPct val="100000"/>
              </a:lnSpc>
              <a:spcBef>
                <a:spcPts val="1200"/>
              </a:spcBef>
              <a:buClr>
                <a:srgbClr val="000000"/>
              </a:buClr>
              <a:buFont typeface="WingDings"/>
              <a:buChar char=""/>
            </a:pPr>
            <a:r>
              <a:rPr lang="pt-BR" altLang="de-DE" sz="2000" dirty="0">
                <a:solidFill>
                  <a:srgbClr val="333333"/>
                </a:solidFill>
                <a:latin typeface="Calibri Light"/>
                <a:ea typeface="MS PGothic" panose="020B0600070205080204" pitchFamily="34" charset="-128"/>
              </a:rPr>
              <a:t> OVNI</a:t>
            </a:r>
          </a:p>
          <a:p>
            <a:pPr marL="342900" lvl="0" indent="-342900" defTabSz="914400" fontAlgn="base">
              <a:lnSpc>
                <a:spcPct val="100000"/>
              </a:lnSpc>
              <a:spcBef>
                <a:spcPts val="1200"/>
              </a:spcBef>
              <a:buClr>
                <a:srgbClr val="000000"/>
              </a:buClr>
              <a:buFont typeface="WingDings"/>
              <a:buChar char=""/>
            </a:pPr>
            <a:r>
              <a:rPr lang="pt-BR" altLang="de-DE" sz="2000" dirty="0">
                <a:solidFill>
                  <a:srgbClr val="333333"/>
                </a:solidFill>
                <a:latin typeface="Calibri Light"/>
                <a:ea typeface="MS PGothic" panose="020B0600070205080204" pitchFamily="34" charset="-128"/>
              </a:rPr>
              <a:t> araña</a:t>
            </a:r>
          </a:p>
          <a:p>
            <a:pPr marL="342900" lvl="0" indent="-342900" defTabSz="914400" fontAlgn="base">
              <a:lnSpc>
                <a:spcPct val="100000"/>
              </a:lnSpc>
              <a:spcBef>
                <a:spcPts val="1200"/>
              </a:spcBef>
              <a:buClr>
                <a:srgbClr val="000000"/>
              </a:buClr>
              <a:buFont typeface="WingDings"/>
              <a:buChar char=""/>
            </a:pPr>
            <a:r>
              <a:rPr lang="pt-BR" altLang="de-DE" sz="2000" dirty="0">
                <a:solidFill>
                  <a:srgbClr val="333333"/>
                </a:solidFill>
                <a:latin typeface="Calibri Light"/>
                <a:ea typeface="MS PGothic" panose="020B0600070205080204" pitchFamily="34" charset="-128"/>
              </a:rPr>
              <a:t> árbol</a:t>
            </a:r>
            <a:endParaRPr lang="en-US" sz="20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72</a:t>
            </a:r>
          </a:p>
        </p:txBody>
      </p:sp>
      <p:sp>
        <p:nvSpPr>
          <p:cNvPr id="9"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160">
            <a:extLst>
              <a:ext uri="{FF2B5EF4-FFF2-40B4-BE49-F238E27FC236}">
                <a16:creationId xmlns:a16="http://schemas.microsoft.com/office/drawing/2014/main" id="{83F99A52-71EC-C74A-35B7-D8DE0EED02E1}"/>
              </a:ext>
            </a:extLst>
          </p:cNvPr>
          <p:cNvSpPr>
            <a:spLocks/>
          </p:cNvSpPr>
          <p:nvPr/>
        </p:nvSpPr>
        <p:spPr>
          <a:xfrm>
            <a:off x="4999531" y="2116741"/>
            <a:ext cx="2621404" cy="3392117"/>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a:latin typeface="Calibri Light"/>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pt-BR" altLang="de-DE" sz="2000">
                <a:solidFill>
                  <a:srgbClr val="333333"/>
                </a:solidFill>
                <a:latin typeface="Calibri Light"/>
                <a:ea typeface="MS PGothic" panose="020B0600070205080204" pitchFamily="34" charset="-128"/>
              </a:rPr>
              <a:t> patata</a:t>
            </a:r>
          </a:p>
          <a:p>
            <a:pPr marL="342900" lvl="0" indent="-342900" defTabSz="914400" fontAlgn="base">
              <a:lnSpc>
                <a:spcPct val="100000"/>
              </a:lnSpc>
              <a:spcBef>
                <a:spcPts val="1200"/>
              </a:spcBef>
              <a:buClr>
                <a:srgbClr val="000000"/>
              </a:buClr>
              <a:buFont typeface="WingDings"/>
              <a:buChar char=""/>
            </a:pPr>
            <a:r>
              <a:rPr lang="pt-BR" altLang="de-DE" sz="2000" dirty="0">
                <a:solidFill>
                  <a:srgbClr val="333333"/>
                </a:solidFill>
                <a:latin typeface="Calibri Light"/>
                <a:ea typeface="MS PGothic" panose="020B0600070205080204" pitchFamily="34" charset="-128"/>
              </a:rPr>
              <a:t> sol</a:t>
            </a:r>
          </a:p>
          <a:p>
            <a:pPr marL="342900" lvl="0" indent="-342900" defTabSz="914400" fontAlgn="base">
              <a:lnSpc>
                <a:spcPct val="100000"/>
              </a:lnSpc>
              <a:spcBef>
                <a:spcPts val="1200"/>
              </a:spcBef>
              <a:buClr>
                <a:srgbClr val="000000"/>
              </a:buClr>
              <a:buFont typeface="WingDings"/>
              <a:buChar char=""/>
            </a:pPr>
            <a:r>
              <a:rPr lang="pt-BR" altLang="de-DE" sz="2000" dirty="0">
                <a:solidFill>
                  <a:srgbClr val="333333"/>
                </a:solidFill>
                <a:latin typeface="Calibri Light"/>
                <a:ea typeface="MS PGothic" panose="020B0600070205080204" pitchFamily="34" charset="-128"/>
              </a:rPr>
              <a:t> pez</a:t>
            </a:r>
          </a:p>
          <a:p>
            <a:pPr marL="342900" lvl="0" indent="-342900" defTabSz="914400" fontAlgn="base">
              <a:lnSpc>
                <a:spcPct val="100000"/>
              </a:lnSpc>
              <a:spcBef>
                <a:spcPts val="1200"/>
              </a:spcBef>
              <a:buClr>
                <a:srgbClr val="000000"/>
              </a:buClr>
              <a:buFont typeface="WingDings"/>
              <a:buChar char=""/>
            </a:pPr>
            <a:r>
              <a:rPr lang="pt-BR" altLang="de-DE" sz="2000" dirty="0">
                <a:solidFill>
                  <a:srgbClr val="333333"/>
                </a:solidFill>
                <a:latin typeface="Calibri Light"/>
                <a:ea typeface="MS PGothic" panose="020B0600070205080204" pitchFamily="34" charset="-128"/>
              </a:rPr>
              <a:t> cucaracha</a:t>
            </a:r>
          </a:p>
          <a:p>
            <a:pPr marL="342900" lvl="0" indent="-342900" defTabSz="914400" fontAlgn="base">
              <a:lnSpc>
                <a:spcPct val="100000"/>
              </a:lnSpc>
              <a:spcBef>
                <a:spcPts val="1200"/>
              </a:spcBef>
              <a:buClr>
                <a:srgbClr val="000000"/>
              </a:buClr>
              <a:buFont typeface="WingDings"/>
              <a:buChar char=""/>
            </a:pPr>
            <a:r>
              <a:rPr lang="pt-BR" altLang="de-DE" sz="2000" dirty="0">
                <a:solidFill>
                  <a:srgbClr val="333333"/>
                </a:solidFill>
                <a:latin typeface="Calibri Light"/>
                <a:ea typeface="MS PGothic" panose="020B0600070205080204" pitchFamily="34" charset="-128"/>
              </a:rPr>
              <a:t> antena de TV </a:t>
            </a:r>
          </a:p>
          <a:p>
            <a:pPr marL="342900" lvl="0" indent="-342900" defTabSz="914400" fontAlgn="base">
              <a:lnSpc>
                <a:spcPct val="100000"/>
              </a:lnSpc>
              <a:spcBef>
                <a:spcPts val="1200"/>
              </a:spcBef>
              <a:buClr>
                <a:srgbClr val="000000"/>
              </a:buClr>
              <a:buFont typeface="WingDings"/>
              <a:buChar char=""/>
            </a:pPr>
            <a:r>
              <a:rPr lang="pt-BR" altLang="de-DE" sz="2000" dirty="0">
                <a:solidFill>
                  <a:srgbClr val="333333"/>
                </a:solidFill>
                <a:latin typeface="Calibri Light"/>
                <a:ea typeface="MS PGothic" panose="020B0600070205080204" pitchFamily="34" charset="-128"/>
              </a:rPr>
              <a:t> hombre gordo</a:t>
            </a:r>
          </a:p>
          <a:p>
            <a:pPr marL="342900" lvl="0" indent="-342900" defTabSz="914400" fontAlgn="base">
              <a:lnSpc>
                <a:spcPct val="100000"/>
              </a:lnSpc>
              <a:spcBef>
                <a:spcPts val="1200"/>
              </a:spcBef>
              <a:buClr>
                <a:srgbClr val="000000"/>
              </a:buClr>
              <a:buFont typeface="WingDings"/>
              <a:buChar char=""/>
            </a:pPr>
            <a:r>
              <a:rPr lang="pt-BR" altLang="de-DE" sz="2000" dirty="0">
                <a:solidFill>
                  <a:srgbClr val="333333"/>
                </a:solidFill>
                <a:latin typeface="Calibri Light"/>
                <a:ea typeface="MS PGothic" panose="020B0600070205080204" pitchFamily="34" charset="-128"/>
              </a:rPr>
              <a:t> OVNI</a:t>
            </a:r>
          </a:p>
          <a:p>
            <a:pPr marL="342900" lvl="0" indent="-342900" defTabSz="914400" fontAlgn="base">
              <a:lnSpc>
                <a:spcPct val="100000"/>
              </a:lnSpc>
              <a:spcBef>
                <a:spcPts val="1200"/>
              </a:spcBef>
              <a:buClr>
                <a:srgbClr val="000000"/>
              </a:buClr>
              <a:buFont typeface="WingDings"/>
              <a:buChar char=""/>
            </a:pPr>
            <a:r>
              <a:rPr lang="pt-BR" altLang="de-DE" sz="2000" dirty="0">
                <a:solidFill>
                  <a:srgbClr val="333333"/>
                </a:solidFill>
                <a:latin typeface="Calibri Light"/>
                <a:ea typeface="MS PGothic" panose="020B0600070205080204" pitchFamily="34" charset="-128"/>
              </a:rPr>
              <a:t> araña</a:t>
            </a:r>
          </a:p>
          <a:p>
            <a:pPr marL="342900" lvl="0" indent="-342900" defTabSz="914400" fontAlgn="base">
              <a:lnSpc>
                <a:spcPct val="100000"/>
              </a:lnSpc>
              <a:spcBef>
                <a:spcPts val="1200"/>
              </a:spcBef>
              <a:buClr>
                <a:srgbClr val="000000"/>
              </a:buClr>
              <a:buFont typeface="WingDings"/>
              <a:buChar char=""/>
            </a:pPr>
            <a:r>
              <a:rPr lang="pt-BR" altLang="de-DE" sz="2000" dirty="0">
                <a:solidFill>
                  <a:srgbClr val="333333"/>
                </a:solidFill>
                <a:latin typeface="Calibri Light"/>
                <a:ea typeface="MS PGothic" panose="020B0600070205080204" pitchFamily="34" charset="-128"/>
              </a:rPr>
              <a:t> árbol</a:t>
            </a:r>
            <a:endParaRPr lang="en-US" sz="20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73</a:t>
            </a:r>
          </a:p>
        </p:txBody>
      </p:sp>
      <p:sp>
        <p:nvSpPr>
          <p:cNvPr id="8"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161">
            <a:extLst>
              <a:ext uri="{FF2B5EF4-FFF2-40B4-BE49-F238E27FC236}">
                <a16:creationId xmlns:a16="http://schemas.microsoft.com/office/drawing/2014/main" id="{5FECF9D4-0829-547D-A011-5AC741314669}"/>
              </a:ext>
            </a:extLst>
          </p:cNvPr>
          <p:cNvSpPr>
            <a:spLocks/>
          </p:cNvSpPr>
          <p:nvPr/>
        </p:nvSpPr>
        <p:spPr>
          <a:xfrm>
            <a:off x="4997943" y="2116741"/>
            <a:ext cx="2621404" cy="3392117"/>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a:latin typeface="Calibri Light"/>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pt-BR" altLang="de-DE" sz="2000">
                <a:solidFill>
                  <a:srgbClr val="333333"/>
                </a:solidFill>
                <a:latin typeface="Calibri Light"/>
                <a:ea typeface="MS PGothic" panose="020B0600070205080204" pitchFamily="34" charset="-128"/>
              </a:rPr>
              <a:t> patata</a:t>
            </a:r>
          </a:p>
          <a:p>
            <a:pPr marL="342900" lvl="0" indent="-342900" defTabSz="914400" fontAlgn="base">
              <a:lnSpc>
                <a:spcPct val="100000"/>
              </a:lnSpc>
              <a:spcBef>
                <a:spcPts val="1200"/>
              </a:spcBef>
              <a:buClr>
                <a:srgbClr val="000000"/>
              </a:buClr>
              <a:buFont typeface="WingDings"/>
              <a:buChar char=""/>
            </a:pPr>
            <a:r>
              <a:rPr lang="pt-BR" altLang="de-DE" sz="2000" dirty="0">
                <a:solidFill>
                  <a:srgbClr val="333333"/>
                </a:solidFill>
                <a:latin typeface="Calibri Light"/>
                <a:ea typeface="MS PGothic" panose="020B0600070205080204" pitchFamily="34" charset="-128"/>
              </a:rPr>
              <a:t> sol</a:t>
            </a:r>
          </a:p>
          <a:p>
            <a:pPr marL="342900" lvl="0" indent="-342900" defTabSz="914400" fontAlgn="base">
              <a:lnSpc>
                <a:spcPct val="100000"/>
              </a:lnSpc>
              <a:spcBef>
                <a:spcPts val="1200"/>
              </a:spcBef>
              <a:buClr>
                <a:srgbClr val="000000"/>
              </a:buClr>
              <a:buFont typeface="WingDings"/>
              <a:buChar char=""/>
            </a:pPr>
            <a:r>
              <a:rPr lang="pt-BR" altLang="de-DE" sz="2000" dirty="0">
                <a:solidFill>
                  <a:srgbClr val="333333"/>
                </a:solidFill>
                <a:latin typeface="Calibri Light"/>
                <a:ea typeface="MS PGothic" panose="020B0600070205080204" pitchFamily="34" charset="-128"/>
              </a:rPr>
              <a:t> pez</a:t>
            </a:r>
          </a:p>
          <a:p>
            <a:pPr marL="342900" lvl="0" indent="-342900" defTabSz="914400" fontAlgn="base">
              <a:lnSpc>
                <a:spcPct val="100000"/>
              </a:lnSpc>
              <a:spcBef>
                <a:spcPts val="1200"/>
              </a:spcBef>
              <a:buClr>
                <a:srgbClr val="000000"/>
              </a:buClr>
              <a:buFont typeface="WingDings"/>
              <a:buChar char=""/>
            </a:pPr>
            <a:r>
              <a:rPr lang="pt-BR" altLang="de-DE" sz="2000" dirty="0">
                <a:solidFill>
                  <a:srgbClr val="333333"/>
                </a:solidFill>
                <a:latin typeface="Calibri Light"/>
                <a:ea typeface="MS PGothic" panose="020B0600070205080204" pitchFamily="34" charset="-128"/>
              </a:rPr>
              <a:t> cucaracha</a:t>
            </a:r>
          </a:p>
          <a:p>
            <a:pPr marL="342900" lvl="0" indent="-342900" defTabSz="914400" fontAlgn="base">
              <a:lnSpc>
                <a:spcPct val="100000"/>
              </a:lnSpc>
              <a:spcBef>
                <a:spcPts val="1200"/>
              </a:spcBef>
              <a:buClr>
                <a:srgbClr val="000000"/>
              </a:buClr>
              <a:buFont typeface="WingDings"/>
              <a:buChar char=""/>
            </a:pPr>
            <a:r>
              <a:rPr lang="pt-BR" altLang="de-DE" sz="2000" dirty="0">
                <a:solidFill>
                  <a:srgbClr val="333333"/>
                </a:solidFill>
                <a:latin typeface="Calibri Light"/>
                <a:ea typeface="MS PGothic" panose="020B0600070205080204" pitchFamily="34" charset="-128"/>
              </a:rPr>
              <a:t> antena de TV </a:t>
            </a:r>
          </a:p>
          <a:p>
            <a:pPr marL="342900" lvl="0" indent="-342900" defTabSz="914400" fontAlgn="base">
              <a:lnSpc>
                <a:spcPct val="100000"/>
              </a:lnSpc>
              <a:spcBef>
                <a:spcPts val="1200"/>
              </a:spcBef>
              <a:buClr>
                <a:srgbClr val="000000"/>
              </a:buClr>
              <a:buFont typeface="WingDings"/>
              <a:buChar char=""/>
            </a:pPr>
            <a:r>
              <a:rPr lang="pt-BR" altLang="de-DE" sz="2000" dirty="0">
                <a:solidFill>
                  <a:srgbClr val="333333"/>
                </a:solidFill>
                <a:latin typeface="Calibri Light"/>
                <a:ea typeface="MS PGothic" panose="020B0600070205080204" pitchFamily="34" charset="-128"/>
              </a:rPr>
              <a:t> hombre gordo</a:t>
            </a:r>
          </a:p>
          <a:p>
            <a:pPr marL="342900" lvl="0" indent="-342900" defTabSz="914400" fontAlgn="base">
              <a:lnSpc>
                <a:spcPct val="100000"/>
              </a:lnSpc>
              <a:spcBef>
                <a:spcPts val="1200"/>
              </a:spcBef>
              <a:buClr>
                <a:srgbClr val="000000"/>
              </a:buClr>
              <a:buFont typeface="WingDings"/>
              <a:buChar char=""/>
            </a:pPr>
            <a:r>
              <a:rPr lang="pt-BR" altLang="de-DE" sz="2000" dirty="0">
                <a:solidFill>
                  <a:srgbClr val="333333"/>
                </a:solidFill>
                <a:latin typeface="Calibri Light"/>
                <a:ea typeface="MS PGothic" panose="020B0600070205080204" pitchFamily="34" charset="-128"/>
              </a:rPr>
              <a:t> OVNI</a:t>
            </a:r>
          </a:p>
          <a:p>
            <a:pPr marL="342900" lvl="0" indent="-342900" defTabSz="914400" fontAlgn="base">
              <a:lnSpc>
                <a:spcPct val="100000"/>
              </a:lnSpc>
              <a:spcBef>
                <a:spcPts val="1200"/>
              </a:spcBef>
              <a:buClr>
                <a:srgbClr val="000000"/>
              </a:buClr>
              <a:buFont typeface="WingDings"/>
              <a:buChar char=""/>
            </a:pPr>
            <a:r>
              <a:rPr lang="pt-BR" altLang="de-DE" sz="2000" dirty="0">
                <a:solidFill>
                  <a:srgbClr val="333333"/>
                </a:solidFill>
                <a:latin typeface="Calibri Light"/>
                <a:ea typeface="MS PGothic" panose="020B0600070205080204" pitchFamily="34" charset="-128"/>
              </a:rPr>
              <a:t> araña</a:t>
            </a:r>
          </a:p>
          <a:p>
            <a:pPr marL="342900" lvl="0" indent="-342900" defTabSz="914400" fontAlgn="base">
              <a:lnSpc>
                <a:spcPct val="100000"/>
              </a:lnSpc>
              <a:spcBef>
                <a:spcPts val="1200"/>
              </a:spcBef>
              <a:buClr>
                <a:srgbClr val="000000"/>
              </a:buClr>
              <a:buFont typeface="WingDings"/>
              <a:buChar char=""/>
            </a:pPr>
            <a:r>
              <a:rPr lang="pt-BR" altLang="de-DE" sz="2000" dirty="0">
                <a:solidFill>
                  <a:srgbClr val="333333"/>
                </a:solidFill>
                <a:latin typeface="Calibri Light"/>
                <a:ea typeface="MS PGothic" panose="020B0600070205080204" pitchFamily="34" charset="-128"/>
              </a:rPr>
              <a:t> árbol</a:t>
            </a:r>
            <a:endParaRPr lang="en-US" sz="20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74</a:t>
            </a:r>
          </a:p>
        </p:txBody>
      </p:sp>
      <p:sp>
        <p:nvSpPr>
          <p:cNvPr id="8"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162">
            <a:extLst>
              <a:ext uri="{FF2B5EF4-FFF2-40B4-BE49-F238E27FC236}">
                <a16:creationId xmlns:a16="http://schemas.microsoft.com/office/drawing/2014/main" id="{692A1799-D4DB-CCFF-4807-677D6C07C235}"/>
              </a:ext>
            </a:extLst>
          </p:cNvPr>
          <p:cNvSpPr>
            <a:spLocks/>
          </p:cNvSpPr>
          <p:nvPr/>
        </p:nvSpPr>
        <p:spPr>
          <a:xfrm>
            <a:off x="5008039" y="2116741"/>
            <a:ext cx="2612896" cy="3392117"/>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a:latin typeface="Calibri Light"/>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pt-BR" altLang="de-DE" sz="2000">
                <a:solidFill>
                  <a:srgbClr val="333333"/>
                </a:solidFill>
                <a:latin typeface="Calibri Light"/>
                <a:ea typeface="MS PGothic" panose="020B0600070205080204" pitchFamily="34" charset="-128"/>
              </a:rPr>
              <a:t> patata</a:t>
            </a:r>
          </a:p>
          <a:p>
            <a:pPr marL="342900" lvl="0" indent="-342900" defTabSz="914400" fontAlgn="base">
              <a:lnSpc>
                <a:spcPct val="100000"/>
              </a:lnSpc>
              <a:spcBef>
                <a:spcPts val="1200"/>
              </a:spcBef>
              <a:buClr>
                <a:srgbClr val="000000"/>
              </a:buClr>
              <a:buFont typeface="WingDings"/>
              <a:buChar char=""/>
            </a:pPr>
            <a:r>
              <a:rPr lang="pt-BR" altLang="de-DE" sz="2000" dirty="0">
                <a:solidFill>
                  <a:srgbClr val="333333"/>
                </a:solidFill>
                <a:latin typeface="Calibri Light"/>
                <a:ea typeface="MS PGothic" panose="020B0600070205080204" pitchFamily="34" charset="-128"/>
              </a:rPr>
              <a:t> sol</a:t>
            </a:r>
          </a:p>
          <a:p>
            <a:pPr marL="342900" lvl="0" indent="-342900" defTabSz="914400" fontAlgn="base">
              <a:lnSpc>
                <a:spcPct val="100000"/>
              </a:lnSpc>
              <a:spcBef>
                <a:spcPts val="1200"/>
              </a:spcBef>
              <a:buClr>
                <a:srgbClr val="000000"/>
              </a:buClr>
              <a:buFont typeface="WingDings"/>
              <a:buChar char=""/>
            </a:pPr>
            <a:r>
              <a:rPr lang="pt-BR" altLang="de-DE" sz="2000" dirty="0">
                <a:solidFill>
                  <a:srgbClr val="333333"/>
                </a:solidFill>
                <a:latin typeface="Calibri Light"/>
                <a:ea typeface="MS PGothic" panose="020B0600070205080204" pitchFamily="34" charset="-128"/>
              </a:rPr>
              <a:t> pez</a:t>
            </a:r>
          </a:p>
          <a:p>
            <a:pPr marL="342900" lvl="0" indent="-342900" defTabSz="914400" fontAlgn="base">
              <a:lnSpc>
                <a:spcPct val="100000"/>
              </a:lnSpc>
              <a:spcBef>
                <a:spcPts val="1200"/>
              </a:spcBef>
              <a:buClr>
                <a:srgbClr val="000000"/>
              </a:buClr>
              <a:buFont typeface="WingDings"/>
              <a:buChar char=""/>
            </a:pPr>
            <a:r>
              <a:rPr lang="pt-BR" altLang="de-DE" sz="2000" dirty="0">
                <a:solidFill>
                  <a:srgbClr val="333333"/>
                </a:solidFill>
                <a:latin typeface="Calibri Light"/>
                <a:ea typeface="MS PGothic" panose="020B0600070205080204" pitchFamily="34" charset="-128"/>
              </a:rPr>
              <a:t> cucaracha</a:t>
            </a:r>
          </a:p>
          <a:p>
            <a:pPr marL="342900" lvl="0" indent="-342900" defTabSz="914400" fontAlgn="base">
              <a:lnSpc>
                <a:spcPct val="100000"/>
              </a:lnSpc>
              <a:spcBef>
                <a:spcPts val="1200"/>
              </a:spcBef>
              <a:buClr>
                <a:srgbClr val="000000"/>
              </a:buClr>
              <a:buFont typeface="WingDings"/>
              <a:buChar char=""/>
            </a:pPr>
            <a:r>
              <a:rPr lang="pt-BR" altLang="de-DE" sz="2000" dirty="0">
                <a:solidFill>
                  <a:srgbClr val="333333"/>
                </a:solidFill>
                <a:latin typeface="Calibri Light"/>
                <a:ea typeface="MS PGothic" panose="020B0600070205080204" pitchFamily="34" charset="-128"/>
              </a:rPr>
              <a:t> antena de TV </a:t>
            </a:r>
          </a:p>
          <a:p>
            <a:pPr marL="342900" lvl="0" indent="-342900" defTabSz="914400" fontAlgn="base">
              <a:lnSpc>
                <a:spcPct val="100000"/>
              </a:lnSpc>
              <a:spcBef>
                <a:spcPts val="1200"/>
              </a:spcBef>
              <a:buClr>
                <a:srgbClr val="000000"/>
              </a:buClr>
              <a:buFont typeface="WingDings"/>
              <a:buChar char=""/>
            </a:pPr>
            <a:r>
              <a:rPr lang="pt-BR" altLang="de-DE" sz="2000" dirty="0">
                <a:solidFill>
                  <a:srgbClr val="333333"/>
                </a:solidFill>
                <a:latin typeface="Calibri Light"/>
                <a:ea typeface="MS PGothic" panose="020B0600070205080204" pitchFamily="34" charset="-128"/>
              </a:rPr>
              <a:t> hombre gordo</a:t>
            </a:r>
          </a:p>
          <a:p>
            <a:pPr marL="342900" lvl="0" indent="-342900" defTabSz="914400" fontAlgn="base">
              <a:lnSpc>
                <a:spcPct val="100000"/>
              </a:lnSpc>
              <a:spcBef>
                <a:spcPts val="1200"/>
              </a:spcBef>
              <a:buClr>
                <a:srgbClr val="000000"/>
              </a:buClr>
              <a:buFont typeface="WingDings"/>
              <a:buChar char=""/>
            </a:pPr>
            <a:r>
              <a:rPr lang="pt-BR" altLang="de-DE" sz="2000" dirty="0">
                <a:solidFill>
                  <a:srgbClr val="333333"/>
                </a:solidFill>
                <a:latin typeface="Calibri Light"/>
                <a:ea typeface="MS PGothic" panose="020B0600070205080204" pitchFamily="34" charset="-128"/>
              </a:rPr>
              <a:t> OVNI</a:t>
            </a:r>
          </a:p>
          <a:p>
            <a:pPr marL="342900" lvl="0" indent="-342900" defTabSz="914400" fontAlgn="base">
              <a:lnSpc>
                <a:spcPct val="100000"/>
              </a:lnSpc>
              <a:spcBef>
                <a:spcPts val="1200"/>
              </a:spcBef>
              <a:buClr>
                <a:srgbClr val="000000"/>
              </a:buClr>
              <a:buFont typeface="WingDings"/>
              <a:buChar char=""/>
            </a:pPr>
            <a:r>
              <a:rPr lang="pt-BR" altLang="de-DE" sz="2000" dirty="0">
                <a:solidFill>
                  <a:srgbClr val="333333"/>
                </a:solidFill>
                <a:latin typeface="Calibri Light"/>
                <a:ea typeface="MS PGothic" panose="020B0600070205080204" pitchFamily="34" charset="-128"/>
              </a:rPr>
              <a:t> araña</a:t>
            </a:r>
          </a:p>
          <a:p>
            <a:pPr marL="342900" lvl="0" indent="-342900" defTabSz="914400" fontAlgn="base">
              <a:lnSpc>
                <a:spcPct val="100000"/>
              </a:lnSpc>
              <a:spcBef>
                <a:spcPts val="1200"/>
              </a:spcBef>
              <a:buClr>
                <a:srgbClr val="000000"/>
              </a:buClr>
              <a:buFont typeface="WingDings"/>
              <a:buChar char=""/>
            </a:pPr>
            <a:r>
              <a:rPr lang="pt-BR" altLang="de-DE" sz="2000" dirty="0">
                <a:solidFill>
                  <a:srgbClr val="333333"/>
                </a:solidFill>
                <a:latin typeface="Calibri Light"/>
                <a:ea typeface="MS PGothic" panose="020B0600070205080204" pitchFamily="34" charset="-128"/>
              </a:rPr>
              <a:t> árbol</a:t>
            </a:r>
            <a:endParaRPr lang="en-US" sz="20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75</a:t>
            </a:r>
          </a:p>
        </p:txBody>
      </p:sp>
      <p:sp>
        <p:nvSpPr>
          <p:cNvPr id="8"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163">
            <a:extLst>
              <a:ext uri="{FF2B5EF4-FFF2-40B4-BE49-F238E27FC236}">
                <a16:creationId xmlns:a16="http://schemas.microsoft.com/office/drawing/2014/main" id="{79324702-4298-E8D3-FA86-05C553F20975}"/>
              </a:ext>
            </a:extLst>
          </p:cNvPr>
          <p:cNvSpPr>
            <a:spLocks/>
          </p:cNvSpPr>
          <p:nvPr/>
        </p:nvSpPr>
        <p:spPr>
          <a:xfrm>
            <a:off x="5008809" y="2119782"/>
            <a:ext cx="2612895"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a:latin typeface="Calibri Light"/>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pt-BR" altLang="de-DE" sz="2000">
                <a:solidFill>
                  <a:srgbClr val="333333"/>
                </a:solidFill>
                <a:latin typeface="Calibri Light"/>
                <a:ea typeface="MS PGothic" panose="020B0600070205080204" pitchFamily="34" charset="-128"/>
              </a:rPr>
              <a:t> patata</a:t>
            </a:r>
          </a:p>
          <a:p>
            <a:pPr marL="342900" lvl="0" indent="-342900" defTabSz="914400" fontAlgn="base">
              <a:lnSpc>
                <a:spcPct val="100000"/>
              </a:lnSpc>
              <a:spcBef>
                <a:spcPts val="1200"/>
              </a:spcBef>
              <a:buClr>
                <a:srgbClr val="000000"/>
              </a:buClr>
              <a:buFont typeface="WingDings"/>
              <a:buChar char=""/>
            </a:pPr>
            <a:r>
              <a:rPr lang="pt-BR" altLang="de-DE" sz="2000" dirty="0">
                <a:solidFill>
                  <a:srgbClr val="333333"/>
                </a:solidFill>
                <a:latin typeface="Calibri Light"/>
                <a:ea typeface="MS PGothic" panose="020B0600070205080204" pitchFamily="34" charset="-128"/>
              </a:rPr>
              <a:t> sol</a:t>
            </a:r>
          </a:p>
          <a:p>
            <a:pPr marL="342900" lvl="0" indent="-342900" defTabSz="914400" fontAlgn="base">
              <a:lnSpc>
                <a:spcPct val="100000"/>
              </a:lnSpc>
              <a:spcBef>
                <a:spcPts val="1200"/>
              </a:spcBef>
              <a:buClr>
                <a:srgbClr val="000000"/>
              </a:buClr>
              <a:buFont typeface="WingDings"/>
              <a:buChar char=""/>
            </a:pPr>
            <a:r>
              <a:rPr lang="pt-BR" altLang="de-DE" sz="2000" dirty="0">
                <a:solidFill>
                  <a:srgbClr val="333333"/>
                </a:solidFill>
                <a:latin typeface="Calibri Light"/>
                <a:ea typeface="MS PGothic" panose="020B0600070205080204" pitchFamily="34" charset="-128"/>
              </a:rPr>
              <a:t> pez</a:t>
            </a:r>
          </a:p>
          <a:p>
            <a:pPr marL="342900" lvl="0" indent="-342900" defTabSz="914400" fontAlgn="base">
              <a:lnSpc>
                <a:spcPct val="100000"/>
              </a:lnSpc>
              <a:spcBef>
                <a:spcPts val="1200"/>
              </a:spcBef>
              <a:buClr>
                <a:srgbClr val="000000"/>
              </a:buClr>
              <a:buFont typeface="WingDings"/>
              <a:buChar char=""/>
            </a:pPr>
            <a:r>
              <a:rPr lang="pt-BR" altLang="de-DE" sz="2000" dirty="0">
                <a:solidFill>
                  <a:srgbClr val="333333"/>
                </a:solidFill>
                <a:latin typeface="Calibri Light"/>
                <a:ea typeface="MS PGothic" panose="020B0600070205080204" pitchFamily="34" charset="-128"/>
              </a:rPr>
              <a:t> cucaracha</a:t>
            </a:r>
          </a:p>
          <a:p>
            <a:pPr marL="342900" lvl="0" indent="-342900" defTabSz="914400" fontAlgn="base">
              <a:lnSpc>
                <a:spcPct val="100000"/>
              </a:lnSpc>
              <a:spcBef>
                <a:spcPts val="1200"/>
              </a:spcBef>
              <a:buClr>
                <a:srgbClr val="000000"/>
              </a:buClr>
              <a:buFont typeface="WingDings"/>
              <a:buChar char=""/>
            </a:pPr>
            <a:r>
              <a:rPr lang="pt-BR" altLang="de-DE" sz="2000" dirty="0">
                <a:solidFill>
                  <a:srgbClr val="333333"/>
                </a:solidFill>
                <a:latin typeface="Calibri Light"/>
                <a:ea typeface="MS PGothic" panose="020B0600070205080204" pitchFamily="34" charset="-128"/>
              </a:rPr>
              <a:t> antena de TV </a:t>
            </a:r>
          </a:p>
          <a:p>
            <a:pPr marL="342900" lvl="0" indent="-342900" defTabSz="914400" fontAlgn="base">
              <a:lnSpc>
                <a:spcPct val="100000"/>
              </a:lnSpc>
              <a:spcBef>
                <a:spcPts val="1200"/>
              </a:spcBef>
              <a:buClr>
                <a:srgbClr val="000000"/>
              </a:buClr>
              <a:buFont typeface="WingDings"/>
              <a:buChar char=""/>
            </a:pPr>
            <a:r>
              <a:rPr lang="pt-BR" altLang="de-DE" sz="2000" dirty="0">
                <a:solidFill>
                  <a:srgbClr val="333333"/>
                </a:solidFill>
                <a:latin typeface="Calibri Light"/>
                <a:ea typeface="MS PGothic" panose="020B0600070205080204" pitchFamily="34" charset="-128"/>
              </a:rPr>
              <a:t> hombre gordo</a:t>
            </a:r>
          </a:p>
          <a:p>
            <a:pPr marL="342900" lvl="0" indent="-342900" defTabSz="914400" fontAlgn="base">
              <a:lnSpc>
                <a:spcPct val="100000"/>
              </a:lnSpc>
              <a:spcBef>
                <a:spcPts val="1200"/>
              </a:spcBef>
              <a:buClr>
                <a:srgbClr val="000000"/>
              </a:buClr>
              <a:buFont typeface="WingDings"/>
              <a:buChar char=""/>
            </a:pPr>
            <a:r>
              <a:rPr lang="pt-BR" altLang="de-DE" sz="2000" dirty="0">
                <a:solidFill>
                  <a:srgbClr val="333333"/>
                </a:solidFill>
                <a:latin typeface="Calibri Light"/>
                <a:ea typeface="MS PGothic" panose="020B0600070205080204" pitchFamily="34" charset="-128"/>
              </a:rPr>
              <a:t> OVNI</a:t>
            </a:r>
          </a:p>
          <a:p>
            <a:pPr marL="342900" lvl="0" indent="-342900" defTabSz="914400" fontAlgn="base">
              <a:lnSpc>
                <a:spcPct val="100000"/>
              </a:lnSpc>
              <a:spcBef>
                <a:spcPts val="1200"/>
              </a:spcBef>
              <a:buClr>
                <a:srgbClr val="000000"/>
              </a:buClr>
              <a:buFont typeface="WingDings"/>
              <a:buChar char=""/>
            </a:pPr>
            <a:r>
              <a:rPr lang="pt-BR" altLang="de-DE" sz="2000" dirty="0">
                <a:solidFill>
                  <a:srgbClr val="333333"/>
                </a:solidFill>
                <a:latin typeface="Calibri Light"/>
                <a:ea typeface="MS PGothic" panose="020B0600070205080204" pitchFamily="34" charset="-128"/>
              </a:rPr>
              <a:t> araña</a:t>
            </a:r>
          </a:p>
          <a:p>
            <a:pPr marL="342900" lvl="0" indent="-342900" defTabSz="914400" fontAlgn="base">
              <a:lnSpc>
                <a:spcPct val="100000"/>
              </a:lnSpc>
              <a:spcBef>
                <a:spcPts val="1200"/>
              </a:spcBef>
              <a:buClr>
                <a:srgbClr val="000000"/>
              </a:buClr>
              <a:buFont typeface="WingDings"/>
              <a:buChar char=""/>
            </a:pPr>
            <a:r>
              <a:rPr lang="pt-BR" altLang="de-DE" sz="2000" dirty="0">
                <a:solidFill>
                  <a:srgbClr val="333333"/>
                </a:solidFill>
                <a:latin typeface="Calibri Light"/>
                <a:ea typeface="MS PGothic" panose="020B0600070205080204" pitchFamily="34" charset="-128"/>
              </a:rPr>
              <a:t> árbol</a:t>
            </a:r>
            <a:endParaRPr lang="en-US" sz="20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76</a:t>
            </a:r>
          </a:p>
        </p:txBody>
      </p:sp>
      <p:sp>
        <p:nvSpPr>
          <p:cNvPr id="8"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164">
            <a:extLst>
              <a:ext uri="{FF2B5EF4-FFF2-40B4-BE49-F238E27FC236}">
                <a16:creationId xmlns:a16="http://schemas.microsoft.com/office/drawing/2014/main" id="{E18F2160-5736-E309-7221-C3E20587AB84}"/>
              </a:ext>
            </a:extLst>
          </p:cNvPr>
          <p:cNvSpPr>
            <a:spLocks/>
          </p:cNvSpPr>
          <p:nvPr/>
        </p:nvSpPr>
        <p:spPr>
          <a:xfrm>
            <a:off x="5008039" y="2118329"/>
            <a:ext cx="2612896" cy="3392117"/>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a:latin typeface="Calibri Light"/>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pt-BR" altLang="de-DE" sz="2000">
                <a:solidFill>
                  <a:srgbClr val="333333"/>
                </a:solidFill>
                <a:latin typeface="Calibri Light"/>
                <a:ea typeface="MS PGothic" panose="020B0600070205080204" pitchFamily="34" charset="-128"/>
              </a:rPr>
              <a:t> patata</a:t>
            </a:r>
          </a:p>
          <a:p>
            <a:pPr marL="342900" lvl="0" indent="-342900" defTabSz="914400" fontAlgn="base">
              <a:lnSpc>
                <a:spcPct val="100000"/>
              </a:lnSpc>
              <a:spcBef>
                <a:spcPts val="1200"/>
              </a:spcBef>
              <a:buClr>
                <a:srgbClr val="000000"/>
              </a:buClr>
              <a:buFont typeface="WingDings"/>
              <a:buChar char=""/>
            </a:pPr>
            <a:r>
              <a:rPr lang="pt-BR" altLang="de-DE" sz="2000" dirty="0">
                <a:solidFill>
                  <a:srgbClr val="333333"/>
                </a:solidFill>
                <a:latin typeface="Calibri Light"/>
                <a:ea typeface="MS PGothic" panose="020B0600070205080204" pitchFamily="34" charset="-128"/>
              </a:rPr>
              <a:t> sol</a:t>
            </a:r>
          </a:p>
          <a:p>
            <a:pPr marL="342900" lvl="0" indent="-342900" defTabSz="914400" fontAlgn="base">
              <a:lnSpc>
                <a:spcPct val="100000"/>
              </a:lnSpc>
              <a:spcBef>
                <a:spcPts val="1200"/>
              </a:spcBef>
              <a:buClr>
                <a:srgbClr val="000000"/>
              </a:buClr>
              <a:buFont typeface="WingDings"/>
              <a:buChar char=""/>
            </a:pPr>
            <a:r>
              <a:rPr lang="pt-BR" altLang="de-DE" sz="2000" dirty="0">
                <a:solidFill>
                  <a:srgbClr val="333333"/>
                </a:solidFill>
                <a:latin typeface="Calibri Light"/>
                <a:ea typeface="MS PGothic" panose="020B0600070205080204" pitchFamily="34" charset="-128"/>
              </a:rPr>
              <a:t> pez</a:t>
            </a:r>
          </a:p>
          <a:p>
            <a:pPr marL="342900" lvl="0" indent="-342900" defTabSz="914400" fontAlgn="base">
              <a:lnSpc>
                <a:spcPct val="100000"/>
              </a:lnSpc>
              <a:spcBef>
                <a:spcPts val="1200"/>
              </a:spcBef>
              <a:buClr>
                <a:srgbClr val="000000"/>
              </a:buClr>
              <a:buFont typeface="WingDings"/>
              <a:buChar char=""/>
            </a:pPr>
            <a:r>
              <a:rPr lang="pt-BR" altLang="de-DE" sz="2000" dirty="0">
                <a:solidFill>
                  <a:srgbClr val="333333"/>
                </a:solidFill>
                <a:latin typeface="Calibri Light"/>
                <a:ea typeface="MS PGothic" panose="020B0600070205080204" pitchFamily="34" charset="-128"/>
              </a:rPr>
              <a:t> cucaracha</a:t>
            </a:r>
          </a:p>
          <a:p>
            <a:pPr marL="342900" lvl="0" indent="-342900" defTabSz="914400" fontAlgn="base">
              <a:lnSpc>
                <a:spcPct val="100000"/>
              </a:lnSpc>
              <a:spcBef>
                <a:spcPts val="1200"/>
              </a:spcBef>
              <a:buClr>
                <a:srgbClr val="000000"/>
              </a:buClr>
              <a:buFont typeface="WingDings"/>
              <a:buChar char=""/>
            </a:pPr>
            <a:r>
              <a:rPr lang="pt-BR" altLang="de-DE" sz="2000" dirty="0">
                <a:solidFill>
                  <a:srgbClr val="333333"/>
                </a:solidFill>
                <a:latin typeface="Calibri Light"/>
                <a:ea typeface="MS PGothic" panose="020B0600070205080204" pitchFamily="34" charset="-128"/>
              </a:rPr>
              <a:t> antena de TV </a:t>
            </a:r>
          </a:p>
          <a:p>
            <a:pPr marL="342900" lvl="0" indent="-342900" defTabSz="914400" fontAlgn="base">
              <a:lnSpc>
                <a:spcPct val="100000"/>
              </a:lnSpc>
              <a:spcBef>
                <a:spcPts val="1200"/>
              </a:spcBef>
              <a:buClr>
                <a:srgbClr val="000000"/>
              </a:buClr>
              <a:buFont typeface="WingDings"/>
              <a:buChar char=""/>
            </a:pPr>
            <a:r>
              <a:rPr lang="pt-BR" altLang="de-DE" sz="2000" dirty="0">
                <a:solidFill>
                  <a:srgbClr val="333333"/>
                </a:solidFill>
                <a:latin typeface="Calibri Light"/>
                <a:ea typeface="MS PGothic" panose="020B0600070205080204" pitchFamily="34" charset="-128"/>
              </a:rPr>
              <a:t> hombre gordo</a:t>
            </a:r>
          </a:p>
          <a:p>
            <a:pPr marL="342900" lvl="0" indent="-342900" defTabSz="914400" fontAlgn="base">
              <a:lnSpc>
                <a:spcPct val="100000"/>
              </a:lnSpc>
              <a:spcBef>
                <a:spcPts val="1200"/>
              </a:spcBef>
              <a:buClr>
                <a:srgbClr val="000000"/>
              </a:buClr>
              <a:buFont typeface="WingDings"/>
              <a:buChar char=""/>
            </a:pPr>
            <a:r>
              <a:rPr lang="pt-BR" altLang="de-DE" sz="2000" dirty="0">
                <a:solidFill>
                  <a:srgbClr val="333333"/>
                </a:solidFill>
                <a:latin typeface="Calibri Light"/>
                <a:ea typeface="MS PGothic" panose="020B0600070205080204" pitchFamily="34" charset="-128"/>
              </a:rPr>
              <a:t> OVNI</a:t>
            </a:r>
          </a:p>
          <a:p>
            <a:pPr marL="342900" lvl="0" indent="-342900" defTabSz="914400" fontAlgn="base">
              <a:lnSpc>
                <a:spcPct val="100000"/>
              </a:lnSpc>
              <a:spcBef>
                <a:spcPts val="1200"/>
              </a:spcBef>
              <a:buClr>
                <a:srgbClr val="000000"/>
              </a:buClr>
              <a:buFont typeface="WingDings"/>
              <a:buChar char=""/>
            </a:pPr>
            <a:r>
              <a:rPr lang="pt-BR" altLang="de-DE" sz="2000" dirty="0">
                <a:solidFill>
                  <a:srgbClr val="333333"/>
                </a:solidFill>
                <a:latin typeface="Calibri Light"/>
                <a:ea typeface="MS PGothic" panose="020B0600070205080204" pitchFamily="34" charset="-128"/>
              </a:rPr>
              <a:t> araña</a:t>
            </a:r>
          </a:p>
          <a:p>
            <a:pPr marL="342900" lvl="0" indent="-342900" defTabSz="914400" fontAlgn="base">
              <a:lnSpc>
                <a:spcPct val="100000"/>
              </a:lnSpc>
              <a:spcBef>
                <a:spcPts val="1200"/>
              </a:spcBef>
              <a:buClr>
                <a:srgbClr val="000000"/>
              </a:buClr>
              <a:buFont typeface="WingDings"/>
              <a:buChar char=""/>
            </a:pPr>
            <a:r>
              <a:rPr lang="pt-BR" altLang="de-DE" sz="2000" dirty="0">
                <a:solidFill>
                  <a:srgbClr val="333333"/>
                </a:solidFill>
                <a:latin typeface="Calibri Light"/>
                <a:ea typeface="MS PGothic" panose="020B0600070205080204" pitchFamily="34" charset="-128"/>
              </a:rPr>
              <a:t> árbol</a:t>
            </a:r>
            <a:endParaRPr lang="en-US" sz="20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77</a:t>
            </a:r>
          </a:p>
        </p:txBody>
      </p:sp>
      <p:sp>
        <p:nvSpPr>
          <p:cNvPr id="8"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165">
            <a:extLst>
              <a:ext uri="{FF2B5EF4-FFF2-40B4-BE49-F238E27FC236}">
                <a16:creationId xmlns:a16="http://schemas.microsoft.com/office/drawing/2014/main" id="{C96E051B-32CD-F861-6F0F-8640A93FCD70}"/>
              </a:ext>
            </a:extLst>
          </p:cNvPr>
          <p:cNvSpPr>
            <a:spLocks/>
          </p:cNvSpPr>
          <p:nvPr/>
        </p:nvSpPr>
        <p:spPr>
          <a:xfrm>
            <a:off x="4507592" y="1844744"/>
            <a:ext cx="3184957" cy="3747510"/>
          </a:xfrm>
          <a:prstGeom prst="rect">
            <a:avLst/>
          </a:prstGeom>
          <a:blipFill dpi="0" rotWithShape="1">
            <a:blip r:embed="rId3">
              <a:alphaModFix/>
            </a:blip>
            <a:srcRect/>
            <a:stretch>
              <a:fillRect t="-9939"/>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a:latin typeface="Calibri Light"/>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pt-BR" altLang="de-DE" sz="2000">
                <a:solidFill>
                  <a:srgbClr val="333333"/>
                </a:solidFill>
                <a:latin typeface="Calibri Light"/>
                <a:ea typeface="MS PGothic" panose="020B0600070205080204" pitchFamily="34" charset="-128"/>
              </a:rPr>
              <a:t> patata</a:t>
            </a:r>
          </a:p>
          <a:p>
            <a:pPr marL="342900" lvl="0" indent="-342900" defTabSz="914400" fontAlgn="base">
              <a:lnSpc>
                <a:spcPct val="100000"/>
              </a:lnSpc>
              <a:spcBef>
                <a:spcPts val="1200"/>
              </a:spcBef>
              <a:buClr>
                <a:srgbClr val="000000"/>
              </a:buClr>
              <a:buFont typeface="WingDings"/>
              <a:buChar char=""/>
            </a:pPr>
            <a:r>
              <a:rPr lang="pt-BR" altLang="de-DE" sz="2000" dirty="0">
                <a:solidFill>
                  <a:srgbClr val="333333"/>
                </a:solidFill>
                <a:latin typeface="Calibri Light"/>
                <a:ea typeface="MS PGothic" panose="020B0600070205080204" pitchFamily="34" charset="-128"/>
              </a:rPr>
              <a:t> sol</a:t>
            </a:r>
          </a:p>
          <a:p>
            <a:pPr marL="342900" lvl="0" indent="-342900" defTabSz="914400" fontAlgn="base">
              <a:lnSpc>
                <a:spcPct val="100000"/>
              </a:lnSpc>
              <a:spcBef>
                <a:spcPts val="1200"/>
              </a:spcBef>
              <a:buClr>
                <a:srgbClr val="000000"/>
              </a:buClr>
              <a:buFont typeface="WingDings"/>
              <a:buChar char=""/>
            </a:pPr>
            <a:r>
              <a:rPr lang="pt-BR" altLang="de-DE" sz="2000" dirty="0">
                <a:solidFill>
                  <a:srgbClr val="333333"/>
                </a:solidFill>
                <a:latin typeface="Calibri Light"/>
                <a:ea typeface="MS PGothic" panose="020B0600070205080204" pitchFamily="34" charset="-128"/>
              </a:rPr>
              <a:t> pez</a:t>
            </a:r>
          </a:p>
          <a:p>
            <a:pPr marL="342900" lvl="0" indent="-342900" defTabSz="914400" fontAlgn="base">
              <a:lnSpc>
                <a:spcPct val="100000"/>
              </a:lnSpc>
              <a:spcBef>
                <a:spcPts val="1200"/>
              </a:spcBef>
              <a:buClr>
                <a:srgbClr val="000000"/>
              </a:buClr>
              <a:buFont typeface="WingDings"/>
              <a:buChar char=""/>
            </a:pPr>
            <a:r>
              <a:rPr lang="pt-BR" altLang="de-DE" sz="2000" dirty="0">
                <a:solidFill>
                  <a:srgbClr val="333333"/>
                </a:solidFill>
                <a:latin typeface="Calibri Light"/>
                <a:ea typeface="MS PGothic" panose="020B0600070205080204" pitchFamily="34" charset="-128"/>
              </a:rPr>
              <a:t> cucaracha</a:t>
            </a:r>
          </a:p>
          <a:p>
            <a:pPr marL="342900" lvl="0" indent="-342900" defTabSz="914400" fontAlgn="base">
              <a:lnSpc>
                <a:spcPct val="100000"/>
              </a:lnSpc>
              <a:spcBef>
                <a:spcPts val="1200"/>
              </a:spcBef>
              <a:buClr>
                <a:srgbClr val="000000"/>
              </a:buClr>
              <a:buFont typeface="WingDings"/>
              <a:buChar char=""/>
            </a:pPr>
            <a:r>
              <a:rPr lang="pt-BR" altLang="de-DE" sz="2000" dirty="0">
                <a:solidFill>
                  <a:srgbClr val="333333"/>
                </a:solidFill>
                <a:latin typeface="Calibri Light"/>
                <a:ea typeface="MS PGothic" panose="020B0600070205080204" pitchFamily="34" charset="-128"/>
              </a:rPr>
              <a:t> antena de TV </a:t>
            </a:r>
          </a:p>
          <a:p>
            <a:pPr marL="342900" lvl="0" indent="-342900" defTabSz="914400" fontAlgn="base">
              <a:lnSpc>
                <a:spcPct val="100000"/>
              </a:lnSpc>
              <a:spcBef>
                <a:spcPts val="1200"/>
              </a:spcBef>
              <a:buClr>
                <a:srgbClr val="000000"/>
              </a:buClr>
              <a:buFont typeface="WingDings"/>
              <a:buChar char=""/>
            </a:pPr>
            <a:r>
              <a:rPr lang="pt-BR" altLang="de-DE" sz="2000" dirty="0">
                <a:solidFill>
                  <a:srgbClr val="333333"/>
                </a:solidFill>
                <a:latin typeface="Calibri Light"/>
                <a:ea typeface="MS PGothic" panose="020B0600070205080204" pitchFamily="34" charset="-128"/>
              </a:rPr>
              <a:t> hombre gordo</a:t>
            </a:r>
          </a:p>
          <a:p>
            <a:pPr marL="342900" lvl="0" indent="-342900" defTabSz="914400" fontAlgn="base">
              <a:lnSpc>
                <a:spcPct val="100000"/>
              </a:lnSpc>
              <a:spcBef>
                <a:spcPts val="1200"/>
              </a:spcBef>
              <a:buClr>
                <a:srgbClr val="000000"/>
              </a:buClr>
              <a:buFont typeface="WingDings"/>
              <a:buChar char=""/>
            </a:pPr>
            <a:r>
              <a:rPr lang="pt-BR" altLang="de-DE" sz="2000" dirty="0">
                <a:solidFill>
                  <a:srgbClr val="333333"/>
                </a:solidFill>
                <a:latin typeface="Calibri Light"/>
                <a:ea typeface="MS PGothic" panose="020B0600070205080204" pitchFamily="34" charset="-128"/>
              </a:rPr>
              <a:t> OVNI</a:t>
            </a:r>
          </a:p>
          <a:p>
            <a:pPr marL="342900" lvl="0" indent="-342900" defTabSz="914400" fontAlgn="base">
              <a:lnSpc>
                <a:spcPct val="100000"/>
              </a:lnSpc>
              <a:spcBef>
                <a:spcPts val="1200"/>
              </a:spcBef>
              <a:buClr>
                <a:srgbClr val="000000"/>
              </a:buClr>
              <a:buFont typeface="WingDings"/>
              <a:buChar char=""/>
            </a:pPr>
            <a:r>
              <a:rPr lang="pt-BR" altLang="de-DE" sz="2000" dirty="0">
                <a:solidFill>
                  <a:srgbClr val="333333"/>
                </a:solidFill>
                <a:latin typeface="Calibri Light"/>
                <a:ea typeface="MS PGothic" panose="020B0600070205080204" pitchFamily="34" charset="-128"/>
              </a:rPr>
              <a:t> araña</a:t>
            </a:r>
          </a:p>
          <a:p>
            <a:pPr marL="342900" lvl="0" indent="-342900" defTabSz="914400" fontAlgn="base">
              <a:lnSpc>
                <a:spcPct val="100000"/>
              </a:lnSpc>
              <a:spcBef>
                <a:spcPts val="1200"/>
              </a:spcBef>
              <a:buClr>
                <a:srgbClr val="000000"/>
              </a:buClr>
              <a:buFont typeface="WingDings"/>
              <a:buChar char=""/>
            </a:pPr>
            <a:r>
              <a:rPr lang="pt-BR" altLang="de-DE" sz="2000" dirty="0">
                <a:solidFill>
                  <a:srgbClr val="333333"/>
                </a:solidFill>
                <a:latin typeface="Calibri Light"/>
                <a:ea typeface="MS PGothic" panose="020B0600070205080204" pitchFamily="34" charset="-128"/>
              </a:rPr>
              <a:t> árbol</a:t>
            </a:r>
            <a:endParaRPr lang="en-US" sz="20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78</a:t>
            </a:r>
          </a:p>
        </p:txBody>
      </p:sp>
      <p:sp>
        <p:nvSpPr>
          <p:cNvPr id="8"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Calibri Light"/>
              </a:rPr>
              <a:t>Dibujo</a:t>
            </a:r>
            <a:r>
              <a:rPr lang="en-US" sz="3600" dirty="0">
                <a:latin typeface="Calibri Light"/>
              </a:rPr>
              <a:t> 8</a:t>
            </a: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80</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166">
            <a:extLst>
              <a:ext uri="{FF2B5EF4-FFF2-40B4-BE49-F238E27FC236}">
                <a16:creationId xmlns:a16="http://schemas.microsoft.com/office/drawing/2014/main" id="{3D16C6BE-9A7E-3824-07B8-5108FA2FDC98}"/>
              </a:ext>
            </a:extLst>
          </p:cNvPr>
          <p:cNvSpPr>
            <a:spLocks/>
          </p:cNvSpPr>
          <p:nvPr/>
        </p:nvSpPr>
        <p:spPr>
          <a:xfrm>
            <a:off x="3940771" y="2021109"/>
            <a:ext cx="4328298"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81</a:t>
            </a:r>
          </a:p>
        </p:txBody>
      </p:sp>
      <p:sp>
        <p:nvSpPr>
          <p:cNvPr id="7"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167">
            <a:extLst>
              <a:ext uri="{FF2B5EF4-FFF2-40B4-BE49-F238E27FC236}">
                <a16:creationId xmlns:a16="http://schemas.microsoft.com/office/drawing/2014/main" id="{630B1AB2-5A5A-2912-8553-FB1BC0BAAC7F}"/>
              </a:ext>
            </a:extLst>
          </p:cNvPr>
          <p:cNvSpPr>
            <a:spLocks/>
          </p:cNvSpPr>
          <p:nvPr/>
        </p:nvSpPr>
        <p:spPr>
          <a:xfrm>
            <a:off x="3938522" y="2021109"/>
            <a:ext cx="433748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82</a:t>
            </a:r>
          </a:p>
        </p:txBody>
      </p:sp>
      <p:sp>
        <p:nvSpPr>
          <p:cNvPr id="7"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168">
            <a:extLst>
              <a:ext uri="{FF2B5EF4-FFF2-40B4-BE49-F238E27FC236}">
                <a16:creationId xmlns:a16="http://schemas.microsoft.com/office/drawing/2014/main" id="{C8C76CA4-521B-FE89-0AB4-F68AFA60BB4C}"/>
              </a:ext>
            </a:extLst>
          </p:cNvPr>
          <p:cNvSpPr>
            <a:spLocks/>
          </p:cNvSpPr>
          <p:nvPr/>
        </p:nvSpPr>
        <p:spPr>
          <a:xfrm>
            <a:off x="3942132" y="2022470"/>
            <a:ext cx="4328298"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83</a:t>
            </a:r>
          </a:p>
        </p:txBody>
      </p:sp>
      <p:sp>
        <p:nvSpPr>
          <p:cNvPr id="7"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169">
            <a:extLst>
              <a:ext uri="{FF2B5EF4-FFF2-40B4-BE49-F238E27FC236}">
                <a16:creationId xmlns:a16="http://schemas.microsoft.com/office/drawing/2014/main" id="{515CAA02-E9C5-0BEA-DBD8-8E7B54F9236F}"/>
              </a:ext>
            </a:extLst>
          </p:cNvPr>
          <p:cNvSpPr>
            <a:spLocks/>
          </p:cNvSpPr>
          <p:nvPr/>
        </p:nvSpPr>
        <p:spPr>
          <a:xfrm>
            <a:off x="3942604" y="2015076"/>
            <a:ext cx="4337486" cy="339212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84</a:t>
            </a:r>
          </a:p>
        </p:txBody>
      </p:sp>
      <p:sp>
        <p:nvSpPr>
          <p:cNvPr id="7"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170">
            <a:extLst>
              <a:ext uri="{FF2B5EF4-FFF2-40B4-BE49-F238E27FC236}">
                <a16:creationId xmlns:a16="http://schemas.microsoft.com/office/drawing/2014/main" id="{5250B8CE-6B8E-4A34-DC00-93B366C411D3}"/>
              </a:ext>
            </a:extLst>
          </p:cNvPr>
          <p:cNvSpPr>
            <a:spLocks/>
          </p:cNvSpPr>
          <p:nvPr/>
        </p:nvSpPr>
        <p:spPr>
          <a:xfrm>
            <a:off x="3948455" y="2012854"/>
            <a:ext cx="4337486" cy="339212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85</a:t>
            </a:r>
          </a:p>
        </p:txBody>
      </p:sp>
      <p:sp>
        <p:nvSpPr>
          <p:cNvPr id="7"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171">
            <a:extLst>
              <a:ext uri="{FF2B5EF4-FFF2-40B4-BE49-F238E27FC236}">
                <a16:creationId xmlns:a16="http://schemas.microsoft.com/office/drawing/2014/main" id="{493125E6-37C5-6F99-FEB5-BF0B6596478C}"/>
              </a:ext>
            </a:extLst>
          </p:cNvPr>
          <p:cNvSpPr>
            <a:spLocks/>
          </p:cNvSpPr>
          <p:nvPr/>
        </p:nvSpPr>
        <p:spPr>
          <a:xfrm>
            <a:off x="3948455" y="2012854"/>
            <a:ext cx="4337486" cy="339212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86</a:t>
            </a:r>
          </a:p>
        </p:txBody>
      </p:sp>
      <p:sp>
        <p:nvSpPr>
          <p:cNvPr id="7"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72">
            <a:extLst>
              <a:ext uri="{FF2B5EF4-FFF2-40B4-BE49-F238E27FC236}">
                <a16:creationId xmlns:a16="http://schemas.microsoft.com/office/drawing/2014/main" id="{AF15D6BE-BB11-E49B-11AA-FF27B1C8AB42}"/>
              </a:ext>
            </a:extLst>
          </p:cNvPr>
          <p:cNvSpPr>
            <a:spLocks/>
          </p:cNvSpPr>
          <p:nvPr/>
        </p:nvSpPr>
        <p:spPr>
          <a:xfrm>
            <a:off x="3950023" y="2012854"/>
            <a:ext cx="4328298" cy="339212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87</a:t>
            </a:r>
          </a:p>
        </p:txBody>
      </p:sp>
      <p:sp>
        <p:nvSpPr>
          <p:cNvPr id="7"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73">
            <a:extLst>
              <a:ext uri="{FF2B5EF4-FFF2-40B4-BE49-F238E27FC236}">
                <a16:creationId xmlns:a16="http://schemas.microsoft.com/office/drawing/2014/main" id="{C8FF324C-0028-AB11-FF6F-81FB50B0C92F}"/>
              </a:ext>
            </a:extLst>
          </p:cNvPr>
          <p:cNvSpPr>
            <a:spLocks/>
          </p:cNvSpPr>
          <p:nvPr/>
        </p:nvSpPr>
        <p:spPr>
          <a:xfrm>
            <a:off x="3954173" y="2015520"/>
            <a:ext cx="4329320" cy="3393149"/>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¿Qué podría estar representado en esta imagen?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87</a:t>
            </a:r>
          </a:p>
        </p:txBody>
      </p:sp>
      <p:sp>
        <p:nvSpPr>
          <p:cNvPr id="7"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s-ES" altLang="de-DE" sz="2000" dirty="0">
                <a:solidFill>
                  <a:srgbClr val="004992"/>
                </a:solidFill>
                <a:latin typeface="Calibri Light"/>
              </a:rPr>
              <a:t>¿Cómo está de seguro? </a:t>
            </a:r>
          </a:p>
          <a:p>
            <a:pPr algn="ctr" eaLnBrk="1" hangingPunct="1">
              <a:lnSpc>
                <a:spcPct val="150000"/>
              </a:lnSpc>
              <a:spcBef>
                <a:spcPts val="0"/>
              </a:spcBef>
              <a:spcAft>
                <a:spcPts val="0"/>
              </a:spcAft>
              <a:buClrTx/>
              <a:buNone/>
            </a:pPr>
            <a:r>
              <a:rPr lang="es-ES" altLang="de-DE" sz="2000" dirty="0">
                <a:solidFill>
                  <a:srgbClr val="004992"/>
                </a:solidFill>
                <a:latin typeface="Calibri Light"/>
              </a:rPr>
              <a:t>¿Quiere tomar ya una decisión?</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1986232511"/>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Conjunto de Tareas 2:</a:t>
            </a: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88</a:t>
            </a: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¿Qué ve usted?</a:t>
            </a: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89</a:t>
            </a: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02379" y="2566341"/>
            <a:ext cx="1353905" cy="17253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¿Qué ve usted ahora?</a:t>
            </a: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90</a:t>
            </a: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74856" y="2203704"/>
            <a:ext cx="2645463"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91</a:t>
            </a:r>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74856" y="2203704"/>
            <a:ext cx="2645463"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Oval 3"/>
          <p:cNvSpPr>
            <a:spLocks noChangeArrowheads="1"/>
          </p:cNvSpPr>
          <p:nvPr/>
        </p:nvSpPr>
        <p:spPr bwMode="auto">
          <a:xfrm>
            <a:off x="5449514" y="3176971"/>
            <a:ext cx="874559" cy="1567787"/>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4000">
              <a:latin typeface="Calibri Light"/>
            </a:endParaRPr>
          </a:p>
        </p:txBody>
      </p:sp>
      <p:sp>
        <p:nvSpPr>
          <p:cNvPr id="10" name="Oval 4"/>
          <p:cNvSpPr>
            <a:spLocks noChangeArrowheads="1"/>
          </p:cNvSpPr>
          <p:nvPr/>
        </p:nvSpPr>
        <p:spPr bwMode="auto">
          <a:xfrm rot="2261770">
            <a:off x="4990086" y="4707002"/>
            <a:ext cx="723633" cy="913764"/>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4000">
              <a:latin typeface="Calibri Light"/>
            </a:endParaRPr>
          </a:p>
        </p:txBody>
      </p:sp>
      <p:sp>
        <p:nvSpPr>
          <p:cNvPr id="11" name="Oval 5"/>
          <p:cNvSpPr>
            <a:spLocks noChangeArrowheads="1"/>
          </p:cNvSpPr>
          <p:nvPr/>
        </p:nvSpPr>
        <p:spPr bwMode="auto">
          <a:xfrm>
            <a:off x="6120820" y="3320988"/>
            <a:ext cx="978003" cy="1584176"/>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4000">
              <a:latin typeface="Calibri Light"/>
            </a:endParaRP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algn="ctr"/>
            <a:r>
              <a:rPr lang="es-ES" sz="2400" dirty="0">
                <a:solidFill>
                  <a:srgbClr val="333333"/>
                </a:solidFill>
                <a:latin typeface="Calibri Light"/>
              </a:rPr>
              <a:t>¡Las decisiones apresuradas no siempre conducen a errores, pero a veces dicen sólo la mitad de la verdad!</a:t>
            </a: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93</a:t>
            </a: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algn="ctr"/>
            <a:r>
              <a:rPr lang="es-ES" sz="2400" dirty="0">
                <a:solidFill>
                  <a:srgbClr val="333333"/>
                </a:solidFill>
                <a:latin typeface="Calibri Light"/>
              </a:rPr>
              <a:t>¡Las decisiones apresuradas no siempre conducen a errores, pero a veces dicen sólo la mitad de la verdad!</a:t>
            </a:r>
          </a:p>
          <a:p>
            <a:pPr algn="ctr"/>
            <a:r>
              <a:rPr lang="es-ES" sz="2400" dirty="0">
                <a:solidFill>
                  <a:srgbClr val="004992"/>
                </a:solidFill>
                <a:latin typeface="Calibri Light"/>
              </a:rPr>
              <a:t>¡Trate de descubrir todos los detalles y figuras en las siguientes imágenes!</a:t>
            </a:r>
            <a:endParaRPr lang="en-US" sz="24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93</a:t>
            </a:r>
          </a:p>
        </p:txBody>
      </p:sp>
    </p:spTree>
    <p:extLst>
      <p:ext uri="{BB962C8B-B14F-4D97-AF65-F5344CB8AC3E}">
        <p14:creationId xmlns:p14="http://schemas.microsoft.com/office/powerpoint/2010/main" val="3464282671"/>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96</a:t>
            </a:r>
          </a:p>
        </p:txBody>
      </p:sp>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34568" y="2203704"/>
            <a:ext cx="292603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97</a:t>
            </a: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34568" y="2203704"/>
            <a:ext cx="292603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ext Box 6"/>
          <p:cNvSpPr txBox="1">
            <a:spLocks noChangeArrowheads="1"/>
          </p:cNvSpPr>
          <p:nvPr/>
        </p:nvSpPr>
        <p:spPr bwMode="auto">
          <a:xfrm>
            <a:off x="408955" y="5740572"/>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n-US" sz="2400" dirty="0">
                <a:solidFill>
                  <a:srgbClr val="333333"/>
                </a:solidFill>
                <a:latin typeface="Calibri Light"/>
                <a:ea typeface="+mj-ea"/>
                <a:cs typeface="+mj-cs"/>
              </a:rPr>
              <a:t>¿</a:t>
            </a:r>
            <a:r>
              <a:rPr lang="en-US" sz="2400" dirty="0" err="1">
                <a:solidFill>
                  <a:srgbClr val="333333"/>
                </a:solidFill>
                <a:latin typeface="Calibri Light"/>
                <a:ea typeface="+mj-ea"/>
                <a:cs typeface="+mj-cs"/>
              </a:rPr>
              <a:t>Mujer</a:t>
            </a:r>
            <a:r>
              <a:rPr lang="en-US" sz="2400" dirty="0">
                <a:solidFill>
                  <a:srgbClr val="333333"/>
                </a:solidFill>
                <a:latin typeface="Calibri Light"/>
                <a:ea typeface="+mj-ea"/>
                <a:cs typeface="+mj-cs"/>
              </a:rPr>
              <a:t> o </a:t>
            </a:r>
            <a:r>
              <a:rPr lang="en-US" sz="2400" dirty="0" err="1">
                <a:solidFill>
                  <a:srgbClr val="333333"/>
                </a:solidFill>
                <a:latin typeface="Calibri Light"/>
                <a:ea typeface="+mj-ea"/>
                <a:cs typeface="+mj-cs"/>
              </a:rPr>
              <a:t>saxofonista</a:t>
            </a:r>
            <a:r>
              <a:rPr lang="en-US" sz="2400" dirty="0">
                <a:solidFill>
                  <a:srgbClr val="333333"/>
                </a:solidFill>
                <a:latin typeface="Calibri Light"/>
                <a:ea typeface="+mj-ea"/>
                <a:cs typeface="+mj-cs"/>
              </a:rPr>
              <a:t>?</a:t>
            </a: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98</a:t>
            </a:r>
          </a:p>
        </p:txBody>
      </p:sp>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41648" y="2203704"/>
            <a:ext cx="3511879"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99</a:t>
            </a: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41648" y="2203704"/>
            <a:ext cx="3511879"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ext Box 6"/>
          <p:cNvSpPr txBox="1">
            <a:spLocks noChangeArrowheads="1"/>
          </p:cNvSpPr>
          <p:nvPr/>
        </p:nvSpPr>
        <p:spPr bwMode="auto">
          <a:xfrm>
            <a:off x="408955" y="5740572"/>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n-US" sz="2400">
                <a:solidFill>
                  <a:srgbClr val="333333"/>
                </a:solidFill>
                <a:latin typeface="Calibri Light"/>
                <a:ea typeface="+mj-ea"/>
                <a:cs typeface="+mj-cs"/>
              </a:rPr>
              <a:t>¿Pato o conejo?</a:t>
            </a:r>
            <a:endParaRPr lang="en-US" sz="2400" dirty="0">
              <a:solidFill>
                <a:srgbClr val="333333"/>
              </a:solidFill>
              <a:latin typeface="Calibri Light"/>
              <a:ea typeface="+mj-ea"/>
              <a:cs typeface="+mj-cs"/>
            </a:endParaRP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2"/>
          <p:cNvSpPr>
            <a:spLocks noChangeArrowheads="1"/>
          </p:cNvSpPr>
          <p:nvPr/>
        </p:nvSpPr>
        <p:spPr bwMode="auto">
          <a:xfrm>
            <a:off x="408955" y="1813842"/>
            <a:ext cx="11376000" cy="100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ct val="0"/>
              </a:spcBef>
              <a:buClrTx/>
              <a:buFontTx/>
              <a:buNone/>
            </a:pPr>
            <a:endParaRPr lang="en-US" altLang="de-DE" sz="3600">
              <a:solidFill>
                <a:schemeClr val="bg1"/>
              </a:solidFill>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100</a:t>
            </a: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29056" y="2203704"/>
            <a:ext cx="2537063"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101</a:t>
            </a:r>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29056" y="2203704"/>
            <a:ext cx="2537063"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Text Box 6"/>
          <p:cNvSpPr txBox="1">
            <a:spLocks noChangeArrowheads="1"/>
          </p:cNvSpPr>
          <p:nvPr/>
        </p:nvSpPr>
        <p:spPr bwMode="auto">
          <a:xfrm>
            <a:off x="408955" y="5740572"/>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n-US" sz="2400">
                <a:solidFill>
                  <a:srgbClr val="333333"/>
                </a:solidFill>
                <a:latin typeface="Calibri Light"/>
                <a:ea typeface="+mj-ea"/>
                <a:cs typeface="+mj-cs"/>
              </a:rPr>
              <a:t>¿Cara o jinete?</a:t>
            </a:r>
            <a:endParaRPr lang="en-US" sz="2400" dirty="0">
              <a:solidFill>
                <a:srgbClr val="333333"/>
              </a:solidFill>
              <a:latin typeface="Calibri Light"/>
              <a:ea typeface="+mj-ea"/>
              <a:cs typeface="+mj-cs"/>
            </a:endParaRP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2"/>
          <p:cNvSpPr>
            <a:spLocks noChangeArrowheads="1"/>
          </p:cNvSpPr>
          <p:nvPr/>
        </p:nvSpPr>
        <p:spPr bwMode="auto">
          <a:xfrm>
            <a:off x="408955" y="1813842"/>
            <a:ext cx="11376000" cy="100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ct val="0"/>
              </a:spcBef>
              <a:buClrTx/>
              <a:buFontTx/>
              <a:buNone/>
            </a:pPr>
            <a:endParaRPr lang="en-US" altLang="de-DE" sz="3600">
              <a:solidFill>
                <a:schemeClr val="bg1"/>
              </a:solidFill>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102</a:t>
            </a: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83325" y="2732532"/>
            <a:ext cx="992011" cy="13929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103</a:t>
            </a:r>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93356" y="2203704"/>
            <a:ext cx="2408463"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Text Box 6"/>
          <p:cNvSpPr txBox="1">
            <a:spLocks noChangeArrowheads="1"/>
          </p:cNvSpPr>
          <p:nvPr/>
        </p:nvSpPr>
        <p:spPr bwMode="auto">
          <a:xfrm>
            <a:off x="408955" y="5740572"/>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n-US" sz="2400">
                <a:solidFill>
                  <a:srgbClr val="333333"/>
                </a:solidFill>
                <a:latin typeface="Calibri Light"/>
                <a:ea typeface="+mj-ea"/>
                <a:cs typeface="+mj-cs"/>
              </a:rPr>
              <a:t>¿Jesús o crucifixión?</a:t>
            </a:r>
            <a:endParaRPr lang="en-US" sz="2400" dirty="0">
              <a:solidFill>
                <a:srgbClr val="333333"/>
              </a:solidFill>
              <a:latin typeface="Calibri Light"/>
              <a:ea typeface="+mj-ea"/>
              <a:cs typeface="+mj-cs"/>
            </a:endParaRPr>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2"/>
          <p:cNvSpPr>
            <a:spLocks noChangeArrowheads="1"/>
          </p:cNvSpPr>
          <p:nvPr/>
        </p:nvSpPr>
        <p:spPr bwMode="auto">
          <a:xfrm>
            <a:off x="408955" y="1813842"/>
            <a:ext cx="11376000" cy="100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ct val="0"/>
              </a:spcBef>
              <a:buClrTx/>
              <a:buFontTx/>
              <a:buNone/>
            </a:pPr>
            <a:endParaRPr lang="en-US" altLang="de-DE" sz="3600">
              <a:solidFill>
                <a:schemeClr val="bg1"/>
              </a:solidFill>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104</a:t>
            </a:r>
          </a:p>
        </p:txBody>
      </p:sp>
      <p:pic>
        <p:nvPicPr>
          <p:cNvPr id="7" name="Picture 5" descr="MadonnaRocaille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78462" y="2577465"/>
            <a:ext cx="1238250" cy="17030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105</a:t>
            </a:r>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88065" y="2203704"/>
            <a:ext cx="2419045"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Text Box 6"/>
          <p:cNvSpPr txBox="1">
            <a:spLocks noChangeArrowheads="1"/>
          </p:cNvSpPr>
          <p:nvPr/>
        </p:nvSpPr>
        <p:spPr bwMode="auto">
          <a:xfrm>
            <a:off x="408955" y="5740572"/>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s-ES" sz="2400">
                <a:solidFill>
                  <a:srgbClr val="333333"/>
                </a:solidFill>
                <a:latin typeface="Calibri Light"/>
                <a:ea typeface="+mj-ea"/>
                <a:cs typeface="+mj-cs"/>
              </a:rPr>
              <a:t>¿Virgen o hada tocando el arpa?</a:t>
            </a:r>
            <a:endParaRPr lang="en-US" sz="2400" dirty="0">
              <a:solidFill>
                <a:srgbClr val="333333"/>
              </a:solidFill>
              <a:latin typeface="Calibri Light"/>
              <a:ea typeface="+mj-ea"/>
              <a:cs typeface="+mj-cs"/>
            </a:endParaRP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s-ES" sz="3600" dirty="0">
                <a:latin typeface="Calibri Light"/>
              </a:rPr>
              <a:t>Traducción a la vida diaria</a:t>
            </a:r>
            <a:endParaRPr lang="en-US" sz="3600" dirty="0">
              <a:latin typeface="Calibri Light"/>
            </a:endParaRPr>
          </a:p>
        </p:txBody>
      </p:sp>
      <p:sp>
        <p:nvSpPr>
          <p:cNvPr id="5" name="Content Placeholder 4"/>
          <p:cNvSpPr>
            <a:spLocks noGrp="1"/>
          </p:cNvSpPr>
          <p:nvPr>
            <p:ph idx="1"/>
          </p:nvPr>
        </p:nvSpPr>
        <p:spPr/>
        <p:txBody>
          <a:bodyPr/>
          <a:lstStyle/>
          <a:p>
            <a:pPr lvl="0" defTabSz="914400" fontAlgn="base">
              <a:lnSpc>
                <a:spcPct val="100000"/>
              </a:lnSpc>
              <a:spcBef>
                <a:spcPts val="1200"/>
              </a:spcBef>
              <a:buClr>
                <a:srgbClr val="000000"/>
              </a:buClr>
            </a:pPr>
            <a:r>
              <a:rPr lang="de-DE" altLang="de-DE" sz="2400" b="1" dirty="0">
                <a:solidFill>
                  <a:srgbClr val="333333"/>
                </a:solidFill>
                <a:latin typeface="Calibri Light"/>
                <a:ea typeface="MS PGothic" panose="020B0600070205080204" pitchFamily="34" charset="-128"/>
              </a:rPr>
              <a:t>Metas de Aprendizaje:</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cs typeface="Times New Roman" panose="02020603050405020304" pitchFamily="18" charset="0"/>
              </a:rPr>
              <a:t>Las últimas diapositivas demuestran como las decisiones rápidas suelen conducir a errores y sólo se reconoce “la mitad de la verdad”. </a:t>
            </a: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110</a:t>
            </a:r>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s-ES" sz="3600" dirty="0">
                <a:latin typeface="Calibri Light"/>
              </a:rPr>
              <a:t>Traducción a la vida diaria</a:t>
            </a:r>
            <a:endParaRPr lang="en-US" sz="3600" dirty="0">
              <a:latin typeface="Calibri Light"/>
            </a:endParaRPr>
          </a:p>
        </p:txBody>
      </p:sp>
      <p:sp>
        <p:nvSpPr>
          <p:cNvPr id="5" name="Content Placeholder 4"/>
          <p:cNvSpPr>
            <a:spLocks noGrp="1"/>
          </p:cNvSpPr>
          <p:nvPr>
            <p:ph idx="1"/>
          </p:nvPr>
        </p:nvSpPr>
        <p:spPr/>
        <p:txBody>
          <a:bodyPr/>
          <a:lstStyle/>
          <a:p>
            <a:pPr lvl="0" defTabSz="914400" fontAlgn="base">
              <a:lnSpc>
                <a:spcPct val="100000"/>
              </a:lnSpc>
              <a:spcBef>
                <a:spcPts val="1200"/>
              </a:spcBef>
              <a:buClr>
                <a:srgbClr val="000000"/>
              </a:buClr>
            </a:pPr>
            <a:r>
              <a:rPr lang="de-DE" altLang="de-DE" sz="2400" b="1" dirty="0">
                <a:solidFill>
                  <a:srgbClr val="333333"/>
                </a:solidFill>
                <a:latin typeface="Calibri Light"/>
                <a:ea typeface="MS PGothic" panose="020B0600070205080204" pitchFamily="34" charset="-128"/>
              </a:rPr>
              <a:t>Metas de Aprendizaje:</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cs typeface="Times New Roman" panose="02020603050405020304" pitchFamily="18" charset="0"/>
              </a:rPr>
              <a:t>Las últimas diapositivas demuestran como las decisiones rápidas suelen conducir a errores y sólo se reconoce “la mitad de la verdad”. </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cs typeface="Times New Roman" panose="02020603050405020304" pitchFamily="18" charset="0"/>
              </a:rPr>
              <a:t>Por lo tanto, buscar la mayor cantidad posible de información e intercambiar opiniones con los demás, sobre todo si las decisiones son trascendentales (por ejemplo, sensación de que su vecino está </a:t>
            </a:r>
            <a:r>
              <a:rPr lang="es-ES" altLang="de-DE" sz="2000">
                <a:solidFill>
                  <a:srgbClr val="333333"/>
                </a:solidFill>
                <a:latin typeface="Calibri Light"/>
                <a:ea typeface="MS PGothic" panose="020B0600070205080204" pitchFamily="34" charset="-128"/>
                <a:cs typeface="Times New Roman" panose="02020603050405020304" pitchFamily="18" charset="0"/>
              </a:rPr>
              <a:t>persiguiéndole </a:t>
            </a:r>
            <a:r>
              <a:rPr lang="es-ES" altLang="de-DE" sz="2000">
                <a:solidFill>
                  <a:srgbClr val="333333"/>
                </a:solidFill>
                <a:latin typeface="Times New Roman"/>
                <a:ea typeface="MS PGothic" panose="020B0600070205080204" pitchFamily="34" charset="-128"/>
                <a:cs typeface="Times New Roman" panose="02020603050405020304" pitchFamily="18" charset="0"/>
                <a:sym typeface="Wingdings" panose="05000000000000000000" pitchFamily="2" charset="2"/>
              </a:rPr>
              <a:t>→</a:t>
            </a:r>
            <a:r>
              <a:rPr lang="es-ES" altLang="de-DE" sz="2000">
                <a:solidFill>
                  <a:srgbClr val="333333"/>
                </a:solidFill>
                <a:latin typeface="Calibri Light"/>
                <a:ea typeface="MS PGothic" panose="020B0600070205080204" pitchFamily="34" charset="-128"/>
                <a:cs typeface="Times New Roman" panose="02020603050405020304" pitchFamily="18" charset="0"/>
              </a:rPr>
              <a:t> </a:t>
            </a:r>
            <a:r>
              <a:rPr lang="es-ES" altLang="de-DE" sz="2000" dirty="0">
                <a:solidFill>
                  <a:srgbClr val="333333"/>
                </a:solidFill>
                <a:latin typeface="Calibri Light"/>
                <a:ea typeface="MS PGothic" panose="020B0600070205080204" pitchFamily="34" charset="-128"/>
                <a:cs typeface="Times New Roman" panose="02020603050405020304" pitchFamily="18" charset="0"/>
              </a:rPr>
              <a:t>¡no atacar al presunto enemigo inmediatamente!).</a:t>
            </a: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110</a:t>
            </a:r>
          </a:p>
        </p:txBody>
      </p:sp>
    </p:spTree>
    <p:extLst>
      <p:ext uri="{BB962C8B-B14F-4D97-AF65-F5344CB8AC3E}">
        <p14:creationId xmlns:p14="http://schemas.microsoft.com/office/powerpoint/2010/main" val="151035687"/>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s-ES" sz="3600" dirty="0">
                <a:latin typeface="Calibri Light"/>
              </a:rPr>
              <a:t>Traducción a la vida diaria</a:t>
            </a:r>
            <a:endParaRPr lang="en-US" sz="3600" dirty="0">
              <a:latin typeface="Calibri Light"/>
            </a:endParaRPr>
          </a:p>
        </p:txBody>
      </p:sp>
      <p:sp>
        <p:nvSpPr>
          <p:cNvPr id="5" name="Content Placeholder 4"/>
          <p:cNvSpPr>
            <a:spLocks noGrp="1"/>
          </p:cNvSpPr>
          <p:nvPr>
            <p:ph idx="1"/>
          </p:nvPr>
        </p:nvSpPr>
        <p:spPr/>
        <p:txBody>
          <a:bodyPr/>
          <a:lstStyle/>
          <a:p>
            <a:pPr lvl="0" defTabSz="914400" fontAlgn="base">
              <a:lnSpc>
                <a:spcPct val="100000"/>
              </a:lnSpc>
              <a:spcBef>
                <a:spcPts val="1200"/>
              </a:spcBef>
              <a:buClr>
                <a:srgbClr val="000000"/>
              </a:buClr>
            </a:pPr>
            <a:r>
              <a:rPr lang="de-DE" altLang="de-DE" sz="2400" b="1" dirty="0">
                <a:solidFill>
                  <a:srgbClr val="333333"/>
                </a:solidFill>
                <a:latin typeface="Calibri Light"/>
                <a:ea typeface="MS PGothic" panose="020B0600070205080204" pitchFamily="34" charset="-128"/>
              </a:rPr>
              <a:t>Metas de Aprendizaje:</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cs typeface="Times New Roman" panose="02020603050405020304" pitchFamily="18" charset="0"/>
              </a:rPr>
              <a:t>Las últimas diapositivas demuestran como las decisiones rápidas suelen conducir a errores y sólo se reconoce “la mitad de la verdad”. </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cs typeface="Times New Roman" panose="02020603050405020304" pitchFamily="18" charset="0"/>
              </a:rPr>
              <a:t>Por lo tanto, buscar la mayor cantidad posible de información e intercambiar opiniones con los demás, sobre todo si las decisiones son trascendentales (por ejemplo, sensación de que su vecino está </a:t>
            </a:r>
            <a:r>
              <a:rPr lang="es-ES" altLang="de-DE" sz="2000">
                <a:solidFill>
                  <a:srgbClr val="333333"/>
                </a:solidFill>
                <a:latin typeface="Calibri Light"/>
                <a:ea typeface="MS PGothic" panose="020B0600070205080204" pitchFamily="34" charset="-128"/>
                <a:cs typeface="Times New Roman" panose="02020603050405020304" pitchFamily="18" charset="0"/>
              </a:rPr>
              <a:t>persiguiéndole </a:t>
            </a:r>
            <a:r>
              <a:rPr lang="es-ES" altLang="de-DE" sz="2000">
                <a:solidFill>
                  <a:srgbClr val="333333"/>
                </a:solidFill>
                <a:latin typeface="Times New Roman"/>
                <a:ea typeface="MS PGothic" panose="020B0600070205080204" pitchFamily="34" charset="-128"/>
                <a:cs typeface="Times New Roman" panose="02020603050405020304" pitchFamily="18" charset="0"/>
                <a:sym typeface="Wingdings" panose="05000000000000000000" pitchFamily="2" charset="2"/>
              </a:rPr>
              <a:t>→</a:t>
            </a:r>
            <a:r>
              <a:rPr lang="es-ES" altLang="de-DE" sz="2000">
                <a:solidFill>
                  <a:srgbClr val="333333"/>
                </a:solidFill>
                <a:latin typeface="Calibri Light"/>
                <a:ea typeface="MS PGothic" panose="020B0600070205080204" pitchFamily="34" charset="-128"/>
                <a:cs typeface="Times New Roman" panose="02020603050405020304" pitchFamily="18" charset="0"/>
              </a:rPr>
              <a:t> </a:t>
            </a:r>
            <a:r>
              <a:rPr lang="es-ES" altLang="de-DE" sz="2000" dirty="0">
                <a:solidFill>
                  <a:srgbClr val="333333"/>
                </a:solidFill>
                <a:latin typeface="Calibri Light"/>
                <a:ea typeface="MS PGothic" panose="020B0600070205080204" pitchFamily="34" charset="-128"/>
                <a:cs typeface="Times New Roman" panose="02020603050405020304" pitchFamily="18" charset="0"/>
              </a:rPr>
              <a:t>¡no atacar al presunto enemigo inmediatamente!).</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cs typeface="Times New Roman" panose="02020603050405020304" pitchFamily="18" charset="0"/>
              </a:rPr>
              <a:t>Para eventos de menor importancia, es posible decidir rápidamente (por ejemplo, la elección de una marca de yogur o una clase de pastel, comprar números de lotería).</a:t>
            </a: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110</a:t>
            </a:r>
          </a:p>
        </p:txBody>
      </p:sp>
    </p:spTree>
    <p:extLst>
      <p:ext uri="{BB962C8B-B14F-4D97-AF65-F5344CB8AC3E}">
        <p14:creationId xmlns:p14="http://schemas.microsoft.com/office/powerpoint/2010/main" val="475643994"/>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s-ES" sz="3600" dirty="0">
                <a:latin typeface="Calibri Light"/>
              </a:rPr>
              <a:t>Traducción a la vida diaria</a:t>
            </a:r>
            <a:endParaRPr lang="en-US" sz="3600" dirty="0">
              <a:latin typeface="Calibri Light"/>
            </a:endParaRPr>
          </a:p>
        </p:txBody>
      </p:sp>
      <p:sp>
        <p:nvSpPr>
          <p:cNvPr id="5" name="Content Placeholder 4"/>
          <p:cNvSpPr>
            <a:spLocks noGrp="1"/>
          </p:cNvSpPr>
          <p:nvPr>
            <p:ph idx="1"/>
          </p:nvPr>
        </p:nvSpPr>
        <p:spPr/>
        <p:txBody>
          <a:bodyPr/>
          <a:lstStyle/>
          <a:p>
            <a:pPr lvl="0" defTabSz="914400" fontAlgn="base">
              <a:lnSpc>
                <a:spcPct val="100000"/>
              </a:lnSpc>
              <a:spcBef>
                <a:spcPts val="1200"/>
              </a:spcBef>
              <a:buClr>
                <a:srgbClr val="000000"/>
              </a:buClr>
            </a:pPr>
            <a:r>
              <a:rPr lang="de-DE" altLang="de-DE" sz="2400" b="1" dirty="0">
                <a:solidFill>
                  <a:srgbClr val="333333"/>
                </a:solidFill>
                <a:latin typeface="Calibri Light"/>
                <a:ea typeface="MS PGothic" panose="020B0600070205080204" pitchFamily="34" charset="-128"/>
              </a:rPr>
              <a:t>Metas de Aprendizaje:</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cs typeface="Times New Roman" panose="02020603050405020304" pitchFamily="18" charset="0"/>
              </a:rPr>
              <a:t>Las últimas diapositivas demuestran como las decisiones rápidas suelen conducir a errores y sólo se reconoce “la mitad de la verdad”. </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cs typeface="Times New Roman" panose="02020603050405020304" pitchFamily="18" charset="0"/>
              </a:rPr>
              <a:t>Por lo tanto, buscar la mayor cantidad posible de información e intercambiar opiniones con los demás, sobre todo si las decisiones son trascendentales (por ejemplo, sensación de que su vecino está </a:t>
            </a:r>
            <a:r>
              <a:rPr lang="es-ES" altLang="de-DE" sz="2000">
                <a:solidFill>
                  <a:srgbClr val="333333"/>
                </a:solidFill>
                <a:latin typeface="Calibri Light"/>
                <a:ea typeface="MS PGothic" panose="020B0600070205080204" pitchFamily="34" charset="-128"/>
                <a:cs typeface="Times New Roman" panose="02020603050405020304" pitchFamily="18" charset="0"/>
              </a:rPr>
              <a:t>persiguiéndole </a:t>
            </a:r>
            <a:r>
              <a:rPr lang="es-ES" altLang="de-DE" sz="2000">
                <a:solidFill>
                  <a:srgbClr val="333333"/>
                </a:solidFill>
                <a:latin typeface="Times New Roman"/>
                <a:ea typeface="MS PGothic" panose="020B0600070205080204" pitchFamily="34" charset="-128"/>
                <a:cs typeface="Times New Roman" panose="02020603050405020304" pitchFamily="18" charset="0"/>
                <a:sym typeface="Wingdings" panose="05000000000000000000" pitchFamily="2" charset="2"/>
              </a:rPr>
              <a:t>→</a:t>
            </a:r>
            <a:r>
              <a:rPr lang="es-ES" altLang="de-DE" sz="2000">
                <a:solidFill>
                  <a:srgbClr val="333333"/>
                </a:solidFill>
                <a:latin typeface="Calibri Light"/>
                <a:ea typeface="MS PGothic" panose="020B0600070205080204" pitchFamily="34" charset="-128"/>
                <a:cs typeface="Times New Roman" panose="02020603050405020304" pitchFamily="18" charset="0"/>
              </a:rPr>
              <a:t> </a:t>
            </a:r>
            <a:r>
              <a:rPr lang="es-ES" altLang="de-DE" sz="2000" dirty="0">
                <a:solidFill>
                  <a:srgbClr val="333333"/>
                </a:solidFill>
                <a:latin typeface="Calibri Light"/>
                <a:ea typeface="MS PGothic" panose="020B0600070205080204" pitchFamily="34" charset="-128"/>
                <a:cs typeface="Times New Roman" panose="02020603050405020304" pitchFamily="18" charset="0"/>
              </a:rPr>
              <a:t>¡no atacar al presunto enemigo inmediatamente!).</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cs typeface="Times New Roman" panose="02020603050405020304" pitchFamily="18" charset="0"/>
              </a:rPr>
              <a:t>Para eventos de menor importancia, es posible decidir rápidamente (por ejemplo, la elección de una marca de yogur o una clase de pastel, comprar números de lotería).</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cs typeface="Times New Roman" panose="02020603050405020304" pitchFamily="18" charset="0"/>
              </a:rPr>
              <a:t>Errar es humano, esté preparado para la posibilidad de estar equivocado.</a:t>
            </a: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110</a:t>
            </a:r>
          </a:p>
        </p:txBody>
      </p:sp>
    </p:spTree>
    <p:extLst>
      <p:ext uri="{BB962C8B-B14F-4D97-AF65-F5344CB8AC3E}">
        <p14:creationId xmlns:p14="http://schemas.microsoft.com/office/powerpoint/2010/main" val="4028331868"/>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s-ES" sz="3600" dirty="0">
                <a:latin typeface="Calibri Light"/>
              </a:rPr>
              <a:t>Traducción a la vida diaria</a:t>
            </a:r>
            <a:endParaRPr lang="en-US" sz="3600" dirty="0">
              <a:latin typeface="Calibri Light"/>
            </a:endParaRPr>
          </a:p>
        </p:txBody>
      </p:sp>
      <p:sp>
        <p:nvSpPr>
          <p:cNvPr id="5" name="Content Placeholder 4"/>
          <p:cNvSpPr>
            <a:spLocks noGrp="1"/>
          </p:cNvSpPr>
          <p:nvPr>
            <p:ph idx="1"/>
          </p:nvPr>
        </p:nvSpPr>
        <p:spPr/>
        <p:txBody>
          <a:bodyPr/>
          <a:lstStyle/>
          <a:p>
            <a:pPr lvl="0" defTabSz="914400" fontAlgn="base">
              <a:lnSpc>
                <a:spcPct val="100000"/>
              </a:lnSpc>
              <a:spcBef>
                <a:spcPts val="1200"/>
              </a:spcBef>
              <a:buClr>
                <a:srgbClr val="000000"/>
              </a:buClr>
            </a:pPr>
            <a:r>
              <a:rPr lang="de-DE" altLang="de-DE" sz="2400" b="1" dirty="0">
                <a:solidFill>
                  <a:srgbClr val="333333"/>
                </a:solidFill>
                <a:latin typeface="Calibri Light"/>
                <a:ea typeface="MS PGothic" panose="020B0600070205080204" pitchFamily="34" charset="-128"/>
              </a:rPr>
              <a:t>Metas de Aprendizaje:</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cs typeface="Times New Roman" panose="02020603050405020304" pitchFamily="18" charset="0"/>
              </a:rPr>
              <a:t>Las últimas diapositivas demuestran como las decisiones rápidas suelen conducir a errores y sólo se reconoce “la mitad de la verdad”. </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cs typeface="Times New Roman" panose="02020603050405020304" pitchFamily="18" charset="0"/>
              </a:rPr>
              <a:t>Por lo tanto, buscar la mayor cantidad posible de información e intercambiar opiniones con los demás, sobre todo si las decisiones son trascendentales (por ejemplo, sensación de que su vecino está </a:t>
            </a:r>
            <a:r>
              <a:rPr lang="es-ES" altLang="de-DE" sz="2000">
                <a:solidFill>
                  <a:srgbClr val="333333"/>
                </a:solidFill>
                <a:latin typeface="Calibri Light"/>
                <a:ea typeface="MS PGothic" panose="020B0600070205080204" pitchFamily="34" charset="-128"/>
                <a:cs typeface="Times New Roman" panose="02020603050405020304" pitchFamily="18" charset="0"/>
              </a:rPr>
              <a:t>persiguiéndole </a:t>
            </a:r>
            <a:r>
              <a:rPr lang="es-ES" altLang="de-DE" sz="2000">
                <a:solidFill>
                  <a:srgbClr val="333333"/>
                </a:solidFill>
                <a:latin typeface="Times New Roman"/>
                <a:ea typeface="MS PGothic" panose="020B0600070205080204" pitchFamily="34" charset="-128"/>
                <a:cs typeface="Times New Roman" panose="02020603050405020304" pitchFamily="18" charset="0"/>
                <a:sym typeface="Wingdings" panose="05000000000000000000" pitchFamily="2" charset="2"/>
              </a:rPr>
              <a:t>→</a:t>
            </a:r>
            <a:r>
              <a:rPr lang="es-ES" altLang="de-DE" sz="2000">
                <a:solidFill>
                  <a:srgbClr val="333333"/>
                </a:solidFill>
                <a:latin typeface="Calibri Light"/>
                <a:ea typeface="MS PGothic" panose="020B0600070205080204" pitchFamily="34" charset="-128"/>
                <a:cs typeface="Times New Roman" panose="02020603050405020304" pitchFamily="18" charset="0"/>
              </a:rPr>
              <a:t> </a:t>
            </a:r>
            <a:r>
              <a:rPr lang="es-ES" altLang="de-DE" sz="2000" dirty="0">
                <a:solidFill>
                  <a:srgbClr val="333333"/>
                </a:solidFill>
                <a:latin typeface="Calibri Light"/>
                <a:ea typeface="MS PGothic" panose="020B0600070205080204" pitchFamily="34" charset="-128"/>
                <a:cs typeface="Times New Roman" panose="02020603050405020304" pitchFamily="18" charset="0"/>
              </a:rPr>
              <a:t>¡no atacar al presunto enemigo inmediatamente!).</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cs typeface="Times New Roman" panose="02020603050405020304" pitchFamily="18" charset="0"/>
              </a:rPr>
              <a:t>Para eventos de menor importancia, es posible decidir rápidamente (por ejemplo, la elección de una marca de yogur o una clase de pastel, comprar números de lotería).</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cs typeface="Times New Roman" panose="02020603050405020304" pitchFamily="18" charset="0"/>
              </a:rPr>
              <a:t>Errar es humano, esté preparado para la posibilidad de estar equivocado.</a:t>
            </a:r>
          </a:p>
          <a:p>
            <a:pPr marL="342900" lvl="0" indent="-342900" defTabSz="914400" fontAlgn="base">
              <a:lnSpc>
                <a:spcPct val="100000"/>
              </a:lnSpc>
              <a:spcBef>
                <a:spcPts val="1200"/>
              </a:spcBef>
              <a:buClr>
                <a:srgbClr val="000000"/>
              </a:buClr>
              <a:buFont typeface="WingDings"/>
              <a:buChar char=""/>
            </a:pPr>
            <a:r>
              <a:rPr lang="es-ES" altLang="de-DE" sz="2000" dirty="0">
                <a:solidFill>
                  <a:srgbClr val="333333"/>
                </a:solidFill>
                <a:latin typeface="Calibri Light"/>
                <a:ea typeface="MS PGothic" panose="020B0600070205080204" pitchFamily="34" charset="-128"/>
                <a:cs typeface="Times New Roman" panose="02020603050405020304" pitchFamily="18" charset="0"/>
              </a:rPr>
              <a:t>Las decisiones importantes deben basarse en hechos sólidos. Las meras conjeturas son “malos consejeros”. Hay que tener en cuenta siempre las consecuencias de un juicio erróneo. </a:t>
            </a:r>
            <a:endParaRPr lang="en-US" sz="20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110</a:t>
            </a:r>
          </a:p>
        </p:txBody>
      </p:sp>
    </p:spTree>
    <p:extLst>
      <p:ext uri="{BB962C8B-B14F-4D97-AF65-F5344CB8AC3E}">
        <p14:creationId xmlns:p14="http://schemas.microsoft.com/office/powerpoint/2010/main" val="3926152308"/>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s-ES" sz="3600" dirty="0">
                <a:latin typeface="Calibri Light"/>
              </a:rPr>
              <a:t>¿Qué tiene esto que ver con la psicosis?</a:t>
            </a:r>
            <a:endParaRPr lang="en-US" sz="3600" dirty="0">
              <a:latin typeface="Calibri Light"/>
            </a:endParaRPr>
          </a:p>
        </p:txBody>
      </p:sp>
      <p:sp>
        <p:nvSpPr>
          <p:cNvPr id="2" name="Content Placeholder 1"/>
          <p:cNvSpPr>
            <a:spLocks noGrp="1"/>
          </p:cNvSpPr>
          <p:nvPr>
            <p:ph idx="1"/>
          </p:nvPr>
        </p:nvSpPr>
        <p:spPr/>
        <p:txBody>
          <a:bodyPr/>
          <a:lstStyle/>
          <a:p>
            <a:pPr lvl="0" defTabSz="914400" fontAlgn="base">
              <a:buClr>
                <a:srgbClr val="000000"/>
              </a:buClr>
            </a:pPr>
            <a:r>
              <a:rPr lang="es-ES" altLang="de-DE" sz="2400" dirty="0">
                <a:solidFill>
                  <a:srgbClr val="333333"/>
                </a:solidFill>
                <a:latin typeface="Calibri Light"/>
                <a:ea typeface="MS PGothic" panose="020B0600070205080204" pitchFamily="34" charset="-128"/>
                <a:cs typeface="Times New Roman" panose="02020603050405020304" pitchFamily="18" charset="0"/>
              </a:rPr>
              <a:t>Muchas (¡pero no todas!) de las personas con psicosis tienden a saltar a conclusiones y a formarse opiniones extremas.</a:t>
            </a: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6" name="Slide Number Placeholder 5"/>
          <p:cNvSpPr>
            <a:spLocks noGrp="1"/>
          </p:cNvSpPr>
          <p:nvPr>
            <p:ph type="sldNum" sz="quarter" idx="12"/>
          </p:nvPr>
        </p:nvSpPr>
        <p:spPr/>
        <p:txBody>
          <a:bodyPr/>
          <a:lstStyle/>
          <a:p>
            <a:r>
              <a:rPr lang="de-DE" altLang="de-DE">
                <a:latin typeface="Calibri Light"/>
              </a:rPr>
              <a:t>111</a:t>
            </a:r>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s-ES" sz="3600" dirty="0">
                <a:latin typeface="Calibri Light"/>
              </a:rPr>
              <a:t>¿Qué tiene esto que ver con la psicosis?</a:t>
            </a:r>
            <a:endParaRPr lang="en-US" sz="3600" dirty="0">
              <a:latin typeface="Calibri Light"/>
            </a:endParaRPr>
          </a:p>
        </p:txBody>
      </p:sp>
      <p:sp>
        <p:nvSpPr>
          <p:cNvPr id="2" name="Content Placeholder 1"/>
          <p:cNvSpPr>
            <a:spLocks noGrp="1"/>
          </p:cNvSpPr>
          <p:nvPr>
            <p:ph idx="1"/>
          </p:nvPr>
        </p:nvSpPr>
        <p:spPr/>
        <p:txBody>
          <a:bodyPr/>
          <a:lstStyle/>
          <a:p>
            <a:pPr lvl="0" defTabSz="914400" fontAlgn="base">
              <a:buClr>
                <a:srgbClr val="000000"/>
              </a:buClr>
            </a:pPr>
            <a:r>
              <a:rPr lang="es-ES" altLang="de-DE" sz="2400" dirty="0">
                <a:solidFill>
                  <a:srgbClr val="333333"/>
                </a:solidFill>
                <a:latin typeface="Calibri Light"/>
                <a:ea typeface="MS PGothic" panose="020B0600070205080204" pitchFamily="34" charset="-128"/>
                <a:cs typeface="Times New Roman" panose="02020603050405020304" pitchFamily="18" charset="0"/>
              </a:rPr>
              <a:t>Muchas (¡pero no todas!) de las personas con psicosis tienden a saltar a conclusiones y a formarse opiniones extremas.</a:t>
            </a:r>
          </a:p>
          <a:p>
            <a:pPr lvl="0" defTabSz="914400" fontAlgn="base">
              <a:buClr>
                <a:srgbClr val="000000"/>
              </a:buClr>
            </a:pPr>
            <a:r>
              <a:rPr lang="es-ES" altLang="de-DE" sz="2400" dirty="0">
                <a:solidFill>
                  <a:srgbClr val="004992"/>
                </a:solidFill>
                <a:latin typeface="Calibri Light"/>
                <a:ea typeface="MS PGothic" panose="020B0600070205080204" pitchFamily="34" charset="-128"/>
                <a:cs typeface="Times New Roman" panose="02020603050405020304" pitchFamily="18" charset="0"/>
              </a:rPr>
              <a:t>Ejemplo: </a:t>
            </a:r>
            <a:r>
              <a:rPr lang="es-ES" altLang="de-DE" sz="2400" dirty="0">
                <a:solidFill>
                  <a:srgbClr val="333333"/>
                </a:solidFill>
                <a:latin typeface="Calibri Light"/>
                <a:ea typeface="MS PGothic" panose="020B0600070205080204" pitchFamily="34" charset="-128"/>
                <a:cs typeface="Times New Roman" panose="02020603050405020304" pitchFamily="18" charset="0"/>
              </a:rPr>
              <a:t>Paco acusa a su compañero de piso Luis de intentar envenenarle</a:t>
            </a:r>
          </a:p>
          <a:p>
            <a:pPr lvl="0" defTabSz="914400" fontAlgn="base">
              <a:buClr>
                <a:srgbClr val="000000"/>
              </a:buClr>
            </a:pPr>
            <a:r>
              <a:rPr lang="es-ES" altLang="de-DE" sz="2400" dirty="0">
                <a:solidFill>
                  <a:srgbClr val="004992"/>
                </a:solidFill>
                <a:latin typeface="Calibri Light"/>
                <a:ea typeface="MS PGothic" panose="020B0600070205080204" pitchFamily="34" charset="-128"/>
                <a:cs typeface="Times New Roman" panose="02020603050405020304" pitchFamily="18" charset="0"/>
              </a:rPr>
              <a:t>Antecedentes: </a:t>
            </a:r>
            <a:r>
              <a:rPr lang="es-ES" altLang="de-DE" sz="2400" dirty="0">
                <a:solidFill>
                  <a:srgbClr val="333333"/>
                </a:solidFill>
                <a:latin typeface="Calibri Light"/>
                <a:ea typeface="MS PGothic" panose="020B0600070205080204" pitchFamily="34" charset="-128"/>
                <a:cs typeface="Times New Roman" panose="02020603050405020304" pitchFamily="18" charset="0"/>
              </a:rPr>
              <a:t>La comida sabe rara. Ellos no se llevan bien.</a:t>
            </a:r>
          </a:p>
          <a:p>
            <a:pPr lvl="0" defTabSz="914400" fontAlgn="base">
              <a:buClr>
                <a:srgbClr val="000000"/>
              </a:buClr>
            </a:pPr>
            <a:r>
              <a:rPr lang="es-ES" altLang="de-DE" sz="2400" dirty="0">
                <a:solidFill>
                  <a:srgbClr val="004992"/>
                </a:solidFill>
                <a:latin typeface="Calibri Light"/>
                <a:ea typeface="MS PGothic" panose="020B0600070205080204" pitchFamily="34" charset="-128"/>
                <a:cs typeface="Times New Roman" panose="02020603050405020304" pitchFamily="18" charset="0"/>
              </a:rPr>
              <a:t>¿Pero?: </a:t>
            </a:r>
            <a:r>
              <a:rPr lang="es-ES" altLang="de-DE" sz="2400" dirty="0">
                <a:solidFill>
                  <a:srgbClr val="333333"/>
                </a:solidFill>
                <a:latin typeface="Calibri Light"/>
                <a:ea typeface="MS PGothic" panose="020B0600070205080204" pitchFamily="34" charset="-128"/>
                <a:cs typeface="Times New Roman" panose="02020603050405020304" pitchFamily="18" charset="0"/>
              </a:rPr>
              <a:t>¿Cómo podía saber Luis que comida iba a coger Paco del frigorífico? Rara vez nadie comete un crimen por antipatía o una discrepancia menor.</a:t>
            </a: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6" name="Slide Number Placeholder 5"/>
          <p:cNvSpPr>
            <a:spLocks noGrp="1"/>
          </p:cNvSpPr>
          <p:nvPr>
            <p:ph type="sldNum" sz="quarter" idx="12"/>
          </p:nvPr>
        </p:nvSpPr>
        <p:spPr/>
        <p:txBody>
          <a:bodyPr/>
          <a:lstStyle/>
          <a:p>
            <a:r>
              <a:rPr lang="de-DE" altLang="de-DE">
                <a:latin typeface="Calibri Light"/>
              </a:rPr>
              <a:t>111</a:t>
            </a:r>
          </a:p>
        </p:txBody>
      </p:sp>
    </p:spTree>
    <p:extLst>
      <p:ext uri="{BB962C8B-B14F-4D97-AF65-F5344CB8AC3E}">
        <p14:creationId xmlns:p14="http://schemas.microsoft.com/office/powerpoint/2010/main" val="1001538876"/>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s-ES" sz="3600" dirty="0">
                <a:latin typeface="Calibri Light"/>
              </a:rPr>
              <a:t>¿Qué tiene esto que ver con la psicosis?</a:t>
            </a:r>
            <a:endParaRPr lang="en-US" sz="3600" dirty="0">
              <a:latin typeface="Calibri Light"/>
            </a:endParaRPr>
          </a:p>
        </p:txBody>
      </p:sp>
      <p:sp>
        <p:nvSpPr>
          <p:cNvPr id="2" name="Content Placeholder 1"/>
          <p:cNvSpPr>
            <a:spLocks noGrp="1"/>
          </p:cNvSpPr>
          <p:nvPr>
            <p:ph idx="1"/>
          </p:nvPr>
        </p:nvSpPr>
        <p:spPr/>
        <p:txBody>
          <a:bodyPr/>
          <a:lstStyle/>
          <a:p>
            <a:pPr lvl="0" defTabSz="914400" fontAlgn="base">
              <a:buClr>
                <a:srgbClr val="000000"/>
              </a:buClr>
            </a:pPr>
            <a:r>
              <a:rPr lang="es-ES" altLang="de-DE" sz="2400" dirty="0">
                <a:solidFill>
                  <a:srgbClr val="333333"/>
                </a:solidFill>
                <a:latin typeface="Calibri Light"/>
                <a:ea typeface="MS PGothic" panose="020B0600070205080204" pitchFamily="34" charset="-128"/>
                <a:cs typeface="Times New Roman" panose="02020603050405020304" pitchFamily="18" charset="0"/>
              </a:rPr>
              <a:t>Muchas (¡pero no todas!) de las personas con psicosis tienden a saltar a conclusiones y a formarse opiniones extremas.</a:t>
            </a:r>
          </a:p>
          <a:p>
            <a:pPr lvl="0" defTabSz="914400" fontAlgn="base">
              <a:buClr>
                <a:srgbClr val="000000"/>
              </a:buClr>
            </a:pPr>
            <a:r>
              <a:rPr lang="es-ES" altLang="de-DE" sz="2400" dirty="0">
                <a:solidFill>
                  <a:srgbClr val="004992"/>
                </a:solidFill>
                <a:latin typeface="Calibri Light"/>
                <a:ea typeface="MS PGothic" panose="020B0600070205080204" pitchFamily="34" charset="-128"/>
                <a:cs typeface="Times New Roman" panose="02020603050405020304" pitchFamily="18" charset="0"/>
              </a:rPr>
              <a:t>Ejemplo: </a:t>
            </a:r>
            <a:r>
              <a:rPr lang="es-ES" altLang="de-DE" sz="2400" dirty="0">
                <a:solidFill>
                  <a:srgbClr val="333333"/>
                </a:solidFill>
                <a:latin typeface="Calibri Light"/>
                <a:ea typeface="MS PGothic" panose="020B0600070205080204" pitchFamily="34" charset="-128"/>
                <a:cs typeface="Times New Roman" panose="02020603050405020304" pitchFamily="18" charset="0"/>
              </a:rPr>
              <a:t>Paco acusa a su compañero de piso Luis de intentar envenenarle</a:t>
            </a:r>
          </a:p>
          <a:p>
            <a:pPr lvl="0" defTabSz="914400" fontAlgn="base">
              <a:buClr>
                <a:srgbClr val="000000"/>
              </a:buClr>
            </a:pPr>
            <a:r>
              <a:rPr lang="es-ES" altLang="de-DE" sz="2400" dirty="0">
                <a:solidFill>
                  <a:srgbClr val="004992"/>
                </a:solidFill>
                <a:latin typeface="Calibri Light"/>
                <a:ea typeface="MS PGothic" panose="020B0600070205080204" pitchFamily="34" charset="-128"/>
                <a:cs typeface="Times New Roman" panose="02020603050405020304" pitchFamily="18" charset="0"/>
              </a:rPr>
              <a:t>Antecedentes: </a:t>
            </a:r>
            <a:r>
              <a:rPr lang="es-ES" altLang="de-DE" sz="2400" dirty="0">
                <a:solidFill>
                  <a:srgbClr val="333333"/>
                </a:solidFill>
                <a:latin typeface="Calibri Light"/>
                <a:ea typeface="MS PGothic" panose="020B0600070205080204" pitchFamily="34" charset="-128"/>
                <a:cs typeface="Times New Roman" panose="02020603050405020304" pitchFamily="18" charset="0"/>
              </a:rPr>
              <a:t>La comida sabe rara. Ellos no se llevan bien.</a:t>
            </a:r>
          </a:p>
          <a:p>
            <a:pPr lvl="0" defTabSz="914400" fontAlgn="base">
              <a:buClr>
                <a:srgbClr val="000000"/>
              </a:buClr>
            </a:pPr>
            <a:r>
              <a:rPr lang="es-ES" altLang="de-DE" sz="2400" dirty="0">
                <a:solidFill>
                  <a:srgbClr val="004992"/>
                </a:solidFill>
                <a:latin typeface="Calibri Light"/>
                <a:ea typeface="MS PGothic" panose="020B0600070205080204" pitchFamily="34" charset="-128"/>
                <a:cs typeface="Times New Roman" panose="02020603050405020304" pitchFamily="18" charset="0"/>
              </a:rPr>
              <a:t>¿Pero?: </a:t>
            </a:r>
            <a:r>
              <a:rPr lang="es-ES" altLang="de-DE" sz="2400" dirty="0">
                <a:solidFill>
                  <a:srgbClr val="333333"/>
                </a:solidFill>
                <a:latin typeface="Calibri Light"/>
                <a:ea typeface="MS PGothic" panose="020B0600070205080204" pitchFamily="34" charset="-128"/>
                <a:cs typeface="Times New Roman" panose="02020603050405020304" pitchFamily="18" charset="0"/>
              </a:rPr>
              <a:t>¿Cómo podía saber Luis que comida iba a coger Paco del frigorífico? Rara vez nadie comete un crimen por antipatía o una discrepancia menor.</a:t>
            </a:r>
          </a:p>
          <a:p>
            <a:pPr lvl="0" defTabSz="914400" fontAlgn="base">
              <a:buClr>
                <a:srgbClr val="000000"/>
              </a:buClr>
            </a:pPr>
            <a:r>
              <a:rPr lang="es-ES" altLang="de-DE" sz="2400" dirty="0">
                <a:solidFill>
                  <a:srgbClr val="333333"/>
                </a:solidFill>
                <a:latin typeface="Calibri Light"/>
                <a:ea typeface="MS PGothic" panose="020B0600070205080204" pitchFamily="34" charset="-128"/>
                <a:cs typeface="Times New Roman" panose="02020603050405020304" pitchFamily="18" charset="0"/>
              </a:rPr>
              <a:t>Debemos recopilar distintos elementos informativos. Es bueno contrastar opiniones y explicaciones varias con personas de confianza.</a:t>
            </a:r>
          </a:p>
        </p:txBody>
      </p:sp>
      <p:sp>
        <p:nvSpPr>
          <p:cNvPr id="5" name="Footer Placeholder 4"/>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6" name="Slide Number Placeholder 5"/>
          <p:cNvSpPr>
            <a:spLocks noGrp="1"/>
          </p:cNvSpPr>
          <p:nvPr>
            <p:ph type="sldNum" sz="quarter" idx="12"/>
          </p:nvPr>
        </p:nvSpPr>
        <p:spPr/>
        <p:txBody>
          <a:bodyPr/>
          <a:lstStyle/>
          <a:p>
            <a:r>
              <a:rPr lang="de-DE" altLang="de-DE">
                <a:latin typeface="Calibri Light"/>
              </a:rPr>
              <a:t>111</a:t>
            </a:r>
          </a:p>
        </p:txBody>
      </p:sp>
    </p:spTree>
    <p:extLst>
      <p:ext uri="{BB962C8B-B14F-4D97-AF65-F5344CB8AC3E}">
        <p14:creationId xmlns:p14="http://schemas.microsoft.com/office/powerpoint/2010/main" val="4199271573"/>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dirty="0"/>
              <a:t>¡Gracias </a:t>
            </a:r>
            <a:r>
              <a:rPr lang="en-US" sz="3600" dirty="0" err="1"/>
              <a:t>Por</a:t>
            </a:r>
            <a:r>
              <a:rPr lang="en-US" sz="3600" dirty="0"/>
              <a:t> Su </a:t>
            </a:r>
            <a:r>
              <a:rPr lang="en-US" sz="3600" dirty="0" err="1"/>
              <a:t>Atención</a:t>
            </a:r>
            <a:r>
              <a:rPr lang="en-US" sz="3600" dirty="0"/>
              <a:t>!</a:t>
            </a:r>
          </a:p>
        </p:txBody>
      </p:sp>
      <p:sp>
        <p:nvSpPr>
          <p:cNvPr id="5" name="Content Placeholder 4"/>
          <p:cNvSpPr>
            <a:spLocks noGrp="1"/>
          </p:cNvSpPr>
          <p:nvPr>
            <p:ph idx="1"/>
          </p:nvPr>
        </p:nvSpPr>
        <p:spPr>
          <a:xfrm>
            <a:off x="408955" y="2204864"/>
            <a:ext cx="11340000" cy="4248000"/>
          </a:xfrm>
        </p:spPr>
        <p:txBody>
          <a:bodyPr/>
          <a:lstStyle/>
          <a:p>
            <a:pPr marL="114935" marR="333375" lvl="0" defTabSz="914400">
              <a:lnSpc>
                <a:spcPct val="100000"/>
              </a:lnSpc>
              <a:spcBef>
                <a:spcPts val="800"/>
              </a:spcBef>
            </a:pPr>
            <a:r>
              <a:rPr lang="en-US" i="1" dirty="0">
                <a:solidFill>
                  <a:srgbClr val="004992"/>
                </a:solidFill>
                <a:latin typeface="Calibri Light"/>
                <a:cs typeface="Verdana"/>
              </a:rPr>
              <a:t>para </a:t>
            </a:r>
            <a:r>
              <a:rPr lang="en-US" i="1" dirty="0" err="1">
                <a:solidFill>
                  <a:srgbClr val="004992"/>
                </a:solidFill>
                <a:latin typeface="Calibri Light"/>
                <a:cs typeface="Verdana"/>
              </a:rPr>
              <a:t>los</a:t>
            </a:r>
            <a:r>
              <a:rPr lang="en-US" i="1" dirty="0">
                <a:solidFill>
                  <a:srgbClr val="004992"/>
                </a:solidFill>
                <a:latin typeface="Calibri Light"/>
                <a:cs typeface="Verdana"/>
              </a:rPr>
              <a:t> </a:t>
            </a:r>
            <a:r>
              <a:rPr lang="en-US" i="1" dirty="0" err="1">
                <a:solidFill>
                  <a:srgbClr val="004992"/>
                </a:solidFill>
                <a:latin typeface="Calibri Light"/>
                <a:cs typeface="Verdana"/>
              </a:rPr>
              <a:t>conductores</a:t>
            </a:r>
            <a:r>
              <a:rPr lang="en-US" i="1" dirty="0">
                <a:solidFill>
                  <a:srgbClr val="004992"/>
                </a:solidFill>
                <a:latin typeface="Calibri Light"/>
                <a:cs typeface="Verdana"/>
              </a:rPr>
              <a:t>:</a:t>
            </a:r>
          </a:p>
          <a:p>
            <a:pPr marL="114935" marR="333375" lvl="0" defTabSz="914400">
              <a:lnSpc>
                <a:spcPct val="100000"/>
              </a:lnSpc>
              <a:spcBef>
                <a:spcPts val="800"/>
              </a:spcBef>
            </a:pPr>
            <a:r>
              <a:rPr lang="es-ES" dirty="0">
                <a:solidFill>
                  <a:srgbClr val="004992"/>
                </a:solidFill>
                <a:latin typeface="Calibri Light"/>
                <a:cs typeface="Verdana"/>
              </a:rPr>
              <a:t>Reparta las hojas de trabajo y presente la aplicación móvil COGITO (de descarga gratuita).</a:t>
            </a:r>
            <a:endParaRPr lang="en-US" dirty="0">
              <a:solidFill>
                <a:srgbClr val="004992"/>
              </a:solidFill>
              <a:latin typeface="Calibri Light"/>
              <a:cs typeface="Verdana"/>
            </a:endParaRPr>
          </a:p>
        </p:txBody>
      </p:sp>
      <p:sp>
        <p:nvSpPr>
          <p:cNvPr id="7" name="Footer Placeholder 6"/>
          <p:cNvSpPr>
            <a:spLocks noGrp="1"/>
          </p:cNvSpPr>
          <p:nvPr>
            <p:ph type="ftr" sz="quarter" idx="11"/>
          </p:nvPr>
        </p:nvSpPr>
        <p:spPr/>
        <p:txBody>
          <a:bodyPr/>
          <a:lstStyle/>
          <a:p>
            <a:pPr>
              <a:defRPr/>
            </a:pPr>
            <a:r>
              <a:rPr lang="de-DE">
                <a:solidFill>
                  <a:srgbClr val="333333"/>
                </a:solidFill>
              </a:rPr>
              <a:t>Entrenamiento Metacognitivo 2 - Saltar a Conclusiones, Primera Parte</a:t>
            </a:r>
          </a:p>
        </p:txBody>
      </p:sp>
      <p:sp>
        <p:nvSpPr>
          <p:cNvPr id="8" name="Slide Number Placeholder 7"/>
          <p:cNvSpPr>
            <a:spLocks noGrp="1"/>
          </p:cNvSpPr>
          <p:nvPr>
            <p:ph type="sldNum" sz="quarter" idx="12"/>
          </p:nvPr>
        </p:nvSpPr>
        <p:spPr/>
        <p:txBody>
          <a:bodyPr/>
          <a:lstStyle/>
          <a:p>
            <a:pPr>
              <a:defRPr/>
            </a:pPr>
            <a:fld id="{4F657602-39CC-44B4-B2B2-1E29DC7C01C7}" type="slidenum">
              <a:rPr lang="de-DE" altLang="de-DE" smtClean="0">
                <a:solidFill>
                  <a:srgbClr val="333333"/>
                </a:solidFill>
              </a:rPr>
              <a:pPr>
                <a:defRPr/>
              </a:pPr>
              <a:t>126</a:t>
            </a:fld>
            <a:endParaRPr lang="de-DE" altLang="de-DE">
              <a:solidFill>
                <a:srgbClr val="333333"/>
              </a:solidFill>
            </a:endParaRPr>
          </a:p>
        </p:txBody>
      </p:sp>
      <p:sp>
        <p:nvSpPr>
          <p:cNvPr id="6" name="Rechteck 5"/>
          <p:cNvSpPr/>
          <p:nvPr/>
        </p:nvSpPr>
        <p:spPr>
          <a:xfrm>
            <a:off x="4865507" y="4497362"/>
            <a:ext cx="2664319" cy="369332"/>
          </a:xfrm>
          <a:prstGeom prst="rect">
            <a:avLst/>
          </a:prstGeom>
        </p:spPr>
        <p:txBody>
          <a:bodyPr wrap="none">
            <a:spAutoFit/>
          </a:bodyPr>
          <a:lstStyle/>
          <a:p>
            <a:pPr marL="114935" marR="333375" algn="ctr" defTabSz="914400" eaLnBrk="0" fontAlgn="base" hangingPunct="0">
              <a:spcBef>
                <a:spcPts val="800"/>
              </a:spcBef>
              <a:spcAft>
                <a:spcPct val="0"/>
              </a:spcAft>
            </a:pPr>
            <a:r>
              <a:rPr lang="de-DE" sz="1800" spc="-10" dirty="0">
                <a:solidFill>
                  <a:srgbClr val="333333"/>
                </a:solidFill>
                <a:latin typeface="Calibri Light"/>
                <a:ea typeface="ＭＳ Ｐゴシック" panose="020B0600070205080204" pitchFamily="34" charset="-128"/>
                <a:cs typeface="Verdana"/>
              </a:rPr>
              <a:t>www.uke.de/mct_app</a:t>
            </a:r>
            <a:endParaRPr lang="de-DE" sz="1800" dirty="0">
              <a:solidFill>
                <a:srgbClr val="333333"/>
              </a:solidFill>
              <a:latin typeface="Calibri Light"/>
              <a:ea typeface="ＭＳ Ｐゴシック" panose="020B0600070205080204" pitchFamily="34" charset="-128"/>
              <a:cs typeface="Verdana"/>
            </a:endParaRPr>
          </a:p>
        </p:txBody>
      </p:sp>
      <p:pic>
        <p:nvPicPr>
          <p:cNvPr id="10"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Tree>
    <p:extLst>
      <p:ext uri="{BB962C8B-B14F-4D97-AF65-F5344CB8AC3E}">
        <p14:creationId xmlns:p14="http://schemas.microsoft.com/office/powerpoint/2010/main" val="2558951763"/>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115</a:t>
            </a:r>
          </a:p>
        </p:txBody>
      </p:sp>
      <p:graphicFrame>
        <p:nvGraphicFramePr>
          <p:cNvPr id="7" name="Group 2"/>
          <p:cNvGraphicFramePr>
            <a:graphicFrameLocks noGrp="1"/>
          </p:cNvGraphicFramePr>
          <p:nvPr>
            <p:extLst>
              <p:ext uri="{D42A27DB-BD31-4B8C-83A1-F6EECF244321}">
                <p14:modId xmlns:p14="http://schemas.microsoft.com/office/powerpoint/2010/main" val="31345341"/>
              </p:ext>
            </p:extLst>
          </p:nvPr>
        </p:nvGraphicFramePr>
        <p:xfrm>
          <a:off x="408954" y="2011680"/>
          <a:ext cx="11375999" cy="4533853"/>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10451">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en-GB"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 = </a:t>
                      </a:r>
                      <a:r>
                        <a:rPr kumimoji="0" lang="en-GB" sz="1000" b="0" i="0" u="none" strike="noStrike" cap="none" normalizeH="0" baseline="0" dirty="0" err="1">
                          <a:ln>
                            <a:noFill/>
                          </a:ln>
                          <a:solidFill>
                            <a:srgbClr val="333333"/>
                          </a:solidFill>
                          <a:effectLst/>
                          <a:latin typeface="Calibri Light"/>
                          <a:cs typeface="Times New Roman" pitchFamily="18" charset="0"/>
                        </a:rPr>
                        <a:t>genutzt</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unter</a:t>
                      </a:r>
                      <a:r>
                        <a:rPr kumimoji="0" lang="en-GB" sz="1000" b="0" i="0" u="none" strike="noStrike" cap="none" normalizeH="0" baseline="0" dirty="0">
                          <a:ln>
                            <a:noFill/>
                          </a:ln>
                          <a:solidFill>
                            <a:srgbClr val="333333"/>
                          </a:solidFill>
                          <a:effectLst/>
                          <a:latin typeface="Calibri Light"/>
                          <a:cs typeface="Times New Roman" pitchFamily="18" charset="0"/>
                        </a:rPr>
                        <a:t> creative commons </a:t>
                      </a:r>
                      <a:r>
                        <a:rPr kumimoji="0" lang="en-GB" sz="1000" b="0" i="0" u="none" strike="noStrike" cap="none" normalizeH="0" baseline="0" dirty="0" err="1">
                          <a:ln>
                            <a:noFill/>
                          </a:ln>
                          <a:solidFill>
                            <a:srgbClr val="333333"/>
                          </a:solidFill>
                          <a:effectLst/>
                          <a:latin typeface="Calibri Light"/>
                          <a:cs typeface="Times New Roman" pitchFamily="18" charset="0"/>
                        </a:rPr>
                        <a:t>Lizenz</a:t>
                      </a:r>
                      <a:r>
                        <a:rPr kumimoji="0" lang="en-GB" sz="1000" b="0" i="0" u="none" strike="noStrike" cap="none" normalizeH="0" baseline="0" dirty="0">
                          <a:ln>
                            <a:noFill/>
                          </a:ln>
                          <a:solidFill>
                            <a:srgbClr val="333333"/>
                          </a:solidFill>
                          <a:effectLst/>
                          <a:latin typeface="Calibri Light"/>
                          <a:cs typeface="Times New Roman" pitchFamily="18" charset="0"/>
                        </a:rPr>
                        <a:t>, PP = </a:t>
                      </a:r>
                      <a:r>
                        <a:rPr kumimoji="0" lang="en-GB" sz="1000" b="0" i="0" u="none" strike="noStrike" cap="none" normalizeH="0" baseline="0" dirty="0" err="1">
                          <a:ln>
                            <a:noFill/>
                          </a:ln>
                          <a:solidFill>
                            <a:srgbClr val="333333"/>
                          </a:solidFill>
                          <a:effectLst/>
                          <a:latin typeface="Calibri Light"/>
                          <a:cs typeface="Times New Roman" pitchFamily="18" charset="0"/>
                        </a:rPr>
                        <a:t>verwendet</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mit</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persönlicher</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Zustimmung</a:t>
                      </a:r>
                      <a:r>
                        <a:rPr kumimoji="0" lang="en-GB" sz="1000" b="0" i="0" u="none" strike="noStrike" cap="none" normalizeH="0" baseline="0" dirty="0">
                          <a:ln>
                            <a:noFill/>
                          </a:ln>
                          <a:solidFill>
                            <a:srgbClr val="333333"/>
                          </a:solidFill>
                          <a:effectLst/>
                          <a:latin typeface="Calibri Light"/>
                          <a:cs typeface="Times New Roman" pitchFamily="18" charset="0"/>
                        </a:rPr>
                        <a:t> des </a:t>
                      </a:r>
                      <a:r>
                        <a:rPr kumimoji="0" lang="en-GB" sz="1000" b="0" i="0" u="none" strike="noStrike" cap="none" normalizeH="0" baseline="0" dirty="0" err="1">
                          <a:ln>
                            <a:noFill/>
                          </a:ln>
                          <a:solidFill>
                            <a:srgbClr val="333333"/>
                          </a:solidFill>
                          <a:effectLst/>
                          <a:latin typeface="Calibri Light"/>
                          <a:cs typeface="Times New Roman" pitchFamily="18" charset="0"/>
                        </a:rPr>
                        <a:t>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0233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cs typeface="Times New Roman" pitchFamily="18" charset="0"/>
                        </a:rPr>
                        <a:t>Jonathan Lehrfeld</a:t>
                      </a:r>
                      <a:endParaRPr kumimoji="0" lang="en-GB" sz="1000" b="0" i="0" u="none" strike="noStrike" cap="none" normalizeH="0" baseline="0" dirty="0">
                        <a:ln>
                          <a:noFill/>
                        </a:ln>
                        <a:solidFill>
                          <a:schemeClr val="tx1"/>
                        </a:solidFill>
                        <a:effectLst/>
                        <a:latin typeface="Calibri Light"/>
                        <a:ea typeface="MS PGothic" pitchFamily="34" charset="-12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cs typeface="Times New Roman" pitchFamily="18" charset="0"/>
                        </a:rPr>
                        <a:t>flickr</a:t>
                      </a:r>
                      <a:endParaRPr kumimoji="0" lang="en-GB" sz="1000" b="0" i="0" u="none" strike="noStrike" cap="none" normalizeH="0" baseline="0">
                        <a:ln>
                          <a:noFill/>
                        </a:ln>
                        <a:solidFill>
                          <a:schemeClr val="tx1"/>
                        </a:solidFill>
                        <a:effectLst/>
                        <a:latin typeface="Calibri Light"/>
                        <a:ea typeface="MS PGothic" pitchFamily="34" charset="-12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cs typeface="Times New Roman" pitchFamily="18" charset="0"/>
                        </a:rPr>
                        <a:t>War of the Worlds</a:t>
                      </a:r>
                      <a:endParaRPr kumimoji="0" lang="en-GB" sz="1000" b="0" i="0" u="none" strike="noStrike" cap="none" normalizeH="0" baseline="0">
                        <a:ln>
                          <a:noFill/>
                        </a:ln>
                        <a:solidFill>
                          <a:schemeClr val="tx1"/>
                        </a:solidFill>
                        <a:effectLst/>
                        <a:latin typeface="Calibri Light"/>
                        <a:ea typeface="MS PGothic" pitchFamily="34" charset="-12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cs typeface="Times New Roman" pitchFamily="18" charset="0"/>
                        </a:rPr>
                        <a:t>CC</a:t>
                      </a:r>
                      <a:endParaRPr kumimoji="0" lang="en-GB" sz="1000" b="0" i="0" u="none" strike="noStrike" cap="none" normalizeH="0" baseline="0" dirty="0">
                        <a:ln>
                          <a:noFill/>
                        </a:ln>
                        <a:solidFill>
                          <a:schemeClr val="tx1"/>
                        </a:solidFill>
                        <a:effectLst/>
                        <a:latin typeface="Calibri Light"/>
                        <a:ea typeface="MS PGothic" pitchFamily="34" charset="-12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cs typeface="Times New Roman" pitchFamily="18" charset="0"/>
                        </a:rPr>
                        <a:t>Newspaper/Zeitung</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0233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Calibri Light"/>
                          <a:ea typeface="Calibri" pitchFamily="34" charset="0"/>
                        </a:rPr>
                        <a:t>Ruth Klinge</a:t>
                      </a:r>
                      <a:endParaRPr kumimoji="0" lang="en-GB" sz="1000" b="0" i="0" u="none" strike="noStrike" cap="none" normalizeH="0" baseline="0">
                        <a:ln>
                          <a:noFill/>
                        </a:ln>
                        <a:solidFill>
                          <a:schemeClr val="tx1"/>
                        </a:solidFill>
                        <a:effectLst/>
                        <a:latin typeface="Calibri Light"/>
                        <a:ea typeface="Calibri" pitchFamily="34"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rPr>
                        <a:t>- - -</a:t>
                      </a:r>
                      <a:endParaRPr kumimoji="0" lang="en-GB" sz="1000" b="0" i="0" u="none" strike="noStrike" cap="none" normalizeH="0" baseline="0" dirty="0">
                        <a:ln>
                          <a:noFill/>
                        </a:ln>
                        <a:solidFill>
                          <a:schemeClr val="tx1"/>
                        </a:solidFill>
                        <a:effectLst/>
                        <a:latin typeface="Calibri Light"/>
                        <a:ea typeface="MS PGothic" pitchFamily="34" charset="-12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Calibri Light"/>
                          <a:ea typeface="Calibri" pitchFamily="34" charset="0"/>
                        </a:rPr>
                        <a:t>Dollar</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GB" sz="1000" b="0" i="0" u="none" strike="noStrike" cap="none" normalizeH="0" baseline="0" dirty="0">
                        <a:ln>
                          <a:noFill/>
                        </a:ln>
                        <a:solidFill>
                          <a:schemeClr val="tx1"/>
                        </a:solidFill>
                        <a:effectLst/>
                        <a:latin typeface="Calibri Light"/>
                        <a:ea typeface="Calibri" pitchFamily="34"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Calibri Light"/>
                          <a:ea typeface="MS PGothic" pitchFamily="34" charset="-128"/>
                          <a:cs typeface="Times New Roman" pitchFamily="18" charset="0"/>
                        </a:rPr>
                        <a:t>Produced for the MCT/Anfertigung für das MKT; © Arbeitsgruppe Neuropsychologie</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chemeClr val="tx1"/>
                        </a:solidFill>
                        <a:effectLst/>
                        <a:latin typeface="Calibri Light"/>
                        <a:ea typeface="MS PGothic" pitchFamily="34" charset="-128"/>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cs typeface="Times New Roman" pitchFamily="18" charset="0"/>
                        </a:rPr>
                        <a:t>One dollar/Ein Dollar</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554519">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GB" sz="1000" b="0" i="0" u="none" strike="noStrike" cap="none" normalizeH="0" baseline="0">
                          <a:ln>
                            <a:noFill/>
                          </a:ln>
                          <a:solidFill>
                            <a:schemeClr val="tx1"/>
                          </a:solidFill>
                          <a:effectLst/>
                          <a:latin typeface="Calibri Light"/>
                          <a:ea typeface="Calibri" pitchFamily="34" charset="0"/>
                        </a:rPr>
                        <a:t>Wallyg</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1000" b="0" i="0" u="none" strike="noStrike" cap="none" normalizeH="0" baseline="0">
                        <a:ln>
                          <a:noFill/>
                        </a:ln>
                        <a:solidFill>
                          <a:schemeClr val="tx1"/>
                        </a:solidFill>
                        <a:effectLst/>
                        <a:latin typeface="Calibri Light"/>
                        <a:ea typeface="Calibri" pitchFamily="34"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rPr>
                        <a:t>flickr</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Calibri Light"/>
                          <a:ea typeface="Calibri" pitchFamily="34" charset="0"/>
                        </a:rPr>
                        <a:t>NYC - Metropolitan Museum of Art - Gilbert Stuart's George Washington</a:t>
                      </a:r>
                      <a:endParaRPr kumimoji="0" lang="en-GB" sz="1000" b="0" i="0" u="none" strike="noStrike" cap="none" normalizeH="0" baseline="0" dirty="0">
                        <a:ln>
                          <a:noFill/>
                        </a:ln>
                        <a:solidFill>
                          <a:schemeClr val="tx1"/>
                        </a:solidFill>
                        <a:effectLst/>
                        <a:latin typeface="Calibri Light"/>
                        <a:ea typeface="Calibri" pitchFamily="34"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cs typeface="Times New Roman" pitchFamily="18" charset="0"/>
                        </a:rPr>
                        <a:t>CC</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GB" sz="1000" b="0" i="0" u="none" strike="noStrike" cap="none" normalizeH="0" baseline="0" dirty="0">
                        <a:ln>
                          <a:noFill/>
                        </a:ln>
                        <a:solidFill>
                          <a:schemeClr val="tx1"/>
                        </a:solidFill>
                        <a:effectLst/>
                        <a:latin typeface="Calibri Light"/>
                        <a:ea typeface="MS PGothic" pitchFamily="34" charset="-12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cs typeface="Times New Roman" pitchFamily="18" charset="0"/>
                        </a:rPr>
                        <a:t>George Washington</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40233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Calibri Light"/>
                          <a:ea typeface="Calibri" pitchFamily="34" charset="0"/>
                        </a:rPr>
                        <a:t>Stephan Walter</a:t>
                      </a:r>
                      <a:endParaRPr kumimoji="0" lang="en-GB" sz="1000" b="0" i="0" u="none" strike="noStrike" cap="none" normalizeH="0" baseline="0">
                        <a:ln>
                          <a:noFill/>
                        </a:ln>
                        <a:solidFill>
                          <a:schemeClr val="tx1"/>
                        </a:solidFill>
                        <a:effectLst/>
                        <a:latin typeface="Calibri Light"/>
                        <a:ea typeface="Calibri" pitchFamily="34"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rPr>
                        <a:t>Wikipedia</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Calibri Light"/>
                          <a:ea typeface="Calibri" pitchFamily="34" charset="0"/>
                        </a:rPr>
                        <a:t>Adam Weishaupt </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GB" sz="1000" b="0" i="0" u="none" strike="noStrike" cap="none" normalizeH="0" baseline="0" dirty="0">
                        <a:ln>
                          <a:noFill/>
                        </a:ln>
                        <a:solidFill>
                          <a:schemeClr val="tx1"/>
                        </a:solidFill>
                        <a:effectLst/>
                        <a:latin typeface="Calibri Light"/>
                        <a:ea typeface="Calibri" pitchFamily="34"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rPr>
                        <a:t>Public domain</a:t>
                      </a:r>
                      <a:endParaRPr kumimoji="0" lang="en-GB" sz="1000" b="0" i="0" u="none" strike="noStrike" cap="none" normalizeH="0" baseline="0" dirty="0">
                        <a:ln>
                          <a:noFill/>
                        </a:ln>
                        <a:solidFill>
                          <a:schemeClr val="tx1"/>
                        </a:solidFill>
                        <a:effectLst/>
                        <a:latin typeface="Calibri Light"/>
                        <a:ea typeface="MS PGothic" pitchFamily="34" charset="-12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cs typeface="Times New Roman" pitchFamily="18" charset="0"/>
                        </a:rPr>
                        <a:t>Adam Weishaupt</a:t>
                      </a:r>
                      <a:endParaRPr kumimoji="0" lang="en-GB" sz="1000" b="0" i="0" u="none" strike="noStrike" cap="none" normalizeH="0" baseline="0" dirty="0">
                        <a:ln>
                          <a:noFill/>
                        </a:ln>
                        <a:solidFill>
                          <a:schemeClr val="tx1"/>
                        </a:solidFill>
                        <a:effectLst/>
                        <a:latin typeface="Calibri Light"/>
                        <a:ea typeface="MS PGothic" pitchFamily="34" charset="-128"/>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0233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cs typeface="Times New Roman" pitchFamily="18" charset="0"/>
                        </a:rPr>
                        <a:t>dbking</a:t>
                      </a:r>
                      <a:endParaRPr kumimoji="0" lang="en-GB" sz="1000" b="0" i="0" u="none" strike="noStrike" cap="none" normalizeH="0" baseline="0">
                        <a:ln>
                          <a:noFill/>
                        </a:ln>
                        <a:solidFill>
                          <a:schemeClr val="tx1"/>
                        </a:solidFill>
                        <a:effectLst/>
                        <a:latin typeface="Calibri Light"/>
                        <a:ea typeface="MS PGothic" pitchFamily="34" charset="-12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cs typeface="Times New Roman" pitchFamily="18" charset="0"/>
                        </a:rPr>
                        <a:t>flickr</a:t>
                      </a:r>
                      <a:endParaRPr kumimoji="0" lang="en-GB" sz="1000" b="0" i="0" u="none" strike="noStrike" cap="none" normalizeH="0" baseline="0">
                        <a:ln>
                          <a:noFill/>
                        </a:ln>
                        <a:solidFill>
                          <a:schemeClr val="tx1"/>
                        </a:solidFill>
                        <a:effectLst/>
                        <a:latin typeface="Calibri Light"/>
                        <a:ea typeface="MS PGothic" pitchFamily="34" charset="-12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Calibri Light"/>
                          <a:ea typeface="MS PGothic" pitchFamily="34" charset="-128"/>
                          <a:cs typeface="Times New Roman" pitchFamily="18" charset="0"/>
                        </a:rPr>
                        <a:t>National League of American Pen Women</a:t>
                      </a:r>
                      <a:endParaRPr kumimoji="0" lang="en-GB" sz="1000" b="0" i="0" u="none" strike="noStrike" cap="none" normalizeH="0" baseline="0">
                        <a:ln>
                          <a:noFill/>
                        </a:ln>
                        <a:solidFill>
                          <a:schemeClr val="tx1"/>
                        </a:solidFill>
                        <a:effectLst/>
                        <a:latin typeface="Calibri Light"/>
                        <a:ea typeface="MS PGothic" pitchFamily="34" charset="-12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cs typeface="Times New Roman" pitchFamily="18" charset="0"/>
                        </a:rPr>
                        <a:t>CC</a:t>
                      </a:r>
                      <a:endParaRPr kumimoji="0" lang="en-GB" sz="1000" b="0" i="0" u="none" strike="noStrike" cap="none" normalizeH="0" baseline="0" dirty="0">
                        <a:ln>
                          <a:noFill/>
                        </a:ln>
                        <a:solidFill>
                          <a:schemeClr val="tx1"/>
                        </a:solidFill>
                        <a:effectLst/>
                        <a:latin typeface="Calibri Light"/>
                        <a:ea typeface="MS PGothic" pitchFamily="34" charset="-12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Calibri Light"/>
                          <a:ea typeface="MS PGothic" pitchFamily="34" charset="-128"/>
                          <a:cs typeface="Times New Roman" pitchFamily="18" charset="0"/>
                        </a:rPr>
                        <a:t>Label of a publishing company (owl)/Verlagsschild (Eule)</a:t>
                      </a:r>
                      <a:endParaRPr kumimoji="0" lang="en-GB" sz="1000" b="0" i="0" u="none" strike="noStrike" cap="none" normalizeH="0" baseline="0" dirty="0">
                        <a:ln>
                          <a:noFill/>
                        </a:ln>
                        <a:solidFill>
                          <a:schemeClr val="tx1"/>
                        </a:solidFill>
                        <a:effectLst/>
                        <a:latin typeface="Calibri Light"/>
                        <a:ea typeface="MS PGothic" pitchFamily="34" charset="-128"/>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0233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cs typeface="Times New Roman" pitchFamily="18" charset="0"/>
                        </a:rPr>
                        <a:t>cobalt123</a:t>
                      </a:r>
                      <a:endParaRPr kumimoji="0" lang="en-GB" sz="1000" b="0" i="0" u="none" strike="noStrike" cap="none" normalizeH="0" baseline="0">
                        <a:ln>
                          <a:noFill/>
                        </a:ln>
                        <a:solidFill>
                          <a:schemeClr val="tx1"/>
                        </a:solidFill>
                        <a:effectLst/>
                        <a:latin typeface="Calibri Light"/>
                        <a:ea typeface="MS PGothic" pitchFamily="34" charset="-12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cs typeface="Times New Roman" pitchFamily="18" charset="0"/>
                        </a:rPr>
                        <a:t>flickr</a:t>
                      </a:r>
                      <a:endParaRPr kumimoji="0" lang="en-GB" sz="1000" b="0" i="0" u="none" strike="noStrike" cap="none" normalizeH="0" baseline="0">
                        <a:ln>
                          <a:noFill/>
                        </a:ln>
                        <a:solidFill>
                          <a:schemeClr val="tx1"/>
                        </a:solidFill>
                        <a:effectLst/>
                        <a:latin typeface="Calibri Light"/>
                        <a:ea typeface="MS PGothic" pitchFamily="34" charset="-12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cs typeface="Times New Roman" pitchFamily="18" charset="0"/>
                        </a:rPr>
                        <a:t>Stained Glass Panel, Eye-Catcher </a:t>
                      </a:r>
                      <a:endParaRPr kumimoji="0" lang="en-GB" sz="1000" b="0" i="0" u="none" strike="noStrike" cap="none" normalizeH="0" baseline="0" dirty="0">
                        <a:ln>
                          <a:noFill/>
                        </a:ln>
                        <a:solidFill>
                          <a:schemeClr val="tx1"/>
                        </a:solidFill>
                        <a:effectLst/>
                        <a:latin typeface="Calibri Light"/>
                        <a:ea typeface="MS PGothic" pitchFamily="34" charset="-12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cs typeface="Times New Roman" pitchFamily="18" charset="0"/>
                        </a:rPr>
                        <a:t>CC</a:t>
                      </a:r>
                      <a:endParaRPr kumimoji="0" lang="en-GB" sz="1000" b="0" i="0" u="none" strike="noStrike" cap="none" normalizeH="0" baseline="0" dirty="0">
                        <a:ln>
                          <a:noFill/>
                        </a:ln>
                        <a:solidFill>
                          <a:schemeClr val="tx1"/>
                        </a:solidFill>
                        <a:effectLst/>
                        <a:latin typeface="Calibri Light"/>
                        <a:ea typeface="MS PGothic" pitchFamily="34" charset="-12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cs typeface="Times New Roman" pitchFamily="18" charset="0"/>
                        </a:rPr>
                        <a:t>Stained church window/Buntes Kirchenfenster</a:t>
                      </a:r>
                      <a:endParaRPr kumimoji="0" lang="en-GB" sz="1000" b="0" i="0" u="none" strike="noStrike" cap="none" normalizeH="0" baseline="0" dirty="0">
                        <a:ln>
                          <a:noFill/>
                        </a:ln>
                        <a:solidFill>
                          <a:schemeClr val="tx1"/>
                        </a:solidFill>
                        <a:effectLst/>
                        <a:latin typeface="Calibri Light"/>
                        <a:ea typeface="MS PGothic" pitchFamily="34" charset="-128"/>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708547">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chemeClr val="tx1"/>
                          </a:solidFill>
                          <a:effectLst/>
                          <a:latin typeface="Calibri Light"/>
                          <a:ea typeface="MS PGothic" pitchFamily="34" charset="-128"/>
                        </a:rPr>
                        <a:t>Arbeitsgruppe Neuropsychologie</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rPr>
                        <a:t>- - -</a:t>
                      </a:r>
                      <a:endParaRPr kumimoji="0" lang="en-GB" sz="1000" b="0" i="0" u="none" strike="noStrike" cap="none" normalizeH="0" baseline="0" dirty="0">
                        <a:ln>
                          <a:noFill/>
                        </a:ln>
                        <a:solidFill>
                          <a:schemeClr val="tx1"/>
                        </a:solidFill>
                        <a:effectLst/>
                        <a:latin typeface="Calibri Light"/>
                        <a:ea typeface="MS PGothic" pitchFamily="34" charset="-12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rPr>
                        <a:t>Black&amp;white drawings of fragmented pictures</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rPr>
                        <a:t>/Schwarz-weiß Zeichnungen fragmentierter Bilder</a:t>
                      </a:r>
                      <a:endParaRPr kumimoji="0" lang="en-GB" sz="1000" b="0" i="0" u="none" strike="noStrike" cap="none" normalizeH="0" baseline="0" dirty="0">
                        <a:ln>
                          <a:noFill/>
                        </a:ln>
                        <a:solidFill>
                          <a:schemeClr val="tx1"/>
                        </a:solidFill>
                        <a:effectLst/>
                        <a:latin typeface="Calibri Light"/>
                        <a:ea typeface="MS PGothic" pitchFamily="34" charset="-12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Calibri Light"/>
                          <a:ea typeface="MS PGothic" pitchFamily="34" charset="-128"/>
                          <a:cs typeface="Times New Roman" pitchFamily="18" charset="0"/>
                        </a:rPr>
                        <a:t>Produced for the MCT/Anfertigung für das MKT; © Arbeitsgruppe Neuropsychologie</a:t>
                      </a:r>
                      <a:endParaRPr kumimoji="0" lang="en-GB" sz="1000" b="0" i="0" u="none" strike="noStrike" cap="none" normalizeH="0" baseline="0">
                        <a:ln>
                          <a:noFill/>
                        </a:ln>
                        <a:solidFill>
                          <a:schemeClr val="tx1"/>
                        </a:solidFill>
                        <a:effectLst/>
                        <a:latin typeface="Calibri Light"/>
                        <a:ea typeface="MS PGothic" pitchFamily="34" charset="-128"/>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rPr>
                        <a:t>Various motives: raft, frog etc./Verschiedene Motive: Floß, Frosch etc.</a:t>
                      </a:r>
                      <a:endParaRPr kumimoji="0" lang="en-GB" sz="1000" b="0" i="0" u="none" strike="noStrike" cap="none" normalizeH="0" baseline="0" dirty="0">
                        <a:ln>
                          <a:noFill/>
                        </a:ln>
                        <a:solidFill>
                          <a:schemeClr val="tx1"/>
                        </a:solidFill>
                        <a:effectLst/>
                        <a:latin typeface="Calibri Light"/>
                        <a:ea typeface="MS PGothic" pitchFamily="34" charset="-12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40233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chemeClr val="tx1"/>
                          </a:solidFill>
                          <a:effectLst/>
                          <a:latin typeface="Calibri Light"/>
                          <a:ea typeface="MS PGothic" pitchFamily="34" charset="-128"/>
                          <a:cs typeface="Times New Roman" pitchFamily="18" charset="0"/>
                        </a:rPr>
                        <a:t>Octavio Ocampo</a:t>
                      </a:r>
                      <a:endParaRPr kumimoji="0" lang="de-DE" sz="1000" b="1" i="0" u="none" strike="noStrike" cap="none" normalizeH="0" baseline="0" dirty="0">
                        <a:ln>
                          <a:noFill/>
                        </a:ln>
                        <a:solidFill>
                          <a:schemeClr val="tx1"/>
                        </a:solidFill>
                        <a:effectLst/>
                        <a:latin typeface="Calibri Light"/>
                        <a:ea typeface="MS PGothic" pitchFamily="34" charset="-128"/>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dirty="0">
                          <a:ln>
                            <a:noFill/>
                          </a:ln>
                          <a:solidFill>
                            <a:schemeClr val="tx1"/>
                          </a:solidFill>
                          <a:effectLst/>
                          <a:latin typeface="Calibri Light"/>
                          <a:ea typeface="MS PGothic" pitchFamily="34" charset="-128"/>
                        </a:rPr>
                        <a:t>rockypointcollectibles</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chemeClr val="tx1"/>
                          </a:solidFill>
                          <a:effectLst/>
                          <a:latin typeface="Calibri Light"/>
                          <a:ea typeface="MS PGothic" pitchFamily="34" charset="-128"/>
                        </a:rPr>
                        <a:t>Different pictures/</a:t>
                      </a:r>
                      <a:r>
                        <a:rPr kumimoji="0" lang="en-US" sz="1000" b="0" i="0" u="none" strike="noStrike" cap="none" normalizeH="0" baseline="0" dirty="0" err="1">
                          <a:ln>
                            <a:noFill/>
                          </a:ln>
                          <a:solidFill>
                            <a:schemeClr val="tx1"/>
                          </a:solidFill>
                          <a:effectLst/>
                          <a:latin typeface="Calibri Light"/>
                          <a:ea typeface="MS PGothic" pitchFamily="34" charset="-128"/>
                        </a:rPr>
                        <a:t>Verschiedene</a:t>
                      </a:r>
                      <a:r>
                        <a:rPr kumimoji="0" lang="en-US" sz="1000" b="0" i="0" u="none" strike="noStrike" cap="none" normalizeH="0" baseline="0" dirty="0">
                          <a:ln>
                            <a:noFill/>
                          </a:ln>
                          <a:solidFill>
                            <a:schemeClr val="tx1"/>
                          </a:solidFill>
                          <a:effectLst/>
                          <a:latin typeface="Calibri Light"/>
                          <a:ea typeface="MS PGothic" pitchFamily="34" charset="-128"/>
                        </a:rPr>
                        <a:t> </a:t>
                      </a:r>
                      <a:r>
                        <a:rPr kumimoji="0" lang="en-US" sz="1000" b="0" i="0" u="none" strike="noStrike" cap="none" normalizeH="0" baseline="0" dirty="0" err="1">
                          <a:ln>
                            <a:noFill/>
                          </a:ln>
                          <a:solidFill>
                            <a:schemeClr val="tx1"/>
                          </a:solidFill>
                          <a:effectLst/>
                          <a:latin typeface="Calibri Light"/>
                          <a:ea typeface="MS PGothic" pitchFamily="34" charset="-128"/>
                        </a:rPr>
                        <a:t>Bilder</a:t>
                      </a:r>
                      <a:endParaRPr kumimoji="0" lang="en-US" sz="1000" b="0" i="0" u="none" strike="noStrike" cap="none" normalizeH="0" baseline="0" dirty="0">
                        <a:ln>
                          <a:noFill/>
                        </a:ln>
                        <a:solidFill>
                          <a:schemeClr val="tx1"/>
                        </a:solidFill>
                        <a:effectLst/>
                        <a:latin typeface="Calibri Light"/>
                        <a:ea typeface="MS PGothic" pitchFamily="34" charset="-12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chemeClr val="tx1"/>
                          </a:solidFill>
                          <a:effectLst/>
                          <a:latin typeface="Calibri Light"/>
                          <a:ea typeface="MS PGothic" pitchFamily="34" charset="-128"/>
                        </a:rPr>
                        <a:t>PP by </a:t>
                      </a:r>
                      <a:r>
                        <a:rPr kumimoji="0" lang="en-US" sz="1000" b="0" i="0" u="none" strike="noStrike" cap="none" normalizeH="0" baseline="0" dirty="0" err="1">
                          <a:ln>
                            <a:noFill/>
                          </a:ln>
                          <a:solidFill>
                            <a:schemeClr val="tx1"/>
                          </a:solidFill>
                          <a:effectLst/>
                          <a:latin typeface="Calibri Light"/>
                          <a:ea typeface="MS PGothic" pitchFamily="34" charset="-128"/>
                        </a:rPr>
                        <a:t>rockypointcollectibles</a:t>
                      </a:r>
                      <a:endParaRPr kumimoji="0" lang="en-US" sz="1000" b="0" i="0" u="none" strike="noStrike" cap="none" normalizeH="0" baseline="0" dirty="0">
                        <a:ln>
                          <a:noFill/>
                        </a:ln>
                        <a:solidFill>
                          <a:schemeClr val="tx1"/>
                        </a:solidFill>
                        <a:effectLst/>
                        <a:latin typeface="Calibri Light"/>
                        <a:ea typeface="MS PGothic" pitchFamily="34" charset="-12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dirty="0">
                          <a:ln>
                            <a:noFill/>
                          </a:ln>
                          <a:solidFill>
                            <a:schemeClr val="tx1"/>
                          </a:solidFill>
                          <a:effectLst/>
                          <a:latin typeface="Calibri Light"/>
                          <a:ea typeface="MS PGothic" pitchFamily="34" charset="-128"/>
                        </a:rPr>
                        <a:t>---</a:t>
                      </a:r>
                      <a:endParaRPr kumimoji="0" lang="en-US" sz="1000" b="0" i="0" u="none" strike="noStrike" cap="none" normalizeH="0" baseline="0" dirty="0">
                        <a:ln>
                          <a:noFill/>
                        </a:ln>
                        <a:solidFill>
                          <a:schemeClr val="tx1"/>
                        </a:solidFill>
                        <a:effectLst/>
                        <a:latin typeface="Calibri Light"/>
                        <a:ea typeface="MS PGothic" pitchFamily="34" charset="-12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bl>
          </a:graphicData>
        </a:graphic>
      </p:graphicFrame>
      <p:sp>
        <p:nvSpPr>
          <p:cNvPr id="8"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j-lt"/>
              </a:rPr>
              <a:t>A full list can be obtained via </a:t>
            </a:r>
            <a:r>
              <a:rPr lang="de-DE" altLang="de-DE" sz="1200" u="sng" dirty="0">
                <a:solidFill>
                  <a:srgbClr val="333333"/>
                </a:solidFill>
                <a:latin typeface="+mj-lt"/>
              </a:rPr>
              <a:t>www.uke.de/mct</a:t>
            </a:r>
            <a:r>
              <a:rPr lang="de-DE" altLang="de-DE" sz="1200" dirty="0">
                <a:solidFill>
                  <a:srgbClr val="333333"/>
                </a:solidFill>
                <a:latin typeface="+mj-lt"/>
              </a:rPr>
              <a:t>. </a:t>
            </a:r>
            <a:r>
              <a:rPr lang="en-GB" altLang="de-DE" sz="1200" dirty="0">
                <a:solidFill>
                  <a:srgbClr val="333333"/>
                </a:solidFill>
                <a:latin typeface="+mj-lt"/>
              </a:rPr>
              <a:t>If we have involuntarily breached copyright, please</a:t>
            </a:r>
            <a:r>
              <a:rPr lang="de-DE" altLang="de-DE" sz="1200" dirty="0">
                <a:solidFill>
                  <a:srgbClr val="333333"/>
                </a:solidFill>
                <a:latin typeface="+mj-lt"/>
              </a:rPr>
              <a:t> accept our apologies. In this case, we kindly ask creators for their</a:t>
            </a:r>
            <a:r>
              <a:rPr lang="en-GB" altLang="de-DE" sz="1200" dirty="0">
                <a:solidFill>
                  <a:srgbClr val="333333"/>
                </a:solidFill>
                <a:latin typeface="+mj-lt"/>
              </a:rPr>
              <a:t> permission to use their work under the "fair use" policy.</a:t>
            </a:r>
            <a:br>
              <a:rPr lang="de-DE" altLang="de-DE" sz="1200" dirty="0">
                <a:solidFill>
                  <a:srgbClr val="333333"/>
                </a:solidFill>
                <a:latin typeface="+mj-lt"/>
              </a:rPr>
            </a:br>
            <a:r>
              <a:rPr lang="de-DE" altLang="de-DE" sz="120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j-lt"/>
              </a:rPr>
              <a:t>www.uke.de/mkt</a:t>
            </a:r>
            <a:r>
              <a:rPr lang="de-DE" altLang="de-DE" sz="1200" dirty="0">
                <a:solidFill>
                  <a:srgbClr val="333333"/>
                </a:solidFill>
                <a:latin typeface="+mj-lt"/>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Group 45"/>
          <p:cNvGraphicFramePr>
            <a:graphicFrameLocks noGrp="1"/>
          </p:cNvGraphicFramePr>
          <p:nvPr>
            <p:extLst>
              <p:ext uri="{D42A27DB-BD31-4B8C-83A1-F6EECF244321}">
                <p14:modId xmlns:p14="http://schemas.microsoft.com/office/powerpoint/2010/main" val="2034843220"/>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Mito</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Teorías conspiratorias</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“Evidencia”</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1800" b="0" i="0" u="none" strike="noStrike" cap="none" normalizeH="0" baseline="0">
                          <a:ln>
                            <a:noFill/>
                          </a:ln>
                          <a:solidFill>
                            <a:srgbClr val="333333"/>
                          </a:solidFill>
                          <a:effectLst/>
                          <a:latin typeface="Calibri Light"/>
                        </a:rPr>
                        <a:t>La llegada del hombre a la luna en 1969 nunca tuvo lugar y no fue más que una farsa.</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en-US" sz="2000">
                          <a:solidFill>
                            <a:srgbClr val="333333"/>
                          </a:solidFill>
                          <a:latin typeface="Calibri Light"/>
                        </a:rPr>
                        <a:t>¿Argumentos a favor?</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s-ES" sz="3600" dirty="0">
                <a:latin typeface="Calibri Light"/>
              </a:rPr>
              <a:t>Saltar a conclusiones “en acción”</a:t>
            </a:r>
            <a:br>
              <a:rPr lang="es-ES" sz="3600" dirty="0">
                <a:latin typeface="Calibri Light"/>
              </a:rPr>
            </a:br>
            <a:r>
              <a:rPr lang="es-ES" dirty="0">
                <a:latin typeface="Calibri Light"/>
              </a:rPr>
              <a:t>- Leyendas urbanas -</a:t>
            </a:r>
            <a:endParaRPr lang="en-US"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138</a:t>
            </a: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23035973"/>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Group 45"/>
          <p:cNvGraphicFramePr>
            <a:graphicFrameLocks noGrp="1"/>
          </p:cNvGraphicFramePr>
          <p:nvPr>
            <p:extLst>
              <p:ext uri="{D42A27DB-BD31-4B8C-83A1-F6EECF244321}">
                <p14:modId xmlns:p14="http://schemas.microsoft.com/office/powerpoint/2010/main" val="1904503538"/>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Mito</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Teorías conspiratorias</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“Evidencia”</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1800" b="0" i="0" u="none" strike="noStrike" cap="none" normalizeH="0" baseline="0">
                          <a:ln>
                            <a:noFill/>
                          </a:ln>
                          <a:solidFill>
                            <a:srgbClr val="333333"/>
                          </a:solidFill>
                          <a:effectLst/>
                          <a:latin typeface="Calibri Light"/>
                        </a:rPr>
                        <a:t>La llegada del hombre a la luna en 1969 nunca tuvo lugar y no fue más que una farsa.</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es-ES" sz="2000" dirty="0">
                          <a:solidFill>
                            <a:srgbClr val="333333"/>
                          </a:solidFill>
                          <a:latin typeface="Calibri Light"/>
                        </a:rPr>
                        <a:t>Motivaciones que se le atribuyen a los EEUU:</a:t>
                      </a:r>
                    </a:p>
                    <a:p>
                      <a:pPr marL="457200" indent="-457200">
                        <a:lnSpc>
                          <a:spcPct val="100000"/>
                        </a:lnSpc>
                        <a:spcBef>
                          <a:spcPts val="1200"/>
                        </a:spcBef>
                        <a:buFont typeface="+mj-lt"/>
                        <a:buAutoNum type="arabicPeriod"/>
                      </a:pPr>
                      <a:r>
                        <a:rPr lang="es-ES" sz="2000" dirty="0">
                          <a:solidFill>
                            <a:srgbClr val="333333"/>
                          </a:solidFill>
                          <a:latin typeface="Calibri Light"/>
                        </a:rPr>
                        <a:t>“Victoria tecnológica” en la competición espacial con la Unión Soviética, que había lanzado antes un satélite al espacio con éxito</a:t>
                      </a:r>
                    </a:p>
                    <a:p>
                      <a:pPr marL="457200" indent="-457200">
                        <a:lnSpc>
                          <a:spcPct val="100000"/>
                        </a:lnSpc>
                        <a:spcBef>
                          <a:spcPts val="1200"/>
                        </a:spcBef>
                        <a:buFont typeface="+mj-lt"/>
                        <a:buAutoNum type="arabicPeriod"/>
                      </a:pPr>
                      <a:r>
                        <a:rPr lang="es-ES" sz="2000" dirty="0">
                          <a:solidFill>
                            <a:srgbClr val="333333"/>
                          </a:solidFill>
                          <a:latin typeface="Calibri Light"/>
                        </a:rPr>
                        <a:t>Distracción de la guerra de Vietnam</a:t>
                      </a:r>
                    </a:p>
                    <a:p>
                      <a:pPr marL="457200" indent="-457200">
                        <a:lnSpc>
                          <a:spcPct val="100000"/>
                        </a:lnSpc>
                        <a:spcBef>
                          <a:spcPts val="1200"/>
                        </a:spcBef>
                        <a:buFont typeface="+mj-lt"/>
                        <a:buAutoNum type="arabicPeriod"/>
                      </a:pPr>
                      <a:r>
                        <a:rPr lang="es-ES" sz="2000" dirty="0">
                          <a:solidFill>
                            <a:srgbClr val="333333"/>
                          </a:solidFill>
                          <a:latin typeface="Calibri Light"/>
                        </a:rPr>
                        <a:t>La propia NASA falsificó el alunizaje por temor a recortes presupuestarios del gobierno</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s-ES" sz="3600">
                <a:latin typeface="Calibri Light"/>
              </a:rPr>
              <a:t>Saltar a conclusiones “en acción”</a:t>
            </a:r>
            <a:br>
              <a:rPr lang="es-ES" sz="3600">
                <a:latin typeface="Calibri Light"/>
              </a:rPr>
            </a:br>
            <a:r>
              <a:rPr lang="es-ES">
                <a:latin typeface="Calibri Light"/>
              </a:rPr>
              <a:t>- Leyendas urbanas -</a:t>
            </a:r>
            <a:endParaRPr lang="en-US">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139</a:t>
            </a: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56231473"/>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Group 42"/>
          <p:cNvGraphicFramePr>
            <a:graphicFrameLocks noGrp="1"/>
          </p:cNvGraphicFramePr>
          <p:nvPr>
            <p:extLst>
              <p:ext uri="{D42A27DB-BD31-4B8C-83A1-F6EECF244321}">
                <p14:modId xmlns:p14="http://schemas.microsoft.com/office/powerpoint/2010/main" val="1157545009"/>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Mito</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000000"/>
                          </a:solidFill>
                          <a:effectLst/>
                          <a:latin typeface="Calibri Light"/>
                        </a:rPr>
                        <a:t>A favor y en contra</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“Evidencia”</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1800" b="0" i="0" u="none" strike="noStrike" cap="none" normalizeH="0" baseline="0">
                          <a:ln>
                            <a:noFill/>
                          </a:ln>
                          <a:solidFill>
                            <a:srgbClr val="333333"/>
                          </a:solidFill>
                          <a:effectLst/>
                          <a:latin typeface="Calibri Light"/>
                        </a:rPr>
                        <a:t>La llegada del hombre a la luna en 1969 nunca tuvo lugar y no fue más que una farsa.</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s-ES" sz="1800" b="0" i="0" u="none" strike="noStrike" cap="none" normalizeH="0" baseline="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de-DE" sz="1800" b="1" i="0" u="none" strike="noStrike" cap="none" normalizeH="0" baseline="0">
                          <a:ln>
                            <a:noFill/>
                          </a:ln>
                          <a:solidFill>
                            <a:srgbClr val="333333"/>
                          </a:solidFill>
                          <a:effectLst/>
                          <a:latin typeface="Calibri Light"/>
                        </a:rPr>
                        <a:t>A favor: </a:t>
                      </a:r>
                      <a:r>
                        <a:rPr kumimoji="0" lang="de-DE" sz="1800" b="1" i="0" u="none" strike="noStrike" cap="none" normalizeH="0" baseline="0">
                          <a:ln>
                            <a:noFill/>
                          </a:ln>
                          <a:solidFill>
                            <a:srgbClr val="004992"/>
                          </a:solidFill>
                          <a:effectLst/>
                          <a:latin typeface="Calibri Light"/>
                        </a:rPr>
                        <a:t>???</a:t>
                      </a:r>
                    </a:p>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endParaRPr kumimoji="0" lang="de-DE" sz="1800" b="1" i="0" u="none" strike="noStrike" cap="none" normalizeH="0" baseline="0">
                        <a:ln>
                          <a:noFill/>
                        </a:ln>
                        <a:solidFill>
                          <a:srgbClr val="333333"/>
                        </a:solidFill>
                        <a:effectLst/>
                        <a:latin typeface="Calibri Light"/>
                      </a:endParaRPr>
                    </a:p>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endParaRPr kumimoji="0" lang="de-DE" sz="1800" b="1" i="0" u="none" strike="noStrike" cap="none" normalizeH="0" baseline="0">
                        <a:ln>
                          <a:noFill/>
                        </a:ln>
                        <a:solidFill>
                          <a:srgbClr val="333333"/>
                        </a:solidFill>
                        <a:effectLst/>
                        <a:latin typeface="Calibri Light"/>
                      </a:endParaRPr>
                    </a:p>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endParaRPr kumimoji="0" lang="de-DE" sz="1800" b="1"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s-ES" sz="3600" dirty="0">
                <a:latin typeface="Calibri Light"/>
              </a:rPr>
              <a:t>Saltar a conclusiones “en acción”</a:t>
            </a:r>
            <a:br>
              <a:rPr lang="es-ES" sz="3600" dirty="0">
                <a:latin typeface="Calibri Light"/>
              </a:rPr>
            </a:br>
            <a:r>
              <a:rPr lang="es-ES" dirty="0">
                <a:latin typeface="Calibri Light"/>
              </a:rPr>
              <a:t>- Leyendas urbanas -</a:t>
            </a:r>
            <a:endParaRPr lang="en-US"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140</a:t>
            </a: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49014956"/>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Group 42"/>
          <p:cNvGraphicFramePr>
            <a:graphicFrameLocks noGrp="1"/>
          </p:cNvGraphicFramePr>
          <p:nvPr>
            <p:extLst>
              <p:ext uri="{D42A27DB-BD31-4B8C-83A1-F6EECF244321}">
                <p14:modId xmlns:p14="http://schemas.microsoft.com/office/powerpoint/2010/main" val="3153502548"/>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Mito</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dirty="0">
                          <a:ln>
                            <a:noFill/>
                          </a:ln>
                          <a:solidFill>
                            <a:srgbClr val="000000"/>
                          </a:solidFill>
                          <a:effectLst/>
                          <a:latin typeface="Calibri Light"/>
                        </a:rPr>
                        <a:t>A favor y en contra</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“Evidencia”</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1800" b="0" i="0" u="none" strike="noStrike" cap="none" normalizeH="0" baseline="0">
                          <a:ln>
                            <a:noFill/>
                          </a:ln>
                          <a:solidFill>
                            <a:srgbClr val="333333"/>
                          </a:solidFill>
                          <a:effectLst/>
                          <a:latin typeface="Calibri Light"/>
                        </a:rPr>
                        <a:t>La llegada del hombre a la luna en 1969 nunca tuvo lugar y no fue más que una farsa.</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s-ES" sz="1800" b="0" i="0" u="none" strike="noStrike" cap="none" normalizeH="0" baseline="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mj-lt"/>
                        <a:buNone/>
                        <a:tabLst/>
                      </a:pPr>
                      <a:r>
                        <a:rPr kumimoji="0" lang="es-ES" sz="1800" b="1" i="0" u="none" strike="noStrike" cap="none" normalizeH="0" baseline="0" dirty="0">
                          <a:ln>
                            <a:noFill/>
                          </a:ln>
                          <a:solidFill>
                            <a:srgbClr val="333333"/>
                          </a:solidFill>
                          <a:effectLst/>
                          <a:latin typeface="Calibri Light"/>
                          <a:cs typeface="Times New Roman" pitchFamily="18" charset="0"/>
                        </a:rPr>
                        <a:t>A favor:</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es-ES" sz="1800" b="0" i="0" u="none" strike="noStrike" cap="none" normalizeH="0" baseline="0" dirty="0">
                          <a:ln>
                            <a:noFill/>
                          </a:ln>
                          <a:solidFill>
                            <a:srgbClr val="333333"/>
                          </a:solidFill>
                          <a:effectLst/>
                          <a:latin typeface="Calibri Light"/>
                          <a:cs typeface="Times New Roman" pitchFamily="18" charset="0"/>
                        </a:rPr>
                        <a:t>“Bandera ondeando”: imposible, ya que en la luna no hay atmósfera</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es-ES" sz="1800" b="0" i="0" u="none" strike="noStrike" cap="none" normalizeH="0" baseline="0" dirty="0">
                          <a:ln>
                            <a:noFill/>
                          </a:ln>
                          <a:solidFill>
                            <a:srgbClr val="333333"/>
                          </a:solidFill>
                          <a:effectLst/>
                          <a:latin typeface="Calibri Light"/>
                          <a:cs typeface="Times New Roman" pitchFamily="18" charset="0"/>
                        </a:rPr>
                        <a:t>Las fotos del cielo sin estrellas y las sombras cambiantes apuntan a una grabación de estudio </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es-ES" sz="1800" b="0" i="0" u="none" strike="noStrike" cap="none" normalizeH="0" baseline="0" dirty="0">
                          <a:ln>
                            <a:noFill/>
                          </a:ln>
                          <a:solidFill>
                            <a:srgbClr val="333333"/>
                          </a:solidFill>
                          <a:effectLst/>
                          <a:latin typeface="Calibri Light"/>
                          <a:cs typeface="Times New Roman" pitchFamily="18" charset="0"/>
                        </a:rPr>
                        <a:t>El mensaje de radio de Armstrong: Responde muy rápido a la última frase del presidente Nixon. Una señal de radio necesita más tiempo para ser transmitida desde la tierra que el que empleó Armstrong para responder</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s-ES" sz="3600">
                <a:latin typeface="Calibri Light"/>
              </a:rPr>
              <a:t>Saltar a conclusiones “en acción”</a:t>
            </a:r>
            <a:br>
              <a:rPr lang="es-ES" sz="3600">
                <a:latin typeface="Calibri Light"/>
              </a:rPr>
            </a:br>
            <a:r>
              <a:rPr lang="es-ES">
                <a:latin typeface="Calibri Light"/>
              </a:rPr>
              <a:t>- Leyendas urbanas -</a:t>
            </a:r>
            <a:endParaRPr lang="en-US">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141</a:t>
            </a: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6078103"/>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Group 27"/>
          <p:cNvGraphicFramePr>
            <a:graphicFrameLocks noGrp="1"/>
          </p:cNvGraphicFramePr>
          <p:nvPr>
            <p:extLst>
              <p:ext uri="{D42A27DB-BD31-4B8C-83A1-F6EECF244321}">
                <p14:modId xmlns:p14="http://schemas.microsoft.com/office/powerpoint/2010/main" val="1059679638"/>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Mito</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000000"/>
                          </a:solidFill>
                          <a:effectLst/>
                          <a:latin typeface="Calibri Light"/>
                        </a:rPr>
                        <a:t>A favor y en contra</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“Evidencia”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1800" b="0" i="0" u="none" strike="noStrike" cap="none" normalizeH="0" baseline="0">
                          <a:ln>
                            <a:noFill/>
                          </a:ln>
                          <a:solidFill>
                            <a:srgbClr val="333333"/>
                          </a:solidFill>
                          <a:effectLst/>
                          <a:latin typeface="Calibri Light"/>
                        </a:rPr>
                        <a:t>La llegada del hombre a la luna en 1969 nunca tuvo lugar y no fue más que una farsa.</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de-DE" sz="1800" b="1" i="0" u="none" strike="noStrike" cap="none" normalizeH="0" baseline="0">
                          <a:ln>
                            <a:noFill/>
                          </a:ln>
                          <a:solidFill>
                            <a:srgbClr val="333333"/>
                          </a:solidFill>
                          <a:effectLst/>
                          <a:latin typeface="Calibri Light"/>
                        </a:rPr>
                        <a:t>En contra: </a:t>
                      </a:r>
                      <a:r>
                        <a:rPr kumimoji="0" lang="de-DE" sz="1800" b="1" i="0" u="none" strike="noStrike" cap="none" normalizeH="0" baseline="0">
                          <a:ln>
                            <a:noFill/>
                          </a:ln>
                          <a:solidFill>
                            <a:srgbClr val="004992"/>
                          </a:solidFill>
                          <a:effectLst/>
                          <a:latin typeface="Calibri Light"/>
                        </a:rPr>
                        <a:t>???</a:t>
                      </a:r>
                    </a:p>
                    <a:p>
                      <a:pPr marL="533400" marR="0" lvl="0" indent="-533400" algn="l" defTabSz="914400" rtl="0" eaLnBrk="1" fontAlgn="base" latinLnBrk="0" hangingPunct="1">
                        <a:lnSpc>
                          <a:spcPct val="100000"/>
                        </a:lnSpc>
                        <a:spcBef>
                          <a:spcPct val="20000"/>
                        </a:spcBef>
                        <a:spcAft>
                          <a:spcPct val="0"/>
                        </a:spcAft>
                        <a:buClr>
                          <a:srgbClr val="006699"/>
                        </a:buClr>
                        <a:buSzTx/>
                        <a:buFontTx/>
                        <a:buAutoNum type="arabicPeriod"/>
                        <a:tabLst/>
                      </a:pP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s-ES" sz="3600">
                <a:latin typeface="Calibri Light"/>
              </a:rPr>
              <a:t>Saltar a conclusiones “en acción”</a:t>
            </a:r>
            <a:br>
              <a:rPr lang="es-ES" sz="3600">
                <a:latin typeface="Calibri Light"/>
              </a:rPr>
            </a:br>
            <a:r>
              <a:rPr lang="es-ES">
                <a:latin typeface="Calibri Light"/>
              </a:rPr>
              <a:t>- Leyendas urbanas -</a:t>
            </a:r>
            <a:endParaRPr lang="en-US">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142</a:t>
            </a: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5869527"/>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Group 27"/>
          <p:cNvGraphicFramePr>
            <a:graphicFrameLocks noGrp="1"/>
          </p:cNvGraphicFramePr>
          <p:nvPr>
            <p:extLst>
              <p:ext uri="{D42A27DB-BD31-4B8C-83A1-F6EECF244321}">
                <p14:modId xmlns:p14="http://schemas.microsoft.com/office/powerpoint/2010/main" val="1117356321"/>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Mito</a:t>
                      </a:r>
                      <a:endParaRPr kumimoji="0" lang="de-DE" sz="2000" b="0" i="0" u="none" strike="noStrike" cap="none" normalizeH="0" baseline="0" dirty="0">
                        <a:ln>
                          <a:noFill/>
                        </a:ln>
                        <a:solidFill>
                          <a:srgbClr val="000000"/>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000000"/>
                          </a:solidFill>
                          <a:effectLst/>
                          <a:latin typeface="Calibri Light"/>
                        </a:rPr>
                        <a:t>A favor y en contra</a:t>
                      </a:r>
                      <a:endParaRPr kumimoji="0" lang="de-DE" sz="2000" b="0" i="0" u="none" strike="noStrike" cap="none" normalizeH="0" baseline="0" dirty="0">
                        <a:ln>
                          <a:noFill/>
                        </a:ln>
                        <a:solidFill>
                          <a:srgbClr val="000000"/>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“Evidencia”</a:t>
                      </a:r>
                      <a:endParaRPr kumimoji="0" lang="de-DE" sz="2000" b="0" i="0" u="none" strike="noStrike" cap="none" normalizeH="0" baseline="0" dirty="0">
                        <a:ln>
                          <a:noFill/>
                        </a:ln>
                        <a:solidFill>
                          <a:srgbClr val="000000"/>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1800" b="0" i="0" u="none" strike="noStrike" cap="none" normalizeH="0" baseline="0">
                          <a:ln>
                            <a:noFill/>
                          </a:ln>
                          <a:solidFill>
                            <a:srgbClr val="333333"/>
                          </a:solidFill>
                          <a:effectLst/>
                          <a:latin typeface="Calibri Light"/>
                        </a:rPr>
                        <a:t>La llegada del hombre a la luna en 1969 nunca tuvo lugar y no fue más que una farsa.</a:t>
                      </a:r>
                      <a:endParaRPr kumimoji="0" lang="de-DE" sz="18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es-ES" sz="1800" b="1" dirty="0">
                          <a:latin typeface="Calibri Light"/>
                        </a:rPr>
                        <a:t>En contra:</a:t>
                      </a:r>
                    </a:p>
                    <a:p>
                      <a:pPr marL="342900" indent="-342900">
                        <a:lnSpc>
                          <a:spcPct val="100000"/>
                        </a:lnSpc>
                        <a:spcBef>
                          <a:spcPts val="1200"/>
                        </a:spcBef>
                        <a:buFont typeface="+mj-lt"/>
                        <a:buAutoNum type="arabicPeriod"/>
                      </a:pPr>
                      <a:r>
                        <a:rPr lang="es-ES" sz="1800" b="0" dirty="0">
                          <a:latin typeface="Calibri Light"/>
                        </a:rPr>
                        <a:t>El efecto de la bandera ondeando se creó clavando el asta en la superficie lunar y con un mástil superior horizontal </a:t>
                      </a:r>
                    </a:p>
                    <a:p>
                      <a:pPr marL="342900" indent="-342900">
                        <a:lnSpc>
                          <a:spcPct val="100000"/>
                        </a:lnSpc>
                        <a:spcBef>
                          <a:spcPts val="1200"/>
                        </a:spcBef>
                        <a:buFont typeface="+mj-lt"/>
                        <a:buAutoNum type="arabicPeriod"/>
                      </a:pPr>
                      <a:r>
                        <a:rPr lang="es-ES" sz="1800" b="0" dirty="0">
                          <a:latin typeface="Calibri Light"/>
                        </a:rPr>
                        <a:t>Las fotografías nocturnas no pueden capturar las luces débiles por los tiempos de </a:t>
                      </a:r>
                      <a:r>
                        <a:rPr lang="es-ES" sz="1800" b="0">
                          <a:latin typeface="Calibri Light"/>
                        </a:rPr>
                        <a:t>exposición </a:t>
                      </a:r>
                      <a:r>
                        <a:rPr lang="es-ES" sz="1800" b="0">
                          <a:latin typeface="Times New Roman"/>
                        </a:rPr>
                        <a:t>→</a:t>
                      </a:r>
                      <a:r>
                        <a:rPr lang="es-ES" sz="1800" b="0">
                          <a:latin typeface="Calibri Light"/>
                        </a:rPr>
                        <a:t> </a:t>
                      </a:r>
                      <a:r>
                        <a:rPr lang="es-ES" sz="1800" b="0" dirty="0">
                          <a:latin typeface="Calibri Light"/>
                        </a:rPr>
                        <a:t>ausencia de estrellas</a:t>
                      </a:r>
                    </a:p>
                    <a:p>
                      <a:pPr marL="342900" indent="-342900">
                        <a:lnSpc>
                          <a:spcPct val="100000"/>
                        </a:lnSpc>
                        <a:spcBef>
                          <a:spcPts val="1200"/>
                        </a:spcBef>
                        <a:buFont typeface="+mj-lt"/>
                        <a:buAutoNum type="arabicPeriod"/>
                      </a:pPr>
                      <a:r>
                        <a:rPr lang="es-ES" sz="1800" b="0" dirty="0">
                          <a:latin typeface="Calibri Light"/>
                        </a:rPr>
                        <a:t>Las sombras cambiantes están causadas por la superficie desigual de la luna</a:t>
                      </a:r>
                    </a:p>
                    <a:p>
                      <a:pPr marL="342900" indent="-342900">
                        <a:lnSpc>
                          <a:spcPct val="100000"/>
                        </a:lnSpc>
                        <a:spcBef>
                          <a:spcPts val="1200"/>
                        </a:spcBef>
                        <a:buFont typeface="+mj-lt"/>
                        <a:buAutoNum type="arabicPeriod"/>
                      </a:pPr>
                      <a:r>
                        <a:rPr lang="es-ES" sz="1800" b="0" dirty="0">
                          <a:latin typeface="Calibri Light"/>
                        </a:rPr>
                        <a:t>La entrevista había sido editada para cubrir el retardo original en el diálogo entre Nixon y Armstrong </a:t>
                      </a:r>
                      <a:endParaRPr lang="en-US" sz="1800" b="0" dirty="0">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s-ES" sz="3600">
                <a:latin typeface="Calibri Light"/>
              </a:rPr>
              <a:t>Saltar a conclusiones “en acción”</a:t>
            </a:r>
            <a:br>
              <a:rPr lang="es-ES" sz="3600">
                <a:latin typeface="Calibri Light"/>
              </a:rPr>
            </a:br>
            <a:r>
              <a:rPr lang="es-ES">
                <a:latin typeface="Calibri Light"/>
              </a:rPr>
              <a:t>- Leyendas urbanas -</a:t>
            </a:r>
            <a:endParaRPr lang="en-US">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143</a:t>
            </a: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53610304"/>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s-ES" sz="3600" dirty="0">
                <a:latin typeface="Calibri Light"/>
              </a:rPr>
              <a:t>Saltar a conclusiones “en acción”</a:t>
            </a:r>
            <a:br>
              <a:rPr lang="es-ES" sz="3600" dirty="0">
                <a:latin typeface="Calibri Light"/>
              </a:rPr>
            </a:br>
            <a:r>
              <a:rPr lang="es-ES" dirty="0">
                <a:latin typeface="Calibri Light"/>
              </a:rPr>
              <a:t>- Leyendas urbanas -</a:t>
            </a:r>
            <a:endParaRPr lang="en-US"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4" name="Slide Number Placeholder 3"/>
          <p:cNvSpPr>
            <a:spLocks noGrp="1"/>
          </p:cNvSpPr>
          <p:nvPr>
            <p:ph type="sldNum" sz="quarter" idx="12"/>
          </p:nvPr>
        </p:nvSpPr>
        <p:spPr/>
        <p:txBody>
          <a:bodyPr/>
          <a:lstStyle/>
          <a:p>
            <a:r>
              <a:rPr lang="de-DE" altLang="de-DE">
                <a:latin typeface="Calibri Light"/>
              </a:rPr>
              <a:t>144</a:t>
            </a:r>
          </a:p>
        </p:txBody>
      </p:sp>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6193" y="3600126"/>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Caption_14"/>
          <p:cNvSpPr txBox="1">
            <a:spLocks noChangeArrowheads="1"/>
          </p:cNvSpPr>
          <p:nvPr/>
        </p:nvSpPr>
        <p:spPr bwMode="auto">
          <a:xfrm>
            <a:off x="4138971" y="5124758"/>
            <a:ext cx="760998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200" dirty="0">
                <a:latin typeface="+mj-lt"/>
              </a:rPr>
              <a:t>Fuente: German television station ZDF: “Vorsicht Verschwörung” [Beware conspiracy] </a:t>
            </a:r>
          </a:p>
        </p:txBody>
      </p:sp>
      <p:sp>
        <p:nvSpPr>
          <p:cNvPr id="13" name="Text Box 3"/>
          <p:cNvSpPr txBox="1">
            <a:spLocks noChangeArrowheads="1"/>
          </p:cNvSpPr>
          <p:nvPr/>
        </p:nvSpPr>
        <p:spPr bwMode="auto">
          <a:xfrm>
            <a:off x="408955" y="2312440"/>
            <a:ext cx="11376000" cy="769441"/>
          </a:xfrm>
          <a:prstGeom prst="rect">
            <a:avLst/>
          </a:prstGeom>
          <a:noFill/>
          <a:ln w="9525">
            <a:noFill/>
            <a:miter lim="800000"/>
            <a:headEnd/>
            <a:tailEnd/>
          </a:ln>
        </p:spPr>
        <p:txBody>
          <a:bodyPr>
            <a:spAutoFit/>
          </a:bodyPr>
          <a:lstStyle/>
          <a:p>
            <a:pPr fontAlgn="base">
              <a:spcBef>
                <a:spcPct val="0"/>
              </a:spcBef>
              <a:spcAft>
                <a:spcPct val="0"/>
              </a:spcAft>
              <a:defRPr/>
            </a:pPr>
            <a:r>
              <a:rPr lang="es-ES" sz="2200">
                <a:solidFill>
                  <a:srgbClr val="000000"/>
                </a:solidFill>
                <a:latin typeface="Calibri Light"/>
                <a:ea typeface="ＭＳ Ｐゴシック" panose="020B0600070205080204" pitchFamily="34" charset="-128"/>
              </a:rPr>
              <a:t>¿Fue la llegada del hombre a la luna un engaño </a:t>
            </a:r>
          </a:p>
          <a:p>
            <a:pPr fontAlgn="base">
              <a:spcBef>
                <a:spcPct val="0"/>
              </a:spcBef>
              <a:spcAft>
                <a:spcPct val="0"/>
              </a:spcAft>
              <a:defRPr/>
            </a:pPr>
            <a:r>
              <a:rPr lang="es-ES" sz="2200">
                <a:solidFill>
                  <a:srgbClr val="000000"/>
                </a:solidFill>
                <a:latin typeface="Calibri Light"/>
                <a:ea typeface="ＭＳ Ｐゴシック" panose="020B0600070205080204" pitchFamily="34" charset="-128"/>
              </a:rPr>
              <a:t>del gobierno de los EEUU? </a:t>
            </a:r>
            <a:endParaRPr lang="de-DE" sz="2200" dirty="0">
              <a:solidFill>
                <a:srgbClr val="000000"/>
              </a:solidFill>
              <a:latin typeface="Calibri Light"/>
              <a:ea typeface="ＭＳ Ｐゴシック" panose="020B0600070205080204" pitchFamily="34" charset="-128"/>
            </a:endParaRPr>
          </a:p>
        </p:txBody>
      </p:sp>
      <p:sp>
        <p:nvSpPr>
          <p:cNvPr id="14" name="Rectangle 13"/>
          <p:cNvSpPr/>
          <p:nvPr/>
        </p:nvSpPr>
        <p:spPr>
          <a:xfrm>
            <a:off x="408955" y="2649106"/>
            <a:ext cx="11376000" cy="707886"/>
          </a:xfrm>
          <a:prstGeom prst="rect">
            <a:avLst/>
          </a:prstGeom>
        </p:spPr>
        <p:txBody>
          <a:bodyPr wrap="none">
            <a:noAutofit/>
          </a:bodyPr>
          <a:lstStyle/>
          <a:p>
            <a:pPr algn="ctr">
              <a:spcBef>
                <a:spcPts val="0"/>
              </a:spcBef>
            </a:pPr>
            <a:r>
              <a:rPr lang="de-DE" altLang="de-DE" sz="4000">
                <a:solidFill>
                  <a:srgbClr val="FF0000"/>
                </a:solidFill>
                <a:latin typeface="Calibri Light"/>
              </a:rPr>
              <a:t>No! </a:t>
            </a:r>
            <a:endParaRPr lang="de-DE" altLang="de-DE" sz="4000" dirty="0">
              <a:latin typeface="Calibri Light"/>
            </a:endParaRPr>
          </a:p>
        </p:txBody>
      </p:sp>
      <p:sp>
        <p:nvSpPr>
          <p:cNvPr id="15" name="Text Box 8"/>
          <p:cNvSpPr txBox="1">
            <a:spLocks noChangeArrowheads="1"/>
          </p:cNvSpPr>
          <p:nvPr/>
        </p:nvSpPr>
        <p:spPr bwMode="auto">
          <a:xfrm>
            <a:off x="4138971" y="3496940"/>
            <a:ext cx="7609984" cy="16278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lnSpc>
                <a:spcPct val="105000"/>
              </a:lnSpc>
              <a:spcBef>
                <a:spcPts val="1999"/>
              </a:spcBef>
              <a:buClrTx/>
              <a:buFontTx/>
              <a:buNone/>
            </a:pPr>
            <a:r>
              <a:rPr lang="es-ES" altLang="de-DE" sz="2400">
                <a:latin typeface="Calibri Light"/>
              </a:rPr>
              <a:t>Director Roland Emmerich (Independence Day):</a:t>
            </a:r>
            <a:br>
              <a:rPr lang="es-ES" altLang="de-DE" sz="2400">
                <a:latin typeface="Calibri Light"/>
              </a:rPr>
            </a:br>
            <a:r>
              <a:rPr lang="es-ES" altLang="de-DE" sz="2400">
                <a:latin typeface="Calibri Light"/>
              </a:rPr>
              <a:t>“La llegada a la luna […] era demasiado buena. Tal cosa era imposible de lograr en los años 60. Incluso con tecnología como la de hoy en dia plantearía problemas.”</a:t>
            </a:r>
            <a:endParaRPr lang="de-DE" altLang="de-DE" sz="2400" i="1" dirty="0">
              <a:latin typeface="Calibri Light"/>
            </a:endParaRPr>
          </a:p>
        </p:txBody>
      </p:sp>
    </p:spTree>
    <p:extLst>
      <p:ext uri="{BB962C8B-B14F-4D97-AF65-F5344CB8AC3E}">
        <p14:creationId xmlns:p14="http://schemas.microsoft.com/office/powerpoint/2010/main" val="2280905830"/>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s-ES" sz="3600">
                <a:latin typeface="Calibri Light"/>
              </a:rPr>
              <a:t>¿Cómo surgen esta leyenda urbana y otras teorías conspiratorias?</a:t>
            </a:r>
            <a:endParaRPr lang="en-US" sz="3600">
              <a:latin typeface="Calibri Light"/>
            </a:endParaRPr>
          </a:p>
        </p:txBody>
      </p:sp>
      <p:sp>
        <p:nvSpPr>
          <p:cNvPr id="4" name="Content Placeholder 3"/>
          <p:cNvSpPr>
            <a:spLocks noGrp="1"/>
          </p:cNvSpPr>
          <p:nvPr>
            <p:ph idx="1"/>
          </p:nvPr>
        </p:nvSpPr>
        <p:spPr/>
        <p:txBody>
          <a:bodyPr/>
          <a:lstStyle/>
          <a:p>
            <a:pPr>
              <a:buClr>
                <a:srgbClr val="000000"/>
              </a:buClr>
            </a:pPr>
            <a:r>
              <a:rPr lang="de-DE" sz="2400" dirty="0">
                <a:solidFill>
                  <a:schemeClr val="tx1"/>
                </a:solidFill>
                <a:latin typeface="Calibri Light"/>
                <a:ea typeface="MS PGothic" panose="020B0600070205080204" pitchFamily="34" charset="-128"/>
              </a:rPr>
              <a:t>???</a:t>
            </a:r>
            <a:endParaRPr lang="en-US" sz="2400" dirty="0">
              <a:solidFill>
                <a:schemeClr val="tx1"/>
              </a:solidFill>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5" name="Slide Number Placeholder 4"/>
          <p:cNvSpPr>
            <a:spLocks noGrp="1"/>
          </p:cNvSpPr>
          <p:nvPr>
            <p:ph type="sldNum" sz="quarter" idx="12"/>
          </p:nvPr>
        </p:nvSpPr>
        <p:spPr/>
        <p:txBody>
          <a:bodyPr/>
          <a:lstStyle/>
          <a:p>
            <a:r>
              <a:rPr lang="de-DE" altLang="de-DE">
                <a:latin typeface="Calibri Light"/>
              </a:rPr>
              <a:t>145</a:t>
            </a:r>
          </a:p>
        </p:txBody>
      </p:sp>
    </p:spTree>
    <p:extLst>
      <p:ext uri="{BB962C8B-B14F-4D97-AF65-F5344CB8AC3E}">
        <p14:creationId xmlns:p14="http://schemas.microsoft.com/office/powerpoint/2010/main" val="3099767863"/>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s-ES" sz="3600" dirty="0">
                <a:latin typeface="Calibri Light"/>
              </a:rPr>
              <a:t>¿Cómo surgen esta leyenda urbana y otras teorías conspiratorias?</a:t>
            </a:r>
            <a:endParaRPr lang="en-US" sz="3600" dirty="0">
              <a:latin typeface="Calibri Light"/>
            </a:endParaRPr>
          </a:p>
        </p:txBody>
      </p:sp>
      <p:sp>
        <p:nvSpPr>
          <p:cNvPr id="4" name="Content Placeholder 3"/>
          <p:cNvSpPr>
            <a:spLocks noGrp="1"/>
          </p:cNvSpPr>
          <p:nvPr>
            <p:ph idx="1"/>
          </p:nvPr>
        </p:nvSpPr>
        <p:spPr/>
        <p:txBody>
          <a:bodyPr/>
          <a:lstStyle/>
          <a:p>
            <a:pPr marL="342900" lvl="0" indent="-342900" defTabSz="914400" fontAlgn="base">
              <a:buClr>
                <a:srgbClr val="000000"/>
              </a:buClr>
              <a:buFont typeface="WingDings"/>
              <a:buChar char=""/>
              <a:defRPr/>
            </a:pPr>
            <a:r>
              <a:rPr lang="es-ES" sz="2400" dirty="0">
                <a:solidFill>
                  <a:srgbClr val="333333"/>
                </a:solidFill>
                <a:latin typeface="Calibri Light"/>
                <a:ea typeface="MS PGothic" panose="020B0600070205080204" pitchFamily="34" charset="-128"/>
              </a:rPr>
              <a:t>A menudo son más emocionantes que la realidad. </a:t>
            </a:r>
          </a:p>
          <a:p>
            <a:pPr marL="342900" lvl="0" indent="-342900" defTabSz="914400" fontAlgn="base">
              <a:buClr>
                <a:srgbClr val="000000"/>
              </a:buClr>
              <a:buFont typeface="WingDings"/>
              <a:buChar char=""/>
              <a:defRPr/>
            </a:pPr>
            <a:r>
              <a:rPr lang="es-ES" sz="2400" dirty="0">
                <a:solidFill>
                  <a:srgbClr val="333333"/>
                </a:solidFill>
                <a:latin typeface="Calibri Light"/>
                <a:ea typeface="MS PGothic" panose="020B0600070205080204" pitchFamily="34" charset="-128"/>
              </a:rPr>
              <a:t>Se basan en información que es difícil de comprobar y la gente lo cree </a:t>
            </a:r>
            <a:r>
              <a:rPr lang="es-ES" sz="2400" dirty="0" err="1">
                <a:solidFill>
                  <a:srgbClr val="333333"/>
                </a:solidFill>
                <a:latin typeface="Calibri Light"/>
                <a:ea typeface="MS PGothic" panose="020B0600070205080204" pitchFamily="34" charset="-128"/>
              </a:rPr>
              <a:t>fácilemente</a:t>
            </a:r>
            <a:r>
              <a:rPr lang="es-ES" sz="2400" dirty="0">
                <a:solidFill>
                  <a:srgbClr val="333333"/>
                </a:solidFill>
                <a:latin typeface="Calibri Light"/>
                <a:ea typeface="MS PGothic" panose="020B0600070205080204" pitchFamily="34" charset="-128"/>
              </a:rPr>
              <a:t> (ej. el ondear de la bandera sugiere que las fotos fueron tomadas en la tierra).</a:t>
            </a:r>
          </a:p>
          <a:p>
            <a:pPr marL="342900" lvl="0" indent="-342900" defTabSz="914400" fontAlgn="base">
              <a:buClr>
                <a:srgbClr val="000000"/>
              </a:buClr>
              <a:buFont typeface="WingDings"/>
              <a:buChar char=""/>
              <a:defRPr/>
            </a:pPr>
            <a:r>
              <a:rPr lang="es-ES" sz="2400" dirty="0">
                <a:solidFill>
                  <a:srgbClr val="333333"/>
                </a:solidFill>
                <a:latin typeface="Calibri Light"/>
                <a:ea typeface="MS PGothic" panose="020B0600070205080204" pitchFamily="34" charset="-128"/>
              </a:rPr>
              <a:t>Se ocultan explicaciones alternativas (ej. el cielo sin estrellas se puede explicar por la limitaciones técnicas de las fotografías nocturnas).</a:t>
            </a:r>
          </a:p>
          <a:p>
            <a:pPr marL="342900" lvl="0" indent="-342900" defTabSz="914400" fontAlgn="base">
              <a:buClr>
                <a:srgbClr val="000000"/>
              </a:buClr>
              <a:buFont typeface="WingDings"/>
              <a:buChar char=""/>
              <a:defRPr/>
            </a:pPr>
            <a:r>
              <a:rPr lang="es-ES" sz="2400" dirty="0">
                <a:solidFill>
                  <a:srgbClr val="333333"/>
                </a:solidFill>
                <a:latin typeface="Calibri Light"/>
                <a:ea typeface="MS PGothic" panose="020B0600070205080204" pitchFamily="34" charset="-128"/>
              </a:rPr>
              <a:t>Las leyendas urbanas toman hechos sacados de contexto y los ponen al límite. </a:t>
            </a:r>
            <a:endParaRPr lang="en-US"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Entrenamiento Metacognitivo 2 - Saltar a Conclusiones, Primera Parte</a:t>
            </a:r>
          </a:p>
        </p:txBody>
      </p:sp>
      <p:sp>
        <p:nvSpPr>
          <p:cNvPr id="5" name="Slide Number Placeholder 4"/>
          <p:cNvSpPr>
            <a:spLocks noGrp="1"/>
          </p:cNvSpPr>
          <p:nvPr>
            <p:ph type="sldNum" sz="quarter" idx="12"/>
          </p:nvPr>
        </p:nvSpPr>
        <p:spPr/>
        <p:txBody>
          <a:bodyPr/>
          <a:lstStyle/>
          <a:p>
            <a:r>
              <a:rPr lang="de-DE" altLang="de-DE">
                <a:latin typeface="Calibri Light"/>
              </a:rPr>
              <a:t>146</a:t>
            </a:r>
          </a:p>
        </p:txBody>
      </p:sp>
    </p:spTree>
    <p:extLst>
      <p:ext uri="{BB962C8B-B14F-4D97-AF65-F5344CB8AC3E}">
        <p14:creationId xmlns:p14="http://schemas.microsoft.com/office/powerpoint/2010/main" val="1617292910"/>
      </p:ext>
    </p:extLst>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2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4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4.xml><?xml version="1.0" encoding="utf-8"?>
<a:theme xmlns:a="http://schemas.openxmlformats.org/drawingml/2006/main" name="Tema de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Tema de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4</TotalTime>
  <Words>7506</Words>
  <Application>Microsoft Office PowerPoint</Application>
  <PresentationFormat>Custom</PresentationFormat>
  <Paragraphs>1234</Paragraphs>
  <Slides>136</Slides>
  <Notes>134</Notes>
  <HiddenSlides>0</HiddenSlides>
  <MMClips>0</MMClips>
  <ScaleCrop>false</ScaleCrop>
  <HeadingPairs>
    <vt:vector size="6" baseType="variant">
      <vt:variant>
        <vt:lpstr>Fonts Used</vt:lpstr>
      </vt:variant>
      <vt:variant>
        <vt:i4>8</vt:i4>
      </vt:variant>
      <vt:variant>
        <vt:lpstr>Theme</vt:lpstr>
      </vt:variant>
      <vt:variant>
        <vt:i4>3</vt:i4>
      </vt:variant>
      <vt:variant>
        <vt:lpstr>Slide Titles</vt:lpstr>
      </vt:variant>
      <vt:variant>
        <vt:i4>136</vt:i4>
      </vt:variant>
    </vt:vector>
  </HeadingPairs>
  <TitlesOfParts>
    <vt:vector size="147" baseType="lpstr">
      <vt:lpstr>MS PGothic</vt:lpstr>
      <vt:lpstr>Arial</vt:lpstr>
      <vt:lpstr>Calibri</vt:lpstr>
      <vt:lpstr>Calibri Light</vt:lpstr>
      <vt:lpstr>Symbol</vt:lpstr>
      <vt:lpstr>Times New Roman</vt:lpstr>
      <vt:lpstr>Verdana</vt:lpstr>
      <vt:lpstr>WingDings</vt:lpstr>
      <vt:lpstr>UKE_PPT-Vorlage_16zu9</vt:lpstr>
      <vt:lpstr>2_UKE_PPT-Vorlage_16zu9</vt:lpstr>
      <vt:lpstr>4_UKE_PPT-Vorlage_16zu9</vt:lpstr>
      <vt:lpstr>EMC 2 B – Saltar a Conclusiones, Primera Parte</vt:lpstr>
      <vt:lpstr>Saltar a Conclusiones</vt:lpstr>
      <vt:lpstr>Saltar a Conclusiones</vt:lpstr>
      <vt:lpstr>Saltar a Conclusiones</vt:lpstr>
      <vt:lpstr>Saltar a Conclusiones</vt:lpstr>
      <vt:lpstr>Saltar a Conclusiones</vt:lpstr>
      <vt:lpstr>Inferencias sin tener el 100% de las pruebas</vt:lpstr>
      <vt:lpstr>Inferencias sin tener el 100% de las pruebas</vt:lpstr>
      <vt:lpstr>Inferencias sin tener el 100% de las pruebas</vt:lpstr>
      <vt:lpstr>Saltar a Conclusiones: En Acción</vt:lpstr>
      <vt:lpstr>Saltar a Conclusiones: En Acción</vt:lpstr>
      <vt:lpstr>Saltar a Conclusiones: En Acción</vt:lpstr>
      <vt:lpstr>¿Hay pistas en los billetes de un dólar que hagan pensar en sociedades secretas infiltradas en los EEUU?  - Mitos Modernos -</vt:lpstr>
      <vt:lpstr>Razonamiento prematuro en acción  ¿Hay pistas en los billetes de un dólar que hagan pensar en sociedades secretas infiltradas en los EEUU? </vt:lpstr>
      <vt:lpstr>Razonamiento prematuro en acción  ¿Hay pistas en los billetes de un dólar que hagan pensar en sociedades secretas infiltradas en los EEUU? </vt:lpstr>
      <vt:lpstr>Razonamiento prematuro - Mitos Modernos -</vt:lpstr>
      <vt:lpstr>¿Cómo surgen estas teorías de conspiración?</vt:lpstr>
      <vt:lpstr>¿Cómo surgen estas teorías de conspiración?</vt:lpstr>
      <vt:lpstr>¿Cómo surgen estas teorías de conspiración?</vt:lpstr>
      <vt:lpstr>¿Qué relevancia tiene esto?</vt:lpstr>
      <vt:lpstr>¿Qué relevancia tiene esto?</vt:lpstr>
      <vt:lpstr>A continuación les mostramos como el saltar a conclusiones puede producir errores de interpretación durante la psicosis. </vt:lpstr>
      <vt:lpstr>Conjunto de Tareas 1:</vt:lpstr>
      <vt:lpstr>Conjunto de Tareas 1:</vt:lpstr>
      <vt:lpstr>Conjunto de Tareas 1:</vt:lpstr>
      <vt:lpstr>Dibujo 1</vt:lpstr>
      <vt:lpstr>¿Qué podría estar representado en esta imagen?</vt:lpstr>
      <vt:lpstr>¿Qué podría estar representado en esta imagen?</vt:lpstr>
      <vt:lpstr>¿Qué podría estar representado en esta imagen?</vt:lpstr>
      <vt:lpstr>¿Qué podría estar representado en esta imagen?</vt:lpstr>
      <vt:lpstr>¿Qué podría estar representado en esta imagen?</vt:lpstr>
      <vt:lpstr>¿Qué podría estar representado en esta imagen?</vt:lpstr>
      <vt:lpstr>¿Qué podría estar representado en esta imagen?</vt:lpstr>
      <vt:lpstr>¿Qué podría estar representado en esta imagen?</vt:lpstr>
      <vt:lpstr>¿Qué podría estar representado en esta imagen?</vt:lpstr>
      <vt:lpstr>Dibujo 2</vt:lpstr>
      <vt:lpstr>¿Qué podría estar representado en esta imagen?</vt:lpstr>
      <vt:lpstr>¿Qué podría estar representado en esta imagen?</vt:lpstr>
      <vt:lpstr>¿Qué podría estar representado en esta imagen?</vt:lpstr>
      <vt:lpstr>¿Qué podría estar representado en esta imagen?</vt:lpstr>
      <vt:lpstr>¿Qué podría estar representado en esta imagen?</vt:lpstr>
      <vt:lpstr>¿Qué podría estar representado en esta imagen?</vt:lpstr>
      <vt:lpstr>¿Qué podría estar representado en esta imagen?</vt:lpstr>
      <vt:lpstr>¿Qué podría estar representado en esta imagen?</vt:lpstr>
      <vt:lpstr>Dibujo 3</vt:lpstr>
      <vt:lpstr>¿Qué podría estar representado en esta imagen?</vt:lpstr>
      <vt:lpstr>¿Qué podría estar representado en esta imagen?</vt:lpstr>
      <vt:lpstr>¿Qué podría estar representado en esta imagen?</vt:lpstr>
      <vt:lpstr>¿Qué podría estar representado en esta imagen?</vt:lpstr>
      <vt:lpstr>¿Qué podría estar representado en esta imagen?</vt:lpstr>
      <vt:lpstr>¿Qué podría estar representado en esta imagen?</vt:lpstr>
      <vt:lpstr>¿Qué podría estar representado en esta imagen?</vt:lpstr>
      <vt:lpstr>¿Qué podría estar representado en esta imagen?</vt:lpstr>
      <vt:lpstr>¿Qué podría estar representado en esta imagen?</vt:lpstr>
      <vt:lpstr>Dibujo 4</vt:lpstr>
      <vt:lpstr>¿Qué podría estar representado en esta imagen?</vt:lpstr>
      <vt:lpstr>¿Qué podría estar representado en esta imagen?</vt:lpstr>
      <vt:lpstr>¿Qué podría estar representado en esta imagen?</vt:lpstr>
      <vt:lpstr>¿Qué podría estar representado en esta imagen?</vt:lpstr>
      <vt:lpstr>¿Qué podría estar representado en esta imagen?</vt:lpstr>
      <vt:lpstr>¿Qué podría estar representado en esta imagen?</vt:lpstr>
      <vt:lpstr>¿Qué podría estar representado en esta imagen?</vt:lpstr>
      <vt:lpstr>¿Qué podría estar representado en esta imagen?</vt:lpstr>
      <vt:lpstr>¿Qué podría estar representado en esta imagen?</vt:lpstr>
      <vt:lpstr>Opcional: Videoclip</vt:lpstr>
      <vt:lpstr>Dibujo 5</vt:lpstr>
      <vt:lpstr>¿Qué podría estar representado en esta imagen?</vt:lpstr>
      <vt:lpstr>¿Qué podría estar representado en esta imagen?</vt:lpstr>
      <vt:lpstr>¿Qué podría estar representado en esta imagen?</vt:lpstr>
      <vt:lpstr>¿Qué podría estar representado en esta imagen?</vt:lpstr>
      <vt:lpstr>¿Qué podría estar representado en esta imagen?</vt:lpstr>
      <vt:lpstr>¿Qué podría estar representado en esta imagen?</vt:lpstr>
      <vt:lpstr>¿Qué podría estar representado en esta imagen?</vt:lpstr>
      <vt:lpstr>¿Qué podría estar representado en esta imagen?</vt:lpstr>
      <vt:lpstr>¿Qué podría estar representado en esta imagen?</vt:lpstr>
      <vt:lpstr>Dibujo 6</vt:lpstr>
      <vt:lpstr>¿Qué podría estar representado en esta imagen?</vt:lpstr>
      <vt:lpstr>¿Qué podría estar representado en esta imagen?</vt:lpstr>
      <vt:lpstr>¿Qué podría estar representado en esta imagen?</vt:lpstr>
      <vt:lpstr>¿Qué podría estar representado en esta imagen?</vt:lpstr>
      <vt:lpstr>¿Qué podría estar representado en esta imagen?</vt:lpstr>
      <vt:lpstr>¿Qué podría estar representado en esta imagen?</vt:lpstr>
      <vt:lpstr>¿Qué podría estar representado en esta imagen?</vt:lpstr>
      <vt:lpstr>¿Qué podría estar representado en esta imagen?</vt:lpstr>
      <vt:lpstr>Dibujo 7</vt:lpstr>
      <vt:lpstr>¿Qué podría estar representado en esta imagen?</vt:lpstr>
      <vt:lpstr>¿Qué podría estar representado en esta imagen?</vt:lpstr>
      <vt:lpstr>¿Qué podría estar representado en esta imagen?</vt:lpstr>
      <vt:lpstr>¿Qué podría estar representado en esta imagen?</vt:lpstr>
      <vt:lpstr>¿Qué podría estar representado en esta imagen?</vt:lpstr>
      <vt:lpstr>¿Qué podría estar representado en esta imagen?</vt:lpstr>
      <vt:lpstr>¿Qué podría estar representado en esta imagen?</vt:lpstr>
      <vt:lpstr>Dibujo 8</vt:lpstr>
      <vt:lpstr>¿Qué podría estar representado en esta imagen?</vt:lpstr>
      <vt:lpstr>¿Qué podría estar representado en esta imagen?</vt:lpstr>
      <vt:lpstr>¿Qué podría estar representado en esta imagen?</vt:lpstr>
      <vt:lpstr>¿Qué podría estar representado en esta imagen?</vt:lpstr>
      <vt:lpstr>¿Qué podría estar representado en esta imagen?</vt:lpstr>
      <vt:lpstr>¿Qué podría estar representado en esta imagen?</vt:lpstr>
      <vt:lpstr>¿Qué podría estar representado en esta imagen?</vt:lpstr>
      <vt:lpstr>¿Qué podría estar representado en esta imagen?</vt:lpstr>
      <vt:lpstr>Conjunto de Tareas 2:</vt:lpstr>
      <vt:lpstr>¿Qué ve usted?</vt:lpstr>
      <vt:lpstr>¿Qué ve usted ahora?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Traducción a la vida diaria</vt:lpstr>
      <vt:lpstr>Traducción a la vida diaria</vt:lpstr>
      <vt:lpstr>Traducción a la vida diaria</vt:lpstr>
      <vt:lpstr>Traducción a la vida diaria</vt:lpstr>
      <vt:lpstr>Traducción a la vida diaria</vt:lpstr>
      <vt:lpstr>¿Qué tiene esto que ver con la psicosis?</vt:lpstr>
      <vt:lpstr>¿Qué tiene esto que ver con la psicosis?</vt:lpstr>
      <vt:lpstr>¿Qué tiene esto que ver con la psicosis?</vt:lpstr>
      <vt:lpstr>¡Gracias Por Su Atención!</vt:lpstr>
      <vt:lpstr>PowerPoint Presentation</vt:lpstr>
      <vt:lpstr>Saltar a conclusiones “en acción” - Leyendas urbanas -</vt:lpstr>
      <vt:lpstr>Saltar a conclusiones “en acción” - Leyendas urbanas -</vt:lpstr>
      <vt:lpstr>Saltar a conclusiones “en acción” - Leyendas urbanas -</vt:lpstr>
      <vt:lpstr>Saltar a conclusiones “en acción” - Leyendas urbanas -</vt:lpstr>
      <vt:lpstr>Saltar a conclusiones “en acción” - Leyendas urbanas -</vt:lpstr>
      <vt:lpstr>Saltar a conclusiones “en acción” - Leyendas urbanas -</vt:lpstr>
      <vt:lpstr>Saltar a conclusiones “en acción” - Leyendas urbanas -</vt:lpstr>
      <vt:lpstr>¿Cómo surgen esta leyenda urbana y otras teorías conspiratorias?</vt:lpstr>
      <vt:lpstr>¿Cómo surgen esta leyenda urbana y otras teorías conspiratorias?</vt:lpstr>
    </vt:vector>
  </TitlesOfParts>
  <Company>UKE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Steffen Moritz</dc:creator>
  <cp:lastModifiedBy>Chooriang</cp:lastModifiedBy>
  <cp:revision>324</cp:revision>
  <dcterms:created xsi:type="dcterms:W3CDTF">2002-10-15T10:55:06Z</dcterms:created>
  <dcterms:modified xsi:type="dcterms:W3CDTF">2025-02-15T07:16:53Z</dcterms:modified>
</cp:coreProperties>
</file>