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06" r:id="rId2"/>
  </p:sldMasterIdLst>
  <p:notesMasterIdLst>
    <p:notesMasterId r:id="rId75"/>
  </p:notesMasterIdLst>
  <p:handoutMasterIdLst>
    <p:handoutMasterId r:id="rId76"/>
  </p:handoutMasterIdLst>
  <p:sldIdLst>
    <p:sldId id="589" r:id="rId3"/>
    <p:sldId id="298" r:id="rId4"/>
    <p:sldId id="578" r:id="rId5"/>
    <p:sldId id="577" r:id="rId6"/>
    <p:sldId id="514" r:id="rId7"/>
    <p:sldId id="515" r:id="rId8"/>
    <p:sldId id="497" r:id="rId9"/>
    <p:sldId id="581" r:id="rId10"/>
    <p:sldId id="580" r:id="rId11"/>
    <p:sldId id="579" r:id="rId12"/>
    <p:sldId id="301" r:id="rId13"/>
    <p:sldId id="507" r:id="rId14"/>
    <p:sldId id="510" r:id="rId15"/>
    <p:sldId id="511" r:id="rId16"/>
    <p:sldId id="506" r:id="rId17"/>
    <p:sldId id="584" r:id="rId18"/>
    <p:sldId id="583" r:id="rId19"/>
    <p:sldId id="582" r:id="rId20"/>
    <p:sldId id="519" r:id="rId21"/>
    <p:sldId id="520" r:id="rId22"/>
    <p:sldId id="521" r:id="rId23"/>
    <p:sldId id="522" r:id="rId24"/>
    <p:sldId id="523" r:id="rId25"/>
    <p:sldId id="524" r:id="rId26"/>
    <p:sldId id="525" r:id="rId27"/>
    <p:sldId id="526" r:id="rId28"/>
    <p:sldId id="527" r:id="rId29"/>
    <p:sldId id="528" r:id="rId30"/>
    <p:sldId id="529" r:id="rId31"/>
    <p:sldId id="530" r:id="rId32"/>
    <p:sldId id="531" r:id="rId33"/>
    <p:sldId id="532" r:id="rId34"/>
    <p:sldId id="568" r:id="rId35"/>
    <p:sldId id="571" r:id="rId36"/>
    <p:sldId id="569" r:id="rId37"/>
    <p:sldId id="536" r:id="rId38"/>
    <p:sldId id="537" r:id="rId39"/>
    <p:sldId id="538" r:id="rId40"/>
    <p:sldId id="539" r:id="rId41"/>
    <p:sldId id="575" r:id="rId42"/>
    <p:sldId id="540" r:id="rId43"/>
    <p:sldId id="541" r:id="rId44"/>
    <p:sldId id="542" r:id="rId45"/>
    <p:sldId id="543" r:id="rId46"/>
    <p:sldId id="544" r:id="rId47"/>
    <p:sldId id="545" r:id="rId48"/>
    <p:sldId id="546" r:id="rId49"/>
    <p:sldId id="547" r:id="rId50"/>
    <p:sldId id="548" r:id="rId51"/>
    <p:sldId id="549" r:id="rId52"/>
    <p:sldId id="550" r:id="rId53"/>
    <p:sldId id="551" r:id="rId54"/>
    <p:sldId id="552" r:id="rId55"/>
    <p:sldId id="553" r:id="rId56"/>
    <p:sldId id="554" r:id="rId57"/>
    <p:sldId id="555" r:id="rId58"/>
    <p:sldId id="556" r:id="rId59"/>
    <p:sldId id="557" r:id="rId60"/>
    <p:sldId id="558" r:id="rId61"/>
    <p:sldId id="559" r:id="rId62"/>
    <p:sldId id="560" r:id="rId63"/>
    <p:sldId id="561" r:id="rId64"/>
    <p:sldId id="562" r:id="rId65"/>
    <p:sldId id="563" r:id="rId66"/>
    <p:sldId id="499" r:id="rId67"/>
    <p:sldId id="586" r:id="rId68"/>
    <p:sldId id="585" r:id="rId69"/>
    <p:sldId id="487" r:id="rId70"/>
    <p:sldId id="588" r:id="rId71"/>
    <p:sldId id="587" r:id="rId72"/>
    <p:sldId id="576" r:id="rId73"/>
    <p:sldId id="513" r:id="rId7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7" autoAdjust="0"/>
    <p:restoredTop sz="99881" autoAdjust="0"/>
  </p:normalViewPr>
  <p:slideViewPr>
    <p:cSldViewPr>
      <p:cViewPr varScale="1">
        <p:scale>
          <a:sx n="67" d="100"/>
          <a:sy n="67" d="100"/>
        </p:scale>
        <p:origin x="876"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4299A03-696B-4874-B738-C39A2FE4D56B}" type="slidenum">
              <a:rPr lang="en-GB" altLang="de-DE"/>
              <a:pPr/>
              <a:t>‹Nr.›</a:t>
            </a:fld>
            <a:endParaRPr lang="en-GB" altLang="de-DE"/>
          </a:p>
        </p:txBody>
      </p:sp>
    </p:spTree>
    <p:extLst>
      <p:ext uri="{BB962C8B-B14F-4D97-AF65-F5344CB8AC3E}">
        <p14:creationId xmlns:p14="http://schemas.microsoft.com/office/powerpoint/2010/main" val="2887503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28C4E86-F240-42AD-A838-60867D03649E}" type="slidenum">
              <a:rPr lang="en-US" altLang="de-DE"/>
              <a:pPr/>
              <a:t>‹Nr.›</a:t>
            </a:fld>
            <a:endParaRPr lang="en-US" altLang="de-DE"/>
          </a:p>
        </p:txBody>
      </p:sp>
    </p:spTree>
    <p:extLst>
      <p:ext uri="{BB962C8B-B14F-4D97-AF65-F5344CB8AC3E}">
        <p14:creationId xmlns:p14="http://schemas.microsoft.com/office/powerpoint/2010/main" val="1403423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D5D91B-430B-472E-ABC8-6375BC44B30E}" type="slidenum">
              <a:rPr lang="en-US" altLang="de-DE" sz="1300"/>
              <a:pPr eaLnBrk="1" hangingPunct="1">
                <a:spcBef>
                  <a:spcPct val="0"/>
                </a:spcBef>
              </a:pPr>
              <a:t>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083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D5D91B-430B-472E-ABC8-6375BC44B30E}" type="slidenum">
              <a:rPr lang="en-US" altLang="de-DE" sz="1300"/>
              <a:pPr eaLnBrk="1" hangingPunct="1">
                <a:spcBef>
                  <a:spcPct val="0"/>
                </a:spcBef>
              </a:pPr>
              <a:t>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083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D5D91B-430B-472E-ABC8-6375BC44B30E}" type="slidenum">
              <a:rPr lang="en-US" altLang="de-DE" sz="1300"/>
              <a:pPr eaLnBrk="1" hangingPunct="1">
                <a:spcBef>
                  <a:spcPct val="0"/>
                </a:spcBef>
              </a:pPr>
              <a:t>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083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5</a:t>
            </a:fld>
            <a:endParaRPr lang="en-US" altLang="de-DE"/>
          </a:p>
        </p:txBody>
      </p:sp>
    </p:spTree>
    <p:extLst>
      <p:ext uri="{BB962C8B-B14F-4D97-AF65-F5344CB8AC3E}">
        <p14:creationId xmlns:p14="http://schemas.microsoft.com/office/powerpoint/2010/main" val="2126438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6</a:t>
            </a:fld>
            <a:endParaRPr lang="en-US" altLang="de-DE"/>
          </a:p>
        </p:txBody>
      </p:sp>
    </p:spTree>
    <p:extLst>
      <p:ext uri="{BB962C8B-B14F-4D97-AF65-F5344CB8AC3E}">
        <p14:creationId xmlns:p14="http://schemas.microsoft.com/office/powerpoint/2010/main" val="1485115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CB7ECE-D919-471E-8DA9-06FC91C05E3B}" type="slidenum">
              <a:rPr lang="en-US" altLang="de-DE" sz="1300"/>
              <a:pPr eaLnBrk="1" hangingPunct="1">
                <a:spcBef>
                  <a:spcPct val="0"/>
                </a:spcBef>
              </a:pPr>
              <a:t>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32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CB7ECE-D919-471E-8DA9-06FC91C05E3B}" type="slidenum">
              <a:rPr lang="en-US" altLang="de-DE" sz="1300"/>
              <a:pPr eaLnBrk="1" hangingPunct="1">
                <a:spcBef>
                  <a:spcPct val="0"/>
                </a:spcBef>
              </a:pPr>
              <a:t>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327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CB7ECE-D919-471E-8DA9-06FC91C05E3B}" type="slidenum">
              <a:rPr lang="en-US" altLang="de-DE" sz="1300"/>
              <a:pPr eaLnBrk="1" hangingPunct="1">
                <a:spcBef>
                  <a:spcPct val="0"/>
                </a:spcBef>
              </a:pPr>
              <a:t>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327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CB7ECE-D919-471E-8DA9-06FC91C05E3B}" type="slidenum">
              <a:rPr lang="en-US" altLang="de-DE" sz="1300"/>
              <a:pPr eaLnBrk="1" hangingPunct="1">
                <a:spcBef>
                  <a:spcPct val="0"/>
                </a:spcBef>
              </a:pPr>
              <a:t>10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327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34EA67-41E5-48CC-A5AE-1560C07FC8D6}" type="slidenum">
              <a:rPr lang="en-US" altLang="de-DE" sz="1300"/>
              <a:pPr eaLnBrk="1" hangingPunct="1">
                <a:spcBef>
                  <a:spcPct val="0"/>
                </a:spcBef>
              </a:pPr>
              <a:t>11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3629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C4870-B756-4ACD-A04A-5504B76F177D}" type="slidenum">
              <a:rPr lang="en-US" altLang="de-DE" sz="1300"/>
              <a:pPr eaLnBrk="1" hangingPunct="1">
                <a:spcBef>
                  <a:spcPct val="0"/>
                </a:spcBef>
              </a:pPr>
              <a:t>12</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8349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A821AA-110B-4EB2-99E0-742E4623E969}" type="slidenum">
              <a:rPr lang="en-US" altLang="de-DE" sz="1300"/>
              <a:pPr eaLnBrk="1" hangingPunct="1">
                <a:spcBef>
                  <a:spcPct val="0"/>
                </a:spcBef>
              </a:pPr>
              <a:t>13</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251144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7A3ADC-F62A-4902-B125-971F6D9472A2}" type="slidenum">
              <a:rPr lang="en-US" altLang="de-DE" sz="1300"/>
              <a:pPr eaLnBrk="1" hangingPunct="1">
                <a:spcBef>
                  <a:spcPct val="0"/>
                </a:spcBef>
              </a:pPr>
              <a:t>14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932426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D0726C-9643-473D-94B8-0B35FEDA4BA5}" type="slidenum">
              <a:rPr lang="en-US" altLang="de-DE" sz="1300"/>
              <a:pPr eaLnBrk="1" hangingPunct="1">
                <a:spcBef>
                  <a:spcPct val="0"/>
                </a:spcBef>
              </a:pPr>
              <a:t>15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940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D0726C-9643-473D-94B8-0B35FEDA4BA5}" type="slidenum">
              <a:rPr lang="en-US" altLang="de-DE" sz="1300"/>
              <a:pPr eaLnBrk="1" hangingPunct="1">
                <a:spcBef>
                  <a:spcPct val="0"/>
                </a:spcBef>
              </a:pPr>
              <a:t>16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940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D0726C-9643-473D-94B8-0B35FEDA4BA5}" type="slidenum">
              <a:rPr lang="en-US" altLang="de-DE" sz="1300"/>
              <a:pPr eaLnBrk="1" hangingPunct="1">
                <a:spcBef>
                  <a:spcPct val="0"/>
                </a:spcBef>
              </a:pPr>
              <a:t>17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940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D0726C-9643-473D-94B8-0B35FEDA4BA5}" type="slidenum">
              <a:rPr lang="en-US" altLang="de-DE" sz="1300"/>
              <a:pPr eaLnBrk="1" hangingPunct="1">
                <a:spcBef>
                  <a:spcPct val="0"/>
                </a:spcBef>
              </a:pPr>
              <a:t>18</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940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5B0170-4217-4C1B-8D37-14E34F926683}"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6952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FEE344-0303-4235-92C6-F463A9D530F6}"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5823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75E35E-B0EC-4780-B634-D4C87B02EF1F}"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65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BDEBD5-3C9D-4E05-9176-94E0D6EADC35}"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3652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AA4DBC-748C-43CB-BF0C-0CFB501CB228}"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407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24</a:t>
            </a:fld>
            <a:endParaRPr lang="en-US" altLang="de-DE"/>
          </a:p>
        </p:txBody>
      </p:sp>
    </p:spTree>
    <p:extLst>
      <p:ext uri="{BB962C8B-B14F-4D97-AF65-F5344CB8AC3E}">
        <p14:creationId xmlns:p14="http://schemas.microsoft.com/office/powerpoint/2010/main" val="2572921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25</a:t>
            </a:fld>
            <a:endParaRPr lang="en-US" altLang="de-DE"/>
          </a:p>
        </p:txBody>
      </p:sp>
    </p:spTree>
    <p:extLst>
      <p:ext uri="{BB962C8B-B14F-4D97-AF65-F5344CB8AC3E}">
        <p14:creationId xmlns:p14="http://schemas.microsoft.com/office/powerpoint/2010/main" val="3872310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26</a:t>
            </a:fld>
            <a:endParaRPr lang="en-US" altLang="de-DE"/>
          </a:p>
        </p:txBody>
      </p:sp>
    </p:spTree>
    <p:extLst>
      <p:ext uri="{BB962C8B-B14F-4D97-AF65-F5344CB8AC3E}">
        <p14:creationId xmlns:p14="http://schemas.microsoft.com/office/powerpoint/2010/main" val="2435779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8C4E86-F240-42AD-A838-60867D03649E}" type="slidenum">
              <a:rPr lang="en-US" altLang="de-DE" smtClean="0"/>
              <a:pPr/>
              <a:t>27</a:t>
            </a:fld>
            <a:endParaRPr lang="en-US" altLang="de-DE"/>
          </a:p>
        </p:txBody>
      </p:sp>
    </p:spTree>
    <p:extLst>
      <p:ext uri="{BB962C8B-B14F-4D97-AF65-F5344CB8AC3E}">
        <p14:creationId xmlns:p14="http://schemas.microsoft.com/office/powerpoint/2010/main" val="2211341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9AC020-BACA-42F8-8471-127F32E96858}"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02891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CBD0AE-4336-41FE-96ED-05BF13927048}"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969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D46604-5B89-4C15-869E-926F86DBF02E}"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9314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78EE4-4794-44CF-BF70-6311965EF211}"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27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331F03-B92F-496D-A89B-3E422D7F7484}"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574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B7E389-485D-4953-8308-CCF3D05C3359}" type="slidenum">
              <a:rPr lang="en-US" altLang="de-DE" sz="1300"/>
              <a:pPr eaLnBrk="1" hangingPunct="1">
                <a:spcBef>
                  <a:spcPct val="0"/>
                </a:spcBef>
              </a:pPr>
              <a:t>33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68469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CC479B-078A-4FF8-BD5F-30FD6AC0BB86}" type="slidenum">
              <a:rPr lang="en-US" altLang="de-DE" sz="1300"/>
              <a:pPr eaLnBrk="1" hangingPunct="1">
                <a:spcBef>
                  <a:spcPct val="0"/>
                </a:spcBef>
              </a:pPr>
              <a:t>34</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46972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0F2F22-7CF8-46CF-9673-8A0A2650812A}" type="slidenum">
              <a:rPr lang="en-US" altLang="de-DE" sz="1300"/>
              <a:pPr eaLnBrk="1" hangingPunct="1">
                <a:spcBef>
                  <a:spcPct val="0"/>
                </a:spcBef>
              </a:pPr>
              <a:t>35</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290896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D963CD-B905-4248-96BF-A08B73793CB6}"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8224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780286-F530-4296-AF7D-2E5620C6DE23}"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8544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0F0C2F-F93C-4FA8-B242-E0CD03B17F74}"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143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BADEA-EDE2-4B4F-8AAF-1223C9D79C9A}"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37699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D652DB-8AFB-4834-9976-BEB07C9F3711}"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35124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656D97-D27C-4BC0-9CD1-D4BE05FCF40C}"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86909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BEE65D-6202-486A-BE9B-A3EF43662EA1}"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15649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7B7E30-1457-4B46-9E4D-3D0DAF322AC1}"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0482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2662B0-20BF-4C85-986C-4CFA9B5B5157}"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12616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161FE1-77AA-4A6A-837C-98729958B3D1}"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941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18D4BD-0810-4E9F-BAFC-79BC8C63BC78}"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7961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F8F18B-A125-4D0D-B6EB-2970772DA088}"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7892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813B69-075D-4353-96A6-683936D7C5C5}"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34197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DC7385-24E8-4A4B-98D1-0C0CAA1ED0EA}"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4667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486B15-9BB5-4276-A2DD-76433109A815}"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1988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6B6710-B52E-454A-9D06-AAE3435B52F9}"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30555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880E08-591A-4A71-88F1-56CCD2CDDB9E}"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43601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106196-7BC4-455B-BBF2-80C7EBCB70DA}"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17001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FF8885-C809-4FC5-84F1-52453AB4BB53}"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8660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B266AA-3689-413A-9D4C-36E3DB1E945C}"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57113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0CADF4-B9B2-4F7A-8E82-BB1DD7B1327F}"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62850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0DF8C4-DBA4-4624-9034-578CF03EA084}"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38795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CA7EAB-4913-4DE3-BA2E-9884094605CA}"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9997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12BF94-81DF-4733-BBE4-C2CDF315E1F7}"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1620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F1799A-B596-4FAC-A0AE-99DAF33354CF}"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1580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C18481-DEE4-44FE-8FBE-D862BF1F0409}"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65338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E75A17-4C3E-419E-8625-AF9FD2D536CE}"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8056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53550B-EC98-4477-A942-F37AA46F14AD}"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00805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0A81A6-6A25-4B7A-AAC7-DAA2BAAAE143}" type="slidenum">
              <a:rPr lang="en-US" altLang="de-DE" sz="1300"/>
              <a:pPr eaLnBrk="1" hangingPunct="1">
                <a:spcBef>
                  <a:spcPct val="0"/>
                </a:spcBef>
              </a:pPr>
              <a:t>65</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65517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0A81A6-6A25-4B7A-AAC7-DAA2BAAAE143}" type="slidenum">
              <a:rPr lang="en-US" altLang="de-DE" sz="1300"/>
              <a:pPr eaLnBrk="1" hangingPunct="1">
                <a:spcBef>
                  <a:spcPct val="0"/>
                </a:spcBef>
              </a:pPr>
              <a:t>66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65517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0A81A6-6A25-4B7A-AAC7-DAA2BAAAE143}" type="slidenum">
              <a:rPr lang="en-US" altLang="de-DE" sz="1300"/>
              <a:pPr eaLnBrk="1" hangingPunct="1">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65517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88F60D-A635-4478-9A7C-6E15F1D70D20}" type="slidenum">
              <a:rPr lang="en-US" altLang="de-DE" sz="1300"/>
              <a:pPr eaLnBrk="1" hangingPunct="1">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277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88F60D-A635-4478-9A7C-6E15F1D70D20}" type="slidenum">
              <a:rPr lang="en-US" altLang="de-DE" sz="1300"/>
              <a:pPr eaLnBrk="1" hangingPunct="1">
                <a:spcBef>
                  <a:spcPct val="0"/>
                </a:spcBef>
              </a:pPr>
              <a:t>69</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2773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88F60D-A635-4478-9A7C-6E15F1D70D20}" type="slidenum">
              <a:rPr lang="en-US" altLang="de-DE" sz="1300"/>
              <a:pPr eaLnBrk="1" hangingPunct="1">
                <a:spcBef>
                  <a:spcPct val="0"/>
                </a:spcBef>
              </a:pPr>
              <a:t>70</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2773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E79E6E-2E37-46E9-864E-8F76FC3F90CC}" type="slidenum">
              <a:rPr lang="en-US" altLang="de-DE" sz="1300"/>
              <a:pPr eaLnBrk="1" hangingPunct="1">
                <a:spcBef>
                  <a:spcPct val="0"/>
                </a:spcBef>
              </a:pPr>
              <a:t>72</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930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4" name="Slide Number Placeholder 3"/>
          <p:cNvSpPr>
            <a:spLocks noGrp="1"/>
          </p:cNvSpPr>
          <p:nvPr>
            <p:ph type="sldNum" sz="quarter" idx="12"/>
          </p:nvPr>
        </p:nvSpPr>
        <p:spPr bwMode="gray"/>
        <p:txBody>
          <a:bodyPr/>
          <a:lstStyle>
            <a:lvl1pPr>
              <a:defRPr b="0"/>
            </a:lvl1pPr>
          </a:lstStyle>
          <a:p>
            <a:fld id="{F4960B96-24D9-4BEF-AD98-0F21BC6D7C4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sv-SE"/>
              <a:t>Träningsmodul 3 – Att förändra sina övertygelser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0E88DF8-CE44-42AA-BFFF-5B29EEEEA84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7" name="Slide Number Placeholder 6"/>
          <p:cNvSpPr>
            <a:spLocks noGrp="1"/>
          </p:cNvSpPr>
          <p:nvPr>
            <p:ph type="sldNum" sz="quarter" idx="12"/>
          </p:nvPr>
        </p:nvSpPr>
        <p:spPr bwMode="gray"/>
        <p:txBody>
          <a:bodyPr/>
          <a:lstStyle>
            <a:lvl1pPr>
              <a:defRPr b="0"/>
            </a:lvl1pPr>
          </a:lstStyle>
          <a:p>
            <a:fld id="{D99EC407-CE57-49DD-ADCD-046F08FA5BE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7" name="Slide Number Placeholder 6"/>
          <p:cNvSpPr>
            <a:spLocks noGrp="1"/>
          </p:cNvSpPr>
          <p:nvPr>
            <p:ph type="sldNum" sz="quarter" idx="12"/>
          </p:nvPr>
        </p:nvSpPr>
        <p:spPr bwMode="gray"/>
        <p:txBody>
          <a:bodyPr/>
          <a:lstStyle>
            <a:lvl1pPr>
              <a:defRPr b="0"/>
            </a:lvl1pPr>
          </a:lstStyle>
          <a:p>
            <a:fld id="{F4960B96-24D9-4BEF-AD98-0F21BC6D7C4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7" name="Slide Number Placeholder 6"/>
          <p:cNvSpPr>
            <a:spLocks noGrp="1"/>
          </p:cNvSpPr>
          <p:nvPr>
            <p:ph type="sldNum" sz="quarter" idx="12"/>
          </p:nvPr>
        </p:nvSpPr>
        <p:spPr bwMode="gray"/>
        <p:txBody>
          <a:bodyPr/>
          <a:lstStyle>
            <a:lvl1pPr>
              <a:defRPr b="0"/>
            </a:lvl1pPr>
          </a:lstStyle>
          <a:p>
            <a:fld id="{F4960B96-24D9-4BEF-AD98-0F21BC6D7C4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5" name="Slide Number Placeholder 4"/>
          <p:cNvSpPr>
            <a:spLocks noGrp="1"/>
          </p:cNvSpPr>
          <p:nvPr>
            <p:ph type="sldNum" sz="quarter" idx="12"/>
          </p:nvPr>
        </p:nvSpPr>
        <p:spPr bwMode="gray"/>
        <p:txBody>
          <a:bodyPr/>
          <a:lstStyle>
            <a:lvl1pPr>
              <a:defRPr b="0"/>
            </a:lvl1pPr>
          </a:lstStyle>
          <a:p>
            <a:fld id="{AFEEF05E-351D-4F01-BEBE-DAA9651A50E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3 – Att förändra sina övertygelser</a:t>
            </a:r>
            <a:endParaRPr lang="de-DE"/>
          </a:p>
        </p:txBody>
      </p:sp>
      <p:sp>
        <p:nvSpPr>
          <p:cNvPr id="4" name="Slide Number Placeholder 3"/>
          <p:cNvSpPr>
            <a:spLocks noGrp="1"/>
          </p:cNvSpPr>
          <p:nvPr>
            <p:ph type="sldNum" sz="quarter" idx="12"/>
          </p:nvPr>
        </p:nvSpPr>
        <p:spPr bwMode="gray"/>
        <p:txBody>
          <a:bodyPr/>
          <a:lstStyle>
            <a:lvl1pPr>
              <a:defRPr b="0"/>
            </a:lvl1pPr>
          </a:lstStyle>
          <a:p>
            <a:fld id="{A7A5CE62-5D50-4C4D-8BBF-E36D7DCA671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313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4289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887007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66027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35314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537529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62799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8520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82335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3837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43143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3590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3 – Att förändra sina övertygelser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4960B96-24D9-4BEF-AD98-0F21BC6D7C4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87300515"/>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7.jpeg"/><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5.jpe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9.pn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9.pn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2.jpeg"/></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3.jpeg"/><Relationship Id="rId4" Type="http://schemas.openxmlformats.org/officeDocument/2006/relationships/image" Target="../media/image52.jpeg"/></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6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sv-SE" altLang="ko-KR" dirty="0"/>
              <a:t>Att förändra sina övertygelser</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95978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Att förändra sina övertygelser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Människor</a:t>
            </a:r>
            <a:r>
              <a:rPr lang="en-US" altLang="de-DE" sz="2400" dirty="0">
                <a:solidFill>
                  <a:srgbClr val="333333"/>
                </a:solidFill>
              </a:rPr>
              <a:t> </a:t>
            </a:r>
            <a:r>
              <a:rPr lang="en-US" altLang="de-DE" sz="2400" dirty="0" err="1">
                <a:solidFill>
                  <a:srgbClr val="333333"/>
                </a:solidFill>
              </a:rPr>
              <a:t>tenderar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fast vid </a:t>
            </a:r>
            <a:r>
              <a:rPr lang="en-US" altLang="de-DE" sz="2400" dirty="0" err="1">
                <a:solidFill>
                  <a:srgbClr val="333333"/>
                </a:solidFill>
              </a:rPr>
              <a:t>första</a:t>
            </a:r>
            <a:r>
              <a:rPr lang="en-US" altLang="de-DE" sz="2400" dirty="0">
                <a:solidFill>
                  <a:srgbClr val="333333"/>
                </a:solidFill>
              </a:rPr>
              <a:t>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fördomar</a:t>
            </a:r>
            <a:r>
              <a:rPr lang="en-US" altLang="de-DE" sz="2400" dirty="0">
                <a:solidFill>
                  <a:srgbClr val="333333"/>
                </a:solidFill>
              </a:rPr>
              <a:t>, </a:t>
            </a:r>
            <a:r>
              <a:rPr lang="en-US" altLang="de-DE" sz="2400" dirty="0" err="1">
                <a:solidFill>
                  <a:srgbClr val="333333"/>
                </a:solidFill>
              </a:rPr>
              <a:t>inställningen</a:t>
            </a:r>
            <a:r>
              <a:rPr lang="en-US" altLang="de-DE" sz="2400">
                <a:solidFill>
                  <a:srgbClr val="333333"/>
                </a:solidFill>
              </a:rPr>
              <a:t>: “första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err="1">
                <a:solidFill>
                  <a:srgbClr val="333333"/>
                </a:solidFill>
              </a:rPr>
              <a:t>enda</a:t>
            </a:r>
            <a:r>
              <a:rPr lang="en-US" altLang="de-DE" sz="2400">
                <a:solidFill>
                  <a:srgbClr val="333333"/>
                </a:solidFill>
              </a:rPr>
              <a:t> intrycket”)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Att förändra sina övertygelser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Människor</a:t>
            </a:r>
            <a:r>
              <a:rPr lang="en-US" altLang="de-DE" sz="2400" dirty="0">
                <a:solidFill>
                  <a:srgbClr val="333333"/>
                </a:solidFill>
              </a:rPr>
              <a:t> </a:t>
            </a:r>
            <a:r>
              <a:rPr lang="en-US" altLang="de-DE" sz="2400" dirty="0" err="1">
                <a:solidFill>
                  <a:srgbClr val="333333"/>
                </a:solidFill>
              </a:rPr>
              <a:t>tenderar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fast vid </a:t>
            </a:r>
            <a:r>
              <a:rPr lang="en-US" altLang="de-DE" sz="2400" dirty="0" err="1">
                <a:solidFill>
                  <a:srgbClr val="333333"/>
                </a:solidFill>
              </a:rPr>
              <a:t>första</a:t>
            </a:r>
            <a:r>
              <a:rPr lang="en-US" altLang="de-DE" sz="2400" dirty="0">
                <a:solidFill>
                  <a:srgbClr val="333333"/>
                </a:solidFill>
              </a:rPr>
              <a:t>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fördomar</a:t>
            </a:r>
            <a:r>
              <a:rPr lang="en-US" altLang="de-DE" sz="2400" dirty="0">
                <a:solidFill>
                  <a:srgbClr val="333333"/>
                </a:solidFill>
              </a:rPr>
              <a:t>, </a:t>
            </a:r>
            <a:r>
              <a:rPr lang="en-US" altLang="de-DE" sz="2400" dirty="0" err="1">
                <a:solidFill>
                  <a:srgbClr val="333333"/>
                </a:solidFill>
              </a:rPr>
              <a:t>inställningen</a:t>
            </a:r>
            <a:r>
              <a:rPr lang="en-US" altLang="de-DE" sz="2400">
                <a:solidFill>
                  <a:srgbClr val="333333"/>
                </a:solidFill>
              </a:rPr>
              <a:t>: “första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err="1">
                <a:solidFill>
                  <a:srgbClr val="333333"/>
                </a:solidFill>
              </a:rPr>
              <a:t>enda</a:t>
            </a:r>
            <a:r>
              <a:rPr lang="en-US" altLang="de-DE" sz="2400">
                <a:solidFill>
                  <a:srgbClr val="333333"/>
                </a:solidFill>
              </a:rPr>
              <a:t> intrycket”)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Orsaker</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lättja</a:t>
            </a:r>
            <a:r>
              <a:rPr lang="en-US" altLang="de-DE" sz="2400" dirty="0">
                <a:solidFill>
                  <a:srgbClr val="333333"/>
                </a:solidFill>
              </a:rPr>
              <a:t>, </a:t>
            </a:r>
            <a:r>
              <a:rPr lang="en-US" altLang="de-DE" sz="2400" dirty="0" err="1">
                <a:solidFill>
                  <a:srgbClr val="333333"/>
                </a:solidFill>
              </a:rPr>
              <a:t>obetänksamhet</a:t>
            </a:r>
            <a:r>
              <a:rPr lang="en-US" altLang="de-DE" sz="2400" dirty="0">
                <a:solidFill>
                  <a:srgbClr val="333333"/>
                </a:solidFill>
              </a:rPr>
              <a:t>, </a:t>
            </a:r>
            <a:r>
              <a:rPr lang="en-US" altLang="de-DE" sz="2400" dirty="0" err="1">
                <a:solidFill>
                  <a:srgbClr val="333333"/>
                </a:solidFill>
              </a:rPr>
              <a:t>stolthet</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bara ta till sig information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bekräftar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uppfattning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underlätta</a:t>
            </a:r>
            <a:r>
              <a:rPr lang="en-US" altLang="de-DE" sz="2400" dirty="0">
                <a:solidFill>
                  <a:srgbClr val="333333"/>
                </a:solidFill>
              </a:rPr>
              <a:t> </a:t>
            </a:r>
            <a:r>
              <a:rPr lang="en-US" altLang="de-DE" sz="2400" dirty="0" err="1">
                <a:solidFill>
                  <a:srgbClr val="333333"/>
                </a:solidFill>
              </a:rPr>
              <a:t>orientering</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err="1">
                <a:solidFill>
                  <a:srgbClr val="333333"/>
                </a:solidFill>
              </a:rPr>
              <a:t>komplex</a:t>
            </a:r>
            <a:r>
              <a:rPr lang="en-US" altLang="de-DE" sz="2400">
                <a:solidFill>
                  <a:srgbClr val="333333"/>
                </a:solidFill>
              </a:rPr>
              <a:t> omvärld</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892732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Att förändra sina övertygelser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Människor</a:t>
            </a:r>
            <a:r>
              <a:rPr lang="en-US" altLang="de-DE" sz="2400" dirty="0">
                <a:solidFill>
                  <a:srgbClr val="333333"/>
                </a:solidFill>
              </a:rPr>
              <a:t> </a:t>
            </a:r>
            <a:r>
              <a:rPr lang="en-US" altLang="de-DE" sz="2400" dirty="0" err="1">
                <a:solidFill>
                  <a:srgbClr val="333333"/>
                </a:solidFill>
              </a:rPr>
              <a:t>tenderar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fast vid </a:t>
            </a:r>
            <a:r>
              <a:rPr lang="en-US" altLang="de-DE" sz="2400" dirty="0" err="1">
                <a:solidFill>
                  <a:srgbClr val="333333"/>
                </a:solidFill>
              </a:rPr>
              <a:t>första</a:t>
            </a:r>
            <a:r>
              <a:rPr lang="en-US" altLang="de-DE" sz="2400" dirty="0">
                <a:solidFill>
                  <a:srgbClr val="333333"/>
                </a:solidFill>
              </a:rPr>
              <a:t>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fördomar</a:t>
            </a:r>
            <a:r>
              <a:rPr lang="en-US" altLang="de-DE" sz="2400" dirty="0">
                <a:solidFill>
                  <a:srgbClr val="333333"/>
                </a:solidFill>
              </a:rPr>
              <a:t>, </a:t>
            </a:r>
            <a:r>
              <a:rPr lang="en-US" altLang="de-DE" sz="2400" dirty="0" err="1">
                <a:solidFill>
                  <a:srgbClr val="333333"/>
                </a:solidFill>
              </a:rPr>
              <a:t>inställningen</a:t>
            </a:r>
            <a:r>
              <a:rPr lang="en-US" altLang="de-DE" sz="2400">
                <a:solidFill>
                  <a:srgbClr val="333333"/>
                </a:solidFill>
              </a:rPr>
              <a:t>: “första </a:t>
            </a:r>
            <a:r>
              <a:rPr lang="en-US" altLang="de-DE" sz="2400" dirty="0" err="1">
                <a:solidFill>
                  <a:srgbClr val="333333"/>
                </a:solidFill>
              </a:rPr>
              <a:t>intrycket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err="1">
                <a:solidFill>
                  <a:srgbClr val="333333"/>
                </a:solidFill>
              </a:rPr>
              <a:t>enda</a:t>
            </a:r>
            <a:r>
              <a:rPr lang="en-US" altLang="de-DE" sz="2400">
                <a:solidFill>
                  <a:srgbClr val="333333"/>
                </a:solidFill>
              </a:rPr>
              <a:t> intrycket”)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Orsaker</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lättja</a:t>
            </a:r>
            <a:r>
              <a:rPr lang="en-US" altLang="de-DE" sz="2400" dirty="0">
                <a:solidFill>
                  <a:srgbClr val="333333"/>
                </a:solidFill>
              </a:rPr>
              <a:t>, </a:t>
            </a:r>
            <a:r>
              <a:rPr lang="en-US" altLang="de-DE" sz="2400" dirty="0" err="1">
                <a:solidFill>
                  <a:srgbClr val="333333"/>
                </a:solidFill>
              </a:rPr>
              <a:t>obetänksamhet</a:t>
            </a:r>
            <a:r>
              <a:rPr lang="en-US" altLang="de-DE" sz="2400" dirty="0">
                <a:solidFill>
                  <a:srgbClr val="333333"/>
                </a:solidFill>
              </a:rPr>
              <a:t>, </a:t>
            </a:r>
            <a:r>
              <a:rPr lang="en-US" altLang="de-DE" sz="2400" dirty="0" err="1">
                <a:solidFill>
                  <a:srgbClr val="333333"/>
                </a:solidFill>
              </a:rPr>
              <a:t>stolthet</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bara ta till sig information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bekräftar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uppfattning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underlätta</a:t>
            </a:r>
            <a:r>
              <a:rPr lang="en-US" altLang="de-DE" sz="2400" dirty="0">
                <a:solidFill>
                  <a:srgbClr val="333333"/>
                </a:solidFill>
              </a:rPr>
              <a:t> </a:t>
            </a:r>
            <a:r>
              <a:rPr lang="en-US" altLang="de-DE" sz="2400" dirty="0" err="1">
                <a:solidFill>
                  <a:srgbClr val="333333"/>
                </a:solidFill>
              </a:rPr>
              <a:t>orientering</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komplex</a:t>
            </a:r>
            <a:r>
              <a:rPr lang="en-US" altLang="de-DE" sz="2400" dirty="0">
                <a:solidFill>
                  <a:srgbClr val="333333"/>
                </a:solidFill>
              </a:rPr>
              <a:t> </a:t>
            </a:r>
            <a:r>
              <a:rPr lang="en-US" altLang="de-DE" sz="2400" dirty="0" err="1">
                <a:solidFill>
                  <a:srgbClr val="333333"/>
                </a:solidFill>
              </a:rPr>
              <a:t>omvärld</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Problem:</a:t>
            </a:r>
            <a:r>
              <a:rPr lang="en-US" altLang="de-DE" sz="2400" dirty="0">
                <a:solidFill>
                  <a:srgbClr val="333333"/>
                </a:solidFill>
              </a:rPr>
              <a:t> </a:t>
            </a:r>
            <a:r>
              <a:rPr lang="de-DE" altLang="de-DE" sz="2400" dirty="0">
                <a:solidFill>
                  <a:srgbClr val="333333"/>
                </a:solidFill>
              </a:rPr>
              <a:t>falska</a:t>
            </a:r>
            <a:r>
              <a:rPr lang="en-US" altLang="de-DE" sz="2400" dirty="0">
                <a:solidFill>
                  <a:srgbClr val="333333"/>
                </a:solidFill>
              </a:rPr>
              <a:t> </a:t>
            </a:r>
            <a:r>
              <a:rPr lang="en-US" altLang="de-DE" sz="2400" dirty="0" err="1">
                <a:solidFill>
                  <a:srgbClr val="333333"/>
                </a:solidFill>
              </a:rPr>
              <a:t>bedömningar</a:t>
            </a:r>
            <a:r>
              <a:rPr lang="en-US" altLang="de-DE" sz="2400" dirty="0">
                <a:solidFill>
                  <a:srgbClr val="333333"/>
                </a:solidFill>
              </a:rPr>
              <a:t> </a:t>
            </a:r>
            <a:r>
              <a:rPr lang="en-US" altLang="de-DE" sz="2400" dirty="0" err="1">
                <a:solidFill>
                  <a:srgbClr val="333333"/>
                </a:solidFill>
              </a:rPr>
              <a:t>upprätthålls</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fördomar</a:t>
            </a:r>
            <a:r>
              <a:rPr lang="en-US" altLang="de-DE" sz="2400" dirty="0">
                <a:solidFill>
                  <a:srgbClr val="333333"/>
                </a:solidFill>
              </a:rPr>
              <a:t> mot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nationaliteter</a:t>
            </a:r>
            <a:r>
              <a:rPr lang="en-US" altLang="de-DE" sz="2400" dirty="0">
                <a:solidFill>
                  <a:srgbClr val="333333"/>
                </a:solidFill>
              </a:rPr>
              <a:t>), </a:t>
            </a:r>
            <a:r>
              <a:rPr lang="en-US" altLang="de-DE" sz="2400" dirty="0" err="1">
                <a:solidFill>
                  <a:srgbClr val="333333"/>
                </a:solidFill>
              </a:rPr>
              <a:t>falsk</a:t>
            </a:r>
            <a:r>
              <a:rPr lang="en-US" altLang="de-DE" sz="2400" dirty="0">
                <a:solidFill>
                  <a:srgbClr val="333333"/>
                </a:solidFill>
              </a:rPr>
              <a:t> </a:t>
            </a:r>
            <a:r>
              <a:rPr lang="en-US" altLang="de-DE" sz="2400" err="1">
                <a:solidFill>
                  <a:srgbClr val="333333"/>
                </a:solidFill>
              </a:rPr>
              <a:t>över-generalisering</a:t>
            </a:r>
            <a:r>
              <a:rPr lang="en-US" altLang="de-DE" sz="2400">
                <a:solidFill>
                  <a:srgbClr val="333333"/>
                </a:solidFill>
              </a:rPr>
              <a:t> (“har </a:t>
            </a:r>
            <a:r>
              <a:rPr lang="en-US" altLang="de-DE" sz="2400" dirty="0">
                <a:solidFill>
                  <a:srgbClr val="333333"/>
                </a:solidFill>
              </a:rPr>
              <a:t>man sett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man </a:t>
            </a:r>
            <a:r>
              <a:rPr lang="en-US" altLang="de-DE" sz="2400">
                <a:solidFill>
                  <a:srgbClr val="333333"/>
                </a:solidFill>
              </a:rPr>
              <a:t>sett alla”), </a:t>
            </a:r>
            <a:r>
              <a:rPr lang="en-US" altLang="de-DE" sz="2400" dirty="0" err="1">
                <a:solidFill>
                  <a:srgbClr val="333333"/>
                </a:solidFill>
              </a:rPr>
              <a:t>en</a:t>
            </a:r>
            <a:r>
              <a:rPr lang="en-US" altLang="de-DE" sz="2400" dirty="0">
                <a:solidFill>
                  <a:srgbClr val="333333"/>
                </a:solidFill>
              </a:rPr>
              <a:t> person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förtjänar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chans</a:t>
            </a:r>
            <a:r>
              <a:rPr lang="en-US" altLang="de-DE" sz="2400" dirty="0">
                <a:solidFill>
                  <a:srgbClr val="333333"/>
                </a:solidFill>
              </a:rPr>
              <a:t> </a:t>
            </a:r>
            <a:r>
              <a:rPr lang="en-US" altLang="de-DE" sz="2400" dirty="0" err="1">
                <a:solidFill>
                  <a:srgbClr val="333333"/>
                </a:solidFill>
              </a:rPr>
              <a:t>kanske</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a:t>
            </a:r>
            <a:r>
              <a:rPr lang="en-US" altLang="de-DE" sz="2400" dirty="0" err="1">
                <a:solidFill>
                  <a:srgbClr val="333333"/>
                </a:solidFill>
              </a:rPr>
              <a:t>det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11963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noFill/>
        </p:spPr>
        <p:txBody>
          <a:bodyPr/>
          <a:lstStyle/>
          <a:p>
            <a:pPr eaLnBrk="1" hangingPunct="1"/>
            <a:r>
              <a:rPr lang="de-DE" altLang="de-DE" sz="3600">
                <a:solidFill>
                  <a:schemeClr val="accent1"/>
                </a:solidFill>
                <a:latin typeface="+mn-lt"/>
                <a:ea typeface="+mn-ea"/>
                <a:cs typeface="+mn-cs"/>
              </a:rPr>
              <a:t>När profetior inte slår in</a:t>
            </a:r>
          </a:p>
        </p:txBody>
      </p:sp>
      <p:sp>
        <p:nvSpPr>
          <p:cNvPr id="21506"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err="1">
                <a:solidFill>
                  <a:srgbClr val="333333"/>
                </a:solidFill>
              </a:rPr>
              <a:t>Sektledaren</a:t>
            </a:r>
            <a:r>
              <a:rPr lang="de-DE" altLang="de-DE" sz="2400" dirty="0">
                <a:solidFill>
                  <a:srgbClr val="333333"/>
                </a:solidFill>
              </a:rPr>
              <a:t> Marion </a:t>
            </a:r>
            <a:r>
              <a:rPr lang="de-DE" altLang="de-DE" sz="2400" dirty="0" err="1">
                <a:solidFill>
                  <a:srgbClr val="333333"/>
                </a:solidFill>
              </a:rPr>
              <a:t>Keech</a:t>
            </a:r>
            <a:r>
              <a:rPr lang="de-DE" altLang="de-DE" sz="2400" dirty="0">
                <a:solidFill>
                  <a:srgbClr val="333333"/>
                </a:solidFill>
              </a:rPr>
              <a:t> i Salt Lake City (USA) </a:t>
            </a:r>
            <a:r>
              <a:rPr lang="de-DE" altLang="de-DE" sz="2400" dirty="0" err="1">
                <a:solidFill>
                  <a:srgbClr val="333333"/>
                </a:solidFill>
              </a:rPr>
              <a:t>hävdade</a:t>
            </a:r>
            <a:r>
              <a:rPr lang="de-DE" altLang="de-DE" sz="2400" dirty="0">
                <a:solidFill>
                  <a:srgbClr val="333333"/>
                </a:solidFill>
              </a:rPr>
              <a:t> </a:t>
            </a:r>
            <a:r>
              <a:rPr lang="de-DE" altLang="de-DE" sz="2400" dirty="0" err="1">
                <a:solidFill>
                  <a:srgbClr val="333333"/>
                </a:solidFill>
              </a:rPr>
              <a:t>att</a:t>
            </a:r>
            <a:r>
              <a:rPr lang="de-DE" altLang="de-DE" sz="2400" dirty="0">
                <a:solidFill>
                  <a:srgbClr val="333333"/>
                </a:solidFill>
              </a:rPr>
              <a:t> hon </a:t>
            </a:r>
            <a:r>
              <a:rPr lang="de-DE" altLang="de-DE" sz="2400" dirty="0" err="1">
                <a:solidFill>
                  <a:srgbClr val="333333"/>
                </a:solidFill>
              </a:rPr>
              <a:t>mottog</a:t>
            </a:r>
            <a:r>
              <a:rPr lang="de-DE" altLang="de-DE" sz="2400" dirty="0">
                <a:solidFill>
                  <a:srgbClr val="333333"/>
                </a:solidFill>
              </a:rPr>
              <a:t> </a:t>
            </a:r>
            <a:r>
              <a:rPr lang="de-DE" altLang="de-DE" sz="2400" dirty="0" err="1">
                <a:solidFill>
                  <a:srgbClr val="333333"/>
                </a:solidFill>
              </a:rPr>
              <a:t>meddelanden</a:t>
            </a:r>
            <a:r>
              <a:rPr lang="de-DE" altLang="de-DE" sz="2400" dirty="0">
                <a:solidFill>
                  <a:srgbClr val="333333"/>
                </a:solidFill>
              </a:rPr>
              <a:t> </a:t>
            </a:r>
            <a:r>
              <a:rPr lang="de-DE" altLang="de-DE" sz="2400" dirty="0" err="1">
                <a:solidFill>
                  <a:srgbClr val="333333"/>
                </a:solidFill>
              </a:rPr>
              <a:t>från</a:t>
            </a:r>
            <a:r>
              <a:rPr lang="de-DE" altLang="de-DE" sz="2400" dirty="0">
                <a:solidFill>
                  <a:srgbClr val="333333"/>
                </a:solidFill>
              </a:rPr>
              <a:t> </a:t>
            </a:r>
            <a:r>
              <a:rPr lang="de-DE" altLang="de-DE" sz="2400" dirty="0" err="1">
                <a:solidFill>
                  <a:srgbClr val="333333"/>
                </a:solidFill>
              </a:rPr>
              <a:t>yttre</a:t>
            </a:r>
            <a:r>
              <a:rPr lang="de-DE" altLang="de-DE" sz="2400" dirty="0">
                <a:solidFill>
                  <a:srgbClr val="333333"/>
                </a:solidFill>
              </a:rPr>
              <a:t> </a:t>
            </a:r>
            <a:r>
              <a:rPr lang="de-DE" altLang="de-DE" sz="2400" dirty="0" err="1">
                <a:solidFill>
                  <a:srgbClr val="333333"/>
                </a:solidFill>
              </a:rPr>
              <a:t>rymden</a:t>
            </a:r>
            <a:r>
              <a:rPr lang="de-DE" altLang="de-DE" sz="2400" dirty="0">
                <a:solidFill>
                  <a:srgbClr val="333333"/>
                </a:solidFill>
              </a:rPr>
              <a:t>. </a:t>
            </a:r>
            <a:r>
              <a:rPr lang="de-DE" altLang="de-DE" sz="2400" dirty="0" err="1">
                <a:solidFill>
                  <a:srgbClr val="333333"/>
                </a:solidFill>
              </a:rPr>
              <a:t>Enligt</a:t>
            </a:r>
            <a:r>
              <a:rPr lang="de-DE" altLang="de-DE" sz="2400" dirty="0">
                <a:solidFill>
                  <a:srgbClr val="333333"/>
                </a:solidFill>
              </a:rPr>
              <a:t> </a:t>
            </a:r>
            <a:r>
              <a:rPr lang="de-DE" altLang="de-DE" sz="2400" dirty="0" err="1">
                <a:solidFill>
                  <a:srgbClr val="333333"/>
                </a:solidFill>
              </a:rPr>
              <a:t>henne</a:t>
            </a:r>
            <a:r>
              <a:rPr lang="de-DE" altLang="de-DE" sz="2400" dirty="0">
                <a:solidFill>
                  <a:srgbClr val="333333"/>
                </a:solidFill>
              </a:rPr>
              <a:t> skulle </a:t>
            </a:r>
            <a:r>
              <a:rPr lang="de-DE" altLang="de-DE" sz="2400" dirty="0" err="1">
                <a:solidFill>
                  <a:srgbClr val="333333"/>
                </a:solidFill>
              </a:rPr>
              <a:t>världen</a:t>
            </a:r>
            <a:r>
              <a:rPr lang="de-DE" altLang="de-DE" sz="2400" dirty="0">
                <a:solidFill>
                  <a:srgbClr val="333333"/>
                </a:solidFill>
              </a:rPr>
              <a:t> </a:t>
            </a:r>
            <a:r>
              <a:rPr lang="de-DE" altLang="de-DE" sz="2400" dirty="0" err="1">
                <a:solidFill>
                  <a:srgbClr val="333333"/>
                </a:solidFill>
              </a:rPr>
              <a:t>gå</a:t>
            </a:r>
            <a:r>
              <a:rPr lang="de-DE" altLang="de-DE" sz="2400" dirty="0">
                <a:solidFill>
                  <a:srgbClr val="333333"/>
                </a:solidFill>
              </a:rPr>
              <a:t> </a:t>
            </a:r>
            <a:r>
              <a:rPr lang="de-DE" altLang="de-DE" sz="2400" dirty="0" err="1">
                <a:solidFill>
                  <a:srgbClr val="333333"/>
                </a:solidFill>
              </a:rPr>
              <a:t>under</a:t>
            </a:r>
            <a:r>
              <a:rPr lang="de-DE" altLang="de-DE" sz="2400" dirty="0">
                <a:solidFill>
                  <a:srgbClr val="333333"/>
                </a:solidFill>
              </a:rPr>
              <a:t> </a:t>
            </a:r>
            <a:r>
              <a:rPr lang="de-DE" altLang="de-DE" sz="2400" dirty="0" err="1">
                <a:solidFill>
                  <a:srgbClr val="333333"/>
                </a:solidFill>
              </a:rPr>
              <a:t>till</a:t>
            </a:r>
            <a:r>
              <a:rPr lang="de-DE" altLang="de-DE" sz="2400" dirty="0">
                <a:solidFill>
                  <a:srgbClr val="333333"/>
                </a:solidFill>
              </a:rPr>
              <a:t> </a:t>
            </a:r>
            <a:r>
              <a:rPr lang="de-DE" altLang="de-DE" sz="2400" dirty="0" err="1">
                <a:solidFill>
                  <a:srgbClr val="333333"/>
                </a:solidFill>
              </a:rPr>
              <a:t>följd</a:t>
            </a:r>
            <a:r>
              <a:rPr lang="de-DE" altLang="de-DE" sz="2400" dirty="0">
                <a:solidFill>
                  <a:srgbClr val="333333"/>
                </a:solidFill>
              </a:rPr>
              <a:t> </a:t>
            </a:r>
            <a:r>
              <a:rPr lang="de-DE" altLang="de-DE" sz="2400" dirty="0" err="1">
                <a:solidFill>
                  <a:srgbClr val="333333"/>
                </a:solidFill>
              </a:rPr>
              <a:t>av</a:t>
            </a:r>
            <a:r>
              <a:rPr lang="de-DE" altLang="de-DE" sz="2400" dirty="0">
                <a:solidFill>
                  <a:srgbClr val="333333"/>
                </a:solidFill>
              </a:rPr>
              <a:t> en enorm </a:t>
            </a:r>
            <a:r>
              <a:rPr lang="de-DE" altLang="de-DE" sz="2400" dirty="0" err="1">
                <a:solidFill>
                  <a:srgbClr val="333333"/>
                </a:solidFill>
              </a:rPr>
              <a:t>flodvåg</a:t>
            </a:r>
            <a:r>
              <a:rPr lang="de-DE" altLang="de-DE" sz="2400" dirty="0">
                <a:solidFill>
                  <a:srgbClr val="333333"/>
                </a:solidFill>
              </a:rPr>
              <a:t> </a:t>
            </a:r>
            <a:r>
              <a:rPr lang="de-DE" altLang="de-DE" sz="2400" dirty="0" err="1">
                <a:solidFill>
                  <a:srgbClr val="333333"/>
                </a:solidFill>
              </a:rPr>
              <a:t>före</a:t>
            </a:r>
            <a:r>
              <a:rPr lang="de-DE" altLang="de-DE" sz="2400" dirty="0">
                <a:solidFill>
                  <a:srgbClr val="333333"/>
                </a:solidFill>
              </a:rPr>
              <a:t> </a:t>
            </a:r>
            <a:r>
              <a:rPr lang="de-DE" altLang="de-DE" sz="2400" dirty="0" err="1">
                <a:solidFill>
                  <a:srgbClr val="333333"/>
                </a:solidFill>
              </a:rPr>
              <a:t>gryningen</a:t>
            </a:r>
            <a:r>
              <a:rPr lang="de-DE" altLang="de-DE" sz="2400" dirty="0">
                <a:solidFill>
                  <a:srgbClr val="333333"/>
                </a:solidFill>
              </a:rPr>
              <a:t> den 21 </a:t>
            </a:r>
            <a:r>
              <a:rPr lang="de-DE" altLang="de-DE" sz="2400" dirty="0" err="1">
                <a:solidFill>
                  <a:srgbClr val="333333"/>
                </a:solidFill>
              </a:rPr>
              <a:t>December</a:t>
            </a:r>
            <a:r>
              <a:rPr lang="de-DE" altLang="de-DE" sz="2400" dirty="0">
                <a:solidFill>
                  <a:srgbClr val="333333"/>
                </a:solidFill>
              </a:rPr>
              <a:t> 1954. Hon och </a:t>
            </a:r>
            <a:r>
              <a:rPr lang="de-DE" altLang="de-DE" sz="2400" dirty="0" err="1">
                <a:solidFill>
                  <a:srgbClr val="333333"/>
                </a:solidFill>
              </a:rPr>
              <a:t>hennes</a:t>
            </a:r>
            <a:r>
              <a:rPr lang="de-DE" altLang="de-DE" sz="2400" dirty="0">
                <a:solidFill>
                  <a:srgbClr val="333333"/>
                </a:solidFill>
              </a:rPr>
              <a:t> </a:t>
            </a:r>
            <a:r>
              <a:rPr lang="de-DE" altLang="de-DE" sz="2400" dirty="0" err="1">
                <a:solidFill>
                  <a:srgbClr val="333333"/>
                </a:solidFill>
              </a:rPr>
              <a:t>anhängare</a:t>
            </a:r>
            <a:r>
              <a:rPr lang="de-DE" altLang="de-DE" sz="2400" dirty="0">
                <a:solidFill>
                  <a:srgbClr val="333333"/>
                </a:solidFill>
              </a:rPr>
              <a:t> skulle </a:t>
            </a:r>
            <a:r>
              <a:rPr lang="de-DE" altLang="de-DE" sz="2400" dirty="0" err="1">
                <a:solidFill>
                  <a:srgbClr val="333333"/>
                </a:solidFill>
              </a:rPr>
              <a:t>däremot</a:t>
            </a:r>
            <a:r>
              <a:rPr lang="de-DE" altLang="de-DE" sz="2400" dirty="0">
                <a:solidFill>
                  <a:srgbClr val="333333"/>
                </a:solidFill>
              </a:rPr>
              <a:t> </a:t>
            </a:r>
            <a:r>
              <a:rPr lang="de-DE" altLang="de-DE" sz="2400" dirty="0" err="1">
                <a:solidFill>
                  <a:srgbClr val="333333"/>
                </a:solidFill>
              </a:rPr>
              <a:t>skonas</a:t>
            </a:r>
            <a:r>
              <a:rPr lang="de-DE" altLang="de-DE" sz="2400" dirty="0">
                <a:solidFill>
                  <a:srgbClr val="333333"/>
                </a:solidFill>
              </a:rPr>
              <a:t> och </a:t>
            </a:r>
            <a:r>
              <a:rPr lang="de-DE" altLang="de-DE" sz="2400" dirty="0" err="1">
                <a:solidFill>
                  <a:srgbClr val="333333"/>
                </a:solidFill>
              </a:rPr>
              <a:t>bli</a:t>
            </a:r>
            <a:r>
              <a:rPr lang="de-DE" altLang="de-DE" sz="2400" dirty="0">
                <a:solidFill>
                  <a:srgbClr val="333333"/>
                </a:solidFill>
              </a:rPr>
              <a:t> </a:t>
            </a:r>
            <a:r>
              <a:rPr lang="de-DE" altLang="de-DE" sz="2400" dirty="0" err="1">
                <a:solidFill>
                  <a:srgbClr val="333333"/>
                </a:solidFill>
              </a:rPr>
              <a:t>räddade</a:t>
            </a:r>
            <a:r>
              <a:rPr lang="de-DE" altLang="de-DE" sz="2400" dirty="0">
                <a:solidFill>
                  <a:srgbClr val="333333"/>
                </a:solidFill>
              </a:rPr>
              <a:t> </a:t>
            </a:r>
            <a:r>
              <a:rPr lang="de-DE" altLang="de-DE" sz="2400" dirty="0" err="1">
                <a:solidFill>
                  <a:srgbClr val="333333"/>
                </a:solidFill>
              </a:rPr>
              <a:t>av</a:t>
            </a:r>
            <a:r>
              <a:rPr lang="de-DE" altLang="de-DE" sz="2400" dirty="0">
                <a:solidFill>
                  <a:srgbClr val="333333"/>
                </a:solidFill>
              </a:rPr>
              <a:t> </a:t>
            </a:r>
            <a:r>
              <a:rPr lang="de-DE" altLang="de-DE" sz="2400" dirty="0" err="1">
                <a:solidFill>
                  <a:srgbClr val="333333"/>
                </a:solidFill>
              </a:rPr>
              <a:t>ett</a:t>
            </a:r>
            <a:r>
              <a:rPr lang="de-DE" altLang="de-DE" sz="2400" dirty="0">
                <a:solidFill>
                  <a:srgbClr val="333333"/>
                </a:solidFill>
              </a:rPr>
              <a:t> </a:t>
            </a:r>
            <a:r>
              <a:rPr lang="de-DE" altLang="de-DE" sz="2400" dirty="0" err="1">
                <a:solidFill>
                  <a:srgbClr val="333333"/>
                </a:solidFill>
              </a:rPr>
              <a:t>rymdskepp</a:t>
            </a:r>
            <a:r>
              <a:rPr lang="de-DE" altLang="de-DE" sz="2400" dirty="0">
                <a:solidFill>
                  <a:srgbClr val="333333"/>
                </a:solidFill>
              </a:rPr>
              <a:t>.</a:t>
            </a:r>
          </a:p>
          <a:p>
            <a:pPr eaLnBrk="1" hangingPunct="1">
              <a:lnSpc>
                <a:spcPct val="100000"/>
              </a:lnSpc>
              <a:spcBef>
                <a:spcPts val="1200"/>
              </a:spcBef>
            </a:pPr>
            <a:r>
              <a:rPr lang="de-DE" altLang="de-DE" sz="2400" dirty="0">
                <a:solidFill>
                  <a:srgbClr val="333333"/>
                </a:solidFill>
              </a:rPr>
              <a:t>Kvällen innan samlades gruppen i Keechs vardagsrum och väntade på att profetian skulle uppfyllas. Klockan passerade midnatt… ingenting hände. Ingen flodvåg, inget rymdskepp, ingenting.</a:t>
            </a:r>
          </a:p>
          <a:p>
            <a:pPr algn="ctr" eaLnBrk="1" hangingPunct="1">
              <a:lnSpc>
                <a:spcPct val="100000"/>
              </a:lnSpc>
              <a:spcBef>
                <a:spcPts val="1200"/>
              </a:spcBef>
            </a:pPr>
            <a:r>
              <a:rPr lang="de-DE" altLang="de-DE" sz="2400" dirty="0">
                <a:solidFill>
                  <a:srgbClr val="004992"/>
                </a:solidFill>
              </a:rPr>
              <a:t>Hur förklarades detta i sekten?</a:t>
            </a:r>
          </a:p>
          <a:p>
            <a:pPr algn="ctr" eaLnBrk="1" hangingPunct="1">
              <a:lnSpc>
                <a:spcPct val="100000"/>
              </a:lnSpc>
              <a:spcBef>
                <a:spcPts val="1200"/>
              </a:spcBef>
            </a:pPr>
            <a:r>
              <a:rPr lang="de-DE" altLang="de-DE" sz="2400" dirty="0">
                <a:solidFill>
                  <a:srgbClr val="004992"/>
                </a:solidFill>
              </a:rPr>
              <a:t>Gav de upp sin övertygelse? </a:t>
            </a:r>
            <a:r>
              <a:rPr lang="de-DE" altLang="de-DE" sz="2400" dirty="0" err="1">
                <a:solidFill>
                  <a:srgbClr val="004992"/>
                </a:solidFill>
              </a:rPr>
              <a:t>Vad</a:t>
            </a:r>
            <a:r>
              <a:rPr lang="de-DE" altLang="de-DE" sz="2400" dirty="0">
                <a:solidFill>
                  <a:srgbClr val="004992"/>
                </a:solidFill>
              </a:rPr>
              <a:t> </a:t>
            </a:r>
            <a:r>
              <a:rPr lang="de-DE" altLang="de-DE" sz="2400" dirty="0" err="1">
                <a:solidFill>
                  <a:srgbClr val="004992"/>
                </a:solidFill>
              </a:rPr>
              <a:t>tror</a:t>
            </a:r>
            <a:r>
              <a:rPr lang="de-DE" altLang="de-DE" sz="2400" dirty="0">
                <a:solidFill>
                  <a:srgbClr val="004992"/>
                </a:solidFill>
              </a:rPr>
              <a:t> </a:t>
            </a:r>
            <a:r>
              <a:rPr lang="de-DE" altLang="de-DE" sz="2400" dirty="0" err="1">
                <a:solidFill>
                  <a:srgbClr val="004992"/>
                </a:solidFill>
              </a:rPr>
              <a:t>ni</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3" name="Slide Number Placeholder 2"/>
          <p:cNvSpPr>
            <a:spLocks noGrp="1"/>
          </p:cNvSpPr>
          <p:nvPr>
            <p:ph type="sldNum" sz="quarter" idx="12"/>
          </p:nvPr>
        </p:nvSpPr>
        <p:spPr/>
        <p:txBody>
          <a:bodyPr/>
          <a:lstStyle/>
          <a:p>
            <a:fld id="{A7A5CE62-5D50-4C4D-8BBF-E36D7DCA671E}" type="slidenum">
              <a:rPr lang="de-DE" altLang="de-DE" smtClean="0">
                <a:latin typeface="+mn-lt"/>
              </a:rPr>
              <a:pPr/>
              <a:t>5</a:t>
            </a:fld>
            <a:endParaRPr lang="de-DE" altLang="de-DE">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När profetior inte slår in</a:t>
            </a:r>
            <a:endParaRPr lang="en-US" sz="3600">
              <a:latin typeface="+mn-lt"/>
              <a:ea typeface="+mn-ea"/>
              <a:cs typeface="+mn-cs"/>
            </a:endParaRPr>
          </a:p>
        </p:txBody>
      </p:sp>
      <p:sp>
        <p:nvSpPr>
          <p:cNvPr id="22530" name="Rectangle 3"/>
          <p:cNvSpPr>
            <a:spLocks noGrp="1" noChangeArrowheads="1"/>
          </p:cNvSpPr>
          <p:nvPr>
            <p:ph idx="1"/>
          </p:nvPr>
        </p:nvSpPr>
        <p:spPr/>
        <p:txBody>
          <a:bodyPr>
            <a:noAutofit/>
          </a:bodyPr>
          <a:lstStyle/>
          <a:p>
            <a:pPr eaLnBrk="1" hangingPunct="1"/>
            <a:r>
              <a:rPr lang="de-DE" altLang="de-DE" sz="2400" dirty="0">
                <a:solidFill>
                  <a:srgbClr val="333333"/>
                </a:solidFill>
              </a:rPr>
              <a:t>När det stod klart att profetian inte hade besannats, hamnade sektledaren Keech till en början i ett starkt tvivel och grät förtvivlat.</a:t>
            </a:r>
          </a:p>
          <a:p>
            <a:pPr eaLnBrk="1" hangingPunct="1"/>
            <a:r>
              <a:rPr lang="de-DE" altLang="de-DE" sz="2400" dirty="0">
                <a:solidFill>
                  <a:srgbClr val="333333"/>
                </a:solidFill>
              </a:rPr>
              <a:t>Följande morgon lät gruppen meddela att Gud blivit mycket imponerad av den lilla gruppen och därför bestämde sig för att ställa in flodvågen och skona världen.</a:t>
            </a:r>
          </a:p>
          <a:p>
            <a:pPr algn="ctr" eaLnBrk="1" hangingPunct="1"/>
            <a:r>
              <a:rPr lang="de-DE" altLang="de-DE" sz="2400" dirty="0">
                <a:solidFill>
                  <a:srgbClr val="004992"/>
                </a:solidFill>
              </a:rPr>
              <a:t>Detta är ett exempel på hur en del människor hanterar förutsägelser som inte besannas:</a:t>
            </a:r>
          </a:p>
          <a:p>
            <a:pPr algn="ctr" eaLnBrk="1" hangingPunct="1"/>
            <a:r>
              <a:rPr lang="de-DE" altLang="de-DE" sz="2400" dirty="0">
                <a:solidFill>
                  <a:srgbClr val="004992"/>
                </a:solidFill>
              </a:rPr>
              <a:t>'Om något inte passar – använd en större hammare!'</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a:t>
            </a:fld>
            <a:endParaRPr lang="de-DE" altLang="de-DE">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Calibri Light"/>
              </a:rPr>
              <a:t>* Source: Festinger et al., (1956) </a:t>
            </a:r>
            <a:r>
              <a:rPr lang="de-DE" altLang="de-DE" sz="1200" b="0" i="1" dirty="0">
                <a:solidFill>
                  <a:srgbClr val="333333"/>
                </a:solidFill>
                <a:latin typeface="Calibri Light"/>
              </a:rPr>
              <a:t>When Prophecy Fails</a:t>
            </a:r>
            <a:endParaRPr lang="de-DE" altLang="de-DE" sz="1200" b="0" dirty="0">
              <a:solidFill>
                <a:srgbClr val="333333"/>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Inflexibilitet</a:t>
            </a:r>
            <a:r>
              <a:rPr lang="en-US" sz="3600" dirty="0">
                <a:latin typeface="+mn-lt"/>
                <a:ea typeface="+mn-ea"/>
                <a:cs typeface="+mn-cs"/>
              </a:rPr>
              <a:t> – </a:t>
            </a:r>
            <a:r>
              <a:rPr lang="en-US" sz="3600" dirty="0" err="1">
                <a:latin typeface="+mn-lt"/>
                <a:ea typeface="+mn-ea"/>
                <a:cs typeface="+mn-cs"/>
              </a:rPr>
              <a:t>verkliga</a:t>
            </a:r>
            <a:r>
              <a:rPr lang="en-US" sz="3600" dirty="0">
                <a:latin typeface="+mn-lt"/>
                <a:ea typeface="+mn-ea"/>
                <a:cs typeface="+mn-cs"/>
              </a:rPr>
              <a:t> </a:t>
            </a:r>
            <a:r>
              <a:rPr lang="en-US" sz="3600" err="1">
                <a:latin typeface="+mn-lt"/>
                <a:ea typeface="+mn-ea"/>
                <a:cs typeface="+mn-cs"/>
              </a:rPr>
              <a:t>exempel</a:t>
            </a:r>
            <a:r>
              <a:rPr lang="en-US" sz="3600">
                <a:latin typeface="+mn-lt"/>
                <a:ea typeface="+mn-ea"/>
                <a:cs typeface="+mn-cs"/>
              </a:rPr>
              <a:t> (“tunnelseende”)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723982431"/>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domän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exempel</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sv-SE"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samhället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sv-SE"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sv-SE"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Inflexibilitet</a:t>
            </a:r>
            <a:r>
              <a:rPr lang="en-US" sz="3600" dirty="0">
                <a:latin typeface="+mn-lt"/>
                <a:ea typeface="+mn-ea"/>
                <a:cs typeface="+mn-cs"/>
              </a:rPr>
              <a:t> – </a:t>
            </a:r>
            <a:r>
              <a:rPr lang="en-US" sz="3600" dirty="0" err="1">
                <a:latin typeface="+mn-lt"/>
                <a:ea typeface="+mn-ea"/>
                <a:cs typeface="+mn-cs"/>
              </a:rPr>
              <a:t>verkliga</a:t>
            </a:r>
            <a:r>
              <a:rPr lang="en-US" sz="3600" dirty="0">
                <a:latin typeface="+mn-lt"/>
                <a:ea typeface="+mn-ea"/>
                <a:cs typeface="+mn-cs"/>
              </a:rPr>
              <a:t> </a:t>
            </a:r>
            <a:r>
              <a:rPr lang="en-US" sz="3600" err="1">
                <a:latin typeface="+mn-lt"/>
                <a:ea typeface="+mn-ea"/>
                <a:cs typeface="+mn-cs"/>
              </a:rPr>
              <a:t>exempel</a:t>
            </a:r>
            <a:r>
              <a:rPr lang="en-US" sz="3600">
                <a:latin typeface="+mn-lt"/>
                <a:ea typeface="+mn-ea"/>
                <a:cs typeface="+mn-cs"/>
              </a:rPr>
              <a:t> (“tunnelseende”)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025573391"/>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domän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exempel</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sv-SE" altLang="ja-JP" sz="2000" b="0" i="0" u="none" strike="noStrike" cap="none" normalizeH="0" baseline="0">
                          <a:ln>
                            <a:noFill/>
                          </a:ln>
                          <a:solidFill>
                            <a:srgbClr val="333333"/>
                          </a:solidFill>
                          <a:effectLst/>
                          <a:latin typeface="Calibri Light"/>
                          <a:ea typeface="MS Mincho" pitchFamily="49" charset="-128"/>
                          <a:cs typeface="Times New Roman" pitchFamily="18" charset="0"/>
                        </a:rPr>
                        <a:t>Jorden är platt! Denna teori avvisades av de flesta vetenskapsmän redan på medeltiden, men ända in på 1900-talet höll “Flat Earth Society” fast vi den falska övertygelsen och menade att rymdfoton på jorden (klotformad) var förfalskningar</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samhället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sv-SE"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sv-SE"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9185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Inflexibilitet</a:t>
            </a:r>
            <a:r>
              <a:rPr lang="en-US" sz="3600" dirty="0">
                <a:latin typeface="+mn-lt"/>
                <a:ea typeface="+mn-ea"/>
                <a:cs typeface="+mn-cs"/>
              </a:rPr>
              <a:t> – </a:t>
            </a:r>
            <a:r>
              <a:rPr lang="en-US" sz="3600" dirty="0" err="1">
                <a:latin typeface="+mn-lt"/>
                <a:ea typeface="+mn-ea"/>
                <a:cs typeface="+mn-cs"/>
              </a:rPr>
              <a:t>verkliga</a:t>
            </a:r>
            <a:r>
              <a:rPr lang="en-US" sz="3600" dirty="0">
                <a:latin typeface="+mn-lt"/>
                <a:ea typeface="+mn-ea"/>
                <a:cs typeface="+mn-cs"/>
              </a:rPr>
              <a:t> </a:t>
            </a:r>
            <a:r>
              <a:rPr lang="en-US" sz="3600" err="1">
                <a:latin typeface="+mn-lt"/>
                <a:ea typeface="+mn-ea"/>
                <a:cs typeface="+mn-cs"/>
              </a:rPr>
              <a:t>exempel</a:t>
            </a:r>
            <a:r>
              <a:rPr lang="en-US" sz="3600">
                <a:latin typeface="+mn-lt"/>
                <a:ea typeface="+mn-ea"/>
                <a:cs typeface="+mn-cs"/>
              </a:rPr>
              <a:t> (“tunnelseende”)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3179072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domän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exempel</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sv-SE" altLang="ja-JP" sz="2000" b="0" i="0" u="none" strike="noStrike" cap="none" normalizeH="0" baseline="0">
                          <a:ln>
                            <a:noFill/>
                          </a:ln>
                          <a:solidFill>
                            <a:srgbClr val="333333"/>
                          </a:solidFill>
                          <a:effectLst/>
                          <a:latin typeface="Calibri Light"/>
                          <a:ea typeface="MS Mincho" pitchFamily="49" charset="-128"/>
                          <a:cs typeface="Times New Roman" pitchFamily="18" charset="0"/>
                        </a:rPr>
                        <a:t>Jorden är platt! Denna teori avvisades av de flesta vetenskapsmän redan på medeltiden, men ända in på 1900-talet höll “Flat Earth Society” fast vi den falska övertygelsen och menade att rymdfoton på jorden (klotformad) var förfalskningar</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samhället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sv-SE" sz="2000" b="0" i="0" u="none" strike="noStrike" cap="none" normalizeH="0" baseline="0">
                          <a:ln>
                            <a:noFill/>
                          </a:ln>
                          <a:solidFill>
                            <a:srgbClr val="333333"/>
                          </a:solidFill>
                          <a:effectLst/>
                          <a:latin typeface="Calibri Light"/>
                          <a:ea typeface="ＭＳ Ｐゴシック" charset="-128"/>
                        </a:rPr>
                        <a:t>Glorifiering av en regim trots att det finns bevis på ondska och brutalitet (t.ex. fascism, stalinism)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sv-SE"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6735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Inflexibilitet</a:t>
            </a:r>
            <a:r>
              <a:rPr lang="en-US" sz="3600" dirty="0">
                <a:latin typeface="+mn-lt"/>
                <a:ea typeface="+mn-ea"/>
                <a:cs typeface="+mn-cs"/>
              </a:rPr>
              <a:t> – </a:t>
            </a:r>
            <a:r>
              <a:rPr lang="en-US" sz="3600" dirty="0" err="1">
                <a:latin typeface="+mn-lt"/>
                <a:ea typeface="+mn-ea"/>
                <a:cs typeface="+mn-cs"/>
              </a:rPr>
              <a:t>verkliga</a:t>
            </a:r>
            <a:r>
              <a:rPr lang="en-US" sz="3600" dirty="0">
                <a:latin typeface="+mn-lt"/>
                <a:ea typeface="+mn-ea"/>
                <a:cs typeface="+mn-cs"/>
              </a:rPr>
              <a:t> </a:t>
            </a:r>
            <a:r>
              <a:rPr lang="en-US" sz="3600" err="1">
                <a:latin typeface="+mn-lt"/>
                <a:ea typeface="+mn-ea"/>
                <a:cs typeface="+mn-cs"/>
              </a:rPr>
              <a:t>exempel</a:t>
            </a:r>
            <a:r>
              <a:rPr lang="en-US" sz="3600">
                <a:latin typeface="+mn-lt"/>
                <a:ea typeface="+mn-ea"/>
                <a:cs typeface="+mn-cs"/>
              </a:rPr>
              <a:t> (“tunnelseende”)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70684496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domän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exempel</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sv-SE" altLang="ja-JP" sz="2000" b="0" i="0" u="none" strike="noStrike" cap="none" normalizeH="0" baseline="0">
                          <a:ln>
                            <a:noFill/>
                          </a:ln>
                          <a:solidFill>
                            <a:srgbClr val="333333"/>
                          </a:solidFill>
                          <a:effectLst/>
                          <a:latin typeface="Calibri Light"/>
                          <a:ea typeface="MS Mincho" pitchFamily="49" charset="-128"/>
                          <a:cs typeface="Times New Roman" pitchFamily="18" charset="0"/>
                        </a:rPr>
                        <a:t>Jorden är platt! Denna teori avvisades av de flesta vetenskapsmän redan på medeltiden, men ända in på 1900-talet höll “Flat Earth Society” fast vi den falska övertygelsen och menade att rymdfoton på jorden (klotformad) var förfalskningar</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samhället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sv-SE" sz="2000" b="0" i="0" u="none" strike="noStrike" cap="none" normalizeH="0" baseline="0">
                          <a:ln>
                            <a:noFill/>
                          </a:ln>
                          <a:solidFill>
                            <a:srgbClr val="333333"/>
                          </a:solidFill>
                          <a:effectLst/>
                          <a:latin typeface="Calibri Light"/>
                          <a:ea typeface="ＭＳ Ｐゴシック" charset="-128"/>
                        </a:rPr>
                        <a:t>Glorifiering av en regim trots att det finns bevis på ondska och brutalitet (t.ex. fascism, stalinism)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sv-SE" sz="2000" b="0" i="0" u="none" strike="noStrike" cap="none" normalizeH="0" baseline="0" dirty="0">
                          <a:ln>
                            <a:noFill/>
                          </a:ln>
                          <a:solidFill>
                            <a:srgbClr val="333333"/>
                          </a:solidFill>
                          <a:effectLst/>
                          <a:latin typeface="Calibri Light"/>
                          <a:ea typeface="ＭＳ Ｐゴシック" charset="-128"/>
                        </a:rPr>
                        <a:t>Varningssignaler som ignoreras är ofta orsaken till olyckor som skulle kunna undvikas (t.ex. vid laviner: offren har ofta förvarnats om faran innan olyckan sker)</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sv-SE" sz="2000" b="0" i="0" u="none" strike="noStrike" cap="none" normalizeH="0" baseline="0" dirty="0">
                          <a:ln>
                            <a:noFill/>
                          </a:ln>
                          <a:solidFill>
                            <a:srgbClr val="333333"/>
                          </a:solidFill>
                          <a:effectLst/>
                          <a:latin typeface="Calibri Light"/>
                          <a:ea typeface="ＭＳ Ｐゴシック" charset="-128"/>
                        </a:rPr>
                        <a:t>Titanic-olyckan: varningarna togs inte på allvar eftersom skeppet hade rykte om sig att vara osänkbart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3068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fast vid sin </a:t>
            </a:r>
            <a:r>
              <a:rPr lang="en-US" altLang="de-DE" sz="2400" dirty="0" err="1">
                <a:solidFill>
                  <a:srgbClr val="333333"/>
                </a:solidFill>
              </a:rPr>
              <a:t>åsikt</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övertygelse</a:t>
            </a:r>
            <a:r>
              <a:rPr lang="en-US" altLang="de-DE" sz="2400" dirty="0">
                <a:solidFill>
                  <a:srgbClr val="333333"/>
                </a:solidFill>
              </a:rPr>
              <a:t> om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även</a:t>
            </a:r>
            <a:r>
              <a:rPr lang="en-US" altLang="de-DE" sz="2400" dirty="0">
                <a:solidFill>
                  <a:srgbClr val="333333"/>
                </a:solidFill>
              </a:rPr>
              <a:t> om de </a:t>
            </a:r>
            <a:r>
              <a:rPr lang="en-US" altLang="de-DE" sz="2400" dirty="0" err="1">
                <a:solidFill>
                  <a:srgbClr val="333333"/>
                </a:solidFill>
              </a:rPr>
              <a:t>konfronteras</a:t>
            </a:r>
            <a:r>
              <a:rPr lang="en-US" altLang="de-DE" sz="2400" dirty="0">
                <a:solidFill>
                  <a:srgbClr val="333333"/>
                </a:solidFill>
              </a:rPr>
              <a:t> med information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utmanar</a:t>
            </a:r>
            <a:r>
              <a:rPr lang="en-US" altLang="de-DE" sz="2400" dirty="0">
                <a:solidFill>
                  <a:srgbClr val="333333"/>
                </a:solidFill>
              </a:rPr>
              <a:t> </a:t>
            </a:r>
            <a:r>
              <a:rPr lang="en-US" altLang="de-DE" sz="2400" dirty="0" err="1">
                <a:solidFill>
                  <a:srgbClr val="333333"/>
                </a:solidFill>
              </a:rPr>
              <a:t>denna</a:t>
            </a:r>
            <a:r>
              <a:rPr lang="en-US" altLang="de-DE" sz="2400" dirty="0">
                <a:solidFill>
                  <a:srgbClr val="333333"/>
                </a:solidFill>
              </a:rPr>
              <a:t> </a:t>
            </a:r>
            <a:r>
              <a:rPr lang="en-US" altLang="de-DE" sz="2400" dirty="0" err="1">
                <a:solidFill>
                  <a:srgbClr val="333333"/>
                </a:solidFill>
              </a:rPr>
              <a:t>övertygelse</a:t>
            </a:r>
            <a:r>
              <a:rPr lang="en-US" altLang="de-DE" sz="2400" dirty="0">
                <a:solidFill>
                  <a:srgbClr val="333333"/>
                </a:solidFill>
              </a:rPr>
              <a:t>.</a:t>
            </a:r>
          </a:p>
          <a:p>
            <a:pPr lvl="0" defTabSz="914400" fontAlgn="base"/>
            <a:r>
              <a:rPr lang="en-US" altLang="de-DE" sz="2400" dirty="0" err="1">
                <a:solidFill>
                  <a:srgbClr val="004992"/>
                </a:solidFill>
              </a:rPr>
              <a:t>Detta</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leda</a:t>
            </a:r>
            <a:r>
              <a:rPr lang="en-US" altLang="de-DE" sz="2400" dirty="0">
                <a:solidFill>
                  <a:srgbClr val="004992"/>
                </a:solidFill>
              </a:rPr>
              <a:t> till </a:t>
            </a:r>
            <a:r>
              <a:rPr lang="en-US" altLang="de-DE" sz="2400" dirty="0" err="1">
                <a:solidFill>
                  <a:srgbClr val="004992"/>
                </a:solidFill>
              </a:rPr>
              <a:t>interpersonella</a:t>
            </a:r>
            <a:r>
              <a:rPr lang="en-US" altLang="de-DE" sz="2400" dirty="0">
                <a:solidFill>
                  <a:srgbClr val="004992"/>
                </a:solidFill>
              </a:rPr>
              <a:t> problem </a:t>
            </a:r>
            <a:r>
              <a:rPr lang="en-US" altLang="de-DE" sz="2400" dirty="0" err="1">
                <a:solidFill>
                  <a:srgbClr val="004992"/>
                </a:solidFill>
              </a:rPr>
              <a:t>och</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stå</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vägen</a:t>
            </a:r>
            <a:r>
              <a:rPr lang="en-US" altLang="de-DE" sz="2400" dirty="0">
                <a:solidFill>
                  <a:srgbClr val="004992"/>
                </a:solidFill>
              </a:rPr>
              <a:t> </a:t>
            </a:r>
            <a:r>
              <a:rPr lang="en-US" altLang="de-DE" sz="2400" dirty="0" err="1">
                <a:solidFill>
                  <a:srgbClr val="004992"/>
                </a:solidFill>
              </a:rPr>
              <a:t>för</a:t>
            </a:r>
            <a:r>
              <a:rPr lang="en-US" altLang="de-DE" sz="2400" dirty="0">
                <a:solidFill>
                  <a:srgbClr val="004992"/>
                </a:solidFill>
              </a:rPr>
              <a:t>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friskare</a:t>
            </a:r>
            <a:r>
              <a:rPr lang="en-US" altLang="de-DE" sz="2400" dirty="0">
                <a:solidFill>
                  <a:srgbClr val="004992"/>
                </a:solidFill>
              </a:rPr>
              <a:t>, </a:t>
            </a:r>
            <a:r>
              <a:rPr lang="en-US" altLang="de-DE" sz="2400" dirty="0" err="1">
                <a:solidFill>
                  <a:srgbClr val="004992"/>
                </a:solidFill>
              </a:rPr>
              <a:t>mer</a:t>
            </a:r>
            <a:r>
              <a:rPr lang="en-US" altLang="de-DE" sz="2400" dirty="0">
                <a:solidFill>
                  <a:srgbClr val="004992"/>
                </a:solidFill>
              </a:rPr>
              <a:t> </a:t>
            </a:r>
            <a:r>
              <a:rPr lang="en-US" altLang="de-DE" sz="2400" dirty="0" err="1">
                <a:solidFill>
                  <a:srgbClr val="004992"/>
                </a:solidFill>
              </a:rPr>
              <a:t>realistisk</a:t>
            </a:r>
            <a:r>
              <a:rPr lang="en-US" altLang="de-DE" sz="2400" dirty="0">
                <a:solidFill>
                  <a:srgbClr val="004992"/>
                </a:solidFill>
              </a:rPr>
              <a:t> </a:t>
            </a:r>
            <a:r>
              <a:rPr lang="en-US" altLang="de-DE" sz="2400" dirty="0" err="1">
                <a:solidFill>
                  <a:srgbClr val="004992"/>
                </a:solidFill>
              </a:rPr>
              <a:t>syn</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omvärlden</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3" name="Slide Number Placeholder 2"/>
          <p:cNvSpPr>
            <a:spLocks noGrp="1"/>
          </p:cNvSpPr>
          <p:nvPr>
            <p:ph type="sldNum" sz="quarter" idx="12"/>
          </p:nvPr>
        </p:nvSpPr>
        <p:spPr/>
        <p:txBody>
          <a:bodyPr/>
          <a:lstStyle/>
          <a:p>
            <a:fld id="{50E88DF8-CE44-42AA-BFFF-5B29EEEEA849}"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7"/>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Hur stelt hållna övertygelser banar väg för missförstånd under psykos - exempel</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Du </a:t>
            </a:r>
            <a:r>
              <a:rPr lang="en-US" altLang="de-DE" sz="2400" dirty="0" err="1">
                <a:solidFill>
                  <a:srgbClr val="333333"/>
                </a:solidFill>
              </a:rPr>
              <a:t>undviker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diskutera</a:t>
            </a:r>
            <a:r>
              <a:rPr lang="en-US" altLang="de-DE" sz="2400" dirty="0">
                <a:solidFill>
                  <a:srgbClr val="333333"/>
                </a:solidFill>
              </a:rPr>
              <a:t> </a:t>
            </a:r>
            <a:r>
              <a:rPr lang="en-US" altLang="de-DE" sz="2400" dirty="0" err="1">
                <a:solidFill>
                  <a:srgbClr val="333333"/>
                </a:solidFill>
              </a:rPr>
              <a:t>vissa</a:t>
            </a:r>
            <a:r>
              <a:rPr lang="en-US" altLang="de-DE" sz="2400" dirty="0">
                <a:solidFill>
                  <a:srgbClr val="333333"/>
                </a:solidFill>
              </a:rPr>
              <a:t> </a:t>
            </a:r>
            <a:r>
              <a:rPr lang="en-US" altLang="de-DE" sz="2400" dirty="0" err="1">
                <a:solidFill>
                  <a:srgbClr val="333333"/>
                </a:solidFill>
              </a:rPr>
              <a:t>idéer</a:t>
            </a:r>
            <a:r>
              <a:rPr lang="en-US" altLang="de-DE" sz="2400" dirty="0">
                <a:solidFill>
                  <a:srgbClr val="333333"/>
                </a:solidFill>
              </a:rPr>
              <a:t> med </a:t>
            </a:r>
            <a:r>
              <a:rPr lang="en-US" altLang="de-DE" sz="2400" dirty="0" err="1">
                <a:solidFill>
                  <a:srgbClr val="333333"/>
                </a:solidFill>
              </a:rPr>
              <a:t>vänner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familj</a:t>
            </a:r>
            <a:r>
              <a:rPr lang="en-US" altLang="de-DE" sz="2400" dirty="0">
                <a:solidFill>
                  <a:srgbClr val="333333"/>
                </a:solidFill>
              </a:rPr>
              <a:t> </a:t>
            </a:r>
            <a:r>
              <a:rPr lang="en-US" altLang="de-DE" sz="2400" dirty="0" err="1">
                <a:solidFill>
                  <a:srgbClr val="333333"/>
                </a:solidFill>
              </a:rPr>
              <a:t>eftersom</a:t>
            </a:r>
            <a:r>
              <a:rPr lang="en-US" altLang="de-DE" sz="2400" dirty="0">
                <a:solidFill>
                  <a:srgbClr val="333333"/>
                </a:solidFill>
              </a:rPr>
              <a:t> du </a:t>
            </a:r>
            <a:r>
              <a:rPr lang="en-US" altLang="de-DE" sz="2400" dirty="0" err="1">
                <a:solidFill>
                  <a:srgbClr val="333333"/>
                </a:solidFill>
              </a:rPr>
              <a:t>förväntar</a:t>
            </a:r>
            <a:r>
              <a:rPr lang="en-US" altLang="de-DE" sz="2400" dirty="0">
                <a:solidFill>
                  <a:srgbClr val="333333"/>
                </a:solidFill>
              </a:rPr>
              <a:t> dig/</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rädd</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oenighet</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grund</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du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litar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Du </a:t>
            </a:r>
            <a:r>
              <a:rPr lang="en-US" altLang="de-DE" sz="2400" dirty="0" err="1">
                <a:solidFill>
                  <a:srgbClr val="333333"/>
                </a:solidFill>
              </a:rPr>
              <a:t>uppfattar</a:t>
            </a:r>
            <a:r>
              <a:rPr lang="en-US" altLang="de-DE" sz="2400" dirty="0">
                <a:solidFill>
                  <a:srgbClr val="333333"/>
                </a:solidFill>
              </a:rPr>
              <a:t> </a:t>
            </a:r>
            <a:r>
              <a:rPr lang="en-US" altLang="de-DE" sz="2400" dirty="0" err="1">
                <a:solidFill>
                  <a:srgbClr val="333333"/>
                </a:solidFill>
              </a:rPr>
              <a:t>människor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samtycker</a:t>
            </a:r>
            <a:r>
              <a:rPr lang="en-US" altLang="de-DE" sz="2400" dirty="0">
                <a:solidFill>
                  <a:srgbClr val="333333"/>
                </a:solidFill>
              </a:rPr>
              <a:t> med </a:t>
            </a:r>
            <a:r>
              <a:rPr lang="en-US" altLang="de-DE" sz="2400" dirty="0" err="1">
                <a:solidFill>
                  <a:srgbClr val="333333"/>
                </a:solidFill>
              </a:rPr>
              <a:t>dina</a:t>
            </a:r>
            <a:r>
              <a:rPr lang="en-US" altLang="de-DE" sz="2400" dirty="0">
                <a:solidFill>
                  <a:srgbClr val="333333"/>
                </a:solidFill>
              </a:rPr>
              <a:t> </a:t>
            </a:r>
            <a:r>
              <a:rPr lang="en-US" altLang="de-DE" sz="2400" dirty="0" err="1">
                <a:solidFill>
                  <a:srgbClr val="333333"/>
                </a:solidFill>
              </a:rPr>
              <a:t>övertygelser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fiender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förföljare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Du </a:t>
            </a:r>
            <a:r>
              <a:rPr lang="en-US" altLang="de-DE" sz="2400" dirty="0" err="1">
                <a:solidFill>
                  <a:srgbClr val="333333"/>
                </a:solidFill>
              </a:rPr>
              <a:t>hämtar</a:t>
            </a:r>
            <a:r>
              <a:rPr lang="en-US" altLang="de-DE" sz="2400" dirty="0">
                <a:solidFill>
                  <a:srgbClr val="333333"/>
                </a:solidFill>
              </a:rPr>
              <a:t> information </a:t>
            </a:r>
            <a:r>
              <a:rPr lang="en-US" altLang="de-DE" sz="2400" dirty="0" err="1">
                <a:solidFill>
                  <a:srgbClr val="333333"/>
                </a:solidFill>
              </a:rPr>
              <a:t>från</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källa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internetsidor</a:t>
            </a:r>
            <a:r>
              <a:rPr lang="en-US" altLang="de-DE" sz="2400" dirty="0">
                <a:solidFill>
                  <a:srgbClr val="333333"/>
                </a:solidFill>
              </a:rPr>
              <a:t> om </a:t>
            </a:r>
            <a:r>
              <a:rPr lang="en-US" altLang="de-DE" sz="2400" dirty="0" err="1">
                <a:solidFill>
                  <a:srgbClr val="333333"/>
                </a:solidFill>
              </a:rPr>
              <a:t>konspirationsteorier</a:t>
            </a:r>
            <a:r>
              <a:rPr lang="en-US" altLang="de-DE" sz="2400" dirty="0">
                <a:solidFill>
                  <a:srgbClr val="333333"/>
                </a:solidFill>
              </a:rPr>
              <a:t>), </a:t>
            </a:r>
            <a:r>
              <a:rPr lang="en-US" altLang="de-DE" sz="2400" dirty="0" err="1">
                <a:solidFill>
                  <a:srgbClr val="333333"/>
                </a:solidFill>
              </a:rPr>
              <a:t>medan</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seriösa</a:t>
            </a:r>
            <a:r>
              <a:rPr lang="en-US" altLang="de-DE" sz="2400" dirty="0">
                <a:solidFill>
                  <a:srgbClr val="333333"/>
                </a:solidFill>
              </a:rPr>
              <a:t> media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nyhetsbyråer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tas</a:t>
            </a:r>
            <a:r>
              <a:rPr lang="en-US" altLang="de-DE" sz="2400" dirty="0">
                <a:solidFill>
                  <a:srgbClr val="333333"/>
                </a:solidFill>
              </a:rPr>
              <a:t> med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bedömningen</a:t>
            </a:r>
            <a:r>
              <a:rPr lang="en-US" altLang="de-DE" sz="2400" dirty="0">
                <a:solidFill>
                  <a:srgbClr val="333333"/>
                </a:solidFill>
              </a:rPr>
              <a:t>.</a:t>
            </a:r>
          </a:p>
          <a:p>
            <a:pPr lvl="0" algn="ctr" defTabSz="914400" fontAlgn="base">
              <a:buClr>
                <a:srgbClr val="004992"/>
              </a:buClr>
            </a:pPr>
            <a:r>
              <a:rPr lang="en-US" altLang="de-DE" sz="2400" dirty="0" err="1">
                <a:solidFill>
                  <a:srgbClr val="004992"/>
                </a:solidFill>
              </a:rPr>
              <a:t>Har</a:t>
            </a:r>
            <a:r>
              <a:rPr lang="en-US" altLang="de-DE" sz="2400" dirty="0">
                <a:solidFill>
                  <a:srgbClr val="004992"/>
                </a:solidFill>
              </a:rPr>
              <a:t> </a:t>
            </a:r>
            <a:r>
              <a:rPr lang="en-US" altLang="de-DE" sz="2400" dirty="0" err="1">
                <a:solidFill>
                  <a:srgbClr val="004992"/>
                </a:solidFill>
              </a:rPr>
              <a:t>någon</a:t>
            </a:r>
            <a:r>
              <a:rPr lang="en-US" altLang="de-DE" sz="2400" dirty="0">
                <a:solidFill>
                  <a:srgbClr val="004992"/>
                </a:solidFill>
              </a:rPr>
              <a:t> </a:t>
            </a:r>
            <a:r>
              <a:rPr lang="en-US" altLang="de-DE" sz="2400" dirty="0" err="1">
                <a:solidFill>
                  <a:srgbClr val="004992"/>
                </a:solidFill>
              </a:rPr>
              <a:t>ett</a:t>
            </a:r>
            <a:r>
              <a:rPr lang="en-US" altLang="de-DE" sz="2400" dirty="0">
                <a:solidFill>
                  <a:srgbClr val="004992"/>
                </a:solidFill>
              </a:rPr>
              <a:t> </a:t>
            </a:r>
            <a:r>
              <a:rPr lang="en-US" altLang="de-DE" sz="2400" dirty="0" err="1">
                <a:solidFill>
                  <a:srgbClr val="004992"/>
                </a:solidFill>
              </a:rPr>
              <a:t>personligt</a:t>
            </a:r>
            <a:r>
              <a:rPr lang="en-US" altLang="de-DE" sz="2400" dirty="0">
                <a:solidFill>
                  <a:srgbClr val="004992"/>
                </a:solidFill>
              </a:rPr>
              <a:t> </a:t>
            </a:r>
            <a:r>
              <a:rPr lang="en-US" altLang="de-DE" sz="2400" dirty="0" err="1">
                <a:solidFill>
                  <a:srgbClr val="004992"/>
                </a:solidFill>
              </a:rPr>
              <a:t>exempel</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något</a:t>
            </a:r>
            <a:r>
              <a:rPr lang="en-US" altLang="de-DE" sz="2400" dirty="0">
                <a:solidFill>
                  <a:srgbClr val="004992"/>
                </a:solidFill>
              </a:rPr>
              <a:t> </a:t>
            </a:r>
            <a:r>
              <a:rPr lang="en-US" altLang="de-DE" sz="2400" dirty="0" err="1">
                <a:solidFill>
                  <a:srgbClr val="004992"/>
                </a:solidFill>
              </a:rPr>
              <a:t>liknande</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vi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få</a:t>
            </a:r>
            <a:r>
              <a:rPr lang="en-US" altLang="de-DE" sz="2400" dirty="0">
                <a:solidFill>
                  <a:srgbClr val="004992"/>
                </a:solidFill>
              </a:rPr>
              <a:t> </a:t>
            </a:r>
            <a:r>
              <a:rPr lang="en-US" altLang="de-DE" sz="2400" dirty="0" err="1">
                <a:solidFill>
                  <a:srgbClr val="004992"/>
                </a:solidFill>
              </a:rPr>
              <a:t>höra</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3" name="Slide Number Placeholder 2"/>
          <p:cNvSpPr>
            <a:spLocks noGrp="1"/>
          </p:cNvSpPr>
          <p:nvPr>
            <p:ph type="sldNum" sz="quarter" idx="12"/>
          </p:nvPr>
        </p:nvSpPr>
        <p:spPr/>
        <p:txBody>
          <a:bodyPr/>
          <a:lstStyle/>
          <a:p>
            <a:fld id="{50E88DF8-CE44-42AA-BFFF-5B29EEEEA849}"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De tre bilderna tillhör alla en viss kategori. Vilken kategori?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r>
              <a:rPr lang="de-DE" altLang="de-DE" sz="2400" dirty="0">
                <a:solidFill>
                  <a:srgbClr val="333333"/>
                </a:solidFill>
              </a:rPr>
              <a:t>Svara om du är säker på vilken kategori det är.</a:t>
            </a:r>
          </a:p>
          <a:p>
            <a:pPr lvl="0" algn="ctr" defTabSz="914400" fontAlgn="base"/>
            <a:r>
              <a:rPr lang="de-DE" altLang="de-DE" sz="2400" dirty="0">
                <a:solidFill>
                  <a:srgbClr val="333333"/>
                </a:solidFill>
              </a:rPr>
              <a:t>Du kommer att få reda på om du </a:t>
            </a:r>
            <a:r>
              <a:rPr lang="de-DE" altLang="de-DE" sz="2400">
                <a:solidFill>
                  <a:srgbClr val="333333"/>
                </a:solidFill>
              </a:rPr>
              <a:t>svarat </a:t>
            </a:r>
            <a:r>
              <a:rPr lang="en-US" altLang="de-DE" sz="2400">
                <a:solidFill>
                  <a:srgbClr val="333333"/>
                </a:solidFill>
              </a:rPr>
              <a:t>“</a:t>
            </a:r>
            <a:r>
              <a:rPr lang="de-DE" altLang="de-DE" sz="2400">
                <a:solidFill>
                  <a:srgbClr val="333333"/>
                </a:solidFill>
              </a:rPr>
              <a:t>rätt</a:t>
            </a:r>
            <a:r>
              <a:rPr lang="en-US" altLang="de-DE" sz="2400">
                <a:solidFill>
                  <a:srgbClr val="333333"/>
                </a:solidFill>
              </a:rPr>
              <a:t>”</a:t>
            </a:r>
            <a:r>
              <a:rPr lang="de-DE" altLang="de-DE" sz="2400">
                <a:solidFill>
                  <a:srgbClr val="333333"/>
                </a:solidFill>
              </a:rPr>
              <a:t> eller </a:t>
            </a:r>
            <a:r>
              <a:rPr lang="en-US" altLang="de-DE" sz="2400">
                <a:solidFill>
                  <a:srgbClr val="333333"/>
                </a:solidFill>
              </a:rPr>
              <a:t>“</a:t>
            </a:r>
            <a:r>
              <a:rPr lang="de-DE" altLang="de-DE" sz="2400">
                <a:solidFill>
                  <a:srgbClr val="333333"/>
                </a:solidFill>
              </a:rPr>
              <a:t>fel</a:t>
            </a:r>
            <a:r>
              <a:rPr lang="en-US" altLang="de-DE" sz="2400">
                <a:solidFill>
                  <a:srgbClr val="333333"/>
                </a:solidFill>
              </a:rPr>
              <a:t>”</a:t>
            </a:r>
            <a:r>
              <a:rPr lang="de-DE" altLang="de-DE" sz="2400">
                <a:solidFill>
                  <a:srgbClr val="333333"/>
                </a:solidFill>
              </a:rPr>
              <a:t>.</a:t>
            </a:r>
            <a:endParaRPr lang="de-DE" altLang="de-DE" sz="2400" dirty="0">
              <a:solidFill>
                <a:srgbClr val="333333"/>
              </a:solidFill>
            </a:endParaRPr>
          </a:p>
          <a:p>
            <a:pPr lvl="0" algn="ctr" defTabSz="914400" fontAlgn="base"/>
            <a:r>
              <a:rPr lang="de-DE" altLang="de-DE" sz="2400" dirty="0">
                <a:solidFill>
                  <a:srgbClr val="333333"/>
                </a:solidFill>
              </a:rPr>
              <a:t>Ge förslag på andra ting som tillhör kategorin för att testa din idé.</a:t>
            </a:r>
            <a:endParaRPr lang="en-US" sz="2400" dirty="0"/>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3" name="Slide Number Placeholder 2"/>
          <p:cNvSpPr>
            <a:spLocks noGrp="1"/>
          </p:cNvSpPr>
          <p:nvPr>
            <p:ph type="sldNum" sz="quarter" idx="12"/>
          </p:nvPr>
        </p:nvSpPr>
        <p:spPr/>
        <p:txBody>
          <a:bodyPr/>
          <a:lstStyle/>
          <a:p>
            <a:fld id="{50E88DF8-CE44-42AA-BFFF-5B29EEEEA849}" type="slidenum">
              <a:rPr lang="de-DE" altLang="de-DE" smtClean="0">
                <a:latin typeface="+mn-lt"/>
              </a:rPr>
              <a:pPr/>
              <a:t>13</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Fler alternativ:</a:t>
            </a:r>
          </a:p>
        </p:txBody>
      </p:sp>
      <p:sp>
        <p:nvSpPr>
          <p:cNvPr id="30730"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Kategori: levande varelser!</a:t>
            </a:r>
          </a:p>
        </p:txBody>
      </p:sp>
      <p:sp>
        <p:nvSpPr>
          <p:cNvPr id="4" name="Content Placeholder 3"/>
          <p:cNvSpPr>
            <a:spLocks noGrp="1"/>
          </p:cNvSpPr>
          <p:nvPr>
            <p:ph idx="1"/>
          </p:nvPr>
        </p:nvSpPr>
        <p:spPr/>
        <p:txBody>
          <a:bodyPr/>
          <a:lstStyle/>
          <a:p>
            <a:pPr>
              <a:lnSpc>
                <a:spcPct val="100000"/>
              </a:lnSpc>
              <a:spcBef>
                <a:spcPts val="1200"/>
              </a:spcBef>
            </a:pPr>
            <a:endParaRPr lang="sv-SE" b="1" dirty="0">
              <a:solidFill>
                <a:srgbClr val="333333"/>
              </a:solidFill>
            </a:endParaRPr>
          </a:p>
          <a:p>
            <a:pPr>
              <a:lnSpc>
                <a:spcPct val="100000"/>
              </a:lnSpc>
              <a:spcBef>
                <a:spcPts val="1200"/>
              </a:spcBef>
            </a:pPr>
            <a:endParaRPr lang="sv-SE" b="1" dirty="0">
              <a:solidFill>
                <a:srgbClr val="333333"/>
              </a:solidFill>
            </a:endParaRPr>
          </a:p>
          <a:p>
            <a:pPr>
              <a:lnSpc>
                <a:spcPct val="100000"/>
              </a:lnSpc>
              <a:spcBef>
                <a:spcPts val="1200"/>
              </a:spcBef>
            </a:pPr>
            <a:endParaRPr lang="sv-SE" b="1" dirty="0">
              <a:solidFill>
                <a:srgbClr val="333333"/>
              </a:solidFill>
            </a:endParaRPr>
          </a:p>
          <a:p>
            <a:pPr>
              <a:lnSpc>
                <a:spcPct val="100000"/>
              </a:lnSpc>
              <a:spcBef>
                <a:spcPts val="1200"/>
              </a:spcBef>
            </a:pPr>
            <a:endParaRPr lang="sv-SE" b="1" dirty="0">
              <a:solidFill>
                <a:srgbClr val="333333"/>
              </a:solidFill>
            </a:endParaRPr>
          </a:p>
          <a:p>
            <a:pPr>
              <a:lnSpc>
                <a:spcPct val="100000"/>
              </a:lnSpc>
              <a:spcBef>
                <a:spcPts val="1200"/>
              </a:spcBef>
            </a:pPr>
            <a:r>
              <a:rPr lang="sv-SE" b="1" dirty="0">
                <a:solidFill>
                  <a:srgbClr val="333333"/>
                </a:solidFill>
              </a:rPr>
              <a:t>Vanligt fel: </a:t>
            </a:r>
            <a:r>
              <a:rPr lang="sv-SE" dirty="0">
                <a:solidFill>
                  <a:srgbClr val="333333"/>
                </a:solidFill>
              </a:rPr>
              <a:t>De flesta letar bara efter information som stödjer deras antagande, men inte efter motsägande information (eftersom vi försöker bekräfta vår uppfattning). I det här fallet verkar det som att den korrekta kategorin är växter. Man tar ofta inte hänsyn till andra förklaringssätt. </a:t>
            </a:r>
          </a:p>
          <a:p>
            <a:pPr>
              <a:lnSpc>
                <a:spcPct val="100000"/>
              </a:lnSpc>
              <a:spcBef>
                <a:spcPts val="1200"/>
              </a:spcBef>
            </a:pPr>
            <a:r>
              <a:rPr lang="sv-SE" dirty="0">
                <a:solidFill>
                  <a:srgbClr val="333333"/>
                </a:solidFill>
              </a:rPr>
              <a:t>Exempel från vardagslivet: </a:t>
            </a:r>
          </a:p>
          <a:p>
            <a:pPr marL="285750" indent="-285750">
              <a:lnSpc>
                <a:spcPct val="100000"/>
              </a:lnSpc>
              <a:spcBef>
                <a:spcPts val="1200"/>
              </a:spcBef>
              <a:buClr>
                <a:srgbClr val="333333"/>
              </a:buClr>
              <a:buFont typeface="WingDings"/>
              <a:buChar char=""/>
            </a:pPr>
            <a:r>
              <a:rPr lang="sv-SE" dirty="0">
                <a:solidFill>
                  <a:srgbClr val="333333"/>
                </a:solidFill>
              </a:rPr>
              <a:t>att bara läsa tidningar som stämmer överens med ens åsikter. </a:t>
            </a:r>
          </a:p>
          <a:p>
            <a:pPr marL="285750" indent="-285750">
              <a:lnSpc>
                <a:spcPct val="100000"/>
              </a:lnSpc>
              <a:spcBef>
                <a:spcPts val="1200"/>
              </a:spcBef>
              <a:buClr>
                <a:srgbClr val="333333"/>
              </a:buClr>
              <a:buFont typeface="WingDings"/>
              <a:buChar char=""/>
            </a:pPr>
            <a:r>
              <a:rPr lang="sv-SE" dirty="0">
                <a:solidFill>
                  <a:srgbClr val="333333"/>
                </a:solidFill>
              </a:rPr>
              <a:t>att undvika kontakt med oliktänkande i stället för att diskutera motsatta uppfattningar. </a:t>
            </a:r>
          </a:p>
          <a:p>
            <a:pPr>
              <a:lnSpc>
                <a:spcPct val="100000"/>
              </a:lnSpc>
              <a:spcBef>
                <a:spcPts val="1200"/>
              </a:spcBef>
            </a:pPr>
            <a:r>
              <a:rPr lang="sv-SE" dirty="0">
                <a:solidFill>
                  <a:srgbClr val="004992"/>
                </a:solidFill>
              </a:rPr>
              <a:t>Detta kan leda till ensidiga attityder och felaktiga bedömningar.</a:t>
            </a:r>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3" name="Slide Number Placeholder 2"/>
          <p:cNvSpPr>
            <a:spLocks noGrp="1"/>
          </p:cNvSpPr>
          <p:nvPr>
            <p:ph type="sldNum" sz="quarter" idx="12"/>
          </p:nvPr>
        </p:nvSpPr>
        <p:spPr/>
        <p:txBody>
          <a:bodyPr/>
          <a:lstStyle/>
          <a:p>
            <a:fld id="{50E88DF8-CE44-42AA-BFFF-5B29EEEEA849}" type="slidenum">
              <a:rPr lang="de-DE" altLang="de-DE" smtClean="0">
                <a:latin typeface="+mn-lt"/>
              </a:rPr>
              <a:pPr/>
              <a:t>14</a:t>
            </a:fld>
            <a:endParaRPr lang="de-DE" altLang="de-DE">
              <a:latin typeface="+mn-lt"/>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illustrerar</a:t>
            </a:r>
            <a:r>
              <a:rPr lang="en-US" altLang="de-DE" sz="2400" dirty="0">
                <a:solidFill>
                  <a:srgbClr val="333333"/>
                </a:solidFill>
              </a:rPr>
              <a:t> </a:t>
            </a:r>
            <a:r>
              <a:rPr lang="en-US" altLang="de-DE" sz="2400" dirty="0" err="1">
                <a:solidFill>
                  <a:srgbClr val="333333"/>
                </a:solidFill>
              </a:rPr>
              <a:t>ett</a:t>
            </a:r>
            <a:r>
              <a:rPr lang="en-US" altLang="de-DE" sz="2400" dirty="0">
                <a:solidFill>
                  <a:srgbClr val="333333"/>
                </a:solidFill>
              </a:rPr>
              <a:t> </a:t>
            </a:r>
            <a:r>
              <a:rPr lang="en-US" altLang="de-DE" sz="2400" dirty="0" err="1">
                <a:solidFill>
                  <a:srgbClr val="333333"/>
                </a:solidFill>
              </a:rPr>
              <a:t>händelseförlopp</a:t>
            </a:r>
            <a:r>
              <a:rPr lang="en-US" altLang="de-DE" sz="2400" dirty="0">
                <a:solidFill>
                  <a:srgbClr val="333333"/>
                </a:solidFill>
              </a:rPr>
              <a:t>, </a:t>
            </a:r>
            <a:r>
              <a:rPr lang="en-US" altLang="de-DE" sz="2400" dirty="0" err="1">
                <a:solidFill>
                  <a:srgbClr val="333333"/>
                </a:solidFill>
              </a:rPr>
              <a:t>samt</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förslag</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err="1">
                <a:solidFill>
                  <a:srgbClr val="333333"/>
                </a:solidFill>
              </a:rPr>
              <a:t>händer</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illustrerar</a:t>
            </a:r>
            <a:r>
              <a:rPr lang="en-US" altLang="de-DE" sz="2400" dirty="0">
                <a:solidFill>
                  <a:srgbClr val="333333"/>
                </a:solidFill>
              </a:rPr>
              <a:t> </a:t>
            </a:r>
            <a:r>
              <a:rPr lang="en-US" altLang="de-DE" sz="2400" dirty="0" err="1">
                <a:solidFill>
                  <a:srgbClr val="333333"/>
                </a:solidFill>
              </a:rPr>
              <a:t>ett</a:t>
            </a:r>
            <a:r>
              <a:rPr lang="en-US" altLang="de-DE" sz="2400" dirty="0">
                <a:solidFill>
                  <a:srgbClr val="333333"/>
                </a:solidFill>
              </a:rPr>
              <a:t> </a:t>
            </a:r>
            <a:r>
              <a:rPr lang="en-US" altLang="de-DE" sz="2400" dirty="0" err="1">
                <a:solidFill>
                  <a:srgbClr val="333333"/>
                </a:solidFill>
              </a:rPr>
              <a:t>händelseförlopp</a:t>
            </a:r>
            <a:r>
              <a:rPr lang="en-US" altLang="de-DE" sz="2400" dirty="0">
                <a:solidFill>
                  <a:srgbClr val="333333"/>
                </a:solidFill>
              </a:rPr>
              <a:t>, </a:t>
            </a:r>
            <a:r>
              <a:rPr lang="en-US" altLang="de-DE" sz="2400" dirty="0" err="1">
                <a:solidFill>
                  <a:srgbClr val="333333"/>
                </a:solidFill>
              </a:rPr>
              <a:t>samt</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förslag</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händer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Bilderna</a:t>
            </a:r>
            <a:r>
              <a:rPr lang="en-US" altLang="de-DE" sz="2400" dirty="0">
                <a:solidFill>
                  <a:srgbClr val="333333"/>
                </a:solidFill>
              </a:rPr>
              <a:t> visas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omvänd</a:t>
            </a:r>
            <a:r>
              <a:rPr lang="en-US" altLang="de-DE" sz="2400" dirty="0">
                <a:solidFill>
                  <a:srgbClr val="333333"/>
                </a:solidFill>
              </a:rPr>
              <a:t> </a:t>
            </a:r>
            <a:r>
              <a:rPr lang="en-US" altLang="de-DE" sz="2400" dirty="0" err="1">
                <a:solidFill>
                  <a:srgbClr val="333333"/>
                </a:solidFill>
              </a:rPr>
              <a:t>ordning</a:t>
            </a:r>
            <a:r>
              <a:rPr lang="en-US" altLang="de-DE" sz="2400" dirty="0">
                <a:solidFill>
                  <a:srgbClr val="333333"/>
                </a:solidFill>
              </a:rPr>
              <a:t>, den </a:t>
            </a:r>
            <a:r>
              <a:rPr lang="en-US" altLang="de-DE" sz="2400" dirty="0" err="1">
                <a:solidFill>
                  <a:srgbClr val="333333"/>
                </a:solidFill>
              </a:rPr>
              <a:t>sista</a:t>
            </a:r>
            <a:r>
              <a:rPr lang="en-US" altLang="de-DE" sz="2400" dirty="0">
                <a:solidFill>
                  <a:srgbClr val="333333"/>
                </a:solidFill>
              </a:rPr>
              <a:t> </a:t>
            </a:r>
            <a:r>
              <a:rPr lang="en-US" altLang="de-DE" sz="2400" dirty="0" err="1">
                <a:solidFill>
                  <a:srgbClr val="333333"/>
                </a:solidFill>
              </a:rPr>
              <a:t>händelsen</a:t>
            </a:r>
            <a:r>
              <a:rPr lang="en-US" altLang="de-DE" sz="2400" dirty="0">
                <a:solidFill>
                  <a:srgbClr val="333333"/>
                </a:solidFill>
              </a:rPr>
              <a:t> visas </a:t>
            </a:r>
            <a:r>
              <a:rPr lang="en-US" altLang="de-DE" sz="2400" err="1">
                <a:solidFill>
                  <a:srgbClr val="333333"/>
                </a:solidFill>
              </a:rPr>
              <a:t>först</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799249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illustrerar</a:t>
            </a:r>
            <a:r>
              <a:rPr lang="en-US" altLang="de-DE" sz="2400" dirty="0">
                <a:solidFill>
                  <a:srgbClr val="333333"/>
                </a:solidFill>
              </a:rPr>
              <a:t> </a:t>
            </a:r>
            <a:r>
              <a:rPr lang="en-US" altLang="de-DE" sz="2400" dirty="0" err="1">
                <a:solidFill>
                  <a:srgbClr val="333333"/>
                </a:solidFill>
              </a:rPr>
              <a:t>ett</a:t>
            </a:r>
            <a:r>
              <a:rPr lang="en-US" altLang="de-DE" sz="2400" dirty="0">
                <a:solidFill>
                  <a:srgbClr val="333333"/>
                </a:solidFill>
              </a:rPr>
              <a:t> </a:t>
            </a:r>
            <a:r>
              <a:rPr lang="en-US" altLang="de-DE" sz="2400" dirty="0" err="1">
                <a:solidFill>
                  <a:srgbClr val="333333"/>
                </a:solidFill>
              </a:rPr>
              <a:t>händelseförlopp</a:t>
            </a:r>
            <a:r>
              <a:rPr lang="en-US" altLang="de-DE" sz="2400" dirty="0">
                <a:solidFill>
                  <a:srgbClr val="333333"/>
                </a:solidFill>
              </a:rPr>
              <a:t>, </a:t>
            </a:r>
            <a:r>
              <a:rPr lang="en-US" altLang="de-DE" sz="2400" dirty="0" err="1">
                <a:solidFill>
                  <a:srgbClr val="333333"/>
                </a:solidFill>
              </a:rPr>
              <a:t>samt</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förslag</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händer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Bilderna</a:t>
            </a:r>
            <a:r>
              <a:rPr lang="en-US" altLang="de-DE" sz="2400" dirty="0">
                <a:solidFill>
                  <a:srgbClr val="333333"/>
                </a:solidFill>
              </a:rPr>
              <a:t> visas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omvänd</a:t>
            </a:r>
            <a:r>
              <a:rPr lang="en-US" altLang="de-DE" sz="2400" dirty="0">
                <a:solidFill>
                  <a:srgbClr val="333333"/>
                </a:solidFill>
              </a:rPr>
              <a:t> </a:t>
            </a:r>
            <a:r>
              <a:rPr lang="en-US" altLang="de-DE" sz="2400" dirty="0" err="1">
                <a:solidFill>
                  <a:srgbClr val="333333"/>
                </a:solidFill>
              </a:rPr>
              <a:t>ordning</a:t>
            </a:r>
            <a:r>
              <a:rPr lang="en-US" altLang="de-DE" sz="2400" dirty="0">
                <a:solidFill>
                  <a:srgbClr val="333333"/>
                </a:solidFill>
              </a:rPr>
              <a:t>, den </a:t>
            </a:r>
            <a:r>
              <a:rPr lang="en-US" altLang="de-DE" sz="2400" dirty="0" err="1">
                <a:solidFill>
                  <a:srgbClr val="333333"/>
                </a:solidFill>
              </a:rPr>
              <a:t>sista</a:t>
            </a:r>
            <a:r>
              <a:rPr lang="en-US" altLang="de-DE" sz="2400" dirty="0">
                <a:solidFill>
                  <a:srgbClr val="333333"/>
                </a:solidFill>
              </a:rPr>
              <a:t> </a:t>
            </a:r>
            <a:r>
              <a:rPr lang="en-US" altLang="de-DE" sz="2400" dirty="0" err="1">
                <a:solidFill>
                  <a:srgbClr val="333333"/>
                </a:solidFill>
              </a:rPr>
              <a:t>händelsen</a:t>
            </a:r>
            <a:r>
              <a:rPr lang="en-US" altLang="de-DE" sz="2400" dirty="0">
                <a:solidFill>
                  <a:srgbClr val="333333"/>
                </a:solidFill>
              </a:rPr>
              <a:t> visas </a:t>
            </a:r>
            <a:r>
              <a:rPr lang="en-US" altLang="de-DE" sz="2400" dirty="0" err="1">
                <a:solidFill>
                  <a:srgbClr val="333333"/>
                </a:solidFill>
              </a:rPr>
              <a:t>först</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bild</a:t>
            </a:r>
            <a:r>
              <a:rPr lang="en-US" altLang="de-DE" sz="2400" dirty="0">
                <a:solidFill>
                  <a:srgbClr val="333333"/>
                </a:solidFill>
              </a:rPr>
              <a:t> </a:t>
            </a:r>
            <a:r>
              <a:rPr lang="en-US" altLang="de-DE" sz="2400" dirty="0" err="1">
                <a:solidFill>
                  <a:srgbClr val="333333"/>
                </a:solidFill>
              </a:rPr>
              <a:t>visats</a:t>
            </a:r>
            <a:r>
              <a:rPr lang="en-US" altLang="de-DE" sz="2400" dirty="0">
                <a:solidFill>
                  <a:srgbClr val="333333"/>
                </a:solidFill>
              </a:rPr>
              <a:t> </a:t>
            </a:r>
            <a:r>
              <a:rPr lang="en-US" altLang="de-DE" sz="2400" dirty="0" err="1">
                <a:solidFill>
                  <a:srgbClr val="333333"/>
                </a:solidFill>
              </a:rPr>
              <a:t>ombeds</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uppskatta</a:t>
            </a:r>
            <a:r>
              <a:rPr lang="en-US" altLang="de-DE" sz="2400" dirty="0">
                <a:solidFill>
                  <a:srgbClr val="333333"/>
                </a:solidFill>
              </a:rPr>
              <a:t> </a:t>
            </a:r>
            <a:r>
              <a:rPr lang="en-US" altLang="de-DE" sz="2400" dirty="0" err="1">
                <a:solidFill>
                  <a:srgbClr val="333333"/>
                </a:solidFill>
              </a:rPr>
              <a:t>hur</a:t>
            </a:r>
            <a:r>
              <a:rPr lang="en-US" altLang="de-DE" sz="2400" dirty="0">
                <a:solidFill>
                  <a:srgbClr val="333333"/>
                </a:solidFill>
              </a:rPr>
              <a:t> </a:t>
            </a:r>
            <a:r>
              <a:rPr lang="en-US" altLang="de-DE" sz="2400" dirty="0" err="1">
                <a:solidFill>
                  <a:srgbClr val="333333"/>
                </a:solidFill>
              </a:rPr>
              <a:t>trolig</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förklaring</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a:t>
            </a:r>
            <a:r>
              <a:rPr lang="en-US" altLang="de-DE" sz="2400" dirty="0" err="1">
                <a:solidFill>
                  <a:srgbClr val="333333"/>
                </a:solidFill>
              </a:rPr>
              <a:t>uppskattning</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gång</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a:t>
            </a:r>
            <a:r>
              <a:rPr lang="en-US" altLang="de-DE" sz="2400" dirty="0" err="1">
                <a:solidFill>
                  <a:srgbClr val="333333"/>
                </a:solidFill>
              </a:rPr>
              <a:t>bild</a:t>
            </a:r>
            <a:r>
              <a:rPr lang="en-US" altLang="de-DE" sz="2400" dirty="0">
                <a:solidFill>
                  <a:srgbClr val="333333"/>
                </a:solidFill>
              </a:rPr>
              <a:t> </a:t>
            </a:r>
            <a:r>
              <a:rPr lang="en-US" altLang="de-DE" sz="2400" dirty="0" err="1">
                <a:solidFill>
                  <a:srgbClr val="333333"/>
                </a:solidFill>
              </a:rPr>
              <a:t>ur</a:t>
            </a:r>
            <a:r>
              <a:rPr lang="en-US" altLang="de-DE" sz="2400" dirty="0">
                <a:solidFill>
                  <a:srgbClr val="333333"/>
                </a:solidFill>
              </a:rPr>
              <a:t> </a:t>
            </a:r>
            <a:r>
              <a:rPr lang="en-US" altLang="de-DE" sz="2400" dirty="0" err="1">
                <a:solidFill>
                  <a:srgbClr val="333333"/>
                </a:solidFill>
              </a:rPr>
              <a:t>serien</a:t>
            </a:r>
            <a:r>
              <a:rPr lang="en-US" altLang="de-DE" sz="2400" dirty="0">
                <a:solidFill>
                  <a:srgbClr val="333333"/>
                </a:solidFill>
              </a:rPr>
              <a:t> </a:t>
            </a:r>
            <a:r>
              <a:rPr lang="en-US" altLang="de-DE" sz="2400">
                <a:solidFill>
                  <a:srgbClr val="333333"/>
                </a:solidFill>
              </a:rPr>
              <a:t>visas.</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2346773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illustrerar</a:t>
            </a:r>
            <a:r>
              <a:rPr lang="en-US" altLang="de-DE" sz="2400" dirty="0">
                <a:solidFill>
                  <a:srgbClr val="333333"/>
                </a:solidFill>
              </a:rPr>
              <a:t> </a:t>
            </a:r>
            <a:r>
              <a:rPr lang="en-US" altLang="de-DE" sz="2400" dirty="0" err="1">
                <a:solidFill>
                  <a:srgbClr val="333333"/>
                </a:solidFill>
              </a:rPr>
              <a:t>ett</a:t>
            </a:r>
            <a:r>
              <a:rPr lang="en-US" altLang="de-DE" sz="2400" dirty="0">
                <a:solidFill>
                  <a:srgbClr val="333333"/>
                </a:solidFill>
              </a:rPr>
              <a:t> </a:t>
            </a:r>
            <a:r>
              <a:rPr lang="en-US" altLang="de-DE" sz="2400" dirty="0" err="1">
                <a:solidFill>
                  <a:srgbClr val="333333"/>
                </a:solidFill>
              </a:rPr>
              <a:t>händelseförlopp</a:t>
            </a:r>
            <a:r>
              <a:rPr lang="en-US" altLang="de-DE" sz="2400" dirty="0">
                <a:solidFill>
                  <a:srgbClr val="333333"/>
                </a:solidFill>
              </a:rPr>
              <a:t>, </a:t>
            </a:r>
            <a:r>
              <a:rPr lang="en-US" altLang="de-DE" sz="2400" dirty="0" err="1">
                <a:solidFill>
                  <a:srgbClr val="333333"/>
                </a:solidFill>
              </a:rPr>
              <a:t>samt</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förslag</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händer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Bilderna</a:t>
            </a:r>
            <a:r>
              <a:rPr lang="en-US" altLang="de-DE" sz="2400" dirty="0">
                <a:solidFill>
                  <a:srgbClr val="333333"/>
                </a:solidFill>
              </a:rPr>
              <a:t> visas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omvänd</a:t>
            </a:r>
            <a:r>
              <a:rPr lang="en-US" altLang="de-DE" sz="2400" dirty="0">
                <a:solidFill>
                  <a:srgbClr val="333333"/>
                </a:solidFill>
              </a:rPr>
              <a:t> </a:t>
            </a:r>
            <a:r>
              <a:rPr lang="en-US" altLang="de-DE" sz="2400" dirty="0" err="1">
                <a:solidFill>
                  <a:srgbClr val="333333"/>
                </a:solidFill>
              </a:rPr>
              <a:t>ordning</a:t>
            </a:r>
            <a:r>
              <a:rPr lang="en-US" altLang="de-DE" sz="2400" dirty="0">
                <a:solidFill>
                  <a:srgbClr val="333333"/>
                </a:solidFill>
              </a:rPr>
              <a:t>, den </a:t>
            </a:r>
            <a:r>
              <a:rPr lang="en-US" altLang="de-DE" sz="2400" dirty="0" err="1">
                <a:solidFill>
                  <a:srgbClr val="333333"/>
                </a:solidFill>
              </a:rPr>
              <a:t>sista</a:t>
            </a:r>
            <a:r>
              <a:rPr lang="en-US" altLang="de-DE" sz="2400" dirty="0">
                <a:solidFill>
                  <a:srgbClr val="333333"/>
                </a:solidFill>
              </a:rPr>
              <a:t> </a:t>
            </a:r>
            <a:r>
              <a:rPr lang="en-US" altLang="de-DE" sz="2400" dirty="0" err="1">
                <a:solidFill>
                  <a:srgbClr val="333333"/>
                </a:solidFill>
              </a:rPr>
              <a:t>händelsen</a:t>
            </a:r>
            <a:r>
              <a:rPr lang="en-US" altLang="de-DE" sz="2400" dirty="0">
                <a:solidFill>
                  <a:srgbClr val="333333"/>
                </a:solidFill>
              </a:rPr>
              <a:t> visas </a:t>
            </a:r>
            <a:r>
              <a:rPr lang="en-US" altLang="de-DE" sz="2400" dirty="0" err="1">
                <a:solidFill>
                  <a:srgbClr val="333333"/>
                </a:solidFill>
              </a:rPr>
              <a:t>först</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bild</a:t>
            </a:r>
            <a:r>
              <a:rPr lang="en-US" altLang="de-DE" sz="2400" dirty="0">
                <a:solidFill>
                  <a:srgbClr val="333333"/>
                </a:solidFill>
              </a:rPr>
              <a:t> </a:t>
            </a:r>
            <a:r>
              <a:rPr lang="en-US" altLang="de-DE" sz="2400" dirty="0" err="1">
                <a:solidFill>
                  <a:srgbClr val="333333"/>
                </a:solidFill>
              </a:rPr>
              <a:t>visats</a:t>
            </a:r>
            <a:r>
              <a:rPr lang="en-US" altLang="de-DE" sz="2400" dirty="0">
                <a:solidFill>
                  <a:srgbClr val="333333"/>
                </a:solidFill>
              </a:rPr>
              <a:t> </a:t>
            </a:r>
            <a:r>
              <a:rPr lang="en-US" altLang="de-DE" sz="2400" dirty="0" err="1">
                <a:solidFill>
                  <a:srgbClr val="333333"/>
                </a:solidFill>
              </a:rPr>
              <a:t>ombeds</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uppskatta</a:t>
            </a:r>
            <a:r>
              <a:rPr lang="en-US" altLang="de-DE" sz="2400" dirty="0">
                <a:solidFill>
                  <a:srgbClr val="333333"/>
                </a:solidFill>
              </a:rPr>
              <a:t> </a:t>
            </a:r>
            <a:r>
              <a:rPr lang="en-US" altLang="de-DE" sz="2400" dirty="0" err="1">
                <a:solidFill>
                  <a:srgbClr val="333333"/>
                </a:solidFill>
              </a:rPr>
              <a:t>hur</a:t>
            </a:r>
            <a:r>
              <a:rPr lang="en-US" altLang="de-DE" sz="2400" dirty="0">
                <a:solidFill>
                  <a:srgbClr val="333333"/>
                </a:solidFill>
              </a:rPr>
              <a:t> </a:t>
            </a:r>
            <a:r>
              <a:rPr lang="en-US" altLang="de-DE" sz="2400" dirty="0" err="1">
                <a:solidFill>
                  <a:srgbClr val="333333"/>
                </a:solidFill>
              </a:rPr>
              <a:t>trolig</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förklaring</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a:t>
            </a:r>
            <a:r>
              <a:rPr lang="en-US" altLang="de-DE" sz="2400" dirty="0" err="1">
                <a:solidFill>
                  <a:srgbClr val="333333"/>
                </a:solidFill>
              </a:rPr>
              <a:t>uppskattning</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gång</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a:t>
            </a:r>
            <a:r>
              <a:rPr lang="en-US" altLang="de-DE" sz="2400" dirty="0" err="1">
                <a:solidFill>
                  <a:srgbClr val="333333"/>
                </a:solidFill>
              </a:rPr>
              <a:t>bild</a:t>
            </a:r>
            <a:r>
              <a:rPr lang="en-US" altLang="de-DE" sz="2400" dirty="0">
                <a:solidFill>
                  <a:srgbClr val="333333"/>
                </a:solidFill>
              </a:rPr>
              <a:t> </a:t>
            </a:r>
            <a:r>
              <a:rPr lang="en-US" altLang="de-DE" sz="2400" dirty="0" err="1">
                <a:solidFill>
                  <a:srgbClr val="333333"/>
                </a:solidFill>
              </a:rPr>
              <a:t>ur</a:t>
            </a:r>
            <a:r>
              <a:rPr lang="en-US" altLang="de-DE" sz="2400" dirty="0">
                <a:solidFill>
                  <a:srgbClr val="333333"/>
                </a:solidFill>
              </a:rPr>
              <a:t> </a:t>
            </a:r>
            <a:r>
              <a:rPr lang="en-US" altLang="de-DE" sz="2400" dirty="0" err="1">
                <a:solidFill>
                  <a:srgbClr val="333333"/>
                </a:solidFill>
              </a:rPr>
              <a:t>serien</a:t>
            </a:r>
            <a:r>
              <a:rPr lang="en-US" altLang="de-DE" sz="2400" dirty="0">
                <a:solidFill>
                  <a:srgbClr val="333333"/>
                </a:solidFill>
              </a:rPr>
              <a:t> visas.</a:t>
            </a:r>
          </a:p>
          <a:p>
            <a:pPr marL="342900" lvl="0" indent="-342900" defTabSz="914400" fontAlgn="base">
              <a:buClr>
                <a:srgbClr val="333333"/>
              </a:buClr>
              <a:buFont typeface="WingDings"/>
              <a:buChar char=""/>
            </a:pPr>
            <a:r>
              <a:rPr lang="sv-SE" altLang="de-DE" sz="2400" dirty="0">
                <a:solidFill>
                  <a:srgbClr val="333333"/>
                </a:solidFill>
              </a:rPr>
              <a:t>Diskutera med gruppen hur övertygad du är i din skattning.</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424506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har hänt?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19</a:t>
            </a:fld>
            <a:endParaRPr lang="de-DE" altLang="de-DE">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är</a:t>
            </a:r>
            <a:r>
              <a:rPr lang="en-CA" altLang="de-DE" sz="2000" b="0" dirty="0">
                <a:solidFill>
                  <a:srgbClr val="333333"/>
                </a:solidFill>
                <a:latin typeface="+mn-lt"/>
              </a:rPr>
              <a:t> glad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äntligen</a:t>
            </a:r>
            <a:r>
              <a:rPr lang="en-CA" altLang="de-DE" sz="2000" b="0" dirty="0">
                <a:solidFill>
                  <a:srgbClr val="333333"/>
                </a:solidFill>
                <a:latin typeface="+mn-lt"/>
              </a:rPr>
              <a:t> </a:t>
            </a:r>
            <a:r>
              <a:rPr lang="en-CA" altLang="de-DE" sz="2000" b="0" dirty="0" err="1">
                <a:solidFill>
                  <a:srgbClr val="333333"/>
                </a:solidFill>
                <a:latin typeface="+mn-lt"/>
              </a:rPr>
              <a:t>blivit</a:t>
            </a:r>
            <a:r>
              <a:rPr lang="en-CA" altLang="de-DE" sz="2000" b="0" dirty="0">
                <a:solidFill>
                  <a:srgbClr val="333333"/>
                </a:solidFill>
                <a:latin typeface="+mn-lt"/>
              </a:rPr>
              <a:t> </a:t>
            </a:r>
            <a:r>
              <a:rPr lang="en-CA" altLang="de-DE" sz="2000" b="0" dirty="0" err="1">
                <a:solidFill>
                  <a:srgbClr val="333333"/>
                </a:solidFill>
                <a:latin typeface="+mn-lt"/>
              </a:rPr>
              <a:t>adopterad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Föräldrarna</a:t>
            </a:r>
            <a:r>
              <a:rPr lang="en-CA" altLang="de-DE" sz="2000" b="0" dirty="0">
                <a:solidFill>
                  <a:srgbClr val="333333"/>
                </a:solidFill>
                <a:latin typeface="+mn-lt"/>
              </a:rPr>
              <a:t> </a:t>
            </a:r>
            <a:r>
              <a:rPr lang="en-CA" altLang="de-DE" sz="2000" b="0" dirty="0" err="1">
                <a:solidFill>
                  <a:srgbClr val="333333"/>
                </a:solidFill>
                <a:latin typeface="+mn-lt"/>
              </a:rPr>
              <a:t>berömmer</a:t>
            </a:r>
            <a:r>
              <a:rPr lang="en-CA" altLang="de-DE" sz="2000" b="0" dirty="0">
                <a:solidFill>
                  <a:srgbClr val="333333"/>
                </a:solidFill>
                <a:latin typeface="+mn-lt"/>
              </a:rPr>
              <a:t> sin son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anmält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den </a:t>
            </a:r>
            <a:r>
              <a:rPr lang="en-CA" altLang="de-DE" sz="2000" b="0" dirty="0" err="1">
                <a:solidFill>
                  <a:srgbClr val="333333"/>
                </a:solidFill>
                <a:latin typeface="+mn-lt"/>
              </a:rPr>
              <a:t>släcktes</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err="1">
                <a:solidFill>
                  <a:srgbClr val="333333"/>
                </a:solidFill>
                <a:latin typeface="+mn-lt"/>
              </a:rPr>
              <a:t>tid</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mn-lt"/>
              </a:rPr>
              <a:t>Pojken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fått</a:t>
            </a:r>
            <a:r>
              <a:rPr lang="en-CA" altLang="de-DE" sz="2000" b="0" dirty="0">
                <a:solidFill>
                  <a:srgbClr val="333333"/>
                </a:solidFill>
                <a:latin typeface="+mn-lt"/>
              </a:rPr>
              <a:t> bra </a:t>
            </a:r>
            <a:r>
              <a:rPr lang="en-CA" altLang="de-DE" sz="2000" b="0" dirty="0" err="1">
                <a:solidFill>
                  <a:srgbClr val="333333"/>
                </a:solidFill>
                <a:latin typeface="+mn-lt"/>
              </a:rPr>
              <a:t>betyg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skolan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startat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utan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åka</a:t>
            </a:r>
            <a:r>
              <a:rPr lang="en-CA" altLang="de-DE" sz="2000" b="0" dirty="0">
                <a:solidFill>
                  <a:srgbClr val="333333"/>
                </a:solidFill>
                <a:latin typeface="+mn-lt"/>
              </a:rPr>
              <a:t> fast.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20</a:t>
            </a:fld>
            <a:endParaRPr lang="de-DE" altLang="de-DE">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är</a:t>
            </a:r>
            <a:r>
              <a:rPr lang="en-CA" altLang="de-DE" sz="2000" b="0" dirty="0">
                <a:solidFill>
                  <a:srgbClr val="333333"/>
                </a:solidFill>
                <a:latin typeface="+mn-lt"/>
              </a:rPr>
              <a:t> glad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äntligen</a:t>
            </a:r>
            <a:r>
              <a:rPr lang="en-CA" altLang="de-DE" sz="2000" b="0" dirty="0">
                <a:solidFill>
                  <a:srgbClr val="333333"/>
                </a:solidFill>
                <a:latin typeface="+mn-lt"/>
              </a:rPr>
              <a:t> </a:t>
            </a:r>
            <a:r>
              <a:rPr lang="en-CA" altLang="de-DE" sz="2000" b="0" dirty="0" err="1">
                <a:solidFill>
                  <a:srgbClr val="333333"/>
                </a:solidFill>
                <a:latin typeface="+mn-lt"/>
              </a:rPr>
              <a:t>blivit</a:t>
            </a:r>
            <a:r>
              <a:rPr lang="en-CA" altLang="de-DE" sz="2000" b="0" dirty="0">
                <a:solidFill>
                  <a:srgbClr val="333333"/>
                </a:solidFill>
                <a:latin typeface="+mn-lt"/>
              </a:rPr>
              <a:t> </a:t>
            </a:r>
            <a:r>
              <a:rPr lang="en-CA" altLang="de-DE" sz="2000" b="0" dirty="0" err="1">
                <a:solidFill>
                  <a:srgbClr val="333333"/>
                </a:solidFill>
                <a:latin typeface="+mn-lt"/>
              </a:rPr>
              <a:t>adopterad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Föräldrarna</a:t>
            </a:r>
            <a:r>
              <a:rPr lang="en-CA" altLang="de-DE" sz="2000" b="0" dirty="0">
                <a:solidFill>
                  <a:srgbClr val="333333"/>
                </a:solidFill>
                <a:latin typeface="+mn-lt"/>
              </a:rPr>
              <a:t> </a:t>
            </a:r>
            <a:r>
              <a:rPr lang="en-CA" altLang="de-DE" sz="2000" b="0" dirty="0" err="1">
                <a:solidFill>
                  <a:srgbClr val="333333"/>
                </a:solidFill>
                <a:latin typeface="+mn-lt"/>
              </a:rPr>
              <a:t>berömmer</a:t>
            </a:r>
            <a:r>
              <a:rPr lang="en-CA" altLang="de-DE" sz="2000" b="0" dirty="0">
                <a:solidFill>
                  <a:srgbClr val="333333"/>
                </a:solidFill>
                <a:latin typeface="+mn-lt"/>
              </a:rPr>
              <a:t> sin son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anmält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den </a:t>
            </a:r>
            <a:r>
              <a:rPr lang="en-CA" altLang="de-DE" sz="2000" b="0" dirty="0" err="1">
                <a:solidFill>
                  <a:srgbClr val="333333"/>
                </a:solidFill>
                <a:latin typeface="+mn-lt"/>
              </a:rPr>
              <a:t>släcktes</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tid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fått</a:t>
            </a:r>
            <a:r>
              <a:rPr lang="en-CA" altLang="de-DE" sz="2000" b="0" dirty="0">
                <a:solidFill>
                  <a:srgbClr val="333333"/>
                </a:solidFill>
                <a:latin typeface="+mn-lt"/>
              </a:rPr>
              <a:t> bra </a:t>
            </a:r>
            <a:r>
              <a:rPr lang="en-CA" altLang="de-DE" sz="2000" b="0" dirty="0" err="1">
                <a:solidFill>
                  <a:srgbClr val="333333"/>
                </a:solidFill>
                <a:latin typeface="+mn-lt"/>
              </a:rPr>
              <a:t>betyg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skolan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startat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utan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åka</a:t>
            </a:r>
            <a:r>
              <a:rPr lang="en-CA" altLang="de-DE" sz="2000" b="0" dirty="0">
                <a:solidFill>
                  <a:srgbClr val="333333"/>
                </a:solidFill>
                <a:latin typeface="+mn-lt"/>
              </a:rPr>
              <a:t> fast.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21</a:t>
            </a:fld>
            <a:endParaRPr lang="de-DE" altLang="de-DE">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3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är</a:t>
            </a:r>
            <a:r>
              <a:rPr lang="en-CA" altLang="de-DE" sz="2000" b="0" dirty="0">
                <a:solidFill>
                  <a:srgbClr val="333333"/>
                </a:solidFill>
                <a:latin typeface="+mn-lt"/>
              </a:rPr>
              <a:t> glad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äntligen</a:t>
            </a:r>
            <a:r>
              <a:rPr lang="en-CA" altLang="de-DE" sz="2000" b="0" dirty="0">
                <a:solidFill>
                  <a:srgbClr val="333333"/>
                </a:solidFill>
                <a:latin typeface="+mn-lt"/>
              </a:rPr>
              <a:t> </a:t>
            </a:r>
            <a:r>
              <a:rPr lang="en-CA" altLang="de-DE" sz="2000" b="0" dirty="0" err="1">
                <a:solidFill>
                  <a:srgbClr val="333333"/>
                </a:solidFill>
                <a:latin typeface="+mn-lt"/>
              </a:rPr>
              <a:t>blivit</a:t>
            </a:r>
            <a:r>
              <a:rPr lang="en-CA" altLang="de-DE" sz="2000" b="0" dirty="0">
                <a:solidFill>
                  <a:srgbClr val="333333"/>
                </a:solidFill>
                <a:latin typeface="+mn-lt"/>
              </a:rPr>
              <a:t> </a:t>
            </a:r>
            <a:r>
              <a:rPr lang="en-CA" altLang="de-DE" sz="2000" b="0" dirty="0" err="1">
                <a:solidFill>
                  <a:srgbClr val="333333"/>
                </a:solidFill>
                <a:latin typeface="+mn-lt"/>
              </a:rPr>
              <a:t>adopterad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Föräldrarna</a:t>
            </a:r>
            <a:r>
              <a:rPr lang="en-CA" altLang="de-DE" sz="2000" b="0" dirty="0">
                <a:solidFill>
                  <a:srgbClr val="333333"/>
                </a:solidFill>
                <a:latin typeface="+mn-lt"/>
              </a:rPr>
              <a:t> </a:t>
            </a:r>
            <a:r>
              <a:rPr lang="en-CA" altLang="de-DE" sz="2000" b="0" dirty="0" err="1">
                <a:solidFill>
                  <a:srgbClr val="333333"/>
                </a:solidFill>
                <a:latin typeface="+mn-lt"/>
              </a:rPr>
              <a:t>berömmer</a:t>
            </a:r>
            <a:r>
              <a:rPr lang="en-CA" altLang="de-DE" sz="2000" b="0" dirty="0">
                <a:solidFill>
                  <a:srgbClr val="333333"/>
                </a:solidFill>
                <a:latin typeface="+mn-lt"/>
              </a:rPr>
              <a:t> sin son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anmält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den </a:t>
            </a:r>
            <a:r>
              <a:rPr lang="en-CA" altLang="de-DE" sz="2000" b="0" dirty="0" err="1">
                <a:solidFill>
                  <a:srgbClr val="333333"/>
                </a:solidFill>
                <a:latin typeface="+mn-lt"/>
              </a:rPr>
              <a:t>släcktes</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tid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fått</a:t>
            </a:r>
            <a:r>
              <a:rPr lang="en-CA" altLang="de-DE" sz="2000" b="0" dirty="0">
                <a:solidFill>
                  <a:srgbClr val="333333"/>
                </a:solidFill>
                <a:latin typeface="+mn-lt"/>
              </a:rPr>
              <a:t> bra </a:t>
            </a:r>
            <a:r>
              <a:rPr lang="en-CA" altLang="de-DE" sz="2000" b="0" dirty="0" err="1">
                <a:solidFill>
                  <a:srgbClr val="333333"/>
                </a:solidFill>
                <a:latin typeface="+mn-lt"/>
              </a:rPr>
              <a:t>betyg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skolan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startat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utan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åka</a:t>
            </a:r>
            <a:r>
              <a:rPr lang="en-CA" altLang="de-DE" sz="2000" b="0" dirty="0">
                <a:solidFill>
                  <a:srgbClr val="333333"/>
                </a:solidFill>
                <a:latin typeface="+mn-lt"/>
              </a:rPr>
              <a:t> fast.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22</a:t>
            </a:fld>
            <a:endParaRPr lang="de-DE" altLang="de-DE">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är</a:t>
            </a:r>
            <a:r>
              <a:rPr lang="en-CA" altLang="de-DE" sz="2000" b="0" dirty="0">
                <a:solidFill>
                  <a:srgbClr val="333333"/>
                </a:solidFill>
                <a:latin typeface="+mn-lt"/>
              </a:rPr>
              <a:t> glad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äntligen</a:t>
            </a:r>
            <a:r>
              <a:rPr lang="en-CA" altLang="de-DE" sz="2000" b="0" dirty="0">
                <a:solidFill>
                  <a:srgbClr val="333333"/>
                </a:solidFill>
                <a:latin typeface="+mn-lt"/>
              </a:rPr>
              <a:t> </a:t>
            </a:r>
            <a:r>
              <a:rPr lang="en-CA" altLang="de-DE" sz="2000" b="0" dirty="0" err="1">
                <a:solidFill>
                  <a:srgbClr val="333333"/>
                </a:solidFill>
                <a:latin typeface="+mn-lt"/>
              </a:rPr>
              <a:t>blivit</a:t>
            </a:r>
            <a:r>
              <a:rPr lang="en-CA" altLang="de-DE" sz="2000" b="0" dirty="0">
                <a:solidFill>
                  <a:srgbClr val="333333"/>
                </a:solidFill>
                <a:latin typeface="+mn-lt"/>
              </a:rPr>
              <a:t> </a:t>
            </a:r>
            <a:r>
              <a:rPr lang="en-CA" altLang="de-DE" sz="2000" b="0" dirty="0" err="1">
                <a:solidFill>
                  <a:srgbClr val="333333"/>
                </a:solidFill>
                <a:latin typeface="+mn-lt"/>
              </a:rPr>
              <a:t>adopterad</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Föräldrarna</a:t>
            </a:r>
            <a:r>
              <a:rPr lang="en-CA" altLang="de-DE" sz="2000" b="0" dirty="0">
                <a:solidFill>
                  <a:srgbClr val="004992"/>
                </a:solidFill>
                <a:latin typeface="+mn-lt"/>
              </a:rPr>
              <a:t> </a:t>
            </a:r>
            <a:r>
              <a:rPr lang="en-CA" altLang="de-DE" sz="2000" b="0" dirty="0" err="1">
                <a:solidFill>
                  <a:srgbClr val="004992"/>
                </a:solidFill>
                <a:latin typeface="+mn-lt"/>
              </a:rPr>
              <a:t>berömmer</a:t>
            </a:r>
            <a:r>
              <a:rPr lang="en-CA" altLang="de-DE" sz="2000" b="0" dirty="0">
                <a:solidFill>
                  <a:srgbClr val="004992"/>
                </a:solidFill>
                <a:latin typeface="+mn-lt"/>
              </a:rPr>
              <a:t> sin son </a:t>
            </a:r>
            <a:r>
              <a:rPr lang="en-CA" altLang="de-DE" sz="2000" b="0" dirty="0" err="1">
                <a:solidFill>
                  <a:srgbClr val="004992"/>
                </a:solidFill>
                <a:latin typeface="+mn-lt"/>
              </a:rPr>
              <a:t>som</a:t>
            </a:r>
            <a:r>
              <a:rPr lang="en-CA" altLang="de-DE" sz="2000" b="0" dirty="0">
                <a:solidFill>
                  <a:srgbClr val="004992"/>
                </a:solidFill>
                <a:latin typeface="+mn-lt"/>
              </a:rPr>
              <a:t> </a:t>
            </a:r>
            <a:r>
              <a:rPr lang="en-CA" altLang="de-DE" sz="2000" b="0" dirty="0" err="1">
                <a:solidFill>
                  <a:srgbClr val="004992"/>
                </a:solidFill>
                <a:latin typeface="+mn-lt"/>
              </a:rPr>
              <a:t>anmält</a:t>
            </a:r>
            <a:r>
              <a:rPr lang="en-CA" altLang="de-DE" sz="2000" b="0" dirty="0">
                <a:solidFill>
                  <a:srgbClr val="004992"/>
                </a:solidFill>
                <a:latin typeface="+mn-lt"/>
              </a:rPr>
              <a:t> </a:t>
            </a:r>
            <a:r>
              <a:rPr lang="en-CA" altLang="de-DE" sz="2000" b="0" dirty="0" err="1">
                <a:solidFill>
                  <a:srgbClr val="004992"/>
                </a:solidFill>
                <a:latin typeface="+mn-lt"/>
              </a:rPr>
              <a:t>en</a:t>
            </a:r>
            <a:r>
              <a:rPr lang="en-CA" altLang="de-DE" sz="2000" b="0" dirty="0">
                <a:solidFill>
                  <a:srgbClr val="004992"/>
                </a:solidFill>
                <a:latin typeface="+mn-lt"/>
              </a:rPr>
              <a:t> </a:t>
            </a:r>
            <a:r>
              <a:rPr lang="en-CA" altLang="de-DE" sz="2000" b="0" dirty="0" err="1">
                <a:solidFill>
                  <a:srgbClr val="004992"/>
                </a:solidFill>
                <a:latin typeface="+mn-lt"/>
              </a:rPr>
              <a:t>eldsvåda</a:t>
            </a:r>
            <a:r>
              <a:rPr lang="en-CA" altLang="de-DE" sz="2000" b="0" dirty="0">
                <a:solidFill>
                  <a:srgbClr val="004992"/>
                </a:solidFill>
                <a:latin typeface="+mn-lt"/>
              </a:rPr>
              <a:t> </a:t>
            </a:r>
            <a:r>
              <a:rPr lang="en-CA" altLang="de-DE" sz="2000" b="0" dirty="0" err="1">
                <a:solidFill>
                  <a:srgbClr val="004992"/>
                </a:solidFill>
                <a:latin typeface="+mn-lt"/>
              </a:rPr>
              <a:t>så</a:t>
            </a:r>
            <a:r>
              <a:rPr lang="en-CA" altLang="de-DE" sz="2000" b="0" dirty="0">
                <a:solidFill>
                  <a:srgbClr val="004992"/>
                </a:solidFill>
                <a:latin typeface="+mn-lt"/>
              </a:rPr>
              <a:t> </a:t>
            </a:r>
            <a:r>
              <a:rPr lang="en-CA" altLang="de-DE" sz="2000" b="0" dirty="0" err="1">
                <a:solidFill>
                  <a:srgbClr val="004992"/>
                </a:solidFill>
                <a:latin typeface="+mn-lt"/>
              </a:rPr>
              <a:t>att</a:t>
            </a:r>
            <a:r>
              <a:rPr lang="en-CA" altLang="de-DE" sz="2000" b="0" dirty="0">
                <a:solidFill>
                  <a:srgbClr val="004992"/>
                </a:solidFill>
                <a:latin typeface="+mn-lt"/>
              </a:rPr>
              <a:t> den </a:t>
            </a:r>
            <a:r>
              <a:rPr lang="en-CA" altLang="de-DE" sz="2000" b="0" dirty="0" err="1">
                <a:solidFill>
                  <a:srgbClr val="004992"/>
                </a:solidFill>
                <a:latin typeface="+mn-lt"/>
              </a:rPr>
              <a:t>släcktes</a:t>
            </a:r>
            <a:r>
              <a:rPr lang="en-CA" altLang="de-DE" sz="2000" b="0" dirty="0">
                <a:solidFill>
                  <a:srgbClr val="004992"/>
                </a:solidFill>
                <a:latin typeface="+mn-lt"/>
              </a:rPr>
              <a:t> </a:t>
            </a:r>
            <a:r>
              <a:rPr lang="en-CA" altLang="de-DE" sz="2000" b="0" dirty="0" err="1">
                <a:solidFill>
                  <a:srgbClr val="004992"/>
                </a:solidFill>
                <a:latin typeface="+mn-lt"/>
              </a:rPr>
              <a:t>i</a:t>
            </a:r>
            <a:r>
              <a:rPr lang="en-CA" altLang="de-DE" sz="2000" b="0" dirty="0">
                <a:solidFill>
                  <a:srgbClr val="004992"/>
                </a:solidFill>
                <a:latin typeface="+mn-lt"/>
              </a:rPr>
              <a:t> </a:t>
            </a:r>
            <a:r>
              <a:rPr lang="en-CA" altLang="de-DE" sz="2000" b="0" dirty="0" err="1">
                <a:solidFill>
                  <a:srgbClr val="004992"/>
                </a:solidFill>
                <a:latin typeface="+mn-lt"/>
              </a:rPr>
              <a:t>tid</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fått</a:t>
            </a:r>
            <a:r>
              <a:rPr lang="en-CA" altLang="de-DE" sz="2000" b="0" dirty="0">
                <a:solidFill>
                  <a:srgbClr val="333333"/>
                </a:solidFill>
                <a:latin typeface="+mn-lt"/>
              </a:rPr>
              <a:t> bra </a:t>
            </a:r>
            <a:r>
              <a:rPr lang="en-CA" altLang="de-DE" sz="2000" b="0" dirty="0" err="1">
                <a:solidFill>
                  <a:srgbClr val="333333"/>
                </a:solidFill>
                <a:latin typeface="+mn-lt"/>
              </a:rPr>
              <a:t>betyg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skolan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startat</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eldsvåda</a:t>
            </a:r>
            <a:r>
              <a:rPr lang="en-CA" altLang="de-DE" sz="2000" b="0" dirty="0">
                <a:solidFill>
                  <a:srgbClr val="333333"/>
                </a:solidFill>
                <a:latin typeface="+mn-lt"/>
              </a:rPr>
              <a:t> </a:t>
            </a:r>
            <a:r>
              <a:rPr lang="en-CA" altLang="de-DE" sz="2000" b="0" dirty="0" err="1">
                <a:solidFill>
                  <a:srgbClr val="333333"/>
                </a:solidFill>
                <a:latin typeface="+mn-lt"/>
              </a:rPr>
              <a:t>utan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åka</a:t>
            </a:r>
            <a:r>
              <a:rPr lang="en-CA" altLang="de-DE" sz="2000" b="0" dirty="0">
                <a:solidFill>
                  <a:srgbClr val="333333"/>
                </a:solidFill>
                <a:latin typeface="+mn-lt"/>
              </a:rPr>
              <a:t> fast.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23</a:t>
            </a:fld>
            <a:endParaRPr lang="de-DE" altLang="de-DE">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grälar</a:t>
            </a:r>
            <a:r>
              <a:rPr lang="en-US" altLang="de-DE" sz="2000" b="0" dirty="0">
                <a:solidFill>
                  <a:srgbClr val="333333"/>
                </a:solidFill>
                <a:latin typeface="+mn-lt"/>
              </a:rPr>
              <a:t> om </a:t>
            </a:r>
            <a:r>
              <a:rPr lang="en-US" altLang="de-DE" sz="2000" b="0" dirty="0" err="1">
                <a:solidFill>
                  <a:srgbClr val="333333"/>
                </a:solidFill>
                <a:latin typeface="+mn-lt"/>
              </a:rPr>
              <a:t>parkeringsplatsen</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skuggan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gör</a:t>
            </a:r>
            <a:r>
              <a:rPr lang="en-US" altLang="de-DE" sz="2000" b="0" dirty="0">
                <a:solidFill>
                  <a:srgbClr val="333333"/>
                </a:solidFill>
                <a:latin typeface="+mn-lt"/>
              </a:rPr>
              <a:t> </a:t>
            </a:r>
            <a:r>
              <a:rPr lang="en-US" altLang="de-DE" sz="2000" b="0" dirty="0" err="1">
                <a:solidFill>
                  <a:srgbClr val="333333"/>
                </a:solidFill>
                <a:latin typeface="+mn-lt"/>
              </a:rPr>
              <a:t>rätt</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säga</a:t>
            </a:r>
            <a:r>
              <a:rPr lang="en-US" altLang="de-DE" sz="2000" b="0" dirty="0">
                <a:solidFill>
                  <a:srgbClr val="333333"/>
                </a:solidFill>
                <a:latin typeface="+mn-lt"/>
              </a:rPr>
              <a:t> till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tar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parkeringsplatser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Föraren</a:t>
            </a:r>
            <a:r>
              <a:rPr lang="en-US" altLang="de-DE" sz="2000" b="0" dirty="0">
                <a:solidFill>
                  <a:srgbClr val="333333"/>
                </a:solidFill>
                <a:latin typeface="+mn-lt"/>
              </a:rPr>
              <a:t> till den </a:t>
            </a:r>
            <a:r>
              <a:rPr lang="en-US" altLang="de-DE" sz="2000" b="0" dirty="0" err="1">
                <a:solidFill>
                  <a:srgbClr val="333333"/>
                </a:solidFill>
                <a:latin typeface="+mn-lt"/>
              </a:rPr>
              <a:t>gråa</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felaktigt</a:t>
            </a:r>
            <a:r>
              <a:rPr lang="en-US" altLang="de-DE" sz="2000" b="0" dirty="0">
                <a:solidFill>
                  <a:srgbClr val="333333"/>
                </a:solidFill>
                <a:latin typeface="+mn-lt"/>
              </a:rPr>
              <a:t> </a:t>
            </a:r>
            <a:r>
              <a:rPr lang="en-US" altLang="de-DE" sz="2000" b="0" dirty="0" err="1">
                <a:solidFill>
                  <a:srgbClr val="333333"/>
                </a:solidFill>
                <a:latin typeface="+mn-lt"/>
              </a:rPr>
              <a:t>kritiserad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Männen är oense om priset på bilen.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24</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grälar</a:t>
            </a:r>
            <a:r>
              <a:rPr lang="en-US" altLang="de-DE" sz="2000" b="0" dirty="0">
                <a:solidFill>
                  <a:srgbClr val="333333"/>
                </a:solidFill>
                <a:latin typeface="+mn-lt"/>
              </a:rPr>
              <a:t> om </a:t>
            </a:r>
            <a:r>
              <a:rPr lang="en-US" altLang="de-DE" sz="2000" b="0" dirty="0" err="1">
                <a:solidFill>
                  <a:srgbClr val="333333"/>
                </a:solidFill>
                <a:latin typeface="+mn-lt"/>
              </a:rPr>
              <a:t>parkeringsplatsen</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skuggan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gör</a:t>
            </a:r>
            <a:r>
              <a:rPr lang="en-US" altLang="de-DE" sz="2000" b="0" dirty="0">
                <a:solidFill>
                  <a:srgbClr val="333333"/>
                </a:solidFill>
                <a:latin typeface="+mn-lt"/>
              </a:rPr>
              <a:t> </a:t>
            </a:r>
            <a:r>
              <a:rPr lang="en-US" altLang="de-DE" sz="2000" b="0" dirty="0" err="1">
                <a:solidFill>
                  <a:srgbClr val="333333"/>
                </a:solidFill>
                <a:latin typeface="+mn-lt"/>
              </a:rPr>
              <a:t>rätt</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säga</a:t>
            </a:r>
            <a:r>
              <a:rPr lang="en-US" altLang="de-DE" sz="2000" b="0" dirty="0">
                <a:solidFill>
                  <a:srgbClr val="333333"/>
                </a:solidFill>
                <a:latin typeface="+mn-lt"/>
              </a:rPr>
              <a:t> till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tar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parkeringsplatser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Föraren</a:t>
            </a:r>
            <a:r>
              <a:rPr lang="en-US" altLang="de-DE" sz="2000" b="0" dirty="0">
                <a:solidFill>
                  <a:srgbClr val="333333"/>
                </a:solidFill>
                <a:latin typeface="+mn-lt"/>
              </a:rPr>
              <a:t> till den </a:t>
            </a:r>
            <a:r>
              <a:rPr lang="en-US" altLang="de-DE" sz="2000" b="0" dirty="0" err="1">
                <a:solidFill>
                  <a:srgbClr val="333333"/>
                </a:solidFill>
                <a:latin typeface="+mn-lt"/>
              </a:rPr>
              <a:t>gråa</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felaktigt</a:t>
            </a:r>
            <a:r>
              <a:rPr lang="en-US" altLang="de-DE" sz="2000" b="0" dirty="0">
                <a:solidFill>
                  <a:srgbClr val="333333"/>
                </a:solidFill>
                <a:latin typeface="+mn-lt"/>
              </a:rPr>
              <a:t> </a:t>
            </a:r>
            <a:r>
              <a:rPr lang="en-US" altLang="de-DE" sz="2000" b="0" dirty="0" err="1">
                <a:solidFill>
                  <a:srgbClr val="333333"/>
                </a:solidFill>
                <a:latin typeface="+mn-lt"/>
              </a:rPr>
              <a:t>kritiserad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Männen är oense om priset på bilen.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25</a:t>
            </a:fld>
            <a:endParaRPr lang="de-DE" altLang="de-DE">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grälar</a:t>
            </a:r>
            <a:r>
              <a:rPr lang="en-US" altLang="de-DE" sz="2000" b="0" dirty="0">
                <a:solidFill>
                  <a:srgbClr val="333333"/>
                </a:solidFill>
                <a:latin typeface="+mn-lt"/>
              </a:rPr>
              <a:t> om </a:t>
            </a:r>
            <a:r>
              <a:rPr lang="en-US" altLang="de-DE" sz="2000" b="0" dirty="0" err="1">
                <a:solidFill>
                  <a:srgbClr val="333333"/>
                </a:solidFill>
                <a:latin typeface="+mn-lt"/>
              </a:rPr>
              <a:t>parkeringsplatsen</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skuggan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gör</a:t>
            </a:r>
            <a:r>
              <a:rPr lang="en-US" altLang="de-DE" sz="2000" b="0" dirty="0">
                <a:solidFill>
                  <a:srgbClr val="333333"/>
                </a:solidFill>
                <a:latin typeface="+mn-lt"/>
              </a:rPr>
              <a:t> </a:t>
            </a:r>
            <a:r>
              <a:rPr lang="en-US" altLang="de-DE" sz="2000" b="0" dirty="0" err="1">
                <a:solidFill>
                  <a:srgbClr val="333333"/>
                </a:solidFill>
                <a:latin typeface="+mn-lt"/>
              </a:rPr>
              <a:t>rätt</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säga</a:t>
            </a:r>
            <a:r>
              <a:rPr lang="en-US" altLang="de-DE" sz="2000" b="0" dirty="0">
                <a:solidFill>
                  <a:srgbClr val="333333"/>
                </a:solidFill>
                <a:latin typeface="+mn-lt"/>
              </a:rPr>
              <a:t> till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tar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parkeringsplatser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Föraren</a:t>
            </a:r>
            <a:r>
              <a:rPr lang="en-US" altLang="de-DE" sz="2000" b="0" dirty="0">
                <a:solidFill>
                  <a:srgbClr val="333333"/>
                </a:solidFill>
                <a:latin typeface="+mn-lt"/>
              </a:rPr>
              <a:t> till den </a:t>
            </a:r>
            <a:r>
              <a:rPr lang="en-US" altLang="de-DE" sz="2000" b="0" dirty="0" err="1">
                <a:solidFill>
                  <a:srgbClr val="333333"/>
                </a:solidFill>
                <a:latin typeface="+mn-lt"/>
              </a:rPr>
              <a:t>gråa</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felaktigt</a:t>
            </a:r>
            <a:r>
              <a:rPr lang="en-US" altLang="de-DE" sz="2000" b="0" dirty="0">
                <a:solidFill>
                  <a:srgbClr val="333333"/>
                </a:solidFill>
                <a:latin typeface="+mn-lt"/>
              </a:rPr>
              <a:t> </a:t>
            </a:r>
            <a:r>
              <a:rPr lang="en-US" altLang="de-DE" sz="2000" b="0" dirty="0" err="1">
                <a:solidFill>
                  <a:srgbClr val="333333"/>
                </a:solidFill>
                <a:latin typeface="+mn-lt"/>
              </a:rPr>
              <a:t>kritiserad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Männen är oense om priset på bilen.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26</a:t>
            </a:fld>
            <a:endParaRPr lang="de-DE" altLang="de-DE">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1"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grälar</a:t>
            </a:r>
            <a:r>
              <a:rPr lang="en-US" altLang="de-DE" sz="2000" b="0" dirty="0">
                <a:solidFill>
                  <a:srgbClr val="333333"/>
                </a:solidFill>
                <a:latin typeface="+mn-lt"/>
              </a:rPr>
              <a:t> om </a:t>
            </a:r>
            <a:r>
              <a:rPr lang="en-US" altLang="de-DE" sz="2000" b="0" dirty="0" err="1">
                <a:solidFill>
                  <a:srgbClr val="333333"/>
                </a:solidFill>
                <a:latin typeface="+mn-lt"/>
              </a:rPr>
              <a:t>parkeringsplatsen</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skuggan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gör</a:t>
            </a:r>
            <a:r>
              <a:rPr lang="en-US" altLang="de-DE" sz="2000" b="0" dirty="0">
                <a:solidFill>
                  <a:srgbClr val="333333"/>
                </a:solidFill>
                <a:latin typeface="+mn-lt"/>
              </a:rPr>
              <a:t> </a:t>
            </a:r>
            <a:r>
              <a:rPr lang="en-US" altLang="de-DE" sz="2000" b="0" dirty="0" err="1">
                <a:solidFill>
                  <a:srgbClr val="333333"/>
                </a:solidFill>
                <a:latin typeface="+mn-lt"/>
              </a:rPr>
              <a:t>rätt</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säga</a:t>
            </a:r>
            <a:r>
              <a:rPr lang="en-US" altLang="de-DE" sz="2000" b="0" dirty="0">
                <a:solidFill>
                  <a:srgbClr val="333333"/>
                </a:solidFill>
                <a:latin typeface="+mn-lt"/>
              </a:rPr>
              <a:t> till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tar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parkeringsplatser</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Föraren</a:t>
            </a:r>
            <a:r>
              <a:rPr lang="en-US" altLang="de-DE" sz="2000" b="0" dirty="0">
                <a:solidFill>
                  <a:srgbClr val="004992"/>
                </a:solidFill>
                <a:latin typeface="+mn-lt"/>
              </a:rPr>
              <a:t> till den </a:t>
            </a:r>
            <a:r>
              <a:rPr lang="en-US" altLang="de-DE" sz="2000" b="0" dirty="0" err="1">
                <a:solidFill>
                  <a:srgbClr val="004992"/>
                </a:solidFill>
                <a:latin typeface="+mn-lt"/>
              </a:rPr>
              <a:t>gråa</a:t>
            </a:r>
            <a:r>
              <a:rPr lang="en-US" altLang="de-DE" sz="2000" b="0" dirty="0">
                <a:solidFill>
                  <a:srgbClr val="004992"/>
                </a:solidFill>
                <a:latin typeface="+mn-lt"/>
              </a:rPr>
              <a:t> </a:t>
            </a:r>
            <a:r>
              <a:rPr lang="en-US" altLang="de-DE" sz="2000" b="0" dirty="0" err="1">
                <a:solidFill>
                  <a:srgbClr val="004992"/>
                </a:solidFill>
                <a:latin typeface="+mn-lt"/>
              </a:rPr>
              <a:t>bilen</a:t>
            </a:r>
            <a:r>
              <a:rPr lang="en-US" altLang="de-DE" sz="2000" b="0" dirty="0">
                <a:solidFill>
                  <a:srgbClr val="004992"/>
                </a:solidFill>
                <a:latin typeface="+mn-lt"/>
              </a:rPr>
              <a:t> </a:t>
            </a:r>
            <a:r>
              <a:rPr lang="en-US" altLang="de-DE" sz="2000" b="0" dirty="0" err="1">
                <a:solidFill>
                  <a:srgbClr val="004992"/>
                </a:solidFill>
                <a:latin typeface="+mn-lt"/>
              </a:rPr>
              <a:t>blir</a:t>
            </a:r>
            <a:r>
              <a:rPr lang="en-US" altLang="de-DE" sz="2000" b="0" dirty="0">
                <a:solidFill>
                  <a:srgbClr val="004992"/>
                </a:solidFill>
                <a:latin typeface="+mn-lt"/>
              </a:rPr>
              <a:t> </a:t>
            </a:r>
            <a:r>
              <a:rPr lang="en-US" altLang="de-DE" sz="2000" b="0" dirty="0" err="1">
                <a:solidFill>
                  <a:srgbClr val="004992"/>
                </a:solidFill>
                <a:latin typeface="+mn-lt"/>
              </a:rPr>
              <a:t>felaktigt</a:t>
            </a:r>
            <a:r>
              <a:rPr lang="en-US" altLang="de-DE" sz="2000" b="0" dirty="0">
                <a:solidFill>
                  <a:srgbClr val="004992"/>
                </a:solidFill>
                <a:latin typeface="+mn-lt"/>
              </a:rPr>
              <a:t> </a:t>
            </a:r>
            <a:r>
              <a:rPr lang="en-US" altLang="de-DE" sz="2000" b="0" dirty="0" err="1">
                <a:solidFill>
                  <a:srgbClr val="004992"/>
                </a:solidFill>
                <a:latin typeface="+mn-lt"/>
              </a:rPr>
              <a:t>kritiserad</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Männen är oense om priset på bilen.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27</a:t>
            </a:fld>
            <a:endParaRPr lang="de-DE" altLang="de-DE">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9"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distraheras</a:t>
            </a:r>
            <a:r>
              <a:rPr lang="en-US" altLang="de-DE" sz="2000" b="0" dirty="0">
                <a:solidFill>
                  <a:srgbClr val="333333"/>
                </a:solidFill>
                <a:latin typeface="+mn-lt"/>
              </a:rPr>
              <a:t> </a:t>
            </a:r>
            <a:r>
              <a:rPr lang="en-US" altLang="de-DE" sz="2000" b="0" dirty="0" err="1">
                <a:solidFill>
                  <a:srgbClr val="333333"/>
                </a:solidFill>
                <a:latin typeface="+mn-lt"/>
              </a:rPr>
              <a:t>av</a:t>
            </a:r>
            <a:r>
              <a:rPr lang="en-US" altLang="de-DE" sz="2000" b="0" dirty="0">
                <a:solidFill>
                  <a:srgbClr val="333333"/>
                </a:solidFill>
                <a:latin typeface="+mn-lt"/>
              </a:rPr>
              <a:t> </a:t>
            </a:r>
            <a:r>
              <a:rPr lang="en-US" altLang="de-DE" sz="2000" b="0" dirty="0" err="1">
                <a:solidFill>
                  <a:srgbClr val="333333"/>
                </a:solidFill>
                <a:latin typeface="+mn-lt"/>
              </a:rPr>
              <a:t>telefonen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pizzadegen</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kastat</a:t>
            </a:r>
            <a:r>
              <a:rPr lang="en-US" altLang="de-DE" sz="2000" b="0" dirty="0">
                <a:solidFill>
                  <a:srgbClr val="333333"/>
                </a:solidFill>
                <a:latin typeface="+mn-lt"/>
              </a:rPr>
              <a:t>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luften</a:t>
            </a:r>
            <a:r>
              <a:rPr lang="en-US" altLang="de-DE" sz="2000" b="0" dirty="0">
                <a:solidFill>
                  <a:srgbClr val="333333"/>
                </a:solidFill>
                <a:latin typeface="+mn-lt"/>
              </a:rPr>
              <a:t> </a:t>
            </a:r>
            <a:r>
              <a:rPr lang="en-US" altLang="de-DE" sz="2000" b="0" dirty="0" err="1">
                <a:solidFill>
                  <a:srgbClr val="333333"/>
                </a:solidFill>
                <a:latin typeface="+mn-lt"/>
              </a:rPr>
              <a:t>landar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huvudet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ringer </a:t>
            </a:r>
            <a:r>
              <a:rPr lang="en-US" altLang="de-DE" sz="2000" b="0" dirty="0" err="1">
                <a:solidFill>
                  <a:srgbClr val="333333"/>
                </a:solidFill>
                <a:latin typeface="+mn-lt"/>
              </a:rPr>
              <a:t>efter</a:t>
            </a:r>
            <a:r>
              <a:rPr lang="en-US" altLang="de-DE" sz="2000" b="0" dirty="0">
                <a:solidFill>
                  <a:srgbClr val="333333"/>
                </a:solidFill>
                <a:latin typeface="+mn-lt"/>
              </a:rPr>
              <a:t> </a:t>
            </a:r>
            <a:r>
              <a:rPr lang="en-US" altLang="de-DE" sz="2000" b="0" dirty="0" err="1">
                <a:solidFill>
                  <a:srgbClr val="333333"/>
                </a:solidFill>
                <a:latin typeface="+mn-lt"/>
              </a:rPr>
              <a:t>hjälp</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rymdvarelse</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landat</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hans</a:t>
            </a:r>
            <a:r>
              <a:rPr lang="en-US" altLang="de-DE" sz="2000" b="0" dirty="0">
                <a:solidFill>
                  <a:srgbClr val="333333"/>
                </a:solidFill>
                <a:latin typeface="+mn-lt"/>
              </a:rPr>
              <a:t> </a:t>
            </a:r>
            <a:r>
              <a:rPr lang="en-US" altLang="de-DE" sz="2000" b="0" dirty="0" err="1">
                <a:solidFill>
                  <a:srgbClr val="333333"/>
                </a:solidFill>
                <a:latin typeface="+mn-lt"/>
              </a:rPr>
              <a:t>huvud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sig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rolig</a:t>
            </a:r>
            <a:r>
              <a:rPr lang="en-US" altLang="de-DE" sz="2000" b="0" dirty="0">
                <a:solidFill>
                  <a:srgbClr val="333333"/>
                </a:solidFill>
                <a:latin typeface="+mn-lt"/>
              </a:rPr>
              <a:t> </a:t>
            </a:r>
            <a:r>
              <a:rPr lang="en-US" altLang="de-DE" sz="2000" b="0" dirty="0" err="1">
                <a:solidFill>
                  <a:srgbClr val="333333"/>
                </a:solidFill>
                <a:latin typeface="+mn-lt"/>
              </a:rPr>
              <a:t>hatt</a:t>
            </a:r>
            <a:r>
              <a:rPr lang="en-US" altLang="de-DE" sz="2000" b="0" dirty="0">
                <a:solidFill>
                  <a:srgbClr val="333333"/>
                </a:solidFill>
                <a:latin typeface="+mn-lt"/>
              </a:rPr>
              <a:t>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försöka</a:t>
            </a:r>
            <a:r>
              <a:rPr lang="en-US" altLang="de-DE" sz="2000" b="0" dirty="0">
                <a:solidFill>
                  <a:srgbClr val="333333"/>
                </a:solidFill>
                <a:latin typeface="+mn-lt"/>
              </a:rPr>
              <a:t> </a:t>
            </a:r>
            <a:r>
              <a:rPr lang="en-US" altLang="de-DE" sz="2000" b="0" dirty="0" err="1">
                <a:solidFill>
                  <a:srgbClr val="333333"/>
                </a:solidFill>
                <a:latin typeface="+mn-lt"/>
              </a:rPr>
              <a:t>få</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flicka</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skratta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glömt</a:t>
            </a:r>
            <a:r>
              <a:rPr lang="en-US" altLang="de-DE" sz="2000" b="0" dirty="0">
                <a:solidFill>
                  <a:srgbClr val="333333"/>
                </a:solidFill>
                <a:latin typeface="+mn-lt"/>
              </a:rPr>
              <a:t> </a:t>
            </a:r>
            <a:r>
              <a:rPr lang="en-US" altLang="de-DE" sz="2000" b="0" dirty="0" err="1">
                <a:solidFill>
                  <a:srgbClr val="333333"/>
                </a:solidFill>
                <a:latin typeface="+mn-lt"/>
              </a:rPr>
              <a:t>hur</a:t>
            </a:r>
            <a:r>
              <a:rPr lang="en-US" altLang="de-DE" sz="2000" b="0" dirty="0">
                <a:solidFill>
                  <a:srgbClr val="333333"/>
                </a:solidFill>
                <a:latin typeface="+mn-lt"/>
              </a:rPr>
              <a:t> man </a:t>
            </a:r>
            <a:r>
              <a:rPr lang="en-US" altLang="de-DE" sz="2000" b="0" dirty="0" err="1">
                <a:solidFill>
                  <a:srgbClr val="333333"/>
                </a:solidFill>
                <a:latin typeface="+mn-lt"/>
              </a:rPr>
              <a:t>bakar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kaka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ringer till sin mamma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be </a:t>
            </a:r>
            <a:r>
              <a:rPr lang="en-US" altLang="de-DE" sz="2000" b="0" dirty="0" err="1">
                <a:solidFill>
                  <a:srgbClr val="333333"/>
                </a:solidFill>
                <a:latin typeface="+mn-lt"/>
              </a:rPr>
              <a:t>henne</a:t>
            </a:r>
            <a:r>
              <a:rPr lang="en-US" altLang="de-DE" sz="2000" b="0" dirty="0">
                <a:solidFill>
                  <a:srgbClr val="333333"/>
                </a:solidFill>
                <a:latin typeface="+mn-lt"/>
              </a:rPr>
              <a:t> om </a:t>
            </a:r>
            <a:r>
              <a:rPr lang="en-US" altLang="de-DE" sz="2000" b="0" dirty="0" err="1">
                <a:solidFill>
                  <a:srgbClr val="333333"/>
                </a:solidFill>
                <a:latin typeface="+mn-lt"/>
              </a:rPr>
              <a:t>receptet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28</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distraheras</a:t>
            </a:r>
            <a:r>
              <a:rPr lang="en-US" altLang="de-DE" sz="2000" b="0" dirty="0">
                <a:solidFill>
                  <a:srgbClr val="333333"/>
                </a:solidFill>
                <a:latin typeface="+mn-lt"/>
              </a:rPr>
              <a:t> </a:t>
            </a:r>
            <a:r>
              <a:rPr lang="en-US" altLang="de-DE" sz="2000" b="0" dirty="0" err="1">
                <a:solidFill>
                  <a:srgbClr val="333333"/>
                </a:solidFill>
                <a:latin typeface="+mn-lt"/>
              </a:rPr>
              <a:t>av</a:t>
            </a:r>
            <a:r>
              <a:rPr lang="en-US" altLang="de-DE" sz="2000" b="0" dirty="0">
                <a:solidFill>
                  <a:srgbClr val="333333"/>
                </a:solidFill>
                <a:latin typeface="+mn-lt"/>
              </a:rPr>
              <a:t> </a:t>
            </a:r>
            <a:r>
              <a:rPr lang="en-US" altLang="de-DE" sz="2000" b="0" dirty="0" err="1">
                <a:solidFill>
                  <a:srgbClr val="333333"/>
                </a:solidFill>
                <a:latin typeface="+mn-lt"/>
              </a:rPr>
              <a:t>telefonen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pizzadegen</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kastat</a:t>
            </a:r>
            <a:r>
              <a:rPr lang="en-US" altLang="de-DE" sz="2000" b="0" dirty="0">
                <a:solidFill>
                  <a:srgbClr val="333333"/>
                </a:solidFill>
                <a:latin typeface="+mn-lt"/>
              </a:rPr>
              <a:t>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luften</a:t>
            </a:r>
            <a:r>
              <a:rPr lang="en-US" altLang="de-DE" sz="2000" b="0" dirty="0">
                <a:solidFill>
                  <a:srgbClr val="333333"/>
                </a:solidFill>
                <a:latin typeface="+mn-lt"/>
              </a:rPr>
              <a:t> </a:t>
            </a:r>
            <a:r>
              <a:rPr lang="en-US" altLang="de-DE" sz="2000" b="0" dirty="0" err="1">
                <a:solidFill>
                  <a:srgbClr val="333333"/>
                </a:solidFill>
                <a:latin typeface="+mn-lt"/>
              </a:rPr>
              <a:t>landar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huvudet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ringer </a:t>
            </a:r>
            <a:r>
              <a:rPr lang="en-US" altLang="de-DE" sz="2000" b="0" dirty="0" err="1">
                <a:solidFill>
                  <a:srgbClr val="333333"/>
                </a:solidFill>
                <a:latin typeface="+mn-lt"/>
              </a:rPr>
              <a:t>efter</a:t>
            </a:r>
            <a:r>
              <a:rPr lang="en-US" altLang="de-DE" sz="2000" b="0" dirty="0">
                <a:solidFill>
                  <a:srgbClr val="333333"/>
                </a:solidFill>
                <a:latin typeface="+mn-lt"/>
              </a:rPr>
              <a:t> </a:t>
            </a:r>
            <a:r>
              <a:rPr lang="en-US" altLang="de-DE" sz="2000" b="0" dirty="0" err="1">
                <a:solidFill>
                  <a:srgbClr val="333333"/>
                </a:solidFill>
                <a:latin typeface="+mn-lt"/>
              </a:rPr>
              <a:t>hjälp</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rymdvarelse</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landat</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hans</a:t>
            </a:r>
            <a:r>
              <a:rPr lang="en-US" altLang="de-DE" sz="2000" b="0" dirty="0">
                <a:solidFill>
                  <a:srgbClr val="333333"/>
                </a:solidFill>
                <a:latin typeface="+mn-lt"/>
              </a:rPr>
              <a:t> </a:t>
            </a:r>
            <a:r>
              <a:rPr lang="en-US" altLang="de-DE" sz="2000" b="0" dirty="0" err="1">
                <a:solidFill>
                  <a:srgbClr val="333333"/>
                </a:solidFill>
                <a:latin typeface="+mn-lt"/>
              </a:rPr>
              <a:t>huvud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sig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rolig</a:t>
            </a:r>
            <a:r>
              <a:rPr lang="en-US" altLang="de-DE" sz="2000" b="0" dirty="0">
                <a:solidFill>
                  <a:srgbClr val="333333"/>
                </a:solidFill>
                <a:latin typeface="+mn-lt"/>
              </a:rPr>
              <a:t> </a:t>
            </a:r>
            <a:r>
              <a:rPr lang="en-US" altLang="de-DE" sz="2000" b="0" dirty="0" err="1">
                <a:solidFill>
                  <a:srgbClr val="333333"/>
                </a:solidFill>
                <a:latin typeface="+mn-lt"/>
              </a:rPr>
              <a:t>hatt</a:t>
            </a:r>
            <a:r>
              <a:rPr lang="en-US" altLang="de-DE" sz="2000" b="0" dirty="0">
                <a:solidFill>
                  <a:srgbClr val="333333"/>
                </a:solidFill>
                <a:latin typeface="+mn-lt"/>
              </a:rPr>
              <a:t>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försöka</a:t>
            </a:r>
            <a:r>
              <a:rPr lang="en-US" altLang="de-DE" sz="2000" b="0" dirty="0">
                <a:solidFill>
                  <a:srgbClr val="333333"/>
                </a:solidFill>
                <a:latin typeface="+mn-lt"/>
              </a:rPr>
              <a:t> </a:t>
            </a:r>
            <a:r>
              <a:rPr lang="en-US" altLang="de-DE" sz="2000" b="0" dirty="0" err="1">
                <a:solidFill>
                  <a:srgbClr val="333333"/>
                </a:solidFill>
                <a:latin typeface="+mn-lt"/>
              </a:rPr>
              <a:t>få</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flicka</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skratta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glömt</a:t>
            </a:r>
            <a:r>
              <a:rPr lang="en-US" altLang="de-DE" sz="2000" b="0" dirty="0">
                <a:solidFill>
                  <a:srgbClr val="333333"/>
                </a:solidFill>
                <a:latin typeface="+mn-lt"/>
              </a:rPr>
              <a:t> </a:t>
            </a:r>
            <a:r>
              <a:rPr lang="en-US" altLang="de-DE" sz="2000" b="0" dirty="0" err="1">
                <a:solidFill>
                  <a:srgbClr val="333333"/>
                </a:solidFill>
                <a:latin typeface="+mn-lt"/>
              </a:rPr>
              <a:t>hur</a:t>
            </a:r>
            <a:r>
              <a:rPr lang="en-US" altLang="de-DE" sz="2000" b="0" dirty="0">
                <a:solidFill>
                  <a:srgbClr val="333333"/>
                </a:solidFill>
                <a:latin typeface="+mn-lt"/>
              </a:rPr>
              <a:t> man </a:t>
            </a:r>
            <a:r>
              <a:rPr lang="en-US" altLang="de-DE" sz="2000" b="0" dirty="0" err="1">
                <a:solidFill>
                  <a:srgbClr val="333333"/>
                </a:solidFill>
                <a:latin typeface="+mn-lt"/>
              </a:rPr>
              <a:t>bakar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kaka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ringer till sin mamma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be </a:t>
            </a:r>
            <a:r>
              <a:rPr lang="en-US" altLang="de-DE" sz="2000" b="0" dirty="0" err="1">
                <a:solidFill>
                  <a:srgbClr val="333333"/>
                </a:solidFill>
                <a:latin typeface="+mn-lt"/>
              </a:rPr>
              <a:t>henne</a:t>
            </a:r>
            <a:r>
              <a:rPr lang="en-US" altLang="de-DE" sz="2000" b="0" dirty="0">
                <a:solidFill>
                  <a:srgbClr val="333333"/>
                </a:solidFill>
                <a:latin typeface="+mn-lt"/>
              </a:rPr>
              <a:t> om </a:t>
            </a:r>
            <a:r>
              <a:rPr lang="en-US" altLang="de-DE" sz="2000" b="0" dirty="0" err="1">
                <a:solidFill>
                  <a:srgbClr val="333333"/>
                </a:solidFill>
                <a:latin typeface="+mn-lt"/>
              </a:rPr>
              <a:t>receptet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29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30</a:t>
            </a:fld>
            <a:endParaRPr lang="de-DE" altLang="de-DE">
              <a:latin typeface="+mn-lt"/>
            </a:endParaRPr>
          </a:p>
        </p:txBody>
      </p:sp>
      <p:sp>
        <p:nvSpPr>
          <p:cNvPr id="4712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distraheras</a:t>
            </a:r>
            <a:r>
              <a:rPr lang="en-US" altLang="de-DE" sz="2000" b="0" dirty="0">
                <a:solidFill>
                  <a:srgbClr val="333333"/>
                </a:solidFill>
                <a:latin typeface="+mn-lt"/>
              </a:rPr>
              <a:t> </a:t>
            </a:r>
            <a:r>
              <a:rPr lang="en-US" altLang="de-DE" sz="2000" b="0" dirty="0" err="1">
                <a:solidFill>
                  <a:srgbClr val="333333"/>
                </a:solidFill>
                <a:latin typeface="+mn-lt"/>
              </a:rPr>
              <a:t>av</a:t>
            </a:r>
            <a:r>
              <a:rPr lang="en-US" altLang="de-DE" sz="2000" b="0" dirty="0">
                <a:solidFill>
                  <a:srgbClr val="333333"/>
                </a:solidFill>
                <a:latin typeface="+mn-lt"/>
              </a:rPr>
              <a:t> </a:t>
            </a:r>
            <a:r>
              <a:rPr lang="en-US" altLang="de-DE" sz="2000" b="0" dirty="0" err="1">
                <a:solidFill>
                  <a:srgbClr val="333333"/>
                </a:solidFill>
                <a:latin typeface="+mn-lt"/>
              </a:rPr>
              <a:t>telefonen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pizzadegen</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kastat</a:t>
            </a:r>
            <a:r>
              <a:rPr lang="en-US" altLang="de-DE" sz="2000" b="0" dirty="0">
                <a:solidFill>
                  <a:srgbClr val="333333"/>
                </a:solidFill>
                <a:latin typeface="+mn-lt"/>
              </a:rPr>
              <a:t> </a:t>
            </a:r>
            <a:r>
              <a:rPr lang="en-US" altLang="de-DE" sz="2000" b="0" dirty="0" err="1">
                <a:solidFill>
                  <a:srgbClr val="333333"/>
                </a:solidFill>
                <a:latin typeface="+mn-lt"/>
              </a:rPr>
              <a:t>upp</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luften</a:t>
            </a:r>
            <a:r>
              <a:rPr lang="en-US" altLang="de-DE" sz="2000" b="0" dirty="0">
                <a:solidFill>
                  <a:srgbClr val="333333"/>
                </a:solidFill>
                <a:latin typeface="+mn-lt"/>
              </a:rPr>
              <a:t> </a:t>
            </a:r>
            <a:r>
              <a:rPr lang="en-US" altLang="de-DE" sz="2000" b="0" dirty="0" err="1">
                <a:solidFill>
                  <a:srgbClr val="333333"/>
                </a:solidFill>
                <a:latin typeface="+mn-lt"/>
              </a:rPr>
              <a:t>landar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huvudet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ringer </a:t>
            </a:r>
            <a:r>
              <a:rPr lang="en-US" altLang="de-DE" sz="2000" b="0" dirty="0" err="1">
                <a:solidFill>
                  <a:srgbClr val="333333"/>
                </a:solidFill>
                <a:latin typeface="+mn-lt"/>
              </a:rPr>
              <a:t>efter</a:t>
            </a:r>
            <a:r>
              <a:rPr lang="en-US" altLang="de-DE" sz="2000" b="0" dirty="0">
                <a:solidFill>
                  <a:srgbClr val="333333"/>
                </a:solidFill>
                <a:latin typeface="+mn-lt"/>
              </a:rPr>
              <a:t> </a:t>
            </a:r>
            <a:r>
              <a:rPr lang="en-US" altLang="de-DE" sz="2000" b="0" dirty="0" err="1">
                <a:solidFill>
                  <a:srgbClr val="333333"/>
                </a:solidFill>
                <a:latin typeface="+mn-lt"/>
              </a:rPr>
              <a:t>hjälp</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rymdvarelse</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landat</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hans</a:t>
            </a:r>
            <a:r>
              <a:rPr lang="en-US" altLang="de-DE" sz="2000" b="0" dirty="0">
                <a:solidFill>
                  <a:srgbClr val="333333"/>
                </a:solidFill>
                <a:latin typeface="+mn-lt"/>
              </a:rPr>
              <a:t> </a:t>
            </a:r>
            <a:r>
              <a:rPr lang="en-US" altLang="de-DE" sz="2000" b="0" dirty="0" err="1">
                <a:solidFill>
                  <a:srgbClr val="333333"/>
                </a:solidFill>
                <a:latin typeface="+mn-lt"/>
              </a:rPr>
              <a:t>huvud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sig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rolig</a:t>
            </a:r>
            <a:r>
              <a:rPr lang="en-US" altLang="de-DE" sz="2000" b="0" dirty="0">
                <a:solidFill>
                  <a:srgbClr val="333333"/>
                </a:solidFill>
                <a:latin typeface="+mn-lt"/>
              </a:rPr>
              <a:t> </a:t>
            </a:r>
            <a:r>
              <a:rPr lang="en-US" altLang="de-DE" sz="2000" b="0" dirty="0" err="1">
                <a:solidFill>
                  <a:srgbClr val="333333"/>
                </a:solidFill>
                <a:latin typeface="+mn-lt"/>
              </a:rPr>
              <a:t>hatt</a:t>
            </a:r>
            <a:r>
              <a:rPr lang="en-US" altLang="de-DE" sz="2000" b="0" dirty="0">
                <a:solidFill>
                  <a:srgbClr val="333333"/>
                </a:solidFill>
                <a:latin typeface="+mn-lt"/>
              </a:rPr>
              <a:t>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försöka</a:t>
            </a:r>
            <a:r>
              <a:rPr lang="en-US" altLang="de-DE" sz="2000" b="0" dirty="0">
                <a:solidFill>
                  <a:srgbClr val="333333"/>
                </a:solidFill>
                <a:latin typeface="+mn-lt"/>
              </a:rPr>
              <a:t> </a:t>
            </a:r>
            <a:r>
              <a:rPr lang="en-US" altLang="de-DE" sz="2000" b="0" dirty="0" err="1">
                <a:solidFill>
                  <a:srgbClr val="333333"/>
                </a:solidFill>
                <a:latin typeface="+mn-lt"/>
              </a:rPr>
              <a:t>få</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flicka</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skratta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glömt</a:t>
            </a:r>
            <a:r>
              <a:rPr lang="en-US" altLang="de-DE" sz="2000" b="0" dirty="0">
                <a:solidFill>
                  <a:srgbClr val="333333"/>
                </a:solidFill>
                <a:latin typeface="+mn-lt"/>
              </a:rPr>
              <a:t> </a:t>
            </a:r>
            <a:r>
              <a:rPr lang="en-US" altLang="de-DE" sz="2000" b="0" dirty="0" err="1">
                <a:solidFill>
                  <a:srgbClr val="333333"/>
                </a:solidFill>
                <a:latin typeface="+mn-lt"/>
              </a:rPr>
              <a:t>hur</a:t>
            </a:r>
            <a:r>
              <a:rPr lang="en-US" altLang="de-DE" sz="2000" b="0" dirty="0">
                <a:solidFill>
                  <a:srgbClr val="333333"/>
                </a:solidFill>
                <a:latin typeface="+mn-lt"/>
              </a:rPr>
              <a:t> man </a:t>
            </a:r>
            <a:r>
              <a:rPr lang="en-US" altLang="de-DE" sz="2000" b="0" dirty="0" err="1">
                <a:solidFill>
                  <a:srgbClr val="333333"/>
                </a:solidFill>
                <a:latin typeface="+mn-lt"/>
              </a:rPr>
              <a:t>bakar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kaka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ringer till sin mamma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be </a:t>
            </a:r>
            <a:r>
              <a:rPr lang="en-US" altLang="de-DE" sz="2000" b="0" dirty="0" err="1">
                <a:solidFill>
                  <a:srgbClr val="333333"/>
                </a:solidFill>
                <a:latin typeface="+mn-lt"/>
              </a:rPr>
              <a:t>henne</a:t>
            </a:r>
            <a:r>
              <a:rPr lang="en-US" altLang="de-DE" sz="2000" b="0" dirty="0">
                <a:solidFill>
                  <a:srgbClr val="333333"/>
                </a:solidFill>
                <a:latin typeface="+mn-lt"/>
              </a:rPr>
              <a:t> om </a:t>
            </a:r>
            <a:r>
              <a:rPr lang="en-US" altLang="de-DE" sz="2000" b="0" dirty="0" err="1">
                <a:solidFill>
                  <a:srgbClr val="333333"/>
                </a:solidFill>
                <a:latin typeface="+mn-lt"/>
              </a:rPr>
              <a:t>receptet</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Mannen</a:t>
            </a:r>
            <a:r>
              <a:rPr lang="en-US" altLang="de-DE" sz="2000" b="0" dirty="0">
                <a:solidFill>
                  <a:srgbClr val="004992"/>
                </a:solidFill>
                <a:latin typeface="+mn-lt"/>
              </a:rPr>
              <a:t> </a:t>
            </a:r>
            <a:r>
              <a:rPr lang="en-US" altLang="de-DE" sz="2000" b="0" dirty="0" err="1">
                <a:solidFill>
                  <a:srgbClr val="004992"/>
                </a:solidFill>
                <a:latin typeface="+mn-lt"/>
              </a:rPr>
              <a:t>distraheras</a:t>
            </a:r>
            <a:r>
              <a:rPr lang="en-US" altLang="de-DE" sz="2000" b="0" dirty="0">
                <a:solidFill>
                  <a:srgbClr val="004992"/>
                </a:solidFill>
                <a:latin typeface="+mn-lt"/>
              </a:rPr>
              <a:t> </a:t>
            </a:r>
            <a:r>
              <a:rPr lang="en-US" altLang="de-DE" sz="2000" b="0" dirty="0" err="1">
                <a:solidFill>
                  <a:srgbClr val="004992"/>
                </a:solidFill>
                <a:latin typeface="+mn-lt"/>
              </a:rPr>
              <a:t>av</a:t>
            </a:r>
            <a:r>
              <a:rPr lang="en-US" altLang="de-DE" sz="2000" b="0" dirty="0">
                <a:solidFill>
                  <a:srgbClr val="004992"/>
                </a:solidFill>
                <a:latin typeface="+mn-lt"/>
              </a:rPr>
              <a:t> </a:t>
            </a:r>
            <a:r>
              <a:rPr lang="en-US" altLang="de-DE" sz="2000" b="0" dirty="0" err="1">
                <a:solidFill>
                  <a:srgbClr val="004992"/>
                </a:solidFill>
                <a:latin typeface="+mn-lt"/>
              </a:rPr>
              <a:t>telefonen</a:t>
            </a:r>
            <a:r>
              <a:rPr lang="en-US" altLang="de-DE" sz="2000" b="0" dirty="0">
                <a:solidFill>
                  <a:srgbClr val="004992"/>
                </a:solidFill>
                <a:latin typeface="+mn-lt"/>
              </a:rPr>
              <a:t> </a:t>
            </a:r>
            <a:r>
              <a:rPr lang="en-US" altLang="de-DE" sz="2000" b="0" dirty="0" err="1">
                <a:solidFill>
                  <a:srgbClr val="004992"/>
                </a:solidFill>
                <a:latin typeface="+mn-lt"/>
              </a:rPr>
              <a:t>och</a:t>
            </a:r>
            <a:r>
              <a:rPr lang="en-US" altLang="de-DE" sz="2000" b="0" dirty="0">
                <a:solidFill>
                  <a:srgbClr val="004992"/>
                </a:solidFill>
                <a:latin typeface="+mn-lt"/>
              </a:rPr>
              <a:t> </a:t>
            </a:r>
            <a:r>
              <a:rPr lang="en-US" altLang="de-DE" sz="2000" b="0" dirty="0" err="1">
                <a:solidFill>
                  <a:srgbClr val="004992"/>
                </a:solidFill>
                <a:latin typeface="+mn-lt"/>
              </a:rPr>
              <a:t>pizzadegen</a:t>
            </a:r>
            <a:r>
              <a:rPr lang="en-US" altLang="de-DE" sz="2000" b="0" dirty="0">
                <a:solidFill>
                  <a:srgbClr val="004992"/>
                </a:solidFill>
                <a:latin typeface="+mn-lt"/>
              </a:rPr>
              <a:t> </a:t>
            </a:r>
            <a:r>
              <a:rPr lang="en-US" altLang="de-DE" sz="2000" b="0" dirty="0" err="1">
                <a:solidFill>
                  <a:srgbClr val="004992"/>
                </a:solidFill>
                <a:latin typeface="+mn-lt"/>
              </a:rPr>
              <a:t>som</a:t>
            </a:r>
            <a:r>
              <a:rPr lang="en-US" altLang="de-DE" sz="2000" b="0" dirty="0">
                <a:solidFill>
                  <a:srgbClr val="004992"/>
                </a:solidFill>
                <a:latin typeface="+mn-lt"/>
              </a:rPr>
              <a:t> </a:t>
            </a:r>
            <a:r>
              <a:rPr lang="en-US" altLang="de-DE" sz="2000" b="0" dirty="0" err="1">
                <a:solidFill>
                  <a:srgbClr val="004992"/>
                </a:solidFill>
                <a:latin typeface="+mn-lt"/>
              </a:rPr>
              <a:t>han</a:t>
            </a:r>
            <a:r>
              <a:rPr lang="en-US" altLang="de-DE" sz="2000" b="0" dirty="0">
                <a:solidFill>
                  <a:srgbClr val="004992"/>
                </a:solidFill>
                <a:latin typeface="+mn-lt"/>
              </a:rPr>
              <a:t> </a:t>
            </a:r>
            <a:r>
              <a:rPr lang="en-US" altLang="de-DE" sz="2000" b="0" dirty="0" err="1">
                <a:solidFill>
                  <a:srgbClr val="004992"/>
                </a:solidFill>
                <a:latin typeface="+mn-lt"/>
              </a:rPr>
              <a:t>kastat</a:t>
            </a:r>
            <a:r>
              <a:rPr lang="en-US" altLang="de-DE" sz="2000" b="0" dirty="0">
                <a:solidFill>
                  <a:srgbClr val="004992"/>
                </a:solidFill>
                <a:latin typeface="+mn-lt"/>
              </a:rPr>
              <a:t> </a:t>
            </a:r>
            <a:r>
              <a:rPr lang="en-US" altLang="de-DE" sz="2000" b="0" dirty="0" err="1">
                <a:solidFill>
                  <a:srgbClr val="004992"/>
                </a:solidFill>
                <a:latin typeface="+mn-lt"/>
              </a:rPr>
              <a:t>upp</a:t>
            </a:r>
            <a:r>
              <a:rPr lang="en-US" altLang="de-DE" sz="2000" b="0" dirty="0">
                <a:solidFill>
                  <a:srgbClr val="004992"/>
                </a:solidFill>
                <a:latin typeface="+mn-lt"/>
              </a:rPr>
              <a:t> </a:t>
            </a:r>
            <a:r>
              <a:rPr lang="en-US" altLang="de-DE" sz="2000" b="0" dirty="0" err="1">
                <a:solidFill>
                  <a:srgbClr val="004992"/>
                </a:solidFill>
                <a:latin typeface="+mn-lt"/>
              </a:rPr>
              <a:t>i</a:t>
            </a:r>
            <a:r>
              <a:rPr lang="en-US" altLang="de-DE" sz="2000" b="0" dirty="0">
                <a:solidFill>
                  <a:srgbClr val="004992"/>
                </a:solidFill>
                <a:latin typeface="+mn-lt"/>
              </a:rPr>
              <a:t> </a:t>
            </a:r>
            <a:r>
              <a:rPr lang="en-US" altLang="de-DE" sz="2000" b="0" dirty="0" err="1">
                <a:solidFill>
                  <a:srgbClr val="004992"/>
                </a:solidFill>
                <a:latin typeface="+mn-lt"/>
              </a:rPr>
              <a:t>luften</a:t>
            </a:r>
            <a:r>
              <a:rPr lang="en-US" altLang="de-DE" sz="2000" b="0" dirty="0">
                <a:solidFill>
                  <a:srgbClr val="004992"/>
                </a:solidFill>
                <a:latin typeface="+mn-lt"/>
              </a:rPr>
              <a:t> </a:t>
            </a:r>
            <a:r>
              <a:rPr lang="en-US" altLang="de-DE" sz="2000" b="0" dirty="0" err="1">
                <a:solidFill>
                  <a:srgbClr val="004992"/>
                </a:solidFill>
                <a:latin typeface="+mn-lt"/>
              </a:rPr>
              <a:t>landar</a:t>
            </a:r>
            <a:r>
              <a:rPr lang="en-US" altLang="de-DE" sz="2000" b="0" dirty="0">
                <a:solidFill>
                  <a:srgbClr val="004992"/>
                </a:solidFill>
                <a:latin typeface="+mn-lt"/>
              </a:rPr>
              <a:t> </a:t>
            </a:r>
            <a:r>
              <a:rPr lang="en-US" altLang="de-DE" sz="2000" b="0" dirty="0" err="1">
                <a:solidFill>
                  <a:srgbClr val="004992"/>
                </a:solidFill>
                <a:latin typeface="+mn-lt"/>
              </a:rPr>
              <a:t>på</a:t>
            </a:r>
            <a:r>
              <a:rPr lang="en-US" altLang="de-DE" sz="2000" b="0" dirty="0">
                <a:solidFill>
                  <a:srgbClr val="004992"/>
                </a:solidFill>
                <a:latin typeface="+mn-lt"/>
              </a:rPr>
              <a:t> </a:t>
            </a:r>
            <a:r>
              <a:rPr lang="en-US" altLang="de-DE" sz="2000" b="0" dirty="0" err="1">
                <a:solidFill>
                  <a:srgbClr val="004992"/>
                </a:solidFill>
                <a:latin typeface="+mn-lt"/>
              </a:rPr>
              <a:t>huvudet</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ringer </a:t>
            </a:r>
            <a:r>
              <a:rPr lang="en-US" altLang="de-DE" sz="2000" b="0" dirty="0" err="1">
                <a:solidFill>
                  <a:srgbClr val="333333"/>
                </a:solidFill>
                <a:latin typeface="+mn-lt"/>
              </a:rPr>
              <a:t>efter</a:t>
            </a:r>
            <a:r>
              <a:rPr lang="en-US" altLang="de-DE" sz="2000" b="0" dirty="0">
                <a:solidFill>
                  <a:srgbClr val="333333"/>
                </a:solidFill>
                <a:latin typeface="+mn-lt"/>
              </a:rPr>
              <a:t> </a:t>
            </a:r>
            <a:r>
              <a:rPr lang="en-US" altLang="de-DE" sz="2000" b="0" dirty="0" err="1">
                <a:solidFill>
                  <a:srgbClr val="333333"/>
                </a:solidFill>
                <a:latin typeface="+mn-lt"/>
              </a:rPr>
              <a:t>hjälp</a:t>
            </a:r>
            <a:r>
              <a:rPr lang="en-US" altLang="de-DE" sz="2000" b="0" dirty="0">
                <a:solidFill>
                  <a:srgbClr val="333333"/>
                </a:solidFill>
                <a:latin typeface="+mn-lt"/>
              </a:rPr>
              <a:t>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rymdvarelse</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landat</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hans</a:t>
            </a:r>
            <a:r>
              <a:rPr lang="en-US" altLang="de-DE" sz="2000" b="0" dirty="0">
                <a:solidFill>
                  <a:srgbClr val="333333"/>
                </a:solidFill>
                <a:latin typeface="+mn-lt"/>
              </a:rPr>
              <a:t> </a:t>
            </a:r>
            <a:r>
              <a:rPr lang="en-US" altLang="de-DE" sz="2000" b="0" dirty="0" err="1">
                <a:solidFill>
                  <a:srgbClr val="333333"/>
                </a:solidFill>
                <a:latin typeface="+mn-lt"/>
              </a:rPr>
              <a:t>huvud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sig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rolig</a:t>
            </a:r>
            <a:r>
              <a:rPr lang="en-US" altLang="de-DE" sz="2000" b="0" dirty="0">
                <a:solidFill>
                  <a:srgbClr val="333333"/>
                </a:solidFill>
                <a:latin typeface="+mn-lt"/>
              </a:rPr>
              <a:t> </a:t>
            </a:r>
            <a:r>
              <a:rPr lang="en-US" altLang="de-DE" sz="2000" b="0" dirty="0" err="1">
                <a:solidFill>
                  <a:srgbClr val="333333"/>
                </a:solidFill>
                <a:latin typeface="+mn-lt"/>
              </a:rPr>
              <a:t>hatt</a:t>
            </a:r>
            <a:r>
              <a:rPr lang="en-US" altLang="de-DE" sz="2000" b="0" dirty="0">
                <a:solidFill>
                  <a:srgbClr val="333333"/>
                </a:solidFill>
                <a:latin typeface="+mn-lt"/>
              </a:rPr>
              <a:t>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försöka</a:t>
            </a:r>
            <a:r>
              <a:rPr lang="en-US" altLang="de-DE" sz="2000" b="0" dirty="0">
                <a:solidFill>
                  <a:srgbClr val="333333"/>
                </a:solidFill>
                <a:latin typeface="+mn-lt"/>
              </a:rPr>
              <a:t> </a:t>
            </a:r>
            <a:r>
              <a:rPr lang="en-US" altLang="de-DE" sz="2000" b="0" dirty="0" err="1">
                <a:solidFill>
                  <a:srgbClr val="333333"/>
                </a:solidFill>
                <a:latin typeface="+mn-lt"/>
              </a:rPr>
              <a:t>få</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flicka</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skratta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har</a:t>
            </a:r>
            <a:r>
              <a:rPr lang="en-US" altLang="de-DE" sz="2000" b="0" dirty="0">
                <a:solidFill>
                  <a:srgbClr val="333333"/>
                </a:solidFill>
                <a:latin typeface="+mn-lt"/>
              </a:rPr>
              <a:t> </a:t>
            </a:r>
            <a:r>
              <a:rPr lang="en-US" altLang="de-DE" sz="2000" b="0" dirty="0" err="1">
                <a:solidFill>
                  <a:srgbClr val="333333"/>
                </a:solidFill>
                <a:latin typeface="+mn-lt"/>
              </a:rPr>
              <a:t>glömt</a:t>
            </a:r>
            <a:r>
              <a:rPr lang="en-US" altLang="de-DE" sz="2000" b="0" dirty="0">
                <a:solidFill>
                  <a:srgbClr val="333333"/>
                </a:solidFill>
                <a:latin typeface="+mn-lt"/>
              </a:rPr>
              <a:t> </a:t>
            </a:r>
            <a:r>
              <a:rPr lang="en-US" altLang="de-DE" sz="2000" b="0" dirty="0" err="1">
                <a:solidFill>
                  <a:srgbClr val="333333"/>
                </a:solidFill>
                <a:latin typeface="+mn-lt"/>
              </a:rPr>
              <a:t>hur</a:t>
            </a:r>
            <a:r>
              <a:rPr lang="en-US" altLang="de-DE" sz="2000" b="0" dirty="0">
                <a:solidFill>
                  <a:srgbClr val="333333"/>
                </a:solidFill>
                <a:latin typeface="+mn-lt"/>
              </a:rPr>
              <a:t> man </a:t>
            </a:r>
            <a:r>
              <a:rPr lang="en-US" altLang="de-DE" sz="2000" b="0" dirty="0" err="1">
                <a:solidFill>
                  <a:srgbClr val="333333"/>
                </a:solidFill>
                <a:latin typeface="+mn-lt"/>
              </a:rPr>
              <a:t>bakar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kaka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ringer till sin mamma </a:t>
            </a:r>
            <a:r>
              <a:rPr lang="en-US" altLang="de-DE" sz="2000" b="0" dirty="0" err="1">
                <a:solidFill>
                  <a:srgbClr val="333333"/>
                </a:solidFill>
                <a:latin typeface="+mn-lt"/>
              </a:rPr>
              <a:t>för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be </a:t>
            </a:r>
            <a:r>
              <a:rPr lang="en-US" altLang="de-DE" sz="2000" b="0" dirty="0" err="1">
                <a:solidFill>
                  <a:srgbClr val="333333"/>
                </a:solidFill>
                <a:latin typeface="+mn-lt"/>
              </a:rPr>
              <a:t>henne</a:t>
            </a:r>
            <a:r>
              <a:rPr lang="en-US" altLang="de-DE" sz="2000" b="0" dirty="0">
                <a:solidFill>
                  <a:srgbClr val="333333"/>
                </a:solidFill>
                <a:latin typeface="+mn-lt"/>
              </a:rPr>
              <a:t> om </a:t>
            </a:r>
            <a:r>
              <a:rPr lang="en-US" altLang="de-DE" sz="2000" b="0" dirty="0" err="1">
                <a:solidFill>
                  <a:srgbClr val="333333"/>
                </a:solidFill>
                <a:latin typeface="+mn-lt"/>
              </a:rPr>
              <a:t>receptet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Politikern hjälper utsatta människor.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Den </a:t>
            </a:r>
            <a:r>
              <a:rPr lang="en-CA" altLang="de-DE" sz="2000" b="0" dirty="0" err="1">
                <a:solidFill>
                  <a:srgbClr val="333333"/>
                </a:solidFill>
                <a:latin typeface="+mn-lt"/>
              </a:rPr>
              <a:t>kommunistiske</a:t>
            </a:r>
            <a:r>
              <a:rPr lang="en-CA" altLang="de-DE" sz="2000" b="0" dirty="0">
                <a:solidFill>
                  <a:srgbClr val="333333"/>
                </a:solidFill>
                <a:latin typeface="+mn-lt"/>
              </a:rPr>
              <a:t> </a:t>
            </a:r>
            <a:r>
              <a:rPr lang="en-CA" altLang="de-DE" sz="2000" b="0" dirty="0" err="1">
                <a:solidFill>
                  <a:srgbClr val="333333"/>
                </a:solidFill>
                <a:latin typeface="+mn-lt"/>
              </a:rPr>
              <a:t>politikern</a:t>
            </a:r>
            <a:r>
              <a:rPr lang="en-CA" altLang="de-DE" sz="2000" b="0" dirty="0">
                <a:solidFill>
                  <a:srgbClr val="333333"/>
                </a:solidFill>
                <a:latin typeface="+mn-lt"/>
              </a:rPr>
              <a:t> </a:t>
            </a:r>
            <a:r>
              <a:rPr lang="en-CA" altLang="de-DE" sz="2000" b="0" dirty="0" err="1">
                <a:solidFill>
                  <a:srgbClr val="333333"/>
                </a:solidFill>
                <a:latin typeface="+mn-lt"/>
              </a:rPr>
              <a:t>uppmuntrar</a:t>
            </a:r>
            <a:r>
              <a:rPr lang="en-CA" altLang="de-DE" sz="2000" b="0" dirty="0">
                <a:solidFill>
                  <a:srgbClr val="333333"/>
                </a:solidFill>
                <a:latin typeface="+mn-lt"/>
              </a:rPr>
              <a:t> </a:t>
            </a:r>
            <a:r>
              <a:rPr lang="en-CA" altLang="de-DE" sz="2000" b="0" dirty="0" err="1">
                <a:solidFill>
                  <a:srgbClr val="333333"/>
                </a:solidFill>
                <a:latin typeface="+mn-lt"/>
              </a:rPr>
              <a:t>arbetarna</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arbeta</a:t>
            </a:r>
            <a:r>
              <a:rPr lang="en-CA" altLang="de-DE" sz="2000" b="0" dirty="0">
                <a:solidFill>
                  <a:srgbClr val="333333"/>
                </a:solidFill>
                <a:latin typeface="+mn-lt"/>
              </a:rPr>
              <a:t> </a:t>
            </a:r>
            <a:r>
              <a:rPr lang="en-CA" altLang="de-DE" sz="2000" b="0" dirty="0" err="1">
                <a:solidFill>
                  <a:srgbClr val="333333"/>
                </a:solidFill>
                <a:latin typeface="+mn-lt"/>
              </a:rPr>
              <a:t>hårdare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Predikanten</a:t>
            </a:r>
            <a:r>
              <a:rPr lang="en-CA" altLang="de-DE" sz="2000" b="0" dirty="0">
                <a:solidFill>
                  <a:srgbClr val="333333"/>
                </a:solidFill>
                <a:latin typeface="+mn-lt"/>
              </a:rPr>
              <a:t> </a:t>
            </a:r>
            <a:r>
              <a:rPr lang="en-CA" altLang="de-DE" sz="2000" b="0" dirty="0" err="1">
                <a:solidFill>
                  <a:srgbClr val="333333"/>
                </a:solidFill>
                <a:latin typeface="+mn-lt"/>
              </a:rPr>
              <a:t>proklamerar</a:t>
            </a:r>
            <a:r>
              <a:rPr lang="en-CA" altLang="de-DE" sz="2000" b="0" dirty="0">
                <a:solidFill>
                  <a:srgbClr val="333333"/>
                </a:solidFill>
                <a:latin typeface="+mn-lt"/>
              </a:rPr>
              <a:t> </a:t>
            </a:r>
            <a:r>
              <a:rPr lang="en-CA" altLang="de-DE" sz="2000" b="0" dirty="0" err="1">
                <a:solidFill>
                  <a:srgbClr val="333333"/>
                </a:solidFill>
                <a:latin typeface="+mn-lt"/>
              </a:rPr>
              <a:t>världens</a:t>
            </a:r>
            <a:r>
              <a:rPr lang="en-CA" altLang="de-DE" sz="2000" b="0" dirty="0">
                <a:solidFill>
                  <a:srgbClr val="333333"/>
                </a:solidFill>
                <a:latin typeface="+mn-lt"/>
              </a:rPr>
              <a:t> </a:t>
            </a:r>
            <a:r>
              <a:rPr lang="en-CA" altLang="de-DE" sz="2000" b="0" dirty="0" err="1">
                <a:solidFill>
                  <a:srgbClr val="333333"/>
                </a:solidFill>
                <a:latin typeface="+mn-lt"/>
              </a:rPr>
              <a:t>undergång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meddelar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det</a:t>
            </a:r>
            <a:r>
              <a:rPr lang="en-CA" altLang="de-DE" sz="2000" b="0" dirty="0">
                <a:solidFill>
                  <a:srgbClr val="333333"/>
                </a:solidFill>
                <a:latin typeface="+mn-lt"/>
              </a:rPr>
              <a:t> </a:t>
            </a:r>
            <a:r>
              <a:rPr lang="en-CA" altLang="de-DE" sz="2000" b="0" dirty="0" err="1">
                <a:solidFill>
                  <a:srgbClr val="333333"/>
                </a:solidFill>
                <a:latin typeface="+mn-lt"/>
              </a:rPr>
              <a:t>inte</a:t>
            </a:r>
            <a:r>
              <a:rPr lang="en-CA" altLang="de-DE" sz="2000" b="0" dirty="0">
                <a:solidFill>
                  <a:srgbClr val="333333"/>
                </a:solidFill>
                <a:latin typeface="+mn-lt"/>
              </a:rPr>
              <a:t> </a:t>
            </a:r>
            <a:r>
              <a:rPr lang="en-CA" altLang="de-DE" sz="2000" b="0" dirty="0" err="1">
                <a:solidFill>
                  <a:srgbClr val="333333"/>
                </a:solidFill>
                <a:latin typeface="+mn-lt"/>
              </a:rPr>
              <a:t>finns</a:t>
            </a:r>
            <a:r>
              <a:rPr lang="en-CA" altLang="de-DE" sz="2000" b="0" dirty="0">
                <a:solidFill>
                  <a:srgbClr val="333333"/>
                </a:solidFill>
                <a:latin typeface="+mn-lt"/>
              </a:rPr>
              <a:t> </a:t>
            </a:r>
            <a:r>
              <a:rPr lang="en-CA" altLang="de-DE" sz="2000" b="0" dirty="0" err="1">
                <a:solidFill>
                  <a:srgbClr val="333333"/>
                </a:solidFill>
                <a:latin typeface="+mn-lt"/>
              </a:rPr>
              <a:t>pengar</a:t>
            </a:r>
            <a:r>
              <a:rPr lang="en-CA" altLang="de-DE" sz="2000" b="0" dirty="0">
                <a:solidFill>
                  <a:srgbClr val="333333"/>
                </a:solidFill>
                <a:latin typeface="+mn-lt"/>
              </a:rPr>
              <a:t> till </a:t>
            </a:r>
            <a:r>
              <a:rPr lang="en-CA" altLang="de-DE" sz="2000" b="0" dirty="0" err="1">
                <a:solidFill>
                  <a:srgbClr val="333333"/>
                </a:solidFill>
                <a:latin typeface="+mn-lt"/>
              </a:rPr>
              <a:t>höjda</a:t>
            </a:r>
            <a:r>
              <a:rPr lang="en-CA" altLang="de-DE" sz="2000" b="0" dirty="0">
                <a:solidFill>
                  <a:srgbClr val="333333"/>
                </a:solidFill>
                <a:latin typeface="+mn-lt"/>
              </a:rPr>
              <a:t> </a:t>
            </a:r>
            <a:r>
              <a:rPr lang="en-CA" altLang="de-DE" sz="2000" b="0" dirty="0" err="1">
                <a:solidFill>
                  <a:srgbClr val="333333"/>
                </a:solidFill>
                <a:latin typeface="+mn-lt"/>
              </a:rPr>
              <a:t>löner</a:t>
            </a:r>
            <a:r>
              <a:rPr lang="en-CA" altLang="de-DE" sz="2000" b="0" dirty="0">
                <a:solidFill>
                  <a:srgbClr val="333333"/>
                </a:solidFill>
                <a:latin typeface="+mn-lt"/>
              </a:rPr>
              <a:t> trots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själv</a:t>
            </a:r>
            <a:r>
              <a:rPr lang="en-CA" altLang="de-DE" sz="2000" b="0" dirty="0">
                <a:solidFill>
                  <a:srgbClr val="333333"/>
                </a:solidFill>
                <a:latin typeface="+mn-lt"/>
              </a:rPr>
              <a:t> </a:t>
            </a:r>
            <a:r>
              <a:rPr lang="en-CA" altLang="de-DE" sz="2000" b="0">
                <a:solidFill>
                  <a:srgbClr val="333333"/>
                </a:solidFill>
                <a:latin typeface="+mn-lt"/>
              </a:rPr>
              <a:t>lever “lyxliv”.</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32</a:t>
            </a:fld>
            <a:endParaRPr lang="de-DE" altLang="de-DE">
              <a:latin typeface="+mn-lt"/>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Text Box 12"/>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Politikern hjälper utsatta människor.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Den </a:t>
            </a:r>
            <a:r>
              <a:rPr lang="en-CA" altLang="de-DE" sz="2000" b="0" dirty="0" err="1">
                <a:solidFill>
                  <a:srgbClr val="333333"/>
                </a:solidFill>
                <a:latin typeface="+mn-lt"/>
              </a:rPr>
              <a:t>kommunistiske</a:t>
            </a:r>
            <a:r>
              <a:rPr lang="en-CA" altLang="de-DE" sz="2000" b="0" dirty="0">
                <a:solidFill>
                  <a:srgbClr val="333333"/>
                </a:solidFill>
                <a:latin typeface="+mn-lt"/>
              </a:rPr>
              <a:t> </a:t>
            </a:r>
            <a:r>
              <a:rPr lang="en-CA" altLang="de-DE" sz="2000" b="0" dirty="0" err="1">
                <a:solidFill>
                  <a:srgbClr val="333333"/>
                </a:solidFill>
                <a:latin typeface="+mn-lt"/>
              </a:rPr>
              <a:t>politikern</a:t>
            </a:r>
            <a:r>
              <a:rPr lang="en-CA" altLang="de-DE" sz="2000" b="0" dirty="0">
                <a:solidFill>
                  <a:srgbClr val="333333"/>
                </a:solidFill>
                <a:latin typeface="+mn-lt"/>
              </a:rPr>
              <a:t> </a:t>
            </a:r>
            <a:r>
              <a:rPr lang="en-CA" altLang="de-DE" sz="2000" b="0" dirty="0" err="1">
                <a:solidFill>
                  <a:srgbClr val="333333"/>
                </a:solidFill>
                <a:latin typeface="+mn-lt"/>
              </a:rPr>
              <a:t>uppmuntrar</a:t>
            </a:r>
            <a:r>
              <a:rPr lang="en-CA" altLang="de-DE" sz="2000" b="0" dirty="0">
                <a:solidFill>
                  <a:srgbClr val="333333"/>
                </a:solidFill>
                <a:latin typeface="+mn-lt"/>
              </a:rPr>
              <a:t> </a:t>
            </a:r>
            <a:r>
              <a:rPr lang="en-CA" altLang="de-DE" sz="2000" b="0" dirty="0" err="1">
                <a:solidFill>
                  <a:srgbClr val="333333"/>
                </a:solidFill>
                <a:latin typeface="+mn-lt"/>
              </a:rPr>
              <a:t>arbetarna</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arbeta</a:t>
            </a:r>
            <a:r>
              <a:rPr lang="en-CA" altLang="de-DE" sz="2000" b="0" dirty="0">
                <a:solidFill>
                  <a:srgbClr val="333333"/>
                </a:solidFill>
                <a:latin typeface="+mn-lt"/>
              </a:rPr>
              <a:t> </a:t>
            </a:r>
            <a:r>
              <a:rPr lang="en-CA" altLang="de-DE" sz="2000" b="0" dirty="0" err="1">
                <a:solidFill>
                  <a:srgbClr val="333333"/>
                </a:solidFill>
                <a:latin typeface="+mn-lt"/>
              </a:rPr>
              <a:t>hårdare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Predikanten</a:t>
            </a:r>
            <a:r>
              <a:rPr lang="en-CA" altLang="de-DE" sz="2000" b="0" dirty="0">
                <a:solidFill>
                  <a:srgbClr val="333333"/>
                </a:solidFill>
                <a:latin typeface="+mn-lt"/>
              </a:rPr>
              <a:t> </a:t>
            </a:r>
            <a:r>
              <a:rPr lang="en-CA" altLang="de-DE" sz="2000" b="0" dirty="0" err="1">
                <a:solidFill>
                  <a:srgbClr val="333333"/>
                </a:solidFill>
                <a:latin typeface="+mn-lt"/>
              </a:rPr>
              <a:t>proklamerar</a:t>
            </a:r>
            <a:r>
              <a:rPr lang="en-CA" altLang="de-DE" sz="2000" b="0" dirty="0">
                <a:solidFill>
                  <a:srgbClr val="333333"/>
                </a:solidFill>
                <a:latin typeface="+mn-lt"/>
              </a:rPr>
              <a:t> </a:t>
            </a:r>
            <a:r>
              <a:rPr lang="en-CA" altLang="de-DE" sz="2000" b="0" dirty="0" err="1">
                <a:solidFill>
                  <a:srgbClr val="333333"/>
                </a:solidFill>
                <a:latin typeface="+mn-lt"/>
              </a:rPr>
              <a:t>världens</a:t>
            </a:r>
            <a:r>
              <a:rPr lang="en-CA" altLang="de-DE" sz="2000" b="0" dirty="0">
                <a:solidFill>
                  <a:srgbClr val="333333"/>
                </a:solidFill>
                <a:latin typeface="+mn-lt"/>
              </a:rPr>
              <a:t> </a:t>
            </a:r>
            <a:r>
              <a:rPr lang="en-CA" altLang="de-DE" sz="2000" b="0" dirty="0" err="1">
                <a:solidFill>
                  <a:srgbClr val="333333"/>
                </a:solidFill>
                <a:latin typeface="+mn-lt"/>
              </a:rPr>
              <a:t>undergång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meddelar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det</a:t>
            </a:r>
            <a:r>
              <a:rPr lang="en-CA" altLang="de-DE" sz="2000" b="0" dirty="0">
                <a:solidFill>
                  <a:srgbClr val="333333"/>
                </a:solidFill>
                <a:latin typeface="+mn-lt"/>
              </a:rPr>
              <a:t> </a:t>
            </a:r>
            <a:r>
              <a:rPr lang="en-CA" altLang="de-DE" sz="2000" b="0" dirty="0" err="1">
                <a:solidFill>
                  <a:srgbClr val="333333"/>
                </a:solidFill>
                <a:latin typeface="+mn-lt"/>
              </a:rPr>
              <a:t>inte</a:t>
            </a:r>
            <a:r>
              <a:rPr lang="en-CA" altLang="de-DE" sz="2000" b="0" dirty="0">
                <a:solidFill>
                  <a:srgbClr val="333333"/>
                </a:solidFill>
                <a:latin typeface="+mn-lt"/>
              </a:rPr>
              <a:t> </a:t>
            </a:r>
            <a:r>
              <a:rPr lang="en-CA" altLang="de-DE" sz="2000" b="0" dirty="0" err="1">
                <a:solidFill>
                  <a:srgbClr val="333333"/>
                </a:solidFill>
                <a:latin typeface="+mn-lt"/>
              </a:rPr>
              <a:t>finns</a:t>
            </a:r>
            <a:r>
              <a:rPr lang="en-CA" altLang="de-DE" sz="2000" b="0" dirty="0">
                <a:solidFill>
                  <a:srgbClr val="333333"/>
                </a:solidFill>
                <a:latin typeface="+mn-lt"/>
              </a:rPr>
              <a:t> </a:t>
            </a:r>
            <a:r>
              <a:rPr lang="en-CA" altLang="de-DE" sz="2000" b="0" dirty="0" err="1">
                <a:solidFill>
                  <a:srgbClr val="333333"/>
                </a:solidFill>
                <a:latin typeface="+mn-lt"/>
              </a:rPr>
              <a:t>pengar</a:t>
            </a:r>
            <a:r>
              <a:rPr lang="en-CA" altLang="de-DE" sz="2000" b="0" dirty="0">
                <a:solidFill>
                  <a:srgbClr val="333333"/>
                </a:solidFill>
                <a:latin typeface="+mn-lt"/>
              </a:rPr>
              <a:t> till </a:t>
            </a:r>
            <a:r>
              <a:rPr lang="en-CA" altLang="de-DE" sz="2000" b="0" dirty="0" err="1">
                <a:solidFill>
                  <a:srgbClr val="333333"/>
                </a:solidFill>
                <a:latin typeface="+mn-lt"/>
              </a:rPr>
              <a:t>höjda</a:t>
            </a:r>
            <a:r>
              <a:rPr lang="en-CA" altLang="de-DE" sz="2000" b="0" dirty="0">
                <a:solidFill>
                  <a:srgbClr val="333333"/>
                </a:solidFill>
                <a:latin typeface="+mn-lt"/>
              </a:rPr>
              <a:t> </a:t>
            </a:r>
            <a:r>
              <a:rPr lang="en-CA" altLang="de-DE" sz="2000" b="0" dirty="0" err="1">
                <a:solidFill>
                  <a:srgbClr val="333333"/>
                </a:solidFill>
                <a:latin typeface="+mn-lt"/>
              </a:rPr>
              <a:t>löner</a:t>
            </a:r>
            <a:r>
              <a:rPr lang="en-CA" altLang="de-DE" sz="2000" b="0" dirty="0">
                <a:solidFill>
                  <a:srgbClr val="333333"/>
                </a:solidFill>
                <a:latin typeface="+mn-lt"/>
              </a:rPr>
              <a:t> trots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själv</a:t>
            </a:r>
            <a:r>
              <a:rPr lang="en-CA" altLang="de-DE" sz="2000" b="0" dirty="0">
                <a:solidFill>
                  <a:srgbClr val="333333"/>
                </a:solidFill>
                <a:latin typeface="+mn-lt"/>
              </a:rPr>
              <a:t> </a:t>
            </a:r>
            <a:r>
              <a:rPr lang="en-CA" altLang="de-DE" sz="2000" b="0">
                <a:solidFill>
                  <a:srgbClr val="333333"/>
                </a:solidFill>
                <a:latin typeface="+mn-lt"/>
              </a:rPr>
              <a:t>lever “lyxliv”.</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33</a:t>
            </a:fld>
            <a:endParaRPr lang="de-DE" altLang="de-DE">
              <a:latin typeface="+mn-lt"/>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9324" y="2139755"/>
            <a:ext cx="49371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Text Box 14"/>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Politikern hjälper utsatta människor.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Den </a:t>
            </a:r>
            <a:r>
              <a:rPr lang="en-CA" altLang="de-DE" sz="2000" b="0" dirty="0" err="1">
                <a:solidFill>
                  <a:srgbClr val="333333"/>
                </a:solidFill>
                <a:latin typeface="+mn-lt"/>
              </a:rPr>
              <a:t>kommunistiske</a:t>
            </a:r>
            <a:r>
              <a:rPr lang="en-CA" altLang="de-DE" sz="2000" b="0" dirty="0">
                <a:solidFill>
                  <a:srgbClr val="333333"/>
                </a:solidFill>
                <a:latin typeface="+mn-lt"/>
              </a:rPr>
              <a:t> </a:t>
            </a:r>
            <a:r>
              <a:rPr lang="en-CA" altLang="de-DE" sz="2000" b="0" dirty="0" err="1">
                <a:solidFill>
                  <a:srgbClr val="333333"/>
                </a:solidFill>
                <a:latin typeface="+mn-lt"/>
              </a:rPr>
              <a:t>politikern</a:t>
            </a:r>
            <a:r>
              <a:rPr lang="en-CA" altLang="de-DE" sz="2000" b="0" dirty="0">
                <a:solidFill>
                  <a:srgbClr val="333333"/>
                </a:solidFill>
                <a:latin typeface="+mn-lt"/>
              </a:rPr>
              <a:t> </a:t>
            </a:r>
            <a:r>
              <a:rPr lang="en-CA" altLang="de-DE" sz="2000" b="0" dirty="0" err="1">
                <a:solidFill>
                  <a:srgbClr val="333333"/>
                </a:solidFill>
                <a:latin typeface="+mn-lt"/>
              </a:rPr>
              <a:t>uppmuntrar</a:t>
            </a:r>
            <a:r>
              <a:rPr lang="en-CA" altLang="de-DE" sz="2000" b="0" dirty="0">
                <a:solidFill>
                  <a:srgbClr val="333333"/>
                </a:solidFill>
                <a:latin typeface="+mn-lt"/>
              </a:rPr>
              <a:t> </a:t>
            </a:r>
            <a:r>
              <a:rPr lang="en-CA" altLang="de-DE" sz="2000" b="0" dirty="0" err="1">
                <a:solidFill>
                  <a:srgbClr val="333333"/>
                </a:solidFill>
                <a:latin typeface="+mn-lt"/>
              </a:rPr>
              <a:t>arbetarna</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arbeta</a:t>
            </a:r>
            <a:r>
              <a:rPr lang="en-CA" altLang="de-DE" sz="2000" b="0" dirty="0">
                <a:solidFill>
                  <a:srgbClr val="333333"/>
                </a:solidFill>
                <a:latin typeface="+mn-lt"/>
              </a:rPr>
              <a:t> </a:t>
            </a:r>
            <a:r>
              <a:rPr lang="en-CA" altLang="de-DE" sz="2000" b="0" dirty="0" err="1">
                <a:solidFill>
                  <a:srgbClr val="333333"/>
                </a:solidFill>
                <a:latin typeface="+mn-lt"/>
              </a:rPr>
              <a:t>hårdare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Predikanten</a:t>
            </a:r>
            <a:r>
              <a:rPr lang="en-CA" altLang="de-DE" sz="2000" b="0" dirty="0">
                <a:solidFill>
                  <a:srgbClr val="333333"/>
                </a:solidFill>
                <a:latin typeface="+mn-lt"/>
              </a:rPr>
              <a:t> </a:t>
            </a:r>
            <a:r>
              <a:rPr lang="en-CA" altLang="de-DE" sz="2000" b="0" dirty="0" err="1">
                <a:solidFill>
                  <a:srgbClr val="333333"/>
                </a:solidFill>
                <a:latin typeface="+mn-lt"/>
              </a:rPr>
              <a:t>proklamerar</a:t>
            </a:r>
            <a:r>
              <a:rPr lang="en-CA" altLang="de-DE" sz="2000" b="0" dirty="0">
                <a:solidFill>
                  <a:srgbClr val="333333"/>
                </a:solidFill>
                <a:latin typeface="+mn-lt"/>
              </a:rPr>
              <a:t> </a:t>
            </a:r>
            <a:r>
              <a:rPr lang="en-CA" altLang="de-DE" sz="2000" b="0" dirty="0" err="1">
                <a:solidFill>
                  <a:srgbClr val="333333"/>
                </a:solidFill>
                <a:latin typeface="+mn-lt"/>
              </a:rPr>
              <a:t>världens</a:t>
            </a:r>
            <a:r>
              <a:rPr lang="en-CA" altLang="de-DE" sz="2000" b="0" dirty="0">
                <a:solidFill>
                  <a:srgbClr val="333333"/>
                </a:solidFill>
                <a:latin typeface="+mn-lt"/>
              </a:rPr>
              <a:t> </a:t>
            </a:r>
            <a:r>
              <a:rPr lang="en-CA" altLang="de-DE" sz="2000" b="0" dirty="0" err="1">
                <a:solidFill>
                  <a:srgbClr val="333333"/>
                </a:solidFill>
                <a:latin typeface="+mn-lt"/>
              </a:rPr>
              <a:t>undergång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meddelar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det</a:t>
            </a:r>
            <a:r>
              <a:rPr lang="en-CA" altLang="de-DE" sz="2000" b="0" dirty="0">
                <a:solidFill>
                  <a:srgbClr val="333333"/>
                </a:solidFill>
                <a:latin typeface="+mn-lt"/>
              </a:rPr>
              <a:t> </a:t>
            </a:r>
            <a:r>
              <a:rPr lang="en-CA" altLang="de-DE" sz="2000" b="0" dirty="0" err="1">
                <a:solidFill>
                  <a:srgbClr val="333333"/>
                </a:solidFill>
                <a:latin typeface="+mn-lt"/>
              </a:rPr>
              <a:t>inte</a:t>
            </a:r>
            <a:r>
              <a:rPr lang="en-CA" altLang="de-DE" sz="2000" b="0" dirty="0">
                <a:solidFill>
                  <a:srgbClr val="333333"/>
                </a:solidFill>
                <a:latin typeface="+mn-lt"/>
              </a:rPr>
              <a:t> </a:t>
            </a:r>
            <a:r>
              <a:rPr lang="en-CA" altLang="de-DE" sz="2000" b="0" dirty="0" err="1">
                <a:solidFill>
                  <a:srgbClr val="333333"/>
                </a:solidFill>
                <a:latin typeface="+mn-lt"/>
              </a:rPr>
              <a:t>finns</a:t>
            </a:r>
            <a:r>
              <a:rPr lang="en-CA" altLang="de-DE" sz="2000" b="0" dirty="0">
                <a:solidFill>
                  <a:srgbClr val="333333"/>
                </a:solidFill>
                <a:latin typeface="+mn-lt"/>
              </a:rPr>
              <a:t> </a:t>
            </a:r>
            <a:r>
              <a:rPr lang="en-CA" altLang="de-DE" sz="2000" b="0" dirty="0" err="1">
                <a:solidFill>
                  <a:srgbClr val="333333"/>
                </a:solidFill>
                <a:latin typeface="+mn-lt"/>
              </a:rPr>
              <a:t>pengar</a:t>
            </a:r>
            <a:r>
              <a:rPr lang="en-CA" altLang="de-DE" sz="2000" b="0" dirty="0">
                <a:solidFill>
                  <a:srgbClr val="333333"/>
                </a:solidFill>
                <a:latin typeface="+mn-lt"/>
              </a:rPr>
              <a:t> till </a:t>
            </a:r>
            <a:r>
              <a:rPr lang="en-CA" altLang="de-DE" sz="2000" b="0" dirty="0" err="1">
                <a:solidFill>
                  <a:srgbClr val="333333"/>
                </a:solidFill>
                <a:latin typeface="+mn-lt"/>
              </a:rPr>
              <a:t>höjda</a:t>
            </a:r>
            <a:r>
              <a:rPr lang="en-CA" altLang="de-DE" sz="2000" b="0" dirty="0">
                <a:solidFill>
                  <a:srgbClr val="333333"/>
                </a:solidFill>
                <a:latin typeface="+mn-lt"/>
              </a:rPr>
              <a:t> </a:t>
            </a:r>
            <a:r>
              <a:rPr lang="en-CA" altLang="de-DE" sz="2000" b="0" dirty="0" err="1">
                <a:solidFill>
                  <a:srgbClr val="333333"/>
                </a:solidFill>
                <a:latin typeface="+mn-lt"/>
              </a:rPr>
              <a:t>löner</a:t>
            </a:r>
            <a:r>
              <a:rPr lang="en-CA" altLang="de-DE" sz="2000" b="0" dirty="0">
                <a:solidFill>
                  <a:srgbClr val="333333"/>
                </a:solidFill>
                <a:latin typeface="+mn-lt"/>
              </a:rPr>
              <a:t> trots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själv</a:t>
            </a:r>
            <a:r>
              <a:rPr lang="en-CA" altLang="de-DE" sz="2000" b="0" dirty="0">
                <a:solidFill>
                  <a:srgbClr val="333333"/>
                </a:solidFill>
                <a:latin typeface="+mn-lt"/>
              </a:rPr>
              <a:t> </a:t>
            </a:r>
            <a:r>
              <a:rPr lang="en-CA" altLang="de-DE" sz="2000" b="0">
                <a:solidFill>
                  <a:srgbClr val="333333"/>
                </a:solidFill>
                <a:latin typeface="+mn-lt"/>
              </a:rPr>
              <a:t>lever “lyxliv”.</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34</a:t>
            </a:fld>
            <a:endParaRPr lang="de-DE" altLang="de-DE">
              <a:latin typeface="+mn-lt"/>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4880" y="2139755"/>
            <a:ext cx="49371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7027" y="2100834"/>
            <a:ext cx="15240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14"/>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Politikern hjälper utsatta människor.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Den </a:t>
            </a:r>
            <a:r>
              <a:rPr lang="en-CA" altLang="de-DE" sz="2000" b="0" dirty="0" err="1">
                <a:solidFill>
                  <a:srgbClr val="333333"/>
                </a:solidFill>
                <a:latin typeface="+mn-lt"/>
              </a:rPr>
              <a:t>kommunistiske</a:t>
            </a:r>
            <a:r>
              <a:rPr lang="en-CA" altLang="de-DE" sz="2000" b="0" dirty="0">
                <a:solidFill>
                  <a:srgbClr val="333333"/>
                </a:solidFill>
                <a:latin typeface="+mn-lt"/>
              </a:rPr>
              <a:t> </a:t>
            </a:r>
            <a:r>
              <a:rPr lang="en-CA" altLang="de-DE" sz="2000" b="0" dirty="0" err="1">
                <a:solidFill>
                  <a:srgbClr val="333333"/>
                </a:solidFill>
                <a:latin typeface="+mn-lt"/>
              </a:rPr>
              <a:t>politikern</a:t>
            </a:r>
            <a:r>
              <a:rPr lang="en-CA" altLang="de-DE" sz="2000" b="0" dirty="0">
                <a:solidFill>
                  <a:srgbClr val="333333"/>
                </a:solidFill>
                <a:latin typeface="+mn-lt"/>
              </a:rPr>
              <a:t> </a:t>
            </a:r>
            <a:r>
              <a:rPr lang="en-CA" altLang="de-DE" sz="2000" b="0" dirty="0" err="1">
                <a:solidFill>
                  <a:srgbClr val="333333"/>
                </a:solidFill>
                <a:latin typeface="+mn-lt"/>
              </a:rPr>
              <a:t>uppmuntrar</a:t>
            </a:r>
            <a:r>
              <a:rPr lang="en-CA" altLang="de-DE" sz="2000" b="0" dirty="0">
                <a:solidFill>
                  <a:srgbClr val="333333"/>
                </a:solidFill>
                <a:latin typeface="+mn-lt"/>
              </a:rPr>
              <a:t> </a:t>
            </a:r>
            <a:r>
              <a:rPr lang="en-CA" altLang="de-DE" sz="2000" b="0" dirty="0" err="1">
                <a:solidFill>
                  <a:srgbClr val="333333"/>
                </a:solidFill>
                <a:latin typeface="+mn-lt"/>
              </a:rPr>
              <a:t>arbetarna</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arbeta</a:t>
            </a:r>
            <a:r>
              <a:rPr lang="en-CA" altLang="de-DE" sz="2000" b="0" dirty="0">
                <a:solidFill>
                  <a:srgbClr val="333333"/>
                </a:solidFill>
                <a:latin typeface="+mn-lt"/>
              </a:rPr>
              <a:t> </a:t>
            </a:r>
            <a:r>
              <a:rPr lang="en-CA" altLang="de-DE" sz="2000" b="0" dirty="0" err="1">
                <a:solidFill>
                  <a:srgbClr val="333333"/>
                </a:solidFill>
                <a:latin typeface="+mn-lt"/>
              </a:rPr>
              <a:t>hårdare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Predikanten</a:t>
            </a:r>
            <a:r>
              <a:rPr lang="en-CA" altLang="de-DE" sz="2000" b="0" dirty="0">
                <a:solidFill>
                  <a:srgbClr val="333333"/>
                </a:solidFill>
                <a:latin typeface="+mn-lt"/>
              </a:rPr>
              <a:t> </a:t>
            </a:r>
            <a:r>
              <a:rPr lang="en-CA" altLang="de-DE" sz="2000" b="0" dirty="0" err="1">
                <a:solidFill>
                  <a:srgbClr val="333333"/>
                </a:solidFill>
                <a:latin typeface="+mn-lt"/>
              </a:rPr>
              <a:t>proklamerar</a:t>
            </a:r>
            <a:r>
              <a:rPr lang="en-CA" altLang="de-DE" sz="2000" b="0" dirty="0">
                <a:solidFill>
                  <a:srgbClr val="333333"/>
                </a:solidFill>
                <a:latin typeface="+mn-lt"/>
              </a:rPr>
              <a:t> </a:t>
            </a:r>
            <a:r>
              <a:rPr lang="en-CA" altLang="de-DE" sz="2000" b="0" dirty="0" err="1">
                <a:solidFill>
                  <a:srgbClr val="333333"/>
                </a:solidFill>
                <a:latin typeface="+mn-lt"/>
              </a:rPr>
              <a:t>världens</a:t>
            </a:r>
            <a:r>
              <a:rPr lang="en-CA" altLang="de-DE" sz="2000" b="0" dirty="0">
                <a:solidFill>
                  <a:srgbClr val="333333"/>
                </a:solidFill>
                <a:latin typeface="+mn-lt"/>
              </a:rPr>
              <a:t> </a:t>
            </a:r>
            <a:r>
              <a:rPr lang="en-CA" altLang="de-DE" sz="2000" b="0" dirty="0" err="1">
                <a:solidFill>
                  <a:srgbClr val="333333"/>
                </a:solidFill>
                <a:latin typeface="+mn-lt"/>
              </a:rPr>
              <a:t>undergång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meddelar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det</a:t>
            </a:r>
            <a:r>
              <a:rPr lang="en-CA" altLang="de-DE" sz="2000" b="0" dirty="0">
                <a:solidFill>
                  <a:srgbClr val="333333"/>
                </a:solidFill>
                <a:latin typeface="+mn-lt"/>
              </a:rPr>
              <a:t> </a:t>
            </a:r>
            <a:r>
              <a:rPr lang="en-CA" altLang="de-DE" sz="2000" b="0" dirty="0" err="1">
                <a:solidFill>
                  <a:srgbClr val="333333"/>
                </a:solidFill>
                <a:latin typeface="+mn-lt"/>
              </a:rPr>
              <a:t>inte</a:t>
            </a:r>
            <a:r>
              <a:rPr lang="en-CA" altLang="de-DE" sz="2000" b="0" dirty="0">
                <a:solidFill>
                  <a:srgbClr val="333333"/>
                </a:solidFill>
                <a:latin typeface="+mn-lt"/>
              </a:rPr>
              <a:t> </a:t>
            </a:r>
            <a:r>
              <a:rPr lang="en-CA" altLang="de-DE" sz="2000" b="0" dirty="0" err="1">
                <a:solidFill>
                  <a:srgbClr val="333333"/>
                </a:solidFill>
                <a:latin typeface="+mn-lt"/>
              </a:rPr>
              <a:t>finns</a:t>
            </a:r>
            <a:r>
              <a:rPr lang="en-CA" altLang="de-DE" sz="2000" b="0" dirty="0">
                <a:solidFill>
                  <a:srgbClr val="333333"/>
                </a:solidFill>
                <a:latin typeface="+mn-lt"/>
              </a:rPr>
              <a:t> </a:t>
            </a:r>
            <a:r>
              <a:rPr lang="en-CA" altLang="de-DE" sz="2000" b="0" dirty="0" err="1">
                <a:solidFill>
                  <a:srgbClr val="333333"/>
                </a:solidFill>
                <a:latin typeface="+mn-lt"/>
              </a:rPr>
              <a:t>pengar</a:t>
            </a:r>
            <a:r>
              <a:rPr lang="en-CA" altLang="de-DE" sz="2000" b="0" dirty="0">
                <a:solidFill>
                  <a:srgbClr val="333333"/>
                </a:solidFill>
                <a:latin typeface="+mn-lt"/>
              </a:rPr>
              <a:t> till </a:t>
            </a:r>
            <a:r>
              <a:rPr lang="en-CA" altLang="de-DE" sz="2000" b="0" dirty="0" err="1">
                <a:solidFill>
                  <a:srgbClr val="333333"/>
                </a:solidFill>
                <a:latin typeface="+mn-lt"/>
              </a:rPr>
              <a:t>höjda</a:t>
            </a:r>
            <a:r>
              <a:rPr lang="en-CA" altLang="de-DE" sz="2000" b="0" dirty="0">
                <a:solidFill>
                  <a:srgbClr val="333333"/>
                </a:solidFill>
                <a:latin typeface="+mn-lt"/>
              </a:rPr>
              <a:t> </a:t>
            </a:r>
            <a:r>
              <a:rPr lang="en-CA" altLang="de-DE" sz="2000" b="0" dirty="0" err="1">
                <a:solidFill>
                  <a:srgbClr val="333333"/>
                </a:solidFill>
                <a:latin typeface="+mn-lt"/>
              </a:rPr>
              <a:t>löner</a:t>
            </a:r>
            <a:r>
              <a:rPr lang="en-CA" altLang="de-DE" sz="2000" b="0" dirty="0">
                <a:solidFill>
                  <a:srgbClr val="333333"/>
                </a:solidFill>
                <a:latin typeface="+mn-lt"/>
              </a:rPr>
              <a:t> trots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själv</a:t>
            </a:r>
            <a:r>
              <a:rPr lang="en-CA" altLang="de-DE" sz="2000" b="0" dirty="0">
                <a:solidFill>
                  <a:srgbClr val="333333"/>
                </a:solidFill>
                <a:latin typeface="+mn-lt"/>
              </a:rPr>
              <a:t> </a:t>
            </a:r>
            <a:r>
              <a:rPr lang="en-CA" altLang="de-DE" sz="2000" b="0">
                <a:solidFill>
                  <a:srgbClr val="333333"/>
                </a:solidFill>
                <a:latin typeface="+mn-lt"/>
              </a:rPr>
              <a:t>lever “lyxliv”.</a:t>
            </a:r>
            <a:endParaRPr lang="en-CA"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35</a:t>
            </a:fld>
            <a:endParaRPr lang="de-DE" altLang="de-DE">
              <a:latin typeface="+mn-lt"/>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7475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4880" y="2139755"/>
            <a:ext cx="49371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7027" y="2100834"/>
            <a:ext cx="15240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36</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37</a:t>
            </a:fld>
            <a:endParaRPr lang="de-DE" altLang="de-DE">
              <a:latin typeface="+mn-lt"/>
            </a:endParaRPr>
          </a:p>
        </p:txBody>
      </p:sp>
      <p:sp>
        <p:nvSpPr>
          <p:cNvPr id="5428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38</a:t>
            </a:fld>
            <a:endParaRPr lang="de-DE" altLang="de-DE">
              <a:latin typeface="+mn-lt"/>
            </a:endParaRPr>
          </a:p>
        </p:txBody>
      </p:sp>
      <p:sp>
        <p:nvSpPr>
          <p:cNvPr id="553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Mannen</a:t>
            </a:r>
            <a:r>
              <a:rPr lang="en-US" altLang="de-DE" sz="2000" b="0" dirty="0">
                <a:solidFill>
                  <a:srgbClr val="004992"/>
                </a:solidFill>
                <a:latin typeface="+mn-lt"/>
              </a:rPr>
              <a:t> </a:t>
            </a:r>
            <a:r>
              <a:rPr lang="en-US" altLang="de-DE" sz="2000" b="0" dirty="0" err="1">
                <a:solidFill>
                  <a:srgbClr val="004992"/>
                </a:solidFill>
                <a:latin typeface="+mn-lt"/>
              </a:rPr>
              <a:t>försöker</a:t>
            </a:r>
            <a:r>
              <a:rPr lang="en-US" altLang="de-DE" sz="2000" b="0" dirty="0">
                <a:solidFill>
                  <a:srgbClr val="004992"/>
                </a:solidFill>
                <a:latin typeface="+mn-lt"/>
              </a:rPr>
              <a:t> </a:t>
            </a:r>
            <a:r>
              <a:rPr lang="en-US" altLang="de-DE" sz="2000" b="0" dirty="0" err="1">
                <a:solidFill>
                  <a:srgbClr val="004992"/>
                </a:solidFill>
                <a:latin typeface="+mn-lt"/>
              </a:rPr>
              <a:t>att</a:t>
            </a:r>
            <a:r>
              <a:rPr lang="en-US" altLang="de-DE" sz="2000" b="0" dirty="0">
                <a:solidFill>
                  <a:srgbClr val="004992"/>
                </a:solidFill>
                <a:latin typeface="+mn-lt"/>
              </a:rPr>
              <a:t> </a:t>
            </a:r>
            <a:r>
              <a:rPr lang="en-US" altLang="de-DE" sz="2000" b="0" dirty="0" err="1">
                <a:solidFill>
                  <a:srgbClr val="004992"/>
                </a:solidFill>
                <a:latin typeface="+mn-lt"/>
              </a:rPr>
              <a:t>lura</a:t>
            </a:r>
            <a:r>
              <a:rPr lang="en-US" altLang="de-DE" sz="2000" b="0" dirty="0">
                <a:solidFill>
                  <a:srgbClr val="004992"/>
                </a:solidFill>
                <a:latin typeface="+mn-lt"/>
              </a:rPr>
              <a:t> </a:t>
            </a:r>
            <a:r>
              <a:rPr lang="en-US" altLang="de-DE" sz="2000" b="0" dirty="0" err="1">
                <a:solidFill>
                  <a:srgbClr val="004992"/>
                </a:solidFill>
                <a:latin typeface="+mn-lt"/>
              </a:rPr>
              <a:t>poliserna</a:t>
            </a:r>
            <a:r>
              <a:rPr lang="en-US" altLang="de-DE" sz="2000" b="0" dirty="0">
                <a:solidFill>
                  <a:srgbClr val="004992"/>
                </a:solidFill>
                <a:latin typeface="+mn-lt"/>
              </a:rPr>
              <a:t> </a:t>
            </a:r>
            <a:r>
              <a:rPr lang="en-US" altLang="de-DE" sz="2000" b="0" dirty="0" err="1">
                <a:solidFill>
                  <a:srgbClr val="004992"/>
                </a:solidFill>
                <a:latin typeface="+mn-lt"/>
              </a:rPr>
              <a:t>som</a:t>
            </a:r>
            <a:r>
              <a:rPr lang="en-US" altLang="de-DE" sz="2000" b="0" dirty="0">
                <a:solidFill>
                  <a:srgbClr val="004992"/>
                </a:solidFill>
                <a:latin typeface="+mn-lt"/>
              </a:rPr>
              <a:t> </a:t>
            </a:r>
            <a:r>
              <a:rPr lang="en-US" altLang="de-DE" sz="2000" b="0" dirty="0" err="1">
                <a:solidFill>
                  <a:srgbClr val="004992"/>
                </a:solidFill>
                <a:latin typeface="+mn-lt"/>
              </a:rPr>
              <a:t>jagar</a:t>
            </a:r>
            <a:r>
              <a:rPr lang="en-US" altLang="de-DE" sz="2000" b="0" dirty="0">
                <a:solidFill>
                  <a:srgbClr val="004992"/>
                </a:solidFill>
                <a:latin typeface="+mn-lt"/>
              </a:rPr>
              <a:t> </a:t>
            </a:r>
            <a:r>
              <a:rPr lang="en-US" altLang="de-DE" sz="2000" b="0" dirty="0" err="1">
                <a:solidFill>
                  <a:srgbClr val="004992"/>
                </a:solidFill>
                <a:latin typeface="+mn-lt"/>
              </a:rPr>
              <a:t>honom</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39</a:t>
            </a:fld>
            <a:endParaRPr lang="de-DE" altLang="de-DE">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50E88DF8-CE44-42AA-BFFF-5B29EEEEA849}" type="slidenum">
              <a:rPr lang="de-DE" altLang="de-DE" smtClean="0">
                <a:latin typeface="+mn-lt"/>
              </a: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för</a:t>
            </a:r>
            <a:r>
              <a:rPr lang="en-US" altLang="ko-KR" b="0" i="1" spc="-5" dirty="0">
                <a:solidFill>
                  <a:srgbClr val="333333"/>
                </a:solidFill>
                <a:latin typeface="+mn-lt"/>
              </a:rPr>
              <a:t> </a:t>
            </a:r>
            <a:r>
              <a:rPr lang="en-US" altLang="ko-KR" b="0" i="1" spc="-5" dirty="0" err="1">
                <a:solidFill>
                  <a:srgbClr val="333333"/>
                </a:solidFill>
                <a:latin typeface="+mn-lt"/>
              </a:rPr>
              <a:t>tränare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sv-SE" altLang="ko-KR" b="0" dirty="0">
                <a:solidFill>
                  <a:srgbClr val="333333"/>
                </a:solidFill>
                <a:latin typeface="+mn-lt"/>
              </a:rPr>
              <a:t>En del filmklipp innhåller ett språk som är passande för all publik eller för olika kulturer. Titta noggrannt igenom innan visning för andra.</a:t>
            </a:r>
            <a:r>
              <a:rPr lang="de-DE" b="0"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04238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41</a:t>
            </a:fld>
            <a:endParaRPr lang="de-DE" altLang="de-DE">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42</a:t>
            </a:fld>
            <a:endParaRPr lang="de-DE" altLang="de-DE">
              <a:latin typeface="+mn-lt"/>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provar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badkläder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skoj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43</a:t>
            </a:fld>
            <a:endParaRPr lang="de-DE" altLang="de-DE">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försöker</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lura</a:t>
            </a:r>
            <a:r>
              <a:rPr lang="en-US" altLang="de-DE" sz="2000" b="0" dirty="0">
                <a:solidFill>
                  <a:srgbClr val="333333"/>
                </a:solidFill>
                <a:latin typeface="+mn-lt"/>
              </a:rPr>
              <a:t> </a:t>
            </a:r>
            <a:r>
              <a:rPr lang="en-US" altLang="de-DE" sz="2000" b="0" dirty="0" err="1">
                <a:solidFill>
                  <a:srgbClr val="333333"/>
                </a:solidFill>
                <a:latin typeface="+mn-lt"/>
              </a:rPr>
              <a:t>poliserna</a:t>
            </a:r>
            <a:r>
              <a:rPr lang="en-US" altLang="de-DE" sz="2000" b="0" dirty="0">
                <a:solidFill>
                  <a:srgbClr val="333333"/>
                </a:solidFill>
                <a:latin typeface="+mn-lt"/>
              </a:rPr>
              <a:t> </a:t>
            </a:r>
            <a:r>
              <a:rPr lang="en-US" altLang="de-DE" sz="2000" b="0" dirty="0" err="1">
                <a:solidFill>
                  <a:srgbClr val="333333"/>
                </a:solidFill>
                <a:latin typeface="+mn-lt"/>
              </a:rPr>
              <a:t>som</a:t>
            </a:r>
            <a:r>
              <a:rPr lang="en-US" altLang="de-DE" sz="2000" b="0" dirty="0">
                <a:solidFill>
                  <a:srgbClr val="333333"/>
                </a:solidFill>
                <a:latin typeface="+mn-lt"/>
              </a:rPr>
              <a:t> </a:t>
            </a:r>
            <a:r>
              <a:rPr lang="en-US" altLang="de-DE" sz="2000" b="0" dirty="0" err="1">
                <a:solidFill>
                  <a:srgbClr val="333333"/>
                </a:solidFill>
                <a:latin typeface="+mn-lt"/>
              </a:rPr>
              <a:t>jagar</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Mannen</a:t>
            </a:r>
            <a:r>
              <a:rPr lang="en-US" altLang="de-DE" sz="2000" b="0" dirty="0">
                <a:solidFill>
                  <a:srgbClr val="004992"/>
                </a:solidFill>
                <a:latin typeface="+mn-lt"/>
              </a:rPr>
              <a:t> </a:t>
            </a:r>
            <a:r>
              <a:rPr lang="en-US" altLang="de-DE" sz="2000" b="0" dirty="0" err="1">
                <a:solidFill>
                  <a:srgbClr val="004992"/>
                </a:solidFill>
                <a:latin typeface="+mn-lt"/>
              </a:rPr>
              <a:t>provar</a:t>
            </a:r>
            <a:r>
              <a:rPr lang="en-US" altLang="de-DE" sz="2000" b="0" dirty="0">
                <a:solidFill>
                  <a:srgbClr val="004992"/>
                </a:solidFill>
                <a:latin typeface="+mn-lt"/>
              </a:rPr>
              <a:t> </a:t>
            </a:r>
            <a:r>
              <a:rPr lang="en-US" altLang="de-DE" sz="2000" b="0" dirty="0" err="1">
                <a:solidFill>
                  <a:srgbClr val="004992"/>
                </a:solidFill>
                <a:latin typeface="+mn-lt"/>
              </a:rPr>
              <a:t>kvinnans</a:t>
            </a:r>
            <a:r>
              <a:rPr lang="en-US" altLang="de-DE" sz="2000" b="0" dirty="0">
                <a:solidFill>
                  <a:srgbClr val="004992"/>
                </a:solidFill>
                <a:latin typeface="+mn-lt"/>
              </a:rPr>
              <a:t> </a:t>
            </a:r>
            <a:r>
              <a:rPr lang="en-US" altLang="de-DE" sz="2000" b="0" dirty="0" err="1">
                <a:solidFill>
                  <a:srgbClr val="004992"/>
                </a:solidFill>
                <a:latin typeface="+mn-lt"/>
              </a:rPr>
              <a:t>badkläder</a:t>
            </a:r>
            <a:r>
              <a:rPr lang="en-US" altLang="de-DE" sz="2000" b="0" dirty="0">
                <a:solidFill>
                  <a:srgbClr val="004992"/>
                </a:solidFill>
                <a:latin typeface="+mn-lt"/>
              </a:rPr>
              <a:t> </a:t>
            </a:r>
            <a:r>
              <a:rPr lang="en-US" altLang="de-DE" sz="2000" b="0" dirty="0" err="1">
                <a:solidFill>
                  <a:srgbClr val="004992"/>
                </a:solidFill>
                <a:latin typeface="+mn-lt"/>
              </a:rPr>
              <a:t>på</a:t>
            </a:r>
            <a:r>
              <a:rPr lang="en-US" altLang="de-DE" sz="2000" b="0" dirty="0">
                <a:solidFill>
                  <a:srgbClr val="004992"/>
                </a:solidFill>
                <a:latin typeface="+mn-lt"/>
              </a:rPr>
              <a:t> </a:t>
            </a:r>
            <a:r>
              <a:rPr lang="en-US" altLang="de-DE" sz="2000" b="0" dirty="0" err="1">
                <a:solidFill>
                  <a:srgbClr val="004992"/>
                </a:solidFill>
                <a:latin typeface="+mn-lt"/>
              </a:rPr>
              <a:t>skoj</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livvakt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blöta</a:t>
            </a:r>
            <a:r>
              <a:rPr lang="en-US" altLang="de-DE" sz="2000" b="0" dirty="0">
                <a:solidFill>
                  <a:srgbClr val="333333"/>
                </a:solidFill>
                <a:latin typeface="+mn-lt"/>
              </a:rPr>
              <a:t> </a:t>
            </a:r>
            <a:r>
              <a:rPr lang="en-US" altLang="de-DE" sz="2000" b="0" dirty="0" err="1">
                <a:solidFill>
                  <a:srgbClr val="333333"/>
                </a:solidFill>
                <a:latin typeface="+mn-lt"/>
              </a:rPr>
              <a:t>så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kvinnans</a:t>
            </a:r>
            <a:r>
              <a:rPr lang="en-US" altLang="de-DE" sz="2000" b="0" dirty="0">
                <a:solidFill>
                  <a:srgbClr val="333333"/>
                </a:solidFill>
                <a:latin typeface="+mn-lt"/>
              </a:rPr>
              <a:t> </a:t>
            </a:r>
            <a:r>
              <a:rPr lang="en-US" altLang="de-DE" sz="2000" b="0" dirty="0" err="1">
                <a:solidFill>
                  <a:srgbClr val="333333"/>
                </a:solidFill>
                <a:latin typeface="+mn-lt"/>
              </a:rPr>
              <a:t>kläder</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44</a:t>
            </a:fld>
            <a:endParaRPr lang="de-DE" altLang="de-DE">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rPr>
              <a:t>De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kommunicerar</a:t>
            </a:r>
            <a:r>
              <a:rPr lang="en-US" altLang="de-DE" sz="2000" b="0" dirty="0">
                <a:solidFill>
                  <a:srgbClr val="333333"/>
                </a:solidFill>
                <a:latin typeface="+mn-lt"/>
              </a:rPr>
              <a:t> </a:t>
            </a:r>
            <a:r>
              <a:rPr lang="en-US" altLang="de-DE" sz="2000" b="0" dirty="0" err="1">
                <a:solidFill>
                  <a:srgbClr val="333333"/>
                </a:solidFill>
                <a:latin typeface="+mn-lt"/>
              </a:rPr>
              <a:t>genom</a:t>
            </a:r>
            <a:r>
              <a:rPr lang="en-US" altLang="de-DE" sz="2000" b="0" dirty="0">
                <a:solidFill>
                  <a:srgbClr val="333333"/>
                </a:solidFill>
                <a:latin typeface="+mn-lt"/>
              </a:rPr>
              <a:t> </a:t>
            </a:r>
            <a:r>
              <a:rPr lang="en-US" altLang="de-DE" sz="2000" b="0" dirty="0" err="1">
                <a:solidFill>
                  <a:srgbClr val="333333"/>
                </a:solidFill>
                <a:latin typeface="+mn-lt"/>
              </a:rPr>
              <a:t>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överraskad</a:t>
            </a:r>
            <a:r>
              <a:rPr lang="en-US" altLang="de-DE" sz="2000" b="0" dirty="0">
                <a:solidFill>
                  <a:srgbClr val="333333"/>
                </a:solidFill>
                <a:latin typeface="+mn-lt"/>
              </a:rPr>
              <a:t> </a:t>
            </a:r>
            <a:r>
              <a:rPr lang="en-US" altLang="de-DE" sz="2000" b="0" dirty="0" err="1">
                <a:solidFill>
                  <a:srgbClr val="333333"/>
                </a:solidFill>
                <a:latin typeface="+mn-lt"/>
              </a:rPr>
              <a:t>då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öppna</a:t>
            </a:r>
            <a:r>
              <a:rPr lang="en-US" altLang="de-DE" sz="2000" b="0" dirty="0">
                <a:solidFill>
                  <a:srgbClr val="333333"/>
                </a:solidFill>
                <a:latin typeface="+mn-lt"/>
              </a:rPr>
              <a:t> </a:t>
            </a:r>
            <a:r>
              <a:rPr lang="en-US" altLang="de-DE" sz="2000" b="0" dirty="0" err="1">
                <a:solidFill>
                  <a:srgbClr val="333333"/>
                </a:solidFill>
                <a:latin typeface="+mn-lt"/>
              </a:rPr>
              <a:t>dörren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om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känner</a:t>
            </a:r>
            <a:r>
              <a:rPr lang="en-US" altLang="de-DE" sz="2000" b="0" dirty="0">
                <a:solidFill>
                  <a:srgbClr val="333333"/>
                </a:solidFill>
                <a:latin typeface="+mn-lt"/>
              </a:rPr>
              <a:t> </a:t>
            </a:r>
            <a:r>
              <a:rPr lang="en-US" altLang="de-DE" sz="2000" b="0" dirty="0" err="1">
                <a:solidFill>
                  <a:srgbClr val="333333"/>
                </a:solidFill>
                <a:latin typeface="+mn-lt"/>
              </a:rPr>
              <a:t>igen</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a:t>
            </a:r>
            <a:r>
              <a:rPr lang="en-US" altLang="de-DE" sz="2000" b="0" dirty="0" err="1">
                <a:solidFill>
                  <a:srgbClr val="333333"/>
                </a:solidFill>
                <a:latin typeface="+mn-lt"/>
              </a:rPr>
              <a:t>häpet</a:t>
            </a:r>
            <a:r>
              <a:rPr lang="en-US" altLang="de-DE" sz="2000" b="0" dirty="0">
                <a:solidFill>
                  <a:srgbClr val="333333"/>
                </a:solidFill>
                <a:latin typeface="+mn-lt"/>
              </a:rPr>
              <a:t> om </a:t>
            </a:r>
            <a:r>
              <a:rPr lang="en-US" altLang="de-DE" sz="2000" b="0" dirty="0" err="1">
                <a:solidFill>
                  <a:srgbClr val="333333"/>
                </a:solidFill>
                <a:latin typeface="+mn-lt"/>
              </a:rPr>
              <a:t>eftersom</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gav</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otrevlig</a:t>
            </a:r>
            <a:r>
              <a:rPr lang="en-US" altLang="de-DE" sz="2000" b="0" dirty="0">
                <a:solidFill>
                  <a:srgbClr val="333333"/>
                </a:solidFill>
                <a:latin typeface="+mn-lt"/>
              </a:rPr>
              <a:t> </a:t>
            </a:r>
            <a:r>
              <a:rPr lang="en-US" altLang="de-DE" sz="2000" b="0" dirty="0" err="1">
                <a:solidFill>
                  <a:srgbClr val="333333"/>
                </a:solidFill>
                <a:latin typeface="+mn-lt"/>
              </a:rPr>
              <a:t>kommentar</a:t>
            </a:r>
            <a:r>
              <a:rPr lang="en-US"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45</a:t>
            </a:fld>
            <a:endParaRPr lang="de-DE" altLang="de-DE">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rPr>
              <a:t>De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kommunicerar</a:t>
            </a:r>
            <a:r>
              <a:rPr lang="en-US" altLang="de-DE" sz="2000" b="0" dirty="0">
                <a:solidFill>
                  <a:srgbClr val="333333"/>
                </a:solidFill>
                <a:latin typeface="+mn-lt"/>
              </a:rPr>
              <a:t> </a:t>
            </a:r>
            <a:r>
              <a:rPr lang="en-US" altLang="de-DE" sz="2000" b="0" dirty="0" err="1">
                <a:solidFill>
                  <a:srgbClr val="333333"/>
                </a:solidFill>
                <a:latin typeface="+mn-lt"/>
              </a:rPr>
              <a:t>genom</a:t>
            </a:r>
            <a:r>
              <a:rPr lang="en-US" altLang="de-DE" sz="2000" b="0" dirty="0">
                <a:solidFill>
                  <a:srgbClr val="333333"/>
                </a:solidFill>
                <a:latin typeface="+mn-lt"/>
              </a:rPr>
              <a:t> </a:t>
            </a:r>
            <a:r>
              <a:rPr lang="en-US" altLang="de-DE" sz="2000" b="0" dirty="0" err="1">
                <a:solidFill>
                  <a:srgbClr val="333333"/>
                </a:solidFill>
                <a:latin typeface="+mn-lt"/>
              </a:rPr>
              <a:t>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överraskad</a:t>
            </a:r>
            <a:r>
              <a:rPr lang="en-US" altLang="de-DE" sz="2000" b="0" dirty="0">
                <a:solidFill>
                  <a:srgbClr val="333333"/>
                </a:solidFill>
                <a:latin typeface="+mn-lt"/>
              </a:rPr>
              <a:t> </a:t>
            </a:r>
            <a:r>
              <a:rPr lang="en-US" altLang="de-DE" sz="2000" b="0" dirty="0" err="1">
                <a:solidFill>
                  <a:srgbClr val="333333"/>
                </a:solidFill>
                <a:latin typeface="+mn-lt"/>
              </a:rPr>
              <a:t>då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öppna</a:t>
            </a:r>
            <a:r>
              <a:rPr lang="en-US" altLang="de-DE" sz="2000" b="0" dirty="0">
                <a:solidFill>
                  <a:srgbClr val="333333"/>
                </a:solidFill>
                <a:latin typeface="+mn-lt"/>
              </a:rPr>
              <a:t> </a:t>
            </a:r>
            <a:r>
              <a:rPr lang="en-US" altLang="de-DE" sz="2000" b="0" dirty="0" err="1">
                <a:solidFill>
                  <a:srgbClr val="333333"/>
                </a:solidFill>
                <a:latin typeface="+mn-lt"/>
              </a:rPr>
              <a:t>dörren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om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känner</a:t>
            </a:r>
            <a:r>
              <a:rPr lang="en-US" altLang="de-DE" sz="2000" b="0" dirty="0">
                <a:solidFill>
                  <a:srgbClr val="333333"/>
                </a:solidFill>
                <a:latin typeface="+mn-lt"/>
              </a:rPr>
              <a:t> </a:t>
            </a:r>
            <a:r>
              <a:rPr lang="en-US" altLang="de-DE" sz="2000" b="0" dirty="0" err="1">
                <a:solidFill>
                  <a:srgbClr val="333333"/>
                </a:solidFill>
                <a:latin typeface="+mn-lt"/>
              </a:rPr>
              <a:t>igen</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a:t>
            </a:r>
            <a:r>
              <a:rPr lang="en-US" altLang="de-DE" sz="2000" b="0" dirty="0" err="1">
                <a:solidFill>
                  <a:srgbClr val="333333"/>
                </a:solidFill>
                <a:latin typeface="+mn-lt"/>
              </a:rPr>
              <a:t>häpet</a:t>
            </a:r>
            <a:r>
              <a:rPr lang="en-US" altLang="de-DE" sz="2000" b="0" dirty="0">
                <a:solidFill>
                  <a:srgbClr val="333333"/>
                </a:solidFill>
                <a:latin typeface="+mn-lt"/>
              </a:rPr>
              <a:t> om </a:t>
            </a:r>
            <a:r>
              <a:rPr lang="en-US" altLang="de-DE" sz="2000" b="0" dirty="0" err="1">
                <a:solidFill>
                  <a:srgbClr val="333333"/>
                </a:solidFill>
                <a:latin typeface="+mn-lt"/>
              </a:rPr>
              <a:t>eftersom</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gav</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otrevlig</a:t>
            </a:r>
            <a:r>
              <a:rPr lang="en-US" altLang="de-DE" sz="2000" b="0" dirty="0">
                <a:solidFill>
                  <a:srgbClr val="333333"/>
                </a:solidFill>
                <a:latin typeface="+mn-lt"/>
              </a:rPr>
              <a:t> </a:t>
            </a:r>
            <a:r>
              <a:rPr lang="en-US" altLang="de-DE" sz="2000" b="0" dirty="0" err="1">
                <a:solidFill>
                  <a:srgbClr val="333333"/>
                </a:solidFill>
                <a:latin typeface="+mn-lt"/>
              </a:rPr>
              <a:t>kommentar</a:t>
            </a:r>
            <a:r>
              <a:rPr lang="en-US"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46</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rPr>
              <a:t>De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kommunicerar</a:t>
            </a:r>
            <a:r>
              <a:rPr lang="en-US" altLang="de-DE" sz="2000" b="0" dirty="0">
                <a:solidFill>
                  <a:srgbClr val="333333"/>
                </a:solidFill>
                <a:latin typeface="+mn-lt"/>
              </a:rPr>
              <a:t> </a:t>
            </a:r>
            <a:r>
              <a:rPr lang="en-US" altLang="de-DE" sz="2000" b="0" dirty="0" err="1">
                <a:solidFill>
                  <a:srgbClr val="333333"/>
                </a:solidFill>
                <a:latin typeface="+mn-lt"/>
              </a:rPr>
              <a:t>genom</a:t>
            </a:r>
            <a:r>
              <a:rPr lang="en-US" altLang="de-DE" sz="2000" b="0" dirty="0">
                <a:solidFill>
                  <a:srgbClr val="333333"/>
                </a:solidFill>
                <a:latin typeface="+mn-lt"/>
              </a:rPr>
              <a:t> </a:t>
            </a:r>
            <a:r>
              <a:rPr lang="en-US" altLang="de-DE" sz="2000" b="0" dirty="0" err="1">
                <a:solidFill>
                  <a:srgbClr val="333333"/>
                </a:solidFill>
                <a:latin typeface="+mn-lt"/>
              </a:rPr>
              <a:t>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blir</a:t>
            </a:r>
            <a:r>
              <a:rPr lang="en-US" altLang="de-DE" sz="2000" b="0" dirty="0">
                <a:solidFill>
                  <a:srgbClr val="333333"/>
                </a:solidFill>
                <a:latin typeface="+mn-lt"/>
              </a:rPr>
              <a:t> </a:t>
            </a:r>
            <a:r>
              <a:rPr lang="en-US" altLang="de-DE" sz="2000" b="0" dirty="0" err="1">
                <a:solidFill>
                  <a:srgbClr val="333333"/>
                </a:solidFill>
                <a:latin typeface="+mn-lt"/>
              </a:rPr>
              <a:t>överraskad</a:t>
            </a:r>
            <a:r>
              <a:rPr lang="en-US" altLang="de-DE" sz="2000" b="0" dirty="0">
                <a:solidFill>
                  <a:srgbClr val="333333"/>
                </a:solidFill>
                <a:latin typeface="+mn-lt"/>
              </a:rPr>
              <a:t> </a:t>
            </a:r>
            <a:r>
              <a:rPr lang="en-US" altLang="de-DE" sz="2000" b="0" dirty="0" err="1">
                <a:solidFill>
                  <a:srgbClr val="333333"/>
                </a:solidFill>
                <a:latin typeface="+mn-lt"/>
              </a:rPr>
              <a:t>då</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öppna</a:t>
            </a:r>
            <a:r>
              <a:rPr lang="en-US" altLang="de-DE" sz="2000" b="0" dirty="0">
                <a:solidFill>
                  <a:srgbClr val="333333"/>
                </a:solidFill>
                <a:latin typeface="+mn-lt"/>
              </a:rPr>
              <a:t> </a:t>
            </a:r>
            <a:r>
              <a:rPr lang="en-US" altLang="de-DE" sz="2000" b="0" dirty="0" err="1">
                <a:solidFill>
                  <a:srgbClr val="333333"/>
                </a:solidFill>
                <a:latin typeface="+mn-lt"/>
              </a:rPr>
              <a:t>dörren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om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känner</a:t>
            </a:r>
            <a:r>
              <a:rPr lang="en-US" altLang="de-DE" sz="2000" b="0" dirty="0">
                <a:solidFill>
                  <a:srgbClr val="333333"/>
                </a:solidFill>
                <a:latin typeface="+mn-lt"/>
              </a:rPr>
              <a:t> </a:t>
            </a:r>
            <a:r>
              <a:rPr lang="en-US" altLang="de-DE" sz="2000" b="0" dirty="0" err="1">
                <a:solidFill>
                  <a:srgbClr val="333333"/>
                </a:solidFill>
                <a:latin typeface="+mn-lt"/>
              </a:rPr>
              <a:t>igen</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a:t>
            </a:r>
            <a:r>
              <a:rPr lang="en-US" altLang="de-DE" sz="2000" b="0" dirty="0" err="1">
                <a:solidFill>
                  <a:srgbClr val="333333"/>
                </a:solidFill>
                <a:latin typeface="+mn-lt"/>
              </a:rPr>
              <a:t>häpet</a:t>
            </a:r>
            <a:r>
              <a:rPr lang="en-US" altLang="de-DE" sz="2000" b="0" dirty="0">
                <a:solidFill>
                  <a:srgbClr val="333333"/>
                </a:solidFill>
                <a:latin typeface="+mn-lt"/>
              </a:rPr>
              <a:t> om </a:t>
            </a:r>
            <a:r>
              <a:rPr lang="en-US" altLang="de-DE" sz="2000" b="0" dirty="0" err="1">
                <a:solidFill>
                  <a:srgbClr val="333333"/>
                </a:solidFill>
                <a:latin typeface="+mn-lt"/>
              </a:rPr>
              <a:t>eftersom</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gav</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otrevlig</a:t>
            </a:r>
            <a:r>
              <a:rPr lang="en-US" altLang="de-DE" sz="2000" b="0" dirty="0">
                <a:solidFill>
                  <a:srgbClr val="333333"/>
                </a:solidFill>
                <a:latin typeface="+mn-lt"/>
              </a:rPr>
              <a:t> </a:t>
            </a:r>
            <a:r>
              <a:rPr lang="en-US" altLang="de-DE" sz="2000" b="0" dirty="0" err="1">
                <a:solidFill>
                  <a:srgbClr val="333333"/>
                </a:solidFill>
                <a:latin typeface="+mn-lt"/>
              </a:rPr>
              <a:t>kommentar</a:t>
            </a:r>
            <a:r>
              <a:rPr lang="en-US"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47</a:t>
            </a:fld>
            <a:endParaRPr lang="de-DE" altLang="de-DE">
              <a:latin typeface="+mn-lt"/>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rPr>
              <a:t>De </a:t>
            </a:r>
            <a:r>
              <a:rPr lang="en-US" altLang="de-DE" sz="2000" b="0" dirty="0" err="1">
                <a:solidFill>
                  <a:srgbClr val="333333"/>
                </a:solidFill>
                <a:latin typeface="+mn-lt"/>
              </a:rPr>
              <a:t>två</a:t>
            </a:r>
            <a:r>
              <a:rPr lang="en-US" altLang="de-DE" sz="2000" b="0" dirty="0">
                <a:solidFill>
                  <a:srgbClr val="333333"/>
                </a:solidFill>
                <a:latin typeface="+mn-lt"/>
              </a:rPr>
              <a:t> </a:t>
            </a:r>
            <a:r>
              <a:rPr lang="en-US" altLang="de-DE" sz="2000" b="0" dirty="0" err="1">
                <a:solidFill>
                  <a:srgbClr val="333333"/>
                </a:solidFill>
                <a:latin typeface="+mn-lt"/>
              </a:rPr>
              <a:t>männen</a:t>
            </a:r>
            <a:r>
              <a:rPr lang="en-US" altLang="de-DE" sz="2000" b="0" dirty="0">
                <a:solidFill>
                  <a:srgbClr val="333333"/>
                </a:solidFill>
                <a:latin typeface="+mn-lt"/>
              </a:rPr>
              <a:t> </a:t>
            </a:r>
            <a:r>
              <a:rPr lang="en-US" altLang="de-DE" sz="2000" b="0" dirty="0" err="1">
                <a:solidFill>
                  <a:srgbClr val="333333"/>
                </a:solidFill>
                <a:latin typeface="+mn-lt"/>
              </a:rPr>
              <a:t>kommunicerar</a:t>
            </a:r>
            <a:r>
              <a:rPr lang="en-US" altLang="de-DE" sz="2000" b="0" dirty="0">
                <a:solidFill>
                  <a:srgbClr val="333333"/>
                </a:solidFill>
                <a:latin typeface="+mn-lt"/>
              </a:rPr>
              <a:t> </a:t>
            </a:r>
            <a:r>
              <a:rPr lang="en-US" altLang="de-DE" sz="2000" b="0" dirty="0" err="1">
                <a:solidFill>
                  <a:srgbClr val="333333"/>
                </a:solidFill>
                <a:latin typeface="+mn-lt"/>
              </a:rPr>
              <a:t>genom</a:t>
            </a:r>
            <a:r>
              <a:rPr lang="en-US" altLang="de-DE" sz="2000" b="0" dirty="0">
                <a:solidFill>
                  <a:srgbClr val="333333"/>
                </a:solidFill>
                <a:latin typeface="+mn-lt"/>
              </a:rPr>
              <a:t> </a:t>
            </a:r>
            <a:r>
              <a:rPr lang="en-US" altLang="de-DE" sz="2000" b="0" dirty="0" err="1">
                <a:solidFill>
                  <a:srgbClr val="333333"/>
                </a:solidFill>
                <a:latin typeface="+mn-lt"/>
              </a:rPr>
              <a:t>telepati</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Mannen</a:t>
            </a:r>
            <a:r>
              <a:rPr lang="en-US" altLang="de-DE" sz="2000" b="0" dirty="0">
                <a:solidFill>
                  <a:srgbClr val="004992"/>
                </a:solidFill>
                <a:latin typeface="+mn-lt"/>
              </a:rPr>
              <a:t> </a:t>
            </a:r>
            <a:r>
              <a:rPr lang="en-US" altLang="de-DE" sz="2000" b="0" dirty="0" err="1">
                <a:solidFill>
                  <a:srgbClr val="004992"/>
                </a:solidFill>
                <a:latin typeface="+mn-lt"/>
              </a:rPr>
              <a:t>blir</a:t>
            </a:r>
            <a:r>
              <a:rPr lang="en-US" altLang="de-DE" sz="2000" b="0" dirty="0">
                <a:solidFill>
                  <a:srgbClr val="004992"/>
                </a:solidFill>
                <a:latin typeface="+mn-lt"/>
              </a:rPr>
              <a:t> </a:t>
            </a:r>
            <a:r>
              <a:rPr lang="en-US" altLang="de-DE" sz="2000" b="0" dirty="0" err="1">
                <a:solidFill>
                  <a:srgbClr val="004992"/>
                </a:solidFill>
                <a:latin typeface="+mn-lt"/>
              </a:rPr>
              <a:t>överraskad</a:t>
            </a:r>
            <a:r>
              <a:rPr lang="en-US" altLang="de-DE" sz="2000" b="0" dirty="0">
                <a:solidFill>
                  <a:srgbClr val="004992"/>
                </a:solidFill>
                <a:latin typeface="+mn-lt"/>
              </a:rPr>
              <a:t> </a:t>
            </a:r>
            <a:r>
              <a:rPr lang="en-US" altLang="de-DE" sz="2000" b="0" dirty="0" err="1">
                <a:solidFill>
                  <a:srgbClr val="004992"/>
                </a:solidFill>
                <a:latin typeface="+mn-lt"/>
              </a:rPr>
              <a:t>då</a:t>
            </a:r>
            <a:r>
              <a:rPr lang="en-US" altLang="de-DE" sz="2000" b="0" dirty="0">
                <a:solidFill>
                  <a:srgbClr val="004992"/>
                </a:solidFill>
                <a:latin typeface="+mn-lt"/>
              </a:rPr>
              <a:t> </a:t>
            </a:r>
            <a:r>
              <a:rPr lang="en-US" altLang="de-DE" sz="2000" b="0" dirty="0" err="1">
                <a:solidFill>
                  <a:srgbClr val="004992"/>
                </a:solidFill>
                <a:latin typeface="+mn-lt"/>
              </a:rPr>
              <a:t>han</a:t>
            </a:r>
            <a:r>
              <a:rPr lang="en-US" altLang="de-DE" sz="2000" b="0" dirty="0">
                <a:solidFill>
                  <a:srgbClr val="004992"/>
                </a:solidFill>
                <a:latin typeface="+mn-lt"/>
              </a:rPr>
              <a:t> </a:t>
            </a:r>
            <a:r>
              <a:rPr lang="en-US" altLang="de-DE" sz="2000" b="0" dirty="0" err="1">
                <a:solidFill>
                  <a:srgbClr val="004992"/>
                </a:solidFill>
                <a:latin typeface="+mn-lt"/>
              </a:rPr>
              <a:t>ser</a:t>
            </a:r>
            <a:r>
              <a:rPr lang="en-US" altLang="de-DE" sz="2000" b="0" dirty="0">
                <a:solidFill>
                  <a:srgbClr val="004992"/>
                </a:solidFill>
                <a:latin typeface="+mn-lt"/>
              </a:rPr>
              <a:t> den </a:t>
            </a:r>
            <a:r>
              <a:rPr lang="en-US" altLang="de-DE" sz="2000" b="0" dirty="0" err="1">
                <a:solidFill>
                  <a:srgbClr val="004992"/>
                </a:solidFill>
                <a:latin typeface="+mn-lt"/>
              </a:rPr>
              <a:t>andre</a:t>
            </a:r>
            <a:r>
              <a:rPr lang="en-US" altLang="de-DE" sz="2000" b="0" dirty="0">
                <a:solidFill>
                  <a:srgbClr val="004992"/>
                </a:solidFill>
                <a:latin typeface="+mn-lt"/>
              </a:rPr>
              <a:t> </a:t>
            </a:r>
            <a:r>
              <a:rPr lang="en-US" altLang="de-DE" sz="2000" b="0" dirty="0" err="1">
                <a:solidFill>
                  <a:srgbClr val="004992"/>
                </a:solidFill>
                <a:latin typeface="+mn-lt"/>
              </a:rPr>
              <a:t>öppna</a:t>
            </a:r>
            <a:r>
              <a:rPr lang="en-US" altLang="de-DE" sz="2000" b="0" dirty="0">
                <a:solidFill>
                  <a:srgbClr val="004992"/>
                </a:solidFill>
                <a:latin typeface="+mn-lt"/>
              </a:rPr>
              <a:t> </a:t>
            </a:r>
            <a:r>
              <a:rPr lang="en-US" altLang="de-DE" sz="2000" b="0" dirty="0" err="1">
                <a:solidFill>
                  <a:srgbClr val="004992"/>
                </a:solidFill>
                <a:latin typeface="+mn-lt"/>
              </a:rPr>
              <a:t>dörren</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om </a:t>
            </a:r>
            <a:r>
              <a:rPr lang="en-US" altLang="de-DE" sz="2000" b="0" dirty="0" err="1">
                <a:solidFill>
                  <a:srgbClr val="333333"/>
                </a:solidFill>
                <a:latin typeface="+mn-lt"/>
              </a:rPr>
              <a:t>eftersom</a:t>
            </a:r>
            <a:r>
              <a:rPr lang="en-US" altLang="de-DE" sz="2000" b="0" dirty="0">
                <a:solidFill>
                  <a:srgbClr val="333333"/>
                </a:solidFill>
                <a:latin typeface="+mn-lt"/>
              </a:rPr>
              <a:t> </a:t>
            </a:r>
            <a:r>
              <a:rPr lang="en-US" altLang="de-DE" sz="2000" b="0" dirty="0" err="1">
                <a:solidFill>
                  <a:srgbClr val="333333"/>
                </a:solidFill>
                <a:latin typeface="+mn-lt"/>
              </a:rPr>
              <a:t>han</a:t>
            </a:r>
            <a:r>
              <a:rPr lang="en-US" altLang="de-DE" sz="2000" b="0" dirty="0">
                <a:solidFill>
                  <a:srgbClr val="333333"/>
                </a:solidFill>
                <a:latin typeface="+mn-lt"/>
              </a:rPr>
              <a:t> </a:t>
            </a:r>
            <a:r>
              <a:rPr lang="en-US" altLang="de-DE" sz="2000" b="0" dirty="0" err="1">
                <a:solidFill>
                  <a:srgbClr val="333333"/>
                </a:solidFill>
                <a:latin typeface="+mn-lt"/>
              </a:rPr>
              <a:t>känner</a:t>
            </a:r>
            <a:r>
              <a:rPr lang="en-US" altLang="de-DE" sz="2000" b="0" dirty="0">
                <a:solidFill>
                  <a:srgbClr val="333333"/>
                </a:solidFill>
                <a:latin typeface="+mn-lt"/>
              </a:rPr>
              <a:t> </a:t>
            </a:r>
            <a:r>
              <a:rPr lang="en-US" altLang="de-DE" sz="2000" b="0" dirty="0" err="1">
                <a:solidFill>
                  <a:srgbClr val="333333"/>
                </a:solidFill>
                <a:latin typeface="+mn-lt"/>
              </a:rPr>
              <a:t>igen</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vänder</a:t>
            </a:r>
            <a:r>
              <a:rPr lang="en-US" altLang="de-DE" sz="2000" b="0" dirty="0">
                <a:solidFill>
                  <a:srgbClr val="333333"/>
                </a:solidFill>
                <a:latin typeface="+mn-lt"/>
              </a:rPr>
              <a:t> sig </a:t>
            </a:r>
            <a:r>
              <a:rPr lang="en-US" altLang="de-DE" sz="2000" b="0" dirty="0" err="1">
                <a:solidFill>
                  <a:srgbClr val="333333"/>
                </a:solidFill>
                <a:latin typeface="+mn-lt"/>
              </a:rPr>
              <a:t>häpet</a:t>
            </a:r>
            <a:r>
              <a:rPr lang="en-US" altLang="de-DE" sz="2000" b="0" dirty="0">
                <a:solidFill>
                  <a:srgbClr val="333333"/>
                </a:solidFill>
                <a:latin typeface="+mn-lt"/>
              </a:rPr>
              <a:t> om </a:t>
            </a:r>
            <a:r>
              <a:rPr lang="en-US" altLang="de-DE" sz="2000" b="0" dirty="0" err="1">
                <a:solidFill>
                  <a:srgbClr val="333333"/>
                </a:solidFill>
                <a:latin typeface="+mn-lt"/>
              </a:rPr>
              <a:t>eftersom</a:t>
            </a:r>
            <a:r>
              <a:rPr lang="en-US" altLang="de-DE" sz="2000" b="0" dirty="0">
                <a:solidFill>
                  <a:srgbClr val="333333"/>
                </a:solidFill>
                <a:latin typeface="+mn-lt"/>
              </a:rPr>
              <a:t> den </a:t>
            </a:r>
            <a:r>
              <a:rPr lang="en-US" altLang="de-DE" sz="2000" b="0" dirty="0" err="1">
                <a:solidFill>
                  <a:srgbClr val="333333"/>
                </a:solidFill>
                <a:latin typeface="+mn-lt"/>
              </a:rPr>
              <a:t>andre</a:t>
            </a:r>
            <a:r>
              <a:rPr lang="en-US" altLang="de-DE" sz="2000" b="0" dirty="0">
                <a:solidFill>
                  <a:srgbClr val="333333"/>
                </a:solidFill>
                <a:latin typeface="+mn-lt"/>
              </a:rPr>
              <a:t> </a:t>
            </a:r>
            <a:r>
              <a:rPr lang="en-US" altLang="de-DE" sz="2000" b="0" dirty="0" err="1">
                <a:solidFill>
                  <a:srgbClr val="333333"/>
                </a:solidFill>
                <a:latin typeface="+mn-lt"/>
              </a:rPr>
              <a:t>gav</a:t>
            </a:r>
            <a:r>
              <a:rPr lang="en-US" altLang="de-DE" sz="2000" b="0" dirty="0">
                <a:solidFill>
                  <a:srgbClr val="333333"/>
                </a:solidFill>
                <a:latin typeface="+mn-lt"/>
              </a:rPr>
              <a:t> </a:t>
            </a:r>
            <a:r>
              <a:rPr lang="en-US" altLang="de-DE" sz="2000" b="0" dirty="0" err="1">
                <a:solidFill>
                  <a:srgbClr val="333333"/>
                </a:solidFill>
                <a:latin typeface="+mn-lt"/>
              </a:rPr>
              <a:t>honom</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otrevlig</a:t>
            </a:r>
            <a:r>
              <a:rPr lang="en-US" altLang="de-DE" sz="2000" b="0" dirty="0">
                <a:solidFill>
                  <a:srgbClr val="333333"/>
                </a:solidFill>
                <a:latin typeface="+mn-lt"/>
              </a:rPr>
              <a:t> </a:t>
            </a:r>
            <a:r>
              <a:rPr lang="en-US" altLang="de-DE" sz="2000" b="0" dirty="0" err="1">
                <a:solidFill>
                  <a:srgbClr val="333333"/>
                </a:solidFill>
                <a:latin typeface="+mn-lt"/>
              </a:rPr>
              <a:t>kommentar</a:t>
            </a:r>
            <a:r>
              <a:rPr lang="en-US"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48</a:t>
            </a:fld>
            <a:endParaRPr lang="de-DE" altLang="de-DE">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 </a:t>
            </a:r>
            <a:r>
              <a:rPr lang="en-CA" altLang="de-DE" sz="2000" b="0" dirty="0" err="1">
                <a:solidFill>
                  <a:srgbClr val="333333"/>
                </a:solidFill>
                <a:latin typeface="+mn-lt"/>
              </a:rPr>
              <a:t>båda</a:t>
            </a:r>
            <a:r>
              <a:rPr lang="en-CA" altLang="de-DE" sz="2000" b="0" dirty="0">
                <a:solidFill>
                  <a:srgbClr val="333333"/>
                </a:solidFill>
                <a:latin typeface="+mn-lt"/>
              </a:rPr>
              <a:t> </a:t>
            </a:r>
            <a:r>
              <a:rPr lang="en-CA" altLang="de-DE" sz="2000" b="0" dirty="0" err="1">
                <a:solidFill>
                  <a:srgbClr val="333333"/>
                </a:solidFill>
                <a:latin typeface="+mn-lt"/>
              </a:rPr>
              <a:t>männen</a:t>
            </a:r>
            <a:r>
              <a:rPr lang="en-CA" altLang="de-DE" sz="2000" b="0" dirty="0">
                <a:solidFill>
                  <a:srgbClr val="333333"/>
                </a:solidFill>
                <a:latin typeface="+mn-lt"/>
              </a:rPr>
              <a:t> </a:t>
            </a:r>
            <a:r>
              <a:rPr lang="en-CA" altLang="de-DE" sz="2000" b="0" dirty="0" err="1">
                <a:solidFill>
                  <a:srgbClr val="333333"/>
                </a:solidFill>
                <a:latin typeface="+mn-lt"/>
              </a:rPr>
              <a:t>tränar</a:t>
            </a:r>
            <a:r>
              <a:rPr lang="en-CA" altLang="de-DE" sz="2000" b="0" dirty="0">
                <a:solidFill>
                  <a:srgbClr val="333333"/>
                </a:solidFill>
                <a:latin typeface="+mn-lt"/>
              </a:rPr>
              <a:t> sig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a:t>
            </a:r>
            <a:r>
              <a:rPr lang="en-CA" altLang="de-DE" sz="2000" b="0" dirty="0" err="1">
                <a:solidFill>
                  <a:srgbClr val="333333"/>
                </a:solidFill>
                <a:latin typeface="+mn-lt"/>
              </a:rPr>
              <a:t>knopar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lasso.</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tagit</a:t>
            </a:r>
            <a:r>
              <a:rPr lang="en-CA" altLang="de-DE" sz="2000" b="0" dirty="0">
                <a:solidFill>
                  <a:srgbClr val="333333"/>
                </a:solidFill>
                <a:latin typeface="+mn-lt"/>
              </a:rPr>
              <a:t> </a:t>
            </a:r>
            <a:r>
              <a:rPr lang="en-CA" altLang="de-DE" sz="2000" b="0" dirty="0" err="1">
                <a:solidFill>
                  <a:srgbClr val="333333"/>
                </a:solidFill>
                <a:latin typeface="+mn-lt"/>
              </a:rPr>
              <a:t>ett</a:t>
            </a:r>
            <a:r>
              <a:rPr lang="en-CA" altLang="de-DE" sz="2000" b="0" dirty="0">
                <a:solidFill>
                  <a:srgbClr val="333333"/>
                </a:solidFill>
                <a:latin typeface="+mn-lt"/>
              </a:rPr>
              <a:t> rep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affären</a:t>
            </a:r>
            <a:r>
              <a:rPr lang="en-CA" altLang="de-DE" sz="2000" b="0" dirty="0">
                <a:solidFill>
                  <a:srgbClr val="333333"/>
                </a:solidFill>
                <a:latin typeface="+mn-lt"/>
              </a:rPr>
              <a:t> </a:t>
            </a:r>
            <a:r>
              <a:rPr lang="en-CA" altLang="de-DE" sz="2000" b="0" dirty="0" err="1">
                <a:solidFill>
                  <a:srgbClr val="333333"/>
                </a:solidFill>
                <a:latin typeface="+mn-lt"/>
              </a:rPr>
              <a:t>och</a:t>
            </a:r>
            <a:r>
              <a:rPr lang="en-CA" altLang="de-DE" sz="2000" b="0" dirty="0">
                <a:solidFill>
                  <a:srgbClr val="333333"/>
                </a:solidFill>
                <a:latin typeface="+mn-lt"/>
              </a:rPr>
              <a:t> </a:t>
            </a:r>
            <a:r>
              <a:rPr lang="en-CA" altLang="de-DE" sz="2000" b="0" dirty="0" err="1">
                <a:solidFill>
                  <a:srgbClr val="333333"/>
                </a:solidFill>
                <a:latin typeface="+mn-lt"/>
              </a:rPr>
              <a:t>bundit</a:t>
            </a:r>
            <a:r>
              <a:rPr lang="en-CA" altLang="de-DE" sz="2000" b="0" dirty="0">
                <a:solidFill>
                  <a:srgbClr val="333333"/>
                </a:solidFill>
                <a:latin typeface="+mn-lt"/>
              </a:rPr>
              <a:t> </a:t>
            </a:r>
            <a:r>
              <a:rPr lang="en-CA" altLang="de-DE" sz="2000" b="0" dirty="0" err="1">
                <a:solidFill>
                  <a:srgbClr val="333333"/>
                </a:solidFill>
                <a:latin typeface="+mn-lt"/>
              </a:rPr>
              <a:t>kassören</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komma</a:t>
            </a:r>
            <a:r>
              <a:rPr lang="en-CA" altLang="de-DE" sz="2000" b="0" dirty="0">
                <a:solidFill>
                  <a:srgbClr val="333333"/>
                </a:solidFill>
                <a:latin typeface="+mn-lt"/>
              </a:rPr>
              <a:t> </a:t>
            </a:r>
            <a:r>
              <a:rPr lang="en-CA" altLang="de-DE" sz="2000" b="0" dirty="0" err="1">
                <a:solidFill>
                  <a:srgbClr val="333333"/>
                </a:solidFill>
                <a:latin typeface="+mn-lt"/>
              </a:rPr>
              <a:t>åt</a:t>
            </a:r>
            <a:r>
              <a:rPr lang="en-CA" altLang="de-DE" sz="2000" b="0" dirty="0">
                <a:solidFill>
                  <a:srgbClr val="333333"/>
                </a:solidFill>
                <a:latin typeface="+mn-lt"/>
              </a:rPr>
              <a:t> </a:t>
            </a:r>
            <a:r>
              <a:rPr lang="en-CA" altLang="de-DE" sz="2000" b="0" dirty="0" err="1">
                <a:solidFill>
                  <a:srgbClr val="333333"/>
                </a:solidFill>
                <a:latin typeface="+mn-lt"/>
              </a:rPr>
              <a:t>pengarna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ny</a:t>
            </a:r>
            <a:r>
              <a:rPr lang="en-CA" altLang="de-DE" sz="2000" b="0" dirty="0">
                <a:solidFill>
                  <a:srgbClr val="333333"/>
                </a:solidFill>
                <a:latin typeface="+mn-lt"/>
              </a:rPr>
              <a:t> </a:t>
            </a:r>
            <a:r>
              <a:rPr lang="en-CA" altLang="de-DE" sz="2000" b="0" dirty="0" err="1">
                <a:solidFill>
                  <a:srgbClr val="333333"/>
                </a:solidFill>
                <a:latin typeface="+mn-lt"/>
              </a:rPr>
              <a:t>hatt</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49</a:t>
            </a:fld>
            <a:endParaRPr lang="de-DE" altLang="de-DE">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 </a:t>
            </a:r>
            <a:r>
              <a:rPr lang="en-CA" altLang="de-DE" sz="2000" b="0" dirty="0" err="1">
                <a:solidFill>
                  <a:srgbClr val="333333"/>
                </a:solidFill>
                <a:latin typeface="+mn-lt"/>
              </a:rPr>
              <a:t>båda</a:t>
            </a:r>
            <a:r>
              <a:rPr lang="en-CA" altLang="de-DE" sz="2000" b="0" dirty="0">
                <a:solidFill>
                  <a:srgbClr val="333333"/>
                </a:solidFill>
                <a:latin typeface="+mn-lt"/>
              </a:rPr>
              <a:t> </a:t>
            </a:r>
            <a:r>
              <a:rPr lang="en-CA" altLang="de-DE" sz="2000" b="0" dirty="0" err="1">
                <a:solidFill>
                  <a:srgbClr val="333333"/>
                </a:solidFill>
                <a:latin typeface="+mn-lt"/>
              </a:rPr>
              <a:t>männen</a:t>
            </a:r>
            <a:r>
              <a:rPr lang="en-CA" altLang="de-DE" sz="2000" b="0" dirty="0">
                <a:solidFill>
                  <a:srgbClr val="333333"/>
                </a:solidFill>
                <a:latin typeface="+mn-lt"/>
              </a:rPr>
              <a:t> </a:t>
            </a:r>
            <a:r>
              <a:rPr lang="en-CA" altLang="de-DE" sz="2000" b="0" dirty="0" err="1">
                <a:solidFill>
                  <a:srgbClr val="333333"/>
                </a:solidFill>
                <a:latin typeface="+mn-lt"/>
              </a:rPr>
              <a:t>tränar</a:t>
            </a:r>
            <a:r>
              <a:rPr lang="en-CA" altLang="de-DE" sz="2000" b="0" dirty="0">
                <a:solidFill>
                  <a:srgbClr val="333333"/>
                </a:solidFill>
                <a:latin typeface="+mn-lt"/>
              </a:rPr>
              <a:t> sig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a:t>
            </a:r>
            <a:r>
              <a:rPr lang="en-CA" altLang="de-DE" sz="2000" b="0" dirty="0" err="1">
                <a:solidFill>
                  <a:srgbClr val="333333"/>
                </a:solidFill>
                <a:latin typeface="+mn-lt"/>
              </a:rPr>
              <a:t>knopar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lasso.</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tagit</a:t>
            </a:r>
            <a:r>
              <a:rPr lang="en-CA" altLang="de-DE" sz="2000" b="0" dirty="0">
                <a:solidFill>
                  <a:srgbClr val="333333"/>
                </a:solidFill>
                <a:latin typeface="+mn-lt"/>
              </a:rPr>
              <a:t> </a:t>
            </a:r>
            <a:r>
              <a:rPr lang="en-CA" altLang="de-DE" sz="2000" b="0" dirty="0" err="1">
                <a:solidFill>
                  <a:srgbClr val="333333"/>
                </a:solidFill>
                <a:latin typeface="+mn-lt"/>
              </a:rPr>
              <a:t>ett</a:t>
            </a:r>
            <a:r>
              <a:rPr lang="en-CA" altLang="de-DE" sz="2000" b="0" dirty="0">
                <a:solidFill>
                  <a:srgbClr val="333333"/>
                </a:solidFill>
                <a:latin typeface="+mn-lt"/>
              </a:rPr>
              <a:t> rep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affären</a:t>
            </a:r>
            <a:r>
              <a:rPr lang="en-CA" altLang="de-DE" sz="2000" b="0" dirty="0">
                <a:solidFill>
                  <a:srgbClr val="333333"/>
                </a:solidFill>
                <a:latin typeface="+mn-lt"/>
              </a:rPr>
              <a:t> </a:t>
            </a:r>
            <a:r>
              <a:rPr lang="en-CA" altLang="de-DE" sz="2000" b="0" dirty="0" err="1">
                <a:solidFill>
                  <a:srgbClr val="333333"/>
                </a:solidFill>
                <a:latin typeface="+mn-lt"/>
              </a:rPr>
              <a:t>och</a:t>
            </a:r>
            <a:r>
              <a:rPr lang="en-CA" altLang="de-DE" sz="2000" b="0" dirty="0">
                <a:solidFill>
                  <a:srgbClr val="333333"/>
                </a:solidFill>
                <a:latin typeface="+mn-lt"/>
              </a:rPr>
              <a:t> </a:t>
            </a:r>
            <a:r>
              <a:rPr lang="en-CA" altLang="de-DE" sz="2000" b="0" dirty="0" err="1">
                <a:solidFill>
                  <a:srgbClr val="333333"/>
                </a:solidFill>
                <a:latin typeface="+mn-lt"/>
              </a:rPr>
              <a:t>bundit</a:t>
            </a:r>
            <a:r>
              <a:rPr lang="en-CA" altLang="de-DE" sz="2000" b="0" dirty="0">
                <a:solidFill>
                  <a:srgbClr val="333333"/>
                </a:solidFill>
                <a:latin typeface="+mn-lt"/>
              </a:rPr>
              <a:t> </a:t>
            </a:r>
            <a:r>
              <a:rPr lang="en-CA" altLang="de-DE" sz="2000" b="0" dirty="0" err="1">
                <a:solidFill>
                  <a:srgbClr val="333333"/>
                </a:solidFill>
                <a:latin typeface="+mn-lt"/>
              </a:rPr>
              <a:t>kassören</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komma</a:t>
            </a:r>
            <a:r>
              <a:rPr lang="en-CA" altLang="de-DE" sz="2000" b="0" dirty="0">
                <a:solidFill>
                  <a:srgbClr val="333333"/>
                </a:solidFill>
                <a:latin typeface="+mn-lt"/>
              </a:rPr>
              <a:t> </a:t>
            </a:r>
            <a:r>
              <a:rPr lang="en-CA" altLang="de-DE" sz="2000" b="0" dirty="0" err="1">
                <a:solidFill>
                  <a:srgbClr val="333333"/>
                </a:solidFill>
                <a:latin typeface="+mn-lt"/>
              </a:rPr>
              <a:t>åt</a:t>
            </a:r>
            <a:r>
              <a:rPr lang="en-CA" altLang="de-DE" sz="2000" b="0" dirty="0">
                <a:solidFill>
                  <a:srgbClr val="333333"/>
                </a:solidFill>
                <a:latin typeface="+mn-lt"/>
              </a:rPr>
              <a:t> </a:t>
            </a:r>
            <a:r>
              <a:rPr lang="en-CA" altLang="de-DE" sz="2000" b="0" dirty="0" err="1">
                <a:solidFill>
                  <a:srgbClr val="333333"/>
                </a:solidFill>
                <a:latin typeface="+mn-lt"/>
              </a:rPr>
              <a:t>pengarna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ny</a:t>
            </a:r>
            <a:r>
              <a:rPr lang="en-CA" altLang="de-DE" sz="2000" b="0" dirty="0">
                <a:solidFill>
                  <a:srgbClr val="333333"/>
                </a:solidFill>
                <a:latin typeface="+mn-lt"/>
              </a:rPr>
              <a:t> </a:t>
            </a:r>
            <a:r>
              <a:rPr lang="en-CA" altLang="de-DE" sz="2000" b="0" dirty="0" err="1">
                <a:solidFill>
                  <a:srgbClr val="333333"/>
                </a:solidFill>
                <a:latin typeface="+mn-lt"/>
              </a:rPr>
              <a:t>hatt</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50</a:t>
            </a:fld>
            <a:endParaRPr lang="de-DE" altLang="de-DE">
              <a:latin typeface="+mn-lt"/>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 </a:t>
            </a:r>
            <a:r>
              <a:rPr lang="en-CA" altLang="de-DE" sz="2000" b="0" dirty="0" err="1">
                <a:solidFill>
                  <a:srgbClr val="333333"/>
                </a:solidFill>
                <a:latin typeface="+mn-lt"/>
              </a:rPr>
              <a:t>båda</a:t>
            </a:r>
            <a:r>
              <a:rPr lang="en-CA" altLang="de-DE" sz="2000" b="0" dirty="0">
                <a:solidFill>
                  <a:srgbClr val="333333"/>
                </a:solidFill>
                <a:latin typeface="+mn-lt"/>
              </a:rPr>
              <a:t> </a:t>
            </a:r>
            <a:r>
              <a:rPr lang="en-CA" altLang="de-DE" sz="2000" b="0" dirty="0" err="1">
                <a:solidFill>
                  <a:srgbClr val="333333"/>
                </a:solidFill>
                <a:latin typeface="+mn-lt"/>
              </a:rPr>
              <a:t>männen</a:t>
            </a:r>
            <a:r>
              <a:rPr lang="en-CA" altLang="de-DE" sz="2000" b="0" dirty="0">
                <a:solidFill>
                  <a:srgbClr val="333333"/>
                </a:solidFill>
                <a:latin typeface="+mn-lt"/>
              </a:rPr>
              <a:t> </a:t>
            </a:r>
            <a:r>
              <a:rPr lang="en-CA" altLang="de-DE" sz="2000" b="0" dirty="0" err="1">
                <a:solidFill>
                  <a:srgbClr val="333333"/>
                </a:solidFill>
                <a:latin typeface="+mn-lt"/>
              </a:rPr>
              <a:t>tränar</a:t>
            </a:r>
            <a:r>
              <a:rPr lang="en-CA" altLang="de-DE" sz="2000" b="0" dirty="0">
                <a:solidFill>
                  <a:srgbClr val="333333"/>
                </a:solidFill>
                <a:latin typeface="+mn-lt"/>
              </a:rPr>
              <a:t> sig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a:t>
            </a:r>
            <a:r>
              <a:rPr lang="en-CA" altLang="de-DE" sz="2000" b="0" dirty="0" err="1">
                <a:solidFill>
                  <a:srgbClr val="333333"/>
                </a:solidFill>
                <a:latin typeface="+mn-lt"/>
              </a:rPr>
              <a:t>knopar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lasso.</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tagit</a:t>
            </a:r>
            <a:r>
              <a:rPr lang="en-CA" altLang="de-DE" sz="2000" b="0" dirty="0">
                <a:solidFill>
                  <a:srgbClr val="333333"/>
                </a:solidFill>
                <a:latin typeface="+mn-lt"/>
              </a:rPr>
              <a:t> </a:t>
            </a:r>
            <a:r>
              <a:rPr lang="en-CA" altLang="de-DE" sz="2000" b="0" dirty="0" err="1">
                <a:solidFill>
                  <a:srgbClr val="333333"/>
                </a:solidFill>
                <a:latin typeface="+mn-lt"/>
              </a:rPr>
              <a:t>ett</a:t>
            </a:r>
            <a:r>
              <a:rPr lang="en-CA" altLang="de-DE" sz="2000" b="0" dirty="0">
                <a:solidFill>
                  <a:srgbClr val="333333"/>
                </a:solidFill>
                <a:latin typeface="+mn-lt"/>
              </a:rPr>
              <a:t> rep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affären</a:t>
            </a:r>
            <a:r>
              <a:rPr lang="en-CA" altLang="de-DE" sz="2000" b="0" dirty="0">
                <a:solidFill>
                  <a:srgbClr val="333333"/>
                </a:solidFill>
                <a:latin typeface="+mn-lt"/>
              </a:rPr>
              <a:t> </a:t>
            </a:r>
            <a:r>
              <a:rPr lang="en-CA" altLang="de-DE" sz="2000" b="0" dirty="0" err="1">
                <a:solidFill>
                  <a:srgbClr val="333333"/>
                </a:solidFill>
                <a:latin typeface="+mn-lt"/>
              </a:rPr>
              <a:t>och</a:t>
            </a:r>
            <a:r>
              <a:rPr lang="en-CA" altLang="de-DE" sz="2000" b="0" dirty="0">
                <a:solidFill>
                  <a:srgbClr val="333333"/>
                </a:solidFill>
                <a:latin typeface="+mn-lt"/>
              </a:rPr>
              <a:t> </a:t>
            </a:r>
            <a:r>
              <a:rPr lang="en-CA" altLang="de-DE" sz="2000" b="0" dirty="0" err="1">
                <a:solidFill>
                  <a:srgbClr val="333333"/>
                </a:solidFill>
                <a:latin typeface="+mn-lt"/>
              </a:rPr>
              <a:t>bundit</a:t>
            </a:r>
            <a:r>
              <a:rPr lang="en-CA" altLang="de-DE" sz="2000" b="0" dirty="0">
                <a:solidFill>
                  <a:srgbClr val="333333"/>
                </a:solidFill>
                <a:latin typeface="+mn-lt"/>
              </a:rPr>
              <a:t> </a:t>
            </a:r>
            <a:r>
              <a:rPr lang="en-CA" altLang="de-DE" sz="2000" b="0" dirty="0" err="1">
                <a:solidFill>
                  <a:srgbClr val="333333"/>
                </a:solidFill>
                <a:latin typeface="+mn-lt"/>
              </a:rPr>
              <a:t>kassören</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komma</a:t>
            </a:r>
            <a:r>
              <a:rPr lang="en-CA" altLang="de-DE" sz="2000" b="0" dirty="0">
                <a:solidFill>
                  <a:srgbClr val="333333"/>
                </a:solidFill>
                <a:latin typeface="+mn-lt"/>
              </a:rPr>
              <a:t> </a:t>
            </a:r>
            <a:r>
              <a:rPr lang="en-CA" altLang="de-DE" sz="2000" b="0" dirty="0" err="1">
                <a:solidFill>
                  <a:srgbClr val="333333"/>
                </a:solidFill>
                <a:latin typeface="+mn-lt"/>
              </a:rPr>
              <a:t>åt</a:t>
            </a:r>
            <a:r>
              <a:rPr lang="en-CA" altLang="de-DE" sz="2000" b="0" dirty="0">
                <a:solidFill>
                  <a:srgbClr val="333333"/>
                </a:solidFill>
                <a:latin typeface="+mn-lt"/>
              </a:rPr>
              <a:t> </a:t>
            </a:r>
            <a:r>
              <a:rPr lang="en-CA" altLang="de-DE" sz="2000" b="0" dirty="0" err="1">
                <a:solidFill>
                  <a:srgbClr val="333333"/>
                </a:solidFill>
                <a:latin typeface="+mn-lt"/>
              </a:rPr>
              <a:t>pengarna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ny</a:t>
            </a:r>
            <a:r>
              <a:rPr lang="en-CA" altLang="de-DE" sz="2000" b="0" dirty="0">
                <a:solidFill>
                  <a:srgbClr val="333333"/>
                </a:solidFill>
                <a:latin typeface="+mn-lt"/>
              </a:rPr>
              <a:t> </a:t>
            </a:r>
            <a:r>
              <a:rPr lang="en-CA" altLang="de-DE" sz="2000" b="0" dirty="0" err="1">
                <a:solidFill>
                  <a:srgbClr val="333333"/>
                </a:solidFill>
                <a:latin typeface="+mn-lt"/>
              </a:rPr>
              <a:t>hatt</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51</a:t>
            </a:fld>
            <a:endParaRPr lang="de-DE" altLang="de-DE">
              <a:latin typeface="+mn-lt"/>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rPr>
              <a:t>De </a:t>
            </a:r>
            <a:r>
              <a:rPr lang="en-CA" altLang="de-DE" sz="2000" b="0" dirty="0" err="1">
                <a:solidFill>
                  <a:srgbClr val="333333"/>
                </a:solidFill>
                <a:latin typeface="+mn-lt"/>
              </a:rPr>
              <a:t>båda</a:t>
            </a:r>
            <a:r>
              <a:rPr lang="en-CA" altLang="de-DE" sz="2000" b="0" dirty="0">
                <a:solidFill>
                  <a:srgbClr val="333333"/>
                </a:solidFill>
                <a:latin typeface="+mn-lt"/>
              </a:rPr>
              <a:t> </a:t>
            </a:r>
            <a:r>
              <a:rPr lang="en-CA" altLang="de-DE" sz="2000" b="0" dirty="0" err="1">
                <a:solidFill>
                  <a:srgbClr val="333333"/>
                </a:solidFill>
                <a:latin typeface="+mn-lt"/>
              </a:rPr>
              <a:t>männen</a:t>
            </a:r>
            <a:r>
              <a:rPr lang="en-CA" altLang="de-DE" sz="2000" b="0" dirty="0">
                <a:solidFill>
                  <a:srgbClr val="333333"/>
                </a:solidFill>
                <a:latin typeface="+mn-lt"/>
              </a:rPr>
              <a:t> </a:t>
            </a:r>
            <a:r>
              <a:rPr lang="en-CA" altLang="de-DE" sz="2000" b="0" dirty="0" err="1">
                <a:solidFill>
                  <a:srgbClr val="333333"/>
                </a:solidFill>
                <a:latin typeface="+mn-lt"/>
              </a:rPr>
              <a:t>tränar</a:t>
            </a:r>
            <a:r>
              <a:rPr lang="en-CA" altLang="de-DE" sz="2000" b="0" dirty="0">
                <a:solidFill>
                  <a:srgbClr val="333333"/>
                </a:solidFill>
                <a:latin typeface="+mn-lt"/>
              </a:rPr>
              <a:t> sig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a:t>
            </a:r>
            <a:r>
              <a:rPr lang="en-CA" altLang="de-DE" sz="2000" b="0" dirty="0" err="1">
                <a:solidFill>
                  <a:srgbClr val="333333"/>
                </a:solidFill>
                <a:latin typeface="+mn-lt"/>
              </a:rPr>
              <a:t>knopar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lasso.</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Cowboyen</a:t>
            </a:r>
            <a:r>
              <a:rPr lang="en-CA" altLang="de-DE" sz="2000" b="0" dirty="0">
                <a:solidFill>
                  <a:srgbClr val="004992"/>
                </a:solidFill>
                <a:latin typeface="+mn-lt"/>
              </a:rPr>
              <a:t> </a:t>
            </a:r>
            <a:r>
              <a:rPr lang="en-CA" altLang="de-DE" sz="2000" b="0" dirty="0" err="1">
                <a:solidFill>
                  <a:srgbClr val="004992"/>
                </a:solidFill>
                <a:latin typeface="+mn-lt"/>
              </a:rPr>
              <a:t>har</a:t>
            </a:r>
            <a:r>
              <a:rPr lang="en-CA" altLang="de-DE" sz="2000" b="0" dirty="0">
                <a:solidFill>
                  <a:srgbClr val="004992"/>
                </a:solidFill>
                <a:latin typeface="+mn-lt"/>
              </a:rPr>
              <a:t> </a:t>
            </a:r>
            <a:r>
              <a:rPr lang="en-CA" altLang="de-DE" sz="2000" b="0" dirty="0" err="1">
                <a:solidFill>
                  <a:srgbClr val="004992"/>
                </a:solidFill>
                <a:latin typeface="+mn-lt"/>
              </a:rPr>
              <a:t>tagit</a:t>
            </a:r>
            <a:r>
              <a:rPr lang="en-CA" altLang="de-DE" sz="2000" b="0" dirty="0">
                <a:solidFill>
                  <a:srgbClr val="004992"/>
                </a:solidFill>
                <a:latin typeface="+mn-lt"/>
              </a:rPr>
              <a:t> </a:t>
            </a:r>
            <a:r>
              <a:rPr lang="en-CA" altLang="de-DE" sz="2000" b="0" dirty="0" err="1">
                <a:solidFill>
                  <a:srgbClr val="004992"/>
                </a:solidFill>
                <a:latin typeface="+mn-lt"/>
              </a:rPr>
              <a:t>ett</a:t>
            </a:r>
            <a:r>
              <a:rPr lang="en-CA" altLang="de-DE" sz="2000" b="0" dirty="0">
                <a:solidFill>
                  <a:srgbClr val="004992"/>
                </a:solidFill>
                <a:latin typeface="+mn-lt"/>
              </a:rPr>
              <a:t> rep </a:t>
            </a:r>
            <a:r>
              <a:rPr lang="en-CA" altLang="de-DE" sz="2000" b="0" dirty="0" err="1">
                <a:solidFill>
                  <a:srgbClr val="004992"/>
                </a:solidFill>
                <a:latin typeface="+mn-lt"/>
              </a:rPr>
              <a:t>från</a:t>
            </a:r>
            <a:r>
              <a:rPr lang="en-CA" altLang="de-DE" sz="2000" b="0" dirty="0">
                <a:solidFill>
                  <a:srgbClr val="004992"/>
                </a:solidFill>
                <a:latin typeface="+mn-lt"/>
              </a:rPr>
              <a:t> </a:t>
            </a:r>
            <a:r>
              <a:rPr lang="en-CA" altLang="de-DE" sz="2000" b="0" dirty="0" err="1">
                <a:solidFill>
                  <a:srgbClr val="004992"/>
                </a:solidFill>
                <a:latin typeface="+mn-lt"/>
              </a:rPr>
              <a:t>affären</a:t>
            </a:r>
            <a:r>
              <a:rPr lang="en-CA" altLang="de-DE" sz="2000" b="0" dirty="0">
                <a:solidFill>
                  <a:srgbClr val="004992"/>
                </a:solidFill>
                <a:latin typeface="+mn-lt"/>
              </a:rPr>
              <a:t> </a:t>
            </a:r>
            <a:r>
              <a:rPr lang="en-CA" altLang="de-DE" sz="2000" b="0" dirty="0" err="1">
                <a:solidFill>
                  <a:srgbClr val="004992"/>
                </a:solidFill>
                <a:latin typeface="+mn-lt"/>
              </a:rPr>
              <a:t>och</a:t>
            </a:r>
            <a:r>
              <a:rPr lang="en-CA" altLang="de-DE" sz="2000" b="0" dirty="0">
                <a:solidFill>
                  <a:srgbClr val="004992"/>
                </a:solidFill>
                <a:latin typeface="+mn-lt"/>
              </a:rPr>
              <a:t> </a:t>
            </a:r>
            <a:r>
              <a:rPr lang="en-CA" altLang="de-DE" sz="2000" b="0" dirty="0" err="1">
                <a:solidFill>
                  <a:srgbClr val="004992"/>
                </a:solidFill>
                <a:latin typeface="+mn-lt"/>
              </a:rPr>
              <a:t>bundit</a:t>
            </a:r>
            <a:r>
              <a:rPr lang="en-CA" altLang="de-DE" sz="2000" b="0" dirty="0">
                <a:solidFill>
                  <a:srgbClr val="004992"/>
                </a:solidFill>
                <a:latin typeface="+mn-lt"/>
              </a:rPr>
              <a:t> </a:t>
            </a:r>
            <a:r>
              <a:rPr lang="en-CA" altLang="de-DE" sz="2000" b="0" dirty="0" err="1">
                <a:solidFill>
                  <a:srgbClr val="004992"/>
                </a:solidFill>
                <a:latin typeface="+mn-lt"/>
              </a:rPr>
              <a:t>kassören</a:t>
            </a:r>
            <a:r>
              <a:rPr lang="en-CA" altLang="de-DE" sz="2000" b="0" dirty="0">
                <a:solidFill>
                  <a:srgbClr val="004992"/>
                </a:solidFill>
                <a:latin typeface="+mn-lt"/>
              </a:rPr>
              <a:t> </a:t>
            </a:r>
            <a:r>
              <a:rPr lang="en-CA" altLang="de-DE" sz="2000" b="0" dirty="0" err="1">
                <a:solidFill>
                  <a:srgbClr val="004992"/>
                </a:solidFill>
                <a:latin typeface="+mn-lt"/>
              </a:rPr>
              <a:t>för</a:t>
            </a:r>
            <a:r>
              <a:rPr lang="en-CA" altLang="de-DE" sz="2000" b="0" dirty="0">
                <a:solidFill>
                  <a:srgbClr val="004992"/>
                </a:solidFill>
                <a:latin typeface="+mn-lt"/>
              </a:rPr>
              <a:t> </a:t>
            </a:r>
            <a:r>
              <a:rPr lang="en-CA" altLang="de-DE" sz="2000" b="0" dirty="0" err="1">
                <a:solidFill>
                  <a:srgbClr val="004992"/>
                </a:solidFill>
                <a:latin typeface="+mn-lt"/>
              </a:rPr>
              <a:t>att</a:t>
            </a:r>
            <a:r>
              <a:rPr lang="en-CA" altLang="de-DE" sz="2000" b="0" dirty="0">
                <a:solidFill>
                  <a:srgbClr val="004992"/>
                </a:solidFill>
                <a:latin typeface="+mn-lt"/>
              </a:rPr>
              <a:t> </a:t>
            </a:r>
            <a:r>
              <a:rPr lang="en-CA" altLang="de-DE" sz="2000" b="0" dirty="0" err="1">
                <a:solidFill>
                  <a:srgbClr val="004992"/>
                </a:solidFill>
                <a:latin typeface="+mn-lt"/>
              </a:rPr>
              <a:t>komma</a:t>
            </a:r>
            <a:r>
              <a:rPr lang="en-CA" altLang="de-DE" sz="2000" b="0" dirty="0">
                <a:solidFill>
                  <a:srgbClr val="004992"/>
                </a:solidFill>
                <a:latin typeface="+mn-lt"/>
              </a:rPr>
              <a:t> </a:t>
            </a:r>
            <a:r>
              <a:rPr lang="en-CA" altLang="de-DE" sz="2000" b="0" dirty="0" err="1">
                <a:solidFill>
                  <a:srgbClr val="004992"/>
                </a:solidFill>
                <a:latin typeface="+mn-lt"/>
              </a:rPr>
              <a:t>åt</a:t>
            </a:r>
            <a:r>
              <a:rPr lang="en-CA" altLang="de-DE" sz="2000" b="0" dirty="0">
                <a:solidFill>
                  <a:srgbClr val="004992"/>
                </a:solidFill>
                <a:latin typeface="+mn-lt"/>
              </a:rPr>
              <a:t> </a:t>
            </a:r>
            <a:r>
              <a:rPr lang="en-CA" altLang="de-DE" sz="2000" b="0" dirty="0" err="1">
                <a:solidFill>
                  <a:srgbClr val="004992"/>
                </a:solidFill>
                <a:latin typeface="+mn-lt"/>
              </a:rPr>
              <a:t>pengarna</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vill</a:t>
            </a:r>
            <a:r>
              <a:rPr lang="en-CA" altLang="de-DE" sz="2000" b="0" dirty="0">
                <a:solidFill>
                  <a:srgbClr val="333333"/>
                </a:solidFill>
                <a:latin typeface="+mn-lt"/>
              </a:rPr>
              <a:t> </a:t>
            </a:r>
            <a:r>
              <a:rPr lang="en-CA" altLang="de-DE" sz="2000" b="0" dirty="0" err="1">
                <a:solidFill>
                  <a:srgbClr val="333333"/>
                </a:solidFill>
                <a:latin typeface="+mn-lt"/>
              </a:rPr>
              <a:t>köpa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ny</a:t>
            </a:r>
            <a:r>
              <a:rPr lang="en-CA" altLang="de-DE" sz="2000" b="0" dirty="0">
                <a:solidFill>
                  <a:srgbClr val="333333"/>
                </a:solidFill>
                <a:latin typeface="+mn-lt"/>
              </a:rPr>
              <a:t> </a:t>
            </a:r>
            <a:r>
              <a:rPr lang="en-CA" altLang="de-DE" sz="2000" b="0" dirty="0" err="1">
                <a:solidFill>
                  <a:srgbClr val="333333"/>
                </a:solidFill>
                <a:latin typeface="+mn-lt"/>
              </a:rPr>
              <a:t>hatt</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52</a:t>
            </a:fld>
            <a:endParaRPr lang="de-DE" altLang="de-DE">
              <a:latin typeface="+mn-lt"/>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Några</a:t>
            </a:r>
            <a:r>
              <a:rPr lang="en-CA" altLang="de-DE" sz="2000" b="0" dirty="0">
                <a:solidFill>
                  <a:srgbClr val="333333"/>
                </a:solidFill>
                <a:latin typeface="+mn-lt"/>
              </a:rPr>
              <a:t> </a:t>
            </a:r>
            <a:r>
              <a:rPr lang="en-CA" altLang="de-DE" sz="2000" b="0" dirty="0" err="1">
                <a:solidFill>
                  <a:srgbClr val="333333"/>
                </a:solidFill>
                <a:latin typeface="+mn-lt"/>
              </a:rPr>
              <a:t>polishundar</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förhindra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båtstöld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föll</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eftersom</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 </a:t>
            </a:r>
            <a:r>
              <a:rPr lang="en-CA" altLang="de-DE" sz="2000" b="0" dirty="0" err="1">
                <a:solidFill>
                  <a:srgbClr val="333333"/>
                </a:solidFill>
                <a:latin typeface="+mn-lt"/>
              </a:rPr>
              <a:t>jagade</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katt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rädda</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flyta</a:t>
            </a:r>
            <a:r>
              <a:rPr lang="en-CA" altLang="de-DE" sz="2000" b="0" dirty="0">
                <a:solidFill>
                  <a:srgbClr val="333333"/>
                </a:solidFill>
                <a:latin typeface="+mn-lt"/>
              </a:rPr>
              <a:t> </a:t>
            </a:r>
            <a:r>
              <a:rPr lang="en-CA" altLang="de-DE" sz="2000" b="0" dirty="0" err="1">
                <a:solidFill>
                  <a:srgbClr val="333333"/>
                </a:solidFill>
                <a:latin typeface="+mn-lt"/>
              </a:rPr>
              <a:t>iväg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ekan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hoppade</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fly </a:t>
            </a:r>
            <a:r>
              <a:rPr lang="en-CA" altLang="de-DE" sz="2000" b="0" dirty="0" err="1">
                <a:solidFill>
                  <a:srgbClr val="333333"/>
                </a:solidFill>
                <a:latin typeface="+mn-lt"/>
              </a:rPr>
              <a:t>undan</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53</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Några</a:t>
            </a:r>
            <a:r>
              <a:rPr lang="en-CA" altLang="de-DE" sz="2000" b="0" dirty="0">
                <a:solidFill>
                  <a:srgbClr val="333333"/>
                </a:solidFill>
                <a:latin typeface="+mn-lt"/>
              </a:rPr>
              <a:t> </a:t>
            </a:r>
            <a:r>
              <a:rPr lang="en-CA" altLang="de-DE" sz="2000" b="0" dirty="0" err="1">
                <a:solidFill>
                  <a:srgbClr val="333333"/>
                </a:solidFill>
                <a:latin typeface="+mn-lt"/>
              </a:rPr>
              <a:t>polishundar</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förhindra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båtstöld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föll</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eftersom</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 </a:t>
            </a:r>
            <a:r>
              <a:rPr lang="en-CA" altLang="de-DE" sz="2000" b="0" dirty="0" err="1">
                <a:solidFill>
                  <a:srgbClr val="333333"/>
                </a:solidFill>
                <a:latin typeface="+mn-lt"/>
              </a:rPr>
              <a:t>jagade</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katt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rädda</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flyta</a:t>
            </a:r>
            <a:r>
              <a:rPr lang="en-CA" altLang="de-DE" sz="2000" b="0" dirty="0">
                <a:solidFill>
                  <a:srgbClr val="333333"/>
                </a:solidFill>
                <a:latin typeface="+mn-lt"/>
              </a:rPr>
              <a:t> </a:t>
            </a:r>
            <a:r>
              <a:rPr lang="en-CA" altLang="de-DE" sz="2000" b="0" dirty="0" err="1">
                <a:solidFill>
                  <a:srgbClr val="333333"/>
                </a:solidFill>
                <a:latin typeface="+mn-lt"/>
              </a:rPr>
              <a:t>iväg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ekan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hoppade</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fly </a:t>
            </a:r>
            <a:r>
              <a:rPr lang="en-CA" altLang="de-DE" sz="2000" b="0" dirty="0" err="1">
                <a:solidFill>
                  <a:srgbClr val="333333"/>
                </a:solidFill>
                <a:latin typeface="+mn-lt"/>
              </a:rPr>
              <a:t>undan</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54</a:t>
            </a:fld>
            <a:endParaRPr lang="de-DE" altLang="de-DE">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Några</a:t>
            </a:r>
            <a:r>
              <a:rPr lang="en-CA" altLang="de-DE" sz="2000" b="0" dirty="0">
                <a:solidFill>
                  <a:srgbClr val="333333"/>
                </a:solidFill>
                <a:latin typeface="+mn-lt"/>
              </a:rPr>
              <a:t> </a:t>
            </a:r>
            <a:r>
              <a:rPr lang="en-CA" altLang="de-DE" sz="2000" b="0" dirty="0" err="1">
                <a:solidFill>
                  <a:srgbClr val="333333"/>
                </a:solidFill>
                <a:latin typeface="+mn-lt"/>
              </a:rPr>
              <a:t>polishundar</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förhindra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båtstöld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föll</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eftersom</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 </a:t>
            </a:r>
            <a:r>
              <a:rPr lang="en-CA" altLang="de-DE" sz="2000" b="0" dirty="0" err="1">
                <a:solidFill>
                  <a:srgbClr val="333333"/>
                </a:solidFill>
                <a:latin typeface="+mn-lt"/>
              </a:rPr>
              <a:t>jagade</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katt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rädda</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flyta</a:t>
            </a:r>
            <a:r>
              <a:rPr lang="en-CA" altLang="de-DE" sz="2000" b="0" dirty="0">
                <a:solidFill>
                  <a:srgbClr val="333333"/>
                </a:solidFill>
                <a:latin typeface="+mn-lt"/>
              </a:rPr>
              <a:t> </a:t>
            </a:r>
            <a:r>
              <a:rPr lang="en-CA" altLang="de-DE" sz="2000" b="0" dirty="0" err="1">
                <a:solidFill>
                  <a:srgbClr val="333333"/>
                </a:solidFill>
                <a:latin typeface="+mn-lt"/>
              </a:rPr>
              <a:t>iväg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ekan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hoppade</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fly </a:t>
            </a:r>
            <a:r>
              <a:rPr lang="en-CA" altLang="de-DE" sz="2000" b="0" dirty="0" err="1">
                <a:solidFill>
                  <a:srgbClr val="333333"/>
                </a:solidFill>
                <a:latin typeface="+mn-lt"/>
              </a:rPr>
              <a:t>undan</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55</a:t>
            </a:fld>
            <a:endParaRPr lang="de-DE" altLang="de-DE">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Några</a:t>
            </a:r>
            <a:r>
              <a:rPr lang="en-CA" altLang="de-DE" sz="2000" b="0" dirty="0">
                <a:solidFill>
                  <a:srgbClr val="333333"/>
                </a:solidFill>
                <a:latin typeface="+mn-lt"/>
              </a:rPr>
              <a:t> </a:t>
            </a:r>
            <a:r>
              <a:rPr lang="en-CA" altLang="de-DE" sz="2000" b="0" dirty="0" err="1">
                <a:solidFill>
                  <a:srgbClr val="333333"/>
                </a:solidFill>
                <a:latin typeface="+mn-lt"/>
              </a:rPr>
              <a:t>polishundar</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förhindra</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båtstöld</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Flickan</a:t>
            </a:r>
            <a:r>
              <a:rPr lang="en-CA" altLang="de-DE" sz="2000" b="0" dirty="0">
                <a:solidFill>
                  <a:srgbClr val="004992"/>
                </a:solidFill>
                <a:latin typeface="+mn-lt"/>
              </a:rPr>
              <a:t> </a:t>
            </a:r>
            <a:r>
              <a:rPr lang="en-CA" altLang="de-DE" sz="2000" b="0" dirty="0" err="1">
                <a:solidFill>
                  <a:srgbClr val="004992"/>
                </a:solidFill>
                <a:latin typeface="+mn-lt"/>
              </a:rPr>
              <a:t>föll</a:t>
            </a:r>
            <a:r>
              <a:rPr lang="en-CA" altLang="de-DE" sz="2000" b="0" dirty="0">
                <a:solidFill>
                  <a:srgbClr val="004992"/>
                </a:solidFill>
                <a:latin typeface="+mn-lt"/>
              </a:rPr>
              <a:t> </a:t>
            </a:r>
            <a:r>
              <a:rPr lang="en-CA" altLang="de-DE" sz="2000" b="0" dirty="0" err="1">
                <a:solidFill>
                  <a:srgbClr val="004992"/>
                </a:solidFill>
                <a:latin typeface="+mn-lt"/>
              </a:rPr>
              <a:t>i</a:t>
            </a:r>
            <a:r>
              <a:rPr lang="en-CA" altLang="de-DE" sz="2000" b="0" dirty="0">
                <a:solidFill>
                  <a:srgbClr val="004992"/>
                </a:solidFill>
                <a:latin typeface="+mn-lt"/>
              </a:rPr>
              <a:t> </a:t>
            </a:r>
            <a:r>
              <a:rPr lang="en-CA" altLang="de-DE" sz="2000" b="0" dirty="0" err="1">
                <a:solidFill>
                  <a:srgbClr val="004992"/>
                </a:solidFill>
                <a:latin typeface="+mn-lt"/>
              </a:rPr>
              <a:t>vattnet</a:t>
            </a:r>
            <a:r>
              <a:rPr lang="en-CA" altLang="de-DE" sz="2000" b="0" dirty="0">
                <a:solidFill>
                  <a:srgbClr val="004992"/>
                </a:solidFill>
                <a:latin typeface="+mn-lt"/>
              </a:rPr>
              <a:t> </a:t>
            </a:r>
            <a:r>
              <a:rPr lang="en-CA" altLang="de-DE" sz="2000" b="0" dirty="0" err="1">
                <a:solidFill>
                  <a:srgbClr val="004992"/>
                </a:solidFill>
                <a:latin typeface="+mn-lt"/>
              </a:rPr>
              <a:t>eftersom</a:t>
            </a:r>
            <a:r>
              <a:rPr lang="en-CA" altLang="de-DE" sz="2000" b="0" dirty="0">
                <a:solidFill>
                  <a:srgbClr val="004992"/>
                </a:solidFill>
                <a:latin typeface="+mn-lt"/>
              </a:rPr>
              <a:t> </a:t>
            </a:r>
            <a:r>
              <a:rPr lang="en-CA" altLang="de-DE" sz="2000" b="0" dirty="0" err="1">
                <a:solidFill>
                  <a:srgbClr val="004992"/>
                </a:solidFill>
                <a:latin typeface="+mn-lt"/>
              </a:rPr>
              <a:t>hundarna</a:t>
            </a:r>
            <a:r>
              <a:rPr lang="en-CA" altLang="de-DE" sz="2000" b="0" dirty="0">
                <a:solidFill>
                  <a:srgbClr val="004992"/>
                </a:solidFill>
                <a:latin typeface="+mn-lt"/>
              </a:rPr>
              <a:t> </a:t>
            </a:r>
            <a:r>
              <a:rPr lang="en-CA" altLang="de-DE" sz="2000" b="0" dirty="0" err="1">
                <a:solidFill>
                  <a:srgbClr val="004992"/>
                </a:solidFill>
                <a:latin typeface="+mn-lt"/>
              </a:rPr>
              <a:t>jagade</a:t>
            </a:r>
            <a:r>
              <a:rPr lang="en-CA" altLang="de-DE" sz="2000" b="0" dirty="0">
                <a:solidFill>
                  <a:srgbClr val="004992"/>
                </a:solidFill>
                <a:latin typeface="+mn-lt"/>
              </a:rPr>
              <a:t> </a:t>
            </a:r>
            <a:r>
              <a:rPr lang="en-CA" altLang="de-DE" sz="2000" b="0" dirty="0" err="1">
                <a:solidFill>
                  <a:srgbClr val="004992"/>
                </a:solidFill>
                <a:latin typeface="+mn-lt"/>
              </a:rPr>
              <a:t>en</a:t>
            </a:r>
            <a:r>
              <a:rPr lang="en-CA" altLang="de-DE" sz="2000" b="0" dirty="0">
                <a:solidFill>
                  <a:srgbClr val="004992"/>
                </a:solidFill>
                <a:latin typeface="+mn-lt"/>
              </a:rPr>
              <a:t> </a:t>
            </a:r>
            <a:r>
              <a:rPr lang="en-CA" altLang="de-DE" sz="2000" b="0" dirty="0" err="1">
                <a:solidFill>
                  <a:srgbClr val="004992"/>
                </a:solidFill>
                <a:latin typeface="+mn-lt"/>
              </a:rPr>
              <a:t>katt</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försöker</a:t>
            </a:r>
            <a:r>
              <a:rPr lang="en-CA" altLang="de-DE" sz="2000" b="0" dirty="0">
                <a:solidFill>
                  <a:srgbClr val="333333"/>
                </a:solidFill>
                <a:latin typeface="+mn-lt"/>
              </a:rPr>
              <a:t> </a:t>
            </a:r>
            <a:r>
              <a:rPr lang="en-CA" altLang="de-DE" sz="2000" b="0" dirty="0" err="1">
                <a:solidFill>
                  <a:srgbClr val="333333"/>
                </a:solidFill>
                <a:latin typeface="+mn-lt"/>
              </a:rPr>
              <a:t>rädda</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flyta</a:t>
            </a:r>
            <a:r>
              <a:rPr lang="en-CA" altLang="de-DE" sz="2000" b="0" dirty="0">
                <a:solidFill>
                  <a:srgbClr val="333333"/>
                </a:solidFill>
                <a:latin typeface="+mn-lt"/>
              </a:rPr>
              <a:t> </a:t>
            </a:r>
            <a:r>
              <a:rPr lang="en-CA" altLang="de-DE" sz="2000" b="0" dirty="0" err="1">
                <a:solidFill>
                  <a:srgbClr val="333333"/>
                </a:solidFill>
                <a:latin typeface="+mn-lt"/>
              </a:rPr>
              <a:t>iväg</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ekan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Flickan</a:t>
            </a:r>
            <a:r>
              <a:rPr lang="en-CA" altLang="de-DE" sz="2000" b="0" dirty="0">
                <a:solidFill>
                  <a:srgbClr val="333333"/>
                </a:solidFill>
                <a:latin typeface="+mn-lt"/>
              </a:rPr>
              <a:t> </a:t>
            </a:r>
            <a:r>
              <a:rPr lang="en-CA" altLang="de-DE" sz="2000" b="0" dirty="0" err="1">
                <a:solidFill>
                  <a:srgbClr val="333333"/>
                </a:solidFill>
                <a:latin typeface="+mn-lt"/>
              </a:rPr>
              <a:t>hoppade</a:t>
            </a:r>
            <a:r>
              <a:rPr lang="en-CA" altLang="de-DE" sz="2000" b="0" dirty="0">
                <a:solidFill>
                  <a:srgbClr val="333333"/>
                </a:solidFill>
                <a:latin typeface="+mn-lt"/>
              </a:rPr>
              <a:t>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vattnet</a:t>
            </a:r>
            <a:r>
              <a:rPr lang="en-CA" altLang="de-DE" sz="2000" b="0" dirty="0">
                <a:solidFill>
                  <a:srgbClr val="333333"/>
                </a:solidFill>
                <a:latin typeface="+mn-lt"/>
              </a:rPr>
              <a:t> </a:t>
            </a:r>
            <a:r>
              <a:rPr lang="en-CA" altLang="de-DE" sz="2000" b="0" dirty="0" err="1">
                <a:solidFill>
                  <a:srgbClr val="333333"/>
                </a:solidFill>
                <a:latin typeface="+mn-lt"/>
              </a:rPr>
              <a:t>för</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fly </a:t>
            </a:r>
            <a:r>
              <a:rPr lang="en-CA" altLang="de-DE" sz="2000" b="0" dirty="0" err="1">
                <a:solidFill>
                  <a:srgbClr val="333333"/>
                </a:solidFill>
                <a:latin typeface="+mn-lt"/>
              </a:rPr>
              <a:t>undan</a:t>
            </a:r>
            <a:r>
              <a:rPr lang="en-CA" altLang="de-DE" sz="2000" b="0" dirty="0">
                <a:solidFill>
                  <a:srgbClr val="333333"/>
                </a:solidFill>
                <a:latin typeface="+mn-lt"/>
              </a:rPr>
              <a:t> </a:t>
            </a:r>
            <a:r>
              <a:rPr lang="en-CA" altLang="de-DE" sz="2000" b="0" dirty="0" err="1">
                <a:solidFill>
                  <a:srgbClr val="333333"/>
                </a:solidFill>
                <a:latin typeface="+mn-lt"/>
              </a:rPr>
              <a:t>hundarna</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56</a:t>
            </a:fld>
            <a:endParaRPr lang="de-DE" altLang="de-DE">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räddade</a:t>
            </a:r>
            <a:r>
              <a:rPr lang="en-CA" altLang="de-DE" sz="2000" b="0" dirty="0">
                <a:solidFill>
                  <a:srgbClr val="333333"/>
                </a:solidFill>
                <a:latin typeface="+mn-lt"/>
              </a:rPr>
              <a:t> </a:t>
            </a: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bli</a:t>
            </a:r>
            <a:r>
              <a:rPr lang="en-CA" altLang="de-DE" sz="2000" b="0" dirty="0">
                <a:solidFill>
                  <a:srgbClr val="333333"/>
                </a:solidFill>
                <a:latin typeface="+mn-lt"/>
              </a:rPr>
              <a:t> </a:t>
            </a:r>
            <a:r>
              <a:rPr lang="en-CA" altLang="de-DE" sz="2000" b="0" dirty="0" err="1">
                <a:solidFill>
                  <a:srgbClr val="333333"/>
                </a:solidFill>
                <a:latin typeface="+mn-lt"/>
              </a:rPr>
              <a:t>rånad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hjälper</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berusad</a:t>
            </a:r>
            <a:r>
              <a:rPr lang="en-CA" altLang="de-DE" sz="2000" b="0" dirty="0">
                <a:solidFill>
                  <a:srgbClr val="333333"/>
                </a:solidFill>
                <a:latin typeface="+mn-lt"/>
              </a:rPr>
              <a:t> man.</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råkade</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till </a:t>
            </a:r>
            <a:r>
              <a:rPr lang="en-CA" altLang="de-DE" sz="2000" b="0" dirty="0" err="1">
                <a:solidFill>
                  <a:srgbClr val="333333"/>
                </a:solidFill>
                <a:latin typeface="+mn-lt"/>
              </a:rPr>
              <a:t>mannen</a:t>
            </a:r>
            <a:r>
              <a:rPr lang="en-CA" altLang="de-DE" sz="2000" b="0" dirty="0">
                <a:solidFill>
                  <a:srgbClr val="333333"/>
                </a:solidFill>
                <a:latin typeface="+mn-lt"/>
              </a:rPr>
              <a:t> med </a:t>
            </a:r>
            <a:r>
              <a:rPr lang="en-CA" altLang="de-DE" sz="2000" b="0" dirty="0" err="1">
                <a:solidFill>
                  <a:srgbClr val="333333"/>
                </a:solidFill>
                <a:latin typeface="+mn-lt"/>
              </a:rPr>
              <a:t>ett</a:t>
            </a:r>
            <a:r>
              <a:rPr lang="en-CA" altLang="de-DE" sz="2000" b="0" dirty="0">
                <a:solidFill>
                  <a:srgbClr val="333333"/>
                </a:solidFill>
                <a:latin typeface="+mn-lt"/>
              </a:rPr>
              <a: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Två</a:t>
            </a:r>
            <a:r>
              <a:rPr lang="en-CA" altLang="de-DE" sz="2000" b="0" dirty="0">
                <a:solidFill>
                  <a:srgbClr val="333333"/>
                </a:solidFill>
                <a:latin typeface="+mn-lt"/>
              </a:rPr>
              <a:t> </a:t>
            </a:r>
            <a:r>
              <a:rPr lang="en-CA" altLang="de-DE" sz="2000" b="0" dirty="0" err="1">
                <a:solidFill>
                  <a:srgbClr val="333333"/>
                </a:solidFill>
                <a:latin typeface="+mn-lt"/>
              </a:rPr>
              <a:t>gamla</a:t>
            </a:r>
            <a:r>
              <a:rPr lang="en-CA" altLang="de-DE" sz="2000" b="0" dirty="0">
                <a:solidFill>
                  <a:srgbClr val="333333"/>
                </a:solidFill>
                <a:latin typeface="+mn-lt"/>
              </a:rPr>
              <a:t> </a:t>
            </a:r>
            <a:r>
              <a:rPr lang="en-CA" altLang="de-DE" sz="2000" b="0" dirty="0" err="1">
                <a:solidFill>
                  <a:srgbClr val="333333"/>
                </a:solidFill>
                <a:latin typeface="+mn-lt"/>
              </a:rPr>
              <a:t>vänner</a:t>
            </a:r>
            <a:r>
              <a:rPr lang="en-CA" altLang="de-DE" sz="2000" b="0" dirty="0">
                <a:solidFill>
                  <a:srgbClr val="333333"/>
                </a:solidFill>
                <a:latin typeface="+mn-lt"/>
              </a:rPr>
              <a:t> </a:t>
            </a:r>
            <a:r>
              <a:rPr lang="en-CA" altLang="de-DE" sz="2000" b="0" dirty="0" err="1">
                <a:solidFill>
                  <a:srgbClr val="333333"/>
                </a:solidFill>
                <a:latin typeface="+mn-lt"/>
              </a:rPr>
              <a:t>möts</a:t>
            </a:r>
            <a:r>
              <a:rPr lang="en-CA" altLang="de-DE" sz="2000" b="0" dirty="0">
                <a:solidFill>
                  <a:srgbClr val="333333"/>
                </a:solidFill>
                <a:latin typeface="+mn-lt"/>
              </a:rPr>
              <a:t>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gatan</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57</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räddade</a:t>
            </a:r>
            <a:r>
              <a:rPr lang="en-CA" altLang="de-DE" sz="2000" b="0" dirty="0">
                <a:solidFill>
                  <a:srgbClr val="333333"/>
                </a:solidFill>
                <a:latin typeface="+mn-lt"/>
              </a:rPr>
              <a:t> </a:t>
            </a: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bli</a:t>
            </a:r>
            <a:r>
              <a:rPr lang="en-CA" altLang="de-DE" sz="2000" b="0" dirty="0">
                <a:solidFill>
                  <a:srgbClr val="333333"/>
                </a:solidFill>
                <a:latin typeface="+mn-lt"/>
              </a:rPr>
              <a:t> </a:t>
            </a:r>
            <a:r>
              <a:rPr lang="en-CA" altLang="de-DE" sz="2000" b="0" dirty="0" err="1">
                <a:solidFill>
                  <a:srgbClr val="333333"/>
                </a:solidFill>
                <a:latin typeface="+mn-lt"/>
              </a:rPr>
              <a:t>rånad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hjälper</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berusad</a:t>
            </a:r>
            <a:r>
              <a:rPr lang="en-CA" altLang="de-DE" sz="2000" b="0" dirty="0">
                <a:solidFill>
                  <a:srgbClr val="333333"/>
                </a:solidFill>
                <a:latin typeface="+mn-lt"/>
              </a:rPr>
              <a:t> man.</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råkade</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till </a:t>
            </a:r>
            <a:r>
              <a:rPr lang="en-CA" altLang="de-DE" sz="2000" b="0" dirty="0" err="1">
                <a:solidFill>
                  <a:srgbClr val="333333"/>
                </a:solidFill>
                <a:latin typeface="+mn-lt"/>
              </a:rPr>
              <a:t>mannen</a:t>
            </a:r>
            <a:r>
              <a:rPr lang="en-CA" altLang="de-DE" sz="2000" b="0" dirty="0">
                <a:solidFill>
                  <a:srgbClr val="333333"/>
                </a:solidFill>
                <a:latin typeface="+mn-lt"/>
              </a:rPr>
              <a:t> med </a:t>
            </a:r>
            <a:r>
              <a:rPr lang="en-CA" altLang="de-DE" sz="2000" b="0" dirty="0" err="1">
                <a:solidFill>
                  <a:srgbClr val="333333"/>
                </a:solidFill>
                <a:latin typeface="+mn-lt"/>
              </a:rPr>
              <a:t>ett</a:t>
            </a:r>
            <a:r>
              <a:rPr lang="en-CA" altLang="de-DE" sz="2000" b="0" dirty="0">
                <a:solidFill>
                  <a:srgbClr val="333333"/>
                </a:solidFill>
                <a:latin typeface="+mn-lt"/>
              </a:rPr>
              <a: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Två</a:t>
            </a:r>
            <a:r>
              <a:rPr lang="en-CA" altLang="de-DE" sz="2000" b="0" dirty="0">
                <a:solidFill>
                  <a:srgbClr val="333333"/>
                </a:solidFill>
                <a:latin typeface="+mn-lt"/>
              </a:rPr>
              <a:t> </a:t>
            </a:r>
            <a:r>
              <a:rPr lang="en-CA" altLang="de-DE" sz="2000" b="0" dirty="0" err="1">
                <a:solidFill>
                  <a:srgbClr val="333333"/>
                </a:solidFill>
                <a:latin typeface="+mn-lt"/>
              </a:rPr>
              <a:t>gamla</a:t>
            </a:r>
            <a:r>
              <a:rPr lang="en-CA" altLang="de-DE" sz="2000" b="0" dirty="0">
                <a:solidFill>
                  <a:srgbClr val="333333"/>
                </a:solidFill>
                <a:latin typeface="+mn-lt"/>
              </a:rPr>
              <a:t> </a:t>
            </a:r>
            <a:r>
              <a:rPr lang="en-CA" altLang="de-DE" sz="2000" b="0" dirty="0" err="1">
                <a:solidFill>
                  <a:srgbClr val="333333"/>
                </a:solidFill>
                <a:latin typeface="+mn-lt"/>
              </a:rPr>
              <a:t>vänner</a:t>
            </a:r>
            <a:r>
              <a:rPr lang="en-CA" altLang="de-DE" sz="2000" b="0" dirty="0">
                <a:solidFill>
                  <a:srgbClr val="333333"/>
                </a:solidFill>
                <a:latin typeface="+mn-lt"/>
              </a:rPr>
              <a:t> </a:t>
            </a:r>
            <a:r>
              <a:rPr lang="en-CA" altLang="de-DE" sz="2000" b="0" dirty="0" err="1">
                <a:solidFill>
                  <a:srgbClr val="333333"/>
                </a:solidFill>
                <a:latin typeface="+mn-lt"/>
              </a:rPr>
              <a:t>möts</a:t>
            </a:r>
            <a:r>
              <a:rPr lang="en-CA" altLang="de-DE" sz="2000" b="0" dirty="0">
                <a:solidFill>
                  <a:srgbClr val="333333"/>
                </a:solidFill>
                <a:latin typeface="+mn-lt"/>
              </a:rPr>
              <a:t>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gatan</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58</a:t>
            </a:fld>
            <a:endParaRPr lang="de-DE" altLang="de-DE">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räddade</a:t>
            </a:r>
            <a:r>
              <a:rPr lang="en-CA" altLang="de-DE" sz="2000" b="0" dirty="0">
                <a:solidFill>
                  <a:srgbClr val="333333"/>
                </a:solidFill>
                <a:latin typeface="+mn-lt"/>
              </a:rPr>
              <a:t> </a:t>
            </a: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bli</a:t>
            </a:r>
            <a:r>
              <a:rPr lang="en-CA" altLang="de-DE" sz="2000" b="0" dirty="0">
                <a:solidFill>
                  <a:srgbClr val="333333"/>
                </a:solidFill>
                <a:latin typeface="+mn-lt"/>
              </a:rPr>
              <a:t> </a:t>
            </a:r>
            <a:r>
              <a:rPr lang="en-CA" altLang="de-DE" sz="2000" b="0" dirty="0" err="1">
                <a:solidFill>
                  <a:srgbClr val="333333"/>
                </a:solidFill>
                <a:latin typeface="+mn-lt"/>
              </a:rPr>
              <a:t>rånad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hjälper</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berusad</a:t>
            </a:r>
            <a:r>
              <a:rPr lang="en-CA" altLang="de-DE" sz="2000" b="0" dirty="0">
                <a:solidFill>
                  <a:srgbClr val="333333"/>
                </a:solidFill>
                <a:latin typeface="+mn-lt"/>
              </a:rPr>
              <a:t> man.</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råkade</a:t>
            </a:r>
            <a:r>
              <a:rPr lang="en-CA" altLang="de-DE" sz="2000" b="0" dirty="0">
                <a:solidFill>
                  <a:srgbClr val="333333"/>
                </a:solidFill>
                <a:latin typeface="+mn-lt"/>
              </a:rPr>
              <a:t> </a:t>
            </a:r>
            <a:r>
              <a:rPr lang="en-CA" altLang="de-DE" sz="2000" b="0" dirty="0" err="1">
                <a:solidFill>
                  <a:srgbClr val="333333"/>
                </a:solidFill>
                <a:latin typeface="+mn-lt"/>
              </a:rPr>
              <a:t>slå</a:t>
            </a:r>
            <a:r>
              <a:rPr lang="en-CA" altLang="de-DE" sz="2000" b="0" dirty="0">
                <a:solidFill>
                  <a:srgbClr val="333333"/>
                </a:solidFill>
                <a:latin typeface="+mn-lt"/>
              </a:rPr>
              <a:t> till </a:t>
            </a:r>
            <a:r>
              <a:rPr lang="en-CA" altLang="de-DE" sz="2000" b="0" dirty="0" err="1">
                <a:solidFill>
                  <a:srgbClr val="333333"/>
                </a:solidFill>
                <a:latin typeface="+mn-lt"/>
              </a:rPr>
              <a:t>mannen</a:t>
            </a:r>
            <a:r>
              <a:rPr lang="en-CA" altLang="de-DE" sz="2000" b="0" dirty="0">
                <a:solidFill>
                  <a:srgbClr val="333333"/>
                </a:solidFill>
                <a:latin typeface="+mn-lt"/>
              </a:rPr>
              <a:t> med </a:t>
            </a:r>
            <a:r>
              <a:rPr lang="en-CA" altLang="de-DE" sz="2000" b="0" dirty="0" err="1">
                <a:solidFill>
                  <a:srgbClr val="333333"/>
                </a:solidFill>
                <a:latin typeface="+mn-lt"/>
              </a:rPr>
              <a:t>ett</a:t>
            </a:r>
            <a:r>
              <a:rPr lang="en-CA" altLang="de-DE" sz="2000" b="0" dirty="0">
                <a:solidFill>
                  <a:srgbClr val="333333"/>
                </a:solidFill>
                <a:latin typeface="+mn-lt"/>
              </a:rPr>
              <a: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Två</a:t>
            </a:r>
            <a:r>
              <a:rPr lang="en-CA" altLang="de-DE" sz="2000" b="0" dirty="0">
                <a:solidFill>
                  <a:srgbClr val="333333"/>
                </a:solidFill>
                <a:latin typeface="+mn-lt"/>
              </a:rPr>
              <a:t> </a:t>
            </a:r>
            <a:r>
              <a:rPr lang="en-CA" altLang="de-DE" sz="2000" b="0" dirty="0" err="1">
                <a:solidFill>
                  <a:srgbClr val="333333"/>
                </a:solidFill>
                <a:latin typeface="+mn-lt"/>
              </a:rPr>
              <a:t>gamla</a:t>
            </a:r>
            <a:r>
              <a:rPr lang="en-CA" altLang="de-DE" sz="2000" b="0" dirty="0">
                <a:solidFill>
                  <a:srgbClr val="333333"/>
                </a:solidFill>
                <a:latin typeface="+mn-lt"/>
              </a:rPr>
              <a:t> </a:t>
            </a:r>
            <a:r>
              <a:rPr lang="en-CA" altLang="de-DE" sz="2000" b="0" dirty="0" err="1">
                <a:solidFill>
                  <a:srgbClr val="333333"/>
                </a:solidFill>
                <a:latin typeface="+mn-lt"/>
              </a:rPr>
              <a:t>vänner</a:t>
            </a:r>
            <a:r>
              <a:rPr lang="en-CA" altLang="de-DE" sz="2000" b="0" dirty="0">
                <a:solidFill>
                  <a:srgbClr val="333333"/>
                </a:solidFill>
                <a:latin typeface="+mn-lt"/>
              </a:rPr>
              <a:t> </a:t>
            </a:r>
            <a:r>
              <a:rPr lang="en-CA" altLang="de-DE" sz="2000" b="0" dirty="0" err="1">
                <a:solidFill>
                  <a:srgbClr val="333333"/>
                </a:solidFill>
                <a:latin typeface="+mn-lt"/>
              </a:rPr>
              <a:t>möts</a:t>
            </a:r>
            <a:r>
              <a:rPr lang="en-CA" altLang="de-DE" sz="2000" b="0" dirty="0">
                <a:solidFill>
                  <a:srgbClr val="333333"/>
                </a:solidFill>
                <a:latin typeface="+mn-lt"/>
              </a:rPr>
              <a:t>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gatan</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59</a:t>
            </a:fld>
            <a:endParaRPr lang="de-DE" altLang="de-DE">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räddade</a:t>
            </a:r>
            <a:r>
              <a:rPr lang="en-CA" altLang="de-DE" sz="2000" b="0" dirty="0">
                <a:solidFill>
                  <a:srgbClr val="333333"/>
                </a:solidFill>
                <a:latin typeface="+mn-lt"/>
              </a:rPr>
              <a:t> </a:t>
            </a:r>
            <a:r>
              <a:rPr lang="en-CA" altLang="de-DE" sz="2000" b="0" dirty="0" err="1">
                <a:solidFill>
                  <a:srgbClr val="333333"/>
                </a:solidFill>
                <a:latin typeface="+mn-lt"/>
              </a:rPr>
              <a:t>mannen</a:t>
            </a:r>
            <a:r>
              <a:rPr lang="en-CA" altLang="de-DE" sz="2000" b="0" dirty="0">
                <a:solidFill>
                  <a:srgbClr val="333333"/>
                </a:solidFill>
                <a:latin typeface="+mn-lt"/>
              </a:rPr>
              <a:t> </a:t>
            </a:r>
            <a:r>
              <a:rPr lang="en-CA" altLang="de-DE" sz="2000" b="0" dirty="0" err="1">
                <a:solidFill>
                  <a:srgbClr val="333333"/>
                </a:solidFill>
                <a:latin typeface="+mn-lt"/>
              </a:rPr>
              <a:t>från</a:t>
            </a:r>
            <a:r>
              <a:rPr lang="en-CA" altLang="de-DE" sz="2000" b="0" dirty="0">
                <a:solidFill>
                  <a:srgbClr val="333333"/>
                </a:solidFill>
                <a:latin typeface="+mn-lt"/>
              </a:rPr>
              <a:t> </a:t>
            </a:r>
            <a:r>
              <a:rPr lang="en-CA" altLang="de-DE" sz="2000" b="0" dirty="0" err="1">
                <a:solidFill>
                  <a:srgbClr val="333333"/>
                </a:solidFill>
                <a:latin typeface="+mn-lt"/>
              </a:rPr>
              <a:t>att</a:t>
            </a:r>
            <a:r>
              <a:rPr lang="en-CA" altLang="de-DE" sz="2000" b="0" dirty="0">
                <a:solidFill>
                  <a:srgbClr val="333333"/>
                </a:solidFill>
                <a:latin typeface="+mn-lt"/>
              </a:rPr>
              <a:t> </a:t>
            </a:r>
            <a:r>
              <a:rPr lang="en-CA" altLang="de-DE" sz="2000" b="0" dirty="0" err="1">
                <a:solidFill>
                  <a:srgbClr val="333333"/>
                </a:solidFill>
                <a:latin typeface="+mn-lt"/>
              </a:rPr>
              <a:t>bli</a:t>
            </a:r>
            <a:r>
              <a:rPr lang="en-CA" altLang="de-DE" sz="2000" b="0" dirty="0">
                <a:solidFill>
                  <a:srgbClr val="333333"/>
                </a:solidFill>
                <a:latin typeface="+mn-lt"/>
              </a:rPr>
              <a:t> </a:t>
            </a:r>
            <a:r>
              <a:rPr lang="en-CA" altLang="de-DE" sz="2000" b="0" dirty="0" err="1">
                <a:solidFill>
                  <a:srgbClr val="333333"/>
                </a:solidFill>
                <a:latin typeface="+mn-lt"/>
              </a:rPr>
              <a:t>rånad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Pojken</a:t>
            </a:r>
            <a:r>
              <a:rPr lang="en-CA" altLang="de-DE" sz="2000" b="0" dirty="0">
                <a:solidFill>
                  <a:srgbClr val="333333"/>
                </a:solidFill>
                <a:latin typeface="+mn-lt"/>
              </a:rPr>
              <a:t> </a:t>
            </a:r>
            <a:r>
              <a:rPr lang="en-CA" altLang="de-DE" sz="2000" b="0" dirty="0" err="1">
                <a:solidFill>
                  <a:srgbClr val="333333"/>
                </a:solidFill>
                <a:latin typeface="+mn-lt"/>
              </a:rPr>
              <a:t>hjälper</a:t>
            </a:r>
            <a:r>
              <a:rPr lang="en-CA" altLang="de-DE" sz="2000" b="0" dirty="0">
                <a:solidFill>
                  <a:srgbClr val="333333"/>
                </a:solidFill>
                <a:latin typeface="+mn-lt"/>
              </a:rPr>
              <a:t> </a:t>
            </a:r>
            <a:r>
              <a:rPr lang="en-CA" altLang="de-DE" sz="2000" b="0" dirty="0" err="1">
                <a:solidFill>
                  <a:srgbClr val="333333"/>
                </a:solidFill>
                <a:latin typeface="+mn-lt"/>
              </a:rPr>
              <a:t>en</a:t>
            </a:r>
            <a:r>
              <a:rPr lang="en-CA" altLang="de-DE" sz="2000" b="0" dirty="0">
                <a:solidFill>
                  <a:srgbClr val="333333"/>
                </a:solidFill>
                <a:latin typeface="+mn-lt"/>
              </a:rPr>
              <a:t> </a:t>
            </a:r>
            <a:r>
              <a:rPr lang="en-CA" altLang="de-DE" sz="2000" b="0" dirty="0" err="1">
                <a:solidFill>
                  <a:srgbClr val="333333"/>
                </a:solidFill>
                <a:latin typeface="+mn-lt"/>
              </a:rPr>
              <a:t>berusad</a:t>
            </a:r>
            <a:r>
              <a:rPr lang="en-CA" altLang="de-DE" sz="2000" b="0" dirty="0">
                <a:solidFill>
                  <a:srgbClr val="333333"/>
                </a:solidFill>
                <a:latin typeface="+mn-lt"/>
              </a:rPr>
              <a:t> man.</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Pojken</a:t>
            </a:r>
            <a:r>
              <a:rPr lang="en-CA" altLang="de-DE" sz="2000" b="0" dirty="0">
                <a:solidFill>
                  <a:srgbClr val="004992"/>
                </a:solidFill>
                <a:latin typeface="+mn-lt"/>
              </a:rPr>
              <a:t> </a:t>
            </a:r>
            <a:r>
              <a:rPr lang="en-CA" altLang="de-DE" sz="2000" b="0" dirty="0" err="1">
                <a:solidFill>
                  <a:srgbClr val="004992"/>
                </a:solidFill>
                <a:latin typeface="+mn-lt"/>
              </a:rPr>
              <a:t>råkade</a:t>
            </a:r>
            <a:r>
              <a:rPr lang="en-CA" altLang="de-DE" sz="2000" b="0" dirty="0">
                <a:solidFill>
                  <a:srgbClr val="004992"/>
                </a:solidFill>
                <a:latin typeface="+mn-lt"/>
              </a:rPr>
              <a:t> </a:t>
            </a:r>
            <a:r>
              <a:rPr lang="en-CA" altLang="de-DE" sz="2000" b="0" dirty="0" err="1">
                <a:solidFill>
                  <a:srgbClr val="004992"/>
                </a:solidFill>
                <a:latin typeface="+mn-lt"/>
              </a:rPr>
              <a:t>slå</a:t>
            </a:r>
            <a:r>
              <a:rPr lang="en-CA" altLang="de-DE" sz="2000" b="0" dirty="0">
                <a:solidFill>
                  <a:srgbClr val="004992"/>
                </a:solidFill>
                <a:latin typeface="+mn-lt"/>
              </a:rPr>
              <a:t> till </a:t>
            </a:r>
            <a:r>
              <a:rPr lang="en-CA" altLang="de-DE" sz="2000" b="0" dirty="0" err="1">
                <a:solidFill>
                  <a:srgbClr val="004992"/>
                </a:solidFill>
                <a:latin typeface="+mn-lt"/>
              </a:rPr>
              <a:t>mannen</a:t>
            </a:r>
            <a:r>
              <a:rPr lang="en-CA" altLang="de-DE" sz="2000" b="0" dirty="0">
                <a:solidFill>
                  <a:srgbClr val="004992"/>
                </a:solidFill>
                <a:latin typeface="+mn-lt"/>
              </a:rPr>
              <a:t> med </a:t>
            </a:r>
            <a:r>
              <a:rPr lang="en-CA" altLang="de-DE" sz="2000" b="0" dirty="0" err="1">
                <a:solidFill>
                  <a:srgbClr val="004992"/>
                </a:solidFill>
                <a:latin typeface="+mn-lt"/>
              </a:rPr>
              <a:t>ett</a:t>
            </a:r>
            <a:r>
              <a:rPr lang="en-CA" altLang="de-DE" sz="2000" b="0" dirty="0">
                <a:solidFill>
                  <a:srgbClr val="004992"/>
                </a:solidFill>
                <a:latin typeface="+mn-lt"/>
              </a:rPr>
              <a:t> </a:t>
            </a:r>
            <a:r>
              <a:rPr lang="en-CA" altLang="de-DE" sz="2000" b="0" dirty="0" err="1">
                <a:solidFill>
                  <a:srgbClr val="004992"/>
                </a:solidFill>
                <a:latin typeface="+mn-lt"/>
              </a:rPr>
              <a:t>bord</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Två</a:t>
            </a:r>
            <a:r>
              <a:rPr lang="en-CA" altLang="de-DE" sz="2000" b="0" dirty="0">
                <a:solidFill>
                  <a:srgbClr val="333333"/>
                </a:solidFill>
                <a:latin typeface="+mn-lt"/>
              </a:rPr>
              <a:t> </a:t>
            </a:r>
            <a:r>
              <a:rPr lang="en-CA" altLang="de-DE" sz="2000" b="0" dirty="0" err="1">
                <a:solidFill>
                  <a:srgbClr val="333333"/>
                </a:solidFill>
                <a:latin typeface="+mn-lt"/>
              </a:rPr>
              <a:t>gamla</a:t>
            </a:r>
            <a:r>
              <a:rPr lang="en-CA" altLang="de-DE" sz="2000" b="0" dirty="0">
                <a:solidFill>
                  <a:srgbClr val="333333"/>
                </a:solidFill>
                <a:latin typeface="+mn-lt"/>
              </a:rPr>
              <a:t> </a:t>
            </a:r>
            <a:r>
              <a:rPr lang="en-CA" altLang="de-DE" sz="2000" b="0" dirty="0" err="1">
                <a:solidFill>
                  <a:srgbClr val="333333"/>
                </a:solidFill>
                <a:latin typeface="+mn-lt"/>
              </a:rPr>
              <a:t>vänner</a:t>
            </a:r>
            <a:r>
              <a:rPr lang="en-CA" altLang="de-DE" sz="2000" b="0" dirty="0">
                <a:solidFill>
                  <a:srgbClr val="333333"/>
                </a:solidFill>
                <a:latin typeface="+mn-lt"/>
              </a:rPr>
              <a:t> </a:t>
            </a:r>
            <a:r>
              <a:rPr lang="en-CA" altLang="de-DE" sz="2000" b="0" dirty="0" err="1">
                <a:solidFill>
                  <a:srgbClr val="333333"/>
                </a:solidFill>
                <a:latin typeface="+mn-lt"/>
              </a:rPr>
              <a:t>möts</a:t>
            </a:r>
            <a:r>
              <a:rPr lang="en-CA" altLang="de-DE" sz="2000" b="0" dirty="0">
                <a:solidFill>
                  <a:srgbClr val="333333"/>
                </a:solidFill>
                <a:latin typeface="+mn-lt"/>
              </a:rPr>
              <a:t> </a:t>
            </a:r>
            <a:r>
              <a:rPr lang="en-CA" altLang="de-DE" sz="2000" b="0" dirty="0" err="1">
                <a:solidFill>
                  <a:srgbClr val="333333"/>
                </a:solidFill>
                <a:latin typeface="+mn-lt"/>
              </a:rPr>
              <a:t>på</a:t>
            </a:r>
            <a:r>
              <a:rPr lang="en-CA" altLang="de-DE" sz="2000" b="0" dirty="0">
                <a:solidFill>
                  <a:srgbClr val="333333"/>
                </a:solidFill>
                <a:latin typeface="+mn-lt"/>
              </a:rPr>
              <a:t> </a:t>
            </a:r>
            <a:r>
              <a:rPr lang="en-CA" altLang="de-DE" sz="2000" b="0" dirty="0" err="1">
                <a:solidFill>
                  <a:srgbClr val="333333"/>
                </a:solidFill>
                <a:latin typeface="+mn-lt"/>
              </a:rPr>
              <a:t>gatan</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60</a:t>
            </a:fld>
            <a:endParaRPr lang="de-DE" altLang="de-DE">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troligt är varje alternativ?</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61</a:t>
            </a:fld>
            <a:endParaRPr lang="de-DE" altLang="de-DE">
              <a:latin typeface="+mn-lt"/>
            </a:endParaRPr>
          </a:p>
        </p:txBody>
      </p:sp>
      <p:sp>
        <p:nvSpPr>
          <p:cNvPr id="7886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err="1">
                <a:solidFill>
                  <a:srgbClr val="333333"/>
                </a:solidFill>
                <a:latin typeface="+mn-lt"/>
              </a:rPr>
              <a:t>hans</a:t>
            </a:r>
            <a:r>
              <a:rPr lang="en-US" altLang="de-DE" sz="2000" b="0">
                <a:solidFill>
                  <a:srgbClr val="333333"/>
                </a:solidFill>
                <a:latin typeface="+mn-lt"/>
              </a:rPr>
              <a:t> “dejt” </a:t>
            </a:r>
            <a:r>
              <a:rPr lang="en-US" altLang="de-DE" sz="2000" b="0" dirty="0" err="1">
                <a:solidFill>
                  <a:srgbClr val="333333"/>
                </a:solidFill>
                <a:latin typeface="+mn-lt"/>
              </a:rPr>
              <a:t>tittar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utomhusbio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sitter med sin </a:t>
            </a:r>
            <a:r>
              <a:rPr lang="en-US" altLang="de-DE" sz="2000" b="0" dirty="0" err="1">
                <a:solidFill>
                  <a:srgbClr val="333333"/>
                </a:solidFill>
                <a:latin typeface="+mn-lt"/>
              </a:rPr>
              <a:t>älskarinna</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hoppas</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bli</a:t>
            </a:r>
            <a:r>
              <a:rPr lang="en-US" altLang="de-DE" sz="2000" b="0" dirty="0">
                <a:solidFill>
                  <a:srgbClr val="333333"/>
                </a:solidFill>
                <a:latin typeface="+mn-lt"/>
              </a:rPr>
              <a:t> </a:t>
            </a:r>
            <a:r>
              <a:rPr lang="en-US" altLang="de-DE" sz="2000" b="0" dirty="0" err="1">
                <a:solidFill>
                  <a:srgbClr val="333333"/>
                </a:solidFill>
                <a:latin typeface="+mn-lt"/>
              </a:rPr>
              <a:t>sedd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fraktar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provdocka</a:t>
            </a:r>
            <a:r>
              <a:rPr lang="en-US" altLang="de-DE" sz="2000" b="0" dirty="0">
                <a:solidFill>
                  <a:srgbClr val="333333"/>
                </a:solidFill>
                <a:latin typeface="+mn-lt"/>
              </a:rPr>
              <a:t> till sin </a:t>
            </a:r>
            <a:r>
              <a:rPr lang="en-US" altLang="de-DE" sz="2000" b="0" dirty="0" err="1">
                <a:solidFill>
                  <a:srgbClr val="333333"/>
                </a:solidFill>
                <a:latin typeface="+mn-lt"/>
              </a:rPr>
              <a:t>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kvinnan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bil</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Har din bedömning ändrats med varje bild?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62</a:t>
            </a:fld>
            <a:endParaRPr lang="de-DE" altLang="de-DE">
              <a:latin typeface="+mn-lt"/>
            </a:endParaRPr>
          </a:p>
        </p:txBody>
      </p:sp>
      <p:sp>
        <p:nvSpPr>
          <p:cNvPr id="7988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err="1">
                <a:solidFill>
                  <a:srgbClr val="333333"/>
                </a:solidFill>
                <a:latin typeface="+mn-lt"/>
              </a:rPr>
              <a:t>hans</a:t>
            </a:r>
            <a:r>
              <a:rPr lang="en-US" altLang="de-DE" sz="2000" b="0">
                <a:solidFill>
                  <a:srgbClr val="333333"/>
                </a:solidFill>
                <a:latin typeface="+mn-lt"/>
              </a:rPr>
              <a:t> “dejt” </a:t>
            </a:r>
            <a:r>
              <a:rPr lang="en-US" altLang="de-DE" sz="2000" b="0" dirty="0" err="1">
                <a:solidFill>
                  <a:srgbClr val="333333"/>
                </a:solidFill>
                <a:latin typeface="+mn-lt"/>
              </a:rPr>
              <a:t>tittar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utomhusbio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sitter med sin </a:t>
            </a:r>
            <a:r>
              <a:rPr lang="en-US" altLang="de-DE" sz="2000" b="0" dirty="0" err="1">
                <a:solidFill>
                  <a:srgbClr val="333333"/>
                </a:solidFill>
                <a:latin typeface="+mn-lt"/>
              </a:rPr>
              <a:t>älskarinna</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hoppas</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bli</a:t>
            </a:r>
            <a:r>
              <a:rPr lang="en-US" altLang="de-DE" sz="2000" b="0" dirty="0">
                <a:solidFill>
                  <a:srgbClr val="333333"/>
                </a:solidFill>
                <a:latin typeface="+mn-lt"/>
              </a:rPr>
              <a:t> </a:t>
            </a:r>
            <a:r>
              <a:rPr lang="en-US" altLang="de-DE" sz="2000" b="0" dirty="0" err="1">
                <a:solidFill>
                  <a:srgbClr val="333333"/>
                </a:solidFill>
                <a:latin typeface="+mn-lt"/>
              </a:rPr>
              <a:t>sedd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fraktar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provdocka</a:t>
            </a:r>
            <a:r>
              <a:rPr lang="en-US" altLang="de-DE" sz="2000" b="0" dirty="0">
                <a:solidFill>
                  <a:srgbClr val="333333"/>
                </a:solidFill>
                <a:latin typeface="+mn-lt"/>
              </a:rPr>
              <a:t> till sin </a:t>
            </a:r>
            <a:r>
              <a:rPr lang="en-US" altLang="de-DE" sz="2000" b="0" dirty="0" err="1">
                <a:solidFill>
                  <a:srgbClr val="333333"/>
                </a:solidFill>
                <a:latin typeface="+mn-lt"/>
              </a:rPr>
              <a:t>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kvinnan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bil</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Skatta sannolikheten igen!</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63</a:t>
            </a:fld>
            <a:endParaRPr lang="de-DE" altLang="de-DE">
              <a:latin typeface="+mn-lt"/>
            </a:endParaRPr>
          </a:p>
        </p:txBody>
      </p:sp>
      <p:sp>
        <p:nvSpPr>
          <p:cNvPr id="8091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err="1">
                <a:solidFill>
                  <a:srgbClr val="333333"/>
                </a:solidFill>
                <a:latin typeface="+mn-lt"/>
              </a:rPr>
              <a:t>hans</a:t>
            </a:r>
            <a:r>
              <a:rPr lang="en-US" altLang="de-DE" sz="2000" b="0">
                <a:solidFill>
                  <a:srgbClr val="333333"/>
                </a:solidFill>
                <a:latin typeface="+mn-lt"/>
              </a:rPr>
              <a:t> “dejt” </a:t>
            </a:r>
            <a:r>
              <a:rPr lang="en-US" altLang="de-DE" sz="2000" b="0" dirty="0" err="1">
                <a:solidFill>
                  <a:srgbClr val="333333"/>
                </a:solidFill>
                <a:latin typeface="+mn-lt"/>
              </a:rPr>
              <a:t>tittar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utomhusbio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sitter med sin </a:t>
            </a:r>
            <a:r>
              <a:rPr lang="en-US" altLang="de-DE" sz="2000" b="0" dirty="0" err="1">
                <a:solidFill>
                  <a:srgbClr val="333333"/>
                </a:solidFill>
                <a:latin typeface="+mn-lt"/>
              </a:rPr>
              <a:t>älskarinna</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hoppas</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bli</a:t>
            </a:r>
            <a:r>
              <a:rPr lang="en-US" altLang="de-DE" sz="2000" b="0" dirty="0">
                <a:solidFill>
                  <a:srgbClr val="333333"/>
                </a:solidFill>
                <a:latin typeface="+mn-lt"/>
              </a:rPr>
              <a:t> </a:t>
            </a:r>
            <a:r>
              <a:rPr lang="en-US" altLang="de-DE" sz="2000" b="0" dirty="0" err="1">
                <a:solidFill>
                  <a:srgbClr val="333333"/>
                </a:solidFill>
                <a:latin typeface="+mn-lt"/>
              </a:rPr>
              <a:t>sedd</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fraktar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provdocka</a:t>
            </a:r>
            <a:r>
              <a:rPr lang="en-US" altLang="de-DE" sz="2000" b="0" dirty="0">
                <a:solidFill>
                  <a:srgbClr val="333333"/>
                </a:solidFill>
                <a:latin typeface="+mn-lt"/>
              </a:rPr>
              <a:t> till sin </a:t>
            </a:r>
            <a:r>
              <a:rPr lang="en-US" altLang="de-DE" sz="2000" b="0" dirty="0" err="1">
                <a:solidFill>
                  <a:srgbClr val="333333"/>
                </a:solidFill>
                <a:latin typeface="+mn-lt"/>
              </a:rPr>
              <a:t>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kvinnan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bil</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err="1">
                <a:solidFill>
                  <a:srgbClr val="333333"/>
                </a:solidFill>
                <a:latin typeface="+mn-lt"/>
              </a:rPr>
              <a:t>hans</a:t>
            </a:r>
            <a:r>
              <a:rPr lang="en-US" altLang="de-DE" sz="2000" b="0">
                <a:solidFill>
                  <a:srgbClr val="333333"/>
                </a:solidFill>
                <a:latin typeface="+mn-lt"/>
              </a:rPr>
              <a:t> “dejt” </a:t>
            </a:r>
            <a:r>
              <a:rPr lang="en-US" altLang="de-DE" sz="2000" b="0" dirty="0" err="1">
                <a:solidFill>
                  <a:srgbClr val="333333"/>
                </a:solidFill>
                <a:latin typeface="+mn-lt"/>
              </a:rPr>
              <a:t>tittar</a:t>
            </a:r>
            <a:r>
              <a:rPr lang="en-US" altLang="de-DE" sz="2000" b="0" dirty="0">
                <a:solidFill>
                  <a:srgbClr val="333333"/>
                </a:solidFill>
                <a:latin typeface="+mn-lt"/>
              </a:rPr>
              <a:t> </a:t>
            </a:r>
            <a:r>
              <a:rPr lang="en-US" altLang="de-DE" sz="2000" b="0" dirty="0" err="1">
                <a:solidFill>
                  <a:srgbClr val="333333"/>
                </a:solidFill>
                <a:latin typeface="+mn-lt"/>
              </a:rPr>
              <a:t>på</a:t>
            </a:r>
            <a:r>
              <a:rPr lang="en-US" altLang="de-DE" sz="2000" b="0" dirty="0">
                <a:solidFill>
                  <a:srgbClr val="333333"/>
                </a:solidFill>
                <a:latin typeface="+mn-lt"/>
              </a:rPr>
              <a:t> </a:t>
            </a:r>
            <a:r>
              <a:rPr lang="en-US" altLang="de-DE" sz="2000" b="0" dirty="0" err="1">
                <a:solidFill>
                  <a:srgbClr val="333333"/>
                </a:solidFill>
                <a:latin typeface="+mn-lt"/>
              </a:rPr>
              <a:t>utomhusbio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sitter med sin </a:t>
            </a:r>
            <a:r>
              <a:rPr lang="en-US" altLang="de-DE" sz="2000" b="0" dirty="0" err="1">
                <a:solidFill>
                  <a:srgbClr val="333333"/>
                </a:solidFill>
                <a:latin typeface="+mn-lt"/>
              </a:rPr>
              <a:t>älskarinna</a:t>
            </a:r>
            <a:r>
              <a:rPr lang="en-US" altLang="de-DE" sz="2000" b="0" dirty="0">
                <a:solidFill>
                  <a:srgbClr val="333333"/>
                </a:solidFill>
                <a:latin typeface="+mn-lt"/>
              </a:rPr>
              <a:t> </a:t>
            </a:r>
            <a:r>
              <a:rPr lang="en-US" altLang="de-DE" sz="2000" b="0" dirty="0" err="1">
                <a:solidFill>
                  <a:srgbClr val="333333"/>
                </a:solidFill>
                <a:latin typeface="+mn-lt"/>
              </a:rPr>
              <a:t>i</a:t>
            </a:r>
            <a:r>
              <a:rPr lang="en-US" altLang="de-DE" sz="2000" b="0" dirty="0">
                <a:solidFill>
                  <a:srgbClr val="333333"/>
                </a:solidFill>
                <a:latin typeface="+mn-lt"/>
              </a:rPr>
              <a:t> </a:t>
            </a:r>
            <a:r>
              <a:rPr lang="en-US" altLang="de-DE" sz="2000" b="0" dirty="0" err="1">
                <a:solidFill>
                  <a:srgbClr val="333333"/>
                </a:solidFill>
                <a:latin typeface="+mn-lt"/>
              </a:rPr>
              <a:t>bilen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hoppas</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bli</a:t>
            </a:r>
            <a:r>
              <a:rPr lang="en-US" altLang="de-DE" sz="2000" b="0" dirty="0">
                <a:solidFill>
                  <a:srgbClr val="333333"/>
                </a:solidFill>
                <a:latin typeface="+mn-lt"/>
              </a:rPr>
              <a:t> </a:t>
            </a:r>
            <a:r>
              <a:rPr lang="en-US" altLang="de-DE" sz="2000" b="0" dirty="0" err="1">
                <a:solidFill>
                  <a:srgbClr val="333333"/>
                </a:solidFill>
                <a:latin typeface="+mn-lt"/>
              </a:rPr>
              <a:t>sedd</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Mannen</a:t>
            </a:r>
            <a:r>
              <a:rPr lang="en-US" altLang="de-DE" sz="2000" b="0" dirty="0">
                <a:solidFill>
                  <a:srgbClr val="004992"/>
                </a:solidFill>
                <a:latin typeface="+mn-lt"/>
              </a:rPr>
              <a:t> </a:t>
            </a:r>
            <a:r>
              <a:rPr lang="en-US" altLang="de-DE" sz="2000" b="0" dirty="0" err="1">
                <a:solidFill>
                  <a:srgbClr val="004992"/>
                </a:solidFill>
                <a:latin typeface="+mn-lt"/>
              </a:rPr>
              <a:t>fraktar</a:t>
            </a:r>
            <a:r>
              <a:rPr lang="en-US" altLang="de-DE" sz="2000" b="0" dirty="0">
                <a:solidFill>
                  <a:srgbClr val="004992"/>
                </a:solidFill>
                <a:latin typeface="+mn-lt"/>
              </a:rPr>
              <a:t> </a:t>
            </a:r>
            <a:r>
              <a:rPr lang="en-US" altLang="de-DE" sz="2000" b="0" dirty="0" err="1">
                <a:solidFill>
                  <a:srgbClr val="004992"/>
                </a:solidFill>
                <a:latin typeface="+mn-lt"/>
              </a:rPr>
              <a:t>en</a:t>
            </a:r>
            <a:r>
              <a:rPr lang="en-US" altLang="de-DE" sz="2000" b="0" dirty="0">
                <a:solidFill>
                  <a:srgbClr val="004992"/>
                </a:solidFill>
                <a:latin typeface="+mn-lt"/>
              </a:rPr>
              <a:t> </a:t>
            </a:r>
            <a:r>
              <a:rPr lang="en-US" altLang="de-DE" sz="2000" b="0" dirty="0" err="1">
                <a:solidFill>
                  <a:srgbClr val="004992"/>
                </a:solidFill>
                <a:latin typeface="+mn-lt"/>
              </a:rPr>
              <a:t>provdocka</a:t>
            </a:r>
            <a:r>
              <a:rPr lang="en-US" altLang="de-DE" sz="2000" b="0" dirty="0">
                <a:solidFill>
                  <a:srgbClr val="004992"/>
                </a:solidFill>
                <a:latin typeface="+mn-lt"/>
              </a:rPr>
              <a:t> till sin </a:t>
            </a:r>
            <a:r>
              <a:rPr lang="en-US" altLang="de-DE" sz="2000" b="0" dirty="0" err="1">
                <a:solidFill>
                  <a:srgbClr val="004992"/>
                </a:solidFill>
                <a:latin typeface="+mn-lt"/>
              </a:rPr>
              <a:t>butik</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Mannen</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kvinnan</a:t>
            </a:r>
            <a:r>
              <a:rPr lang="en-US" altLang="de-DE" sz="2000" b="0" dirty="0">
                <a:solidFill>
                  <a:srgbClr val="333333"/>
                </a:solidFill>
                <a:latin typeface="+mn-lt"/>
              </a:rPr>
              <a:t> </a:t>
            </a:r>
            <a:r>
              <a:rPr lang="en-US" altLang="de-DE" sz="2000" b="0" dirty="0" err="1">
                <a:solidFill>
                  <a:srgbClr val="333333"/>
                </a:solidFill>
                <a:latin typeface="+mn-lt"/>
              </a:rPr>
              <a:t>stjäl</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a:t>
            </a:r>
            <a:r>
              <a:rPr lang="en-US" altLang="de-DE" sz="2000" b="0" dirty="0" err="1">
                <a:solidFill>
                  <a:srgbClr val="333333"/>
                </a:solidFill>
                <a:latin typeface="+mn-lt"/>
              </a:rPr>
              <a:t>bil</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64</a:t>
            </a:fld>
            <a:endParaRPr lang="de-DE" altLang="de-DE">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err="1">
                <a:solidFill>
                  <a:srgbClr val="333333"/>
                </a:solidFill>
              </a:rPr>
              <a:t>Ibland</a:t>
            </a:r>
            <a:r>
              <a:rPr lang="en-GB" altLang="de-DE" sz="2400" dirty="0">
                <a:solidFill>
                  <a:srgbClr val="333333"/>
                </a:solidFill>
              </a:rPr>
              <a:t> </a:t>
            </a:r>
            <a:r>
              <a:rPr lang="en-GB" altLang="de-DE" sz="2400" dirty="0" err="1">
                <a:solidFill>
                  <a:srgbClr val="333333"/>
                </a:solidFill>
              </a:rPr>
              <a:t>utvecklar</a:t>
            </a:r>
            <a:r>
              <a:rPr lang="en-GB" altLang="de-DE" sz="2400" dirty="0">
                <a:solidFill>
                  <a:srgbClr val="333333"/>
                </a:solidFill>
              </a:rPr>
              <a:t> sig </a:t>
            </a:r>
            <a:r>
              <a:rPr lang="en-GB" altLang="de-DE" sz="2400" dirty="0" err="1">
                <a:solidFill>
                  <a:srgbClr val="333333"/>
                </a:solidFill>
              </a:rPr>
              <a:t>händelser</a:t>
            </a:r>
            <a:r>
              <a:rPr lang="en-GB" altLang="de-DE" sz="2400" dirty="0">
                <a:solidFill>
                  <a:srgbClr val="333333"/>
                </a:solidFill>
              </a:rPr>
              <a:t> </a:t>
            </a:r>
            <a:r>
              <a:rPr lang="en-GB" altLang="de-DE" sz="2400" dirty="0" err="1">
                <a:solidFill>
                  <a:srgbClr val="333333"/>
                </a:solidFill>
              </a:rPr>
              <a:t>på</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helt</a:t>
            </a:r>
            <a:r>
              <a:rPr lang="en-GB" altLang="de-DE" sz="2400" dirty="0">
                <a:solidFill>
                  <a:srgbClr val="333333"/>
                </a:solidFill>
              </a:rPr>
              <a:t> </a:t>
            </a:r>
            <a:r>
              <a:rPr lang="en-GB" altLang="de-DE" sz="2400" dirty="0" err="1">
                <a:solidFill>
                  <a:srgbClr val="333333"/>
                </a:solidFill>
              </a:rPr>
              <a:t>annat</a:t>
            </a:r>
            <a:r>
              <a:rPr lang="en-GB" altLang="de-DE" sz="2400" dirty="0">
                <a:solidFill>
                  <a:srgbClr val="333333"/>
                </a:solidFill>
              </a:rPr>
              <a:t> </a:t>
            </a:r>
            <a:r>
              <a:rPr lang="en-GB" altLang="de-DE" sz="2400" dirty="0" err="1">
                <a:solidFill>
                  <a:srgbClr val="333333"/>
                </a:solidFill>
              </a:rPr>
              <a:t>sätt</a:t>
            </a:r>
            <a:r>
              <a:rPr lang="en-GB" altLang="de-DE" sz="2400" dirty="0">
                <a:solidFill>
                  <a:srgbClr val="333333"/>
                </a:solidFill>
              </a:rPr>
              <a:t> </a:t>
            </a:r>
            <a:r>
              <a:rPr lang="en-GB" altLang="de-DE" sz="2400" dirty="0" err="1">
                <a:solidFill>
                  <a:srgbClr val="333333"/>
                </a:solidFill>
              </a:rPr>
              <a:t>än</a:t>
            </a:r>
            <a:r>
              <a:rPr lang="en-GB" altLang="de-DE" sz="2400" dirty="0">
                <a:solidFill>
                  <a:srgbClr val="333333"/>
                </a:solidFill>
              </a:rPr>
              <a:t> </a:t>
            </a:r>
            <a:r>
              <a:rPr lang="en-GB" altLang="de-DE" sz="2400" dirty="0" err="1">
                <a:solidFill>
                  <a:srgbClr val="333333"/>
                </a:solidFill>
              </a:rPr>
              <a:t>förväntat</a:t>
            </a:r>
            <a:r>
              <a:rPr lang="en-AU" altLang="de-DE" sz="2400" dirty="0">
                <a:solidFill>
                  <a:srgbClr val="333333"/>
                </a:solidFill>
              </a:rPr>
              <a:t>: </a:t>
            </a:r>
            <a:r>
              <a:rPr lang="en-AU" altLang="de-DE" sz="2400" dirty="0" err="1">
                <a:solidFill>
                  <a:srgbClr val="333333"/>
                </a:solidFill>
              </a:rPr>
              <a:t>Snabba</a:t>
            </a:r>
            <a:r>
              <a:rPr lang="en-AU" altLang="de-DE" sz="2400" dirty="0">
                <a:solidFill>
                  <a:srgbClr val="333333"/>
                </a:solidFill>
              </a:rPr>
              <a:t> </a:t>
            </a:r>
            <a:r>
              <a:rPr lang="en-AU" altLang="de-DE" sz="2400" dirty="0" err="1">
                <a:solidFill>
                  <a:srgbClr val="333333"/>
                </a:solidFill>
              </a:rPr>
              <a:t>beslut</a:t>
            </a:r>
            <a:r>
              <a:rPr lang="en-AU" altLang="de-DE" sz="2400" dirty="0">
                <a:solidFill>
                  <a:srgbClr val="333333"/>
                </a:solidFill>
              </a:rPr>
              <a:t> </a:t>
            </a:r>
            <a:r>
              <a:rPr lang="en-AU" altLang="de-DE" sz="2400" dirty="0" err="1">
                <a:solidFill>
                  <a:srgbClr val="333333"/>
                </a:solidFill>
              </a:rPr>
              <a:t>leder</a:t>
            </a:r>
            <a:r>
              <a:rPr lang="en-AU" altLang="de-DE" sz="2400" dirty="0">
                <a:solidFill>
                  <a:srgbClr val="333333"/>
                </a:solidFill>
              </a:rPr>
              <a:t> </a:t>
            </a:r>
            <a:r>
              <a:rPr lang="en-AU" altLang="de-DE" sz="2400" dirty="0" err="1">
                <a:solidFill>
                  <a:srgbClr val="333333"/>
                </a:solidFill>
              </a:rPr>
              <a:t>ofta</a:t>
            </a:r>
            <a:r>
              <a:rPr lang="en-AU" altLang="de-DE" sz="2400" dirty="0">
                <a:solidFill>
                  <a:srgbClr val="333333"/>
                </a:solidFill>
              </a:rPr>
              <a:t> till </a:t>
            </a:r>
            <a:r>
              <a:rPr lang="en-AU" altLang="de-DE" sz="2400" dirty="0" err="1">
                <a:solidFill>
                  <a:srgbClr val="333333"/>
                </a:solidFill>
              </a:rPr>
              <a:t>felaktiga</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err="1">
                <a:solidFill>
                  <a:srgbClr val="333333"/>
                </a:solidFill>
              </a:rPr>
              <a:t>Ibland</a:t>
            </a:r>
            <a:r>
              <a:rPr lang="en-GB" altLang="de-DE" sz="2400" dirty="0">
                <a:solidFill>
                  <a:srgbClr val="333333"/>
                </a:solidFill>
              </a:rPr>
              <a:t> </a:t>
            </a:r>
            <a:r>
              <a:rPr lang="en-GB" altLang="de-DE" sz="2400" dirty="0" err="1">
                <a:solidFill>
                  <a:srgbClr val="333333"/>
                </a:solidFill>
              </a:rPr>
              <a:t>utvecklar</a:t>
            </a:r>
            <a:r>
              <a:rPr lang="en-GB" altLang="de-DE" sz="2400" dirty="0">
                <a:solidFill>
                  <a:srgbClr val="333333"/>
                </a:solidFill>
              </a:rPr>
              <a:t> sig </a:t>
            </a:r>
            <a:r>
              <a:rPr lang="en-GB" altLang="de-DE" sz="2400" dirty="0" err="1">
                <a:solidFill>
                  <a:srgbClr val="333333"/>
                </a:solidFill>
              </a:rPr>
              <a:t>händelser</a:t>
            </a:r>
            <a:r>
              <a:rPr lang="en-GB" altLang="de-DE" sz="2400" dirty="0">
                <a:solidFill>
                  <a:srgbClr val="333333"/>
                </a:solidFill>
              </a:rPr>
              <a:t> </a:t>
            </a:r>
            <a:r>
              <a:rPr lang="en-GB" altLang="de-DE" sz="2400" dirty="0" err="1">
                <a:solidFill>
                  <a:srgbClr val="333333"/>
                </a:solidFill>
              </a:rPr>
              <a:t>på</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helt</a:t>
            </a:r>
            <a:r>
              <a:rPr lang="en-GB" altLang="de-DE" sz="2400" dirty="0">
                <a:solidFill>
                  <a:srgbClr val="333333"/>
                </a:solidFill>
              </a:rPr>
              <a:t> </a:t>
            </a:r>
            <a:r>
              <a:rPr lang="en-GB" altLang="de-DE" sz="2400" dirty="0" err="1">
                <a:solidFill>
                  <a:srgbClr val="333333"/>
                </a:solidFill>
              </a:rPr>
              <a:t>annat</a:t>
            </a:r>
            <a:r>
              <a:rPr lang="en-GB" altLang="de-DE" sz="2400" dirty="0">
                <a:solidFill>
                  <a:srgbClr val="333333"/>
                </a:solidFill>
              </a:rPr>
              <a:t> </a:t>
            </a:r>
            <a:r>
              <a:rPr lang="en-GB" altLang="de-DE" sz="2400" dirty="0" err="1">
                <a:solidFill>
                  <a:srgbClr val="333333"/>
                </a:solidFill>
              </a:rPr>
              <a:t>sätt</a:t>
            </a:r>
            <a:r>
              <a:rPr lang="en-GB" altLang="de-DE" sz="2400" dirty="0">
                <a:solidFill>
                  <a:srgbClr val="333333"/>
                </a:solidFill>
              </a:rPr>
              <a:t> </a:t>
            </a:r>
            <a:r>
              <a:rPr lang="en-GB" altLang="de-DE" sz="2400" dirty="0" err="1">
                <a:solidFill>
                  <a:srgbClr val="333333"/>
                </a:solidFill>
              </a:rPr>
              <a:t>än</a:t>
            </a:r>
            <a:r>
              <a:rPr lang="en-GB" altLang="de-DE" sz="2400" dirty="0">
                <a:solidFill>
                  <a:srgbClr val="333333"/>
                </a:solidFill>
              </a:rPr>
              <a:t> </a:t>
            </a:r>
            <a:r>
              <a:rPr lang="en-GB" altLang="de-DE" sz="2400" dirty="0" err="1">
                <a:solidFill>
                  <a:srgbClr val="333333"/>
                </a:solidFill>
              </a:rPr>
              <a:t>förväntat</a:t>
            </a:r>
            <a:r>
              <a:rPr lang="en-AU" altLang="de-DE" sz="2400" dirty="0">
                <a:solidFill>
                  <a:srgbClr val="333333"/>
                </a:solidFill>
              </a:rPr>
              <a:t>: </a:t>
            </a:r>
            <a:r>
              <a:rPr lang="en-AU" altLang="de-DE" sz="2400" dirty="0" err="1">
                <a:solidFill>
                  <a:srgbClr val="333333"/>
                </a:solidFill>
              </a:rPr>
              <a:t>Snabba</a:t>
            </a:r>
            <a:r>
              <a:rPr lang="en-AU" altLang="de-DE" sz="2400" dirty="0">
                <a:solidFill>
                  <a:srgbClr val="333333"/>
                </a:solidFill>
              </a:rPr>
              <a:t> </a:t>
            </a:r>
            <a:r>
              <a:rPr lang="en-AU" altLang="de-DE" sz="2400" dirty="0" err="1">
                <a:solidFill>
                  <a:srgbClr val="333333"/>
                </a:solidFill>
              </a:rPr>
              <a:t>beslut</a:t>
            </a:r>
            <a:r>
              <a:rPr lang="en-AU" altLang="de-DE" sz="2400" dirty="0">
                <a:solidFill>
                  <a:srgbClr val="333333"/>
                </a:solidFill>
              </a:rPr>
              <a:t> </a:t>
            </a:r>
            <a:r>
              <a:rPr lang="en-AU" altLang="de-DE" sz="2400" dirty="0" err="1">
                <a:solidFill>
                  <a:srgbClr val="333333"/>
                </a:solidFill>
              </a:rPr>
              <a:t>leder</a:t>
            </a:r>
            <a:r>
              <a:rPr lang="en-AU" altLang="de-DE" sz="2400" dirty="0">
                <a:solidFill>
                  <a:srgbClr val="333333"/>
                </a:solidFill>
              </a:rPr>
              <a:t> </a:t>
            </a:r>
            <a:r>
              <a:rPr lang="en-AU" altLang="de-DE" sz="2400" dirty="0" err="1">
                <a:solidFill>
                  <a:srgbClr val="333333"/>
                </a:solidFill>
              </a:rPr>
              <a:t>ofta</a:t>
            </a:r>
            <a:r>
              <a:rPr lang="en-AU" altLang="de-DE" sz="2400" dirty="0">
                <a:solidFill>
                  <a:srgbClr val="333333"/>
                </a:solidFill>
              </a:rPr>
              <a:t> till </a:t>
            </a:r>
            <a:r>
              <a:rPr lang="en-AU" altLang="de-DE" sz="2400" dirty="0" err="1">
                <a:solidFill>
                  <a:srgbClr val="333333"/>
                </a:solidFill>
              </a:rPr>
              <a:t>felaktiga</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a:solidFill>
                  <a:srgbClr val="333333"/>
                </a:solidFill>
              </a:rPr>
              <a:t>Ta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hänsyn</a:t>
            </a:r>
            <a:r>
              <a:rPr lang="en-AU" altLang="de-DE" sz="2400" dirty="0">
                <a:solidFill>
                  <a:srgbClr val="333333"/>
                </a:solidFill>
              </a:rPr>
              <a:t> till </a:t>
            </a:r>
            <a:r>
              <a:rPr lang="en-AU" altLang="de-DE" sz="2400" dirty="0" err="1">
                <a:solidFill>
                  <a:srgbClr val="333333"/>
                </a:solidFill>
              </a:rPr>
              <a:t>olika</a:t>
            </a:r>
            <a:r>
              <a:rPr lang="en-AU" altLang="de-DE" sz="2400" dirty="0">
                <a:solidFill>
                  <a:srgbClr val="333333"/>
                </a:solidFill>
              </a:rPr>
              <a:t> </a:t>
            </a:r>
            <a:r>
              <a:rPr lang="en-AU" altLang="de-DE" sz="2400" dirty="0" err="1">
                <a:solidFill>
                  <a:srgbClr val="333333"/>
                </a:solidFill>
              </a:rPr>
              <a:t>förklaringar</a:t>
            </a:r>
            <a:r>
              <a:rPr lang="en-AU" altLang="de-DE" sz="2400" dirty="0">
                <a:solidFill>
                  <a:srgbClr val="333333"/>
                </a:solidFill>
              </a:rPr>
              <a:t>/</a:t>
            </a:r>
            <a:r>
              <a:rPr lang="en-AU" altLang="de-DE" sz="2400" dirty="0" err="1">
                <a:solidFill>
                  <a:srgbClr val="333333"/>
                </a:solidFill>
              </a:rPr>
              <a:t>hypoteser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anpassa</a:t>
            </a:r>
            <a:r>
              <a:rPr lang="en-AU" altLang="de-DE" sz="2400" dirty="0">
                <a:solidFill>
                  <a:srgbClr val="333333"/>
                </a:solidFill>
              </a:rPr>
              <a:t> </a:t>
            </a:r>
            <a:r>
              <a:rPr lang="en-AU" altLang="de-DE" sz="2400" dirty="0" err="1">
                <a:solidFill>
                  <a:srgbClr val="333333"/>
                </a:solidFill>
              </a:rPr>
              <a:t>dina</a:t>
            </a:r>
            <a:r>
              <a:rPr lang="en-AU" altLang="de-DE" sz="2400" dirty="0">
                <a:solidFill>
                  <a:srgbClr val="333333"/>
                </a:solidFill>
              </a:rPr>
              <a:t> </a:t>
            </a:r>
            <a:r>
              <a:rPr lang="en-AU" altLang="de-DE" sz="2400" dirty="0" err="1">
                <a:solidFill>
                  <a:srgbClr val="333333"/>
                </a:solidFill>
              </a:rPr>
              <a:t>övertygelser</a:t>
            </a:r>
            <a:r>
              <a:rPr lang="en-AU" altLang="de-DE" sz="2400" dirty="0">
                <a:solidFill>
                  <a:srgbClr val="333333"/>
                </a:solidFill>
              </a:rPr>
              <a:t> </a:t>
            </a:r>
            <a:r>
              <a:rPr lang="en-AU" altLang="de-DE" sz="2400" dirty="0" err="1">
                <a:solidFill>
                  <a:srgbClr val="333333"/>
                </a:solidFill>
              </a:rPr>
              <a:t>efter</a:t>
            </a:r>
            <a:r>
              <a:rPr lang="en-AU" altLang="de-DE" sz="2400" dirty="0">
                <a:solidFill>
                  <a:srgbClr val="333333"/>
                </a:solidFill>
              </a:rPr>
              <a:t> </a:t>
            </a:r>
            <a:r>
              <a:rPr lang="en-AU" altLang="de-DE" sz="2400" err="1">
                <a:solidFill>
                  <a:srgbClr val="333333"/>
                </a:solidFill>
              </a:rPr>
              <a:t>dem</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66</a:t>
            </a:fld>
            <a:endParaRPr lang="de-DE" altLang="de-DE">
              <a:latin typeface="+mn-lt"/>
            </a:endParaRPr>
          </a:p>
        </p:txBody>
      </p:sp>
    </p:spTree>
    <p:extLst>
      <p:ext uri="{BB962C8B-B14F-4D97-AF65-F5344CB8AC3E}">
        <p14:creationId xmlns:p14="http://schemas.microsoft.com/office/powerpoint/2010/main" val="14059437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err="1">
                <a:solidFill>
                  <a:srgbClr val="333333"/>
                </a:solidFill>
              </a:rPr>
              <a:t>Ibland</a:t>
            </a:r>
            <a:r>
              <a:rPr lang="en-GB" altLang="de-DE" sz="2400" dirty="0">
                <a:solidFill>
                  <a:srgbClr val="333333"/>
                </a:solidFill>
              </a:rPr>
              <a:t> </a:t>
            </a:r>
            <a:r>
              <a:rPr lang="en-GB" altLang="de-DE" sz="2400" dirty="0" err="1">
                <a:solidFill>
                  <a:srgbClr val="333333"/>
                </a:solidFill>
              </a:rPr>
              <a:t>utvecklar</a:t>
            </a:r>
            <a:r>
              <a:rPr lang="en-GB" altLang="de-DE" sz="2400" dirty="0">
                <a:solidFill>
                  <a:srgbClr val="333333"/>
                </a:solidFill>
              </a:rPr>
              <a:t> sig </a:t>
            </a:r>
            <a:r>
              <a:rPr lang="en-GB" altLang="de-DE" sz="2400" dirty="0" err="1">
                <a:solidFill>
                  <a:srgbClr val="333333"/>
                </a:solidFill>
              </a:rPr>
              <a:t>händelser</a:t>
            </a:r>
            <a:r>
              <a:rPr lang="en-GB" altLang="de-DE" sz="2400" dirty="0">
                <a:solidFill>
                  <a:srgbClr val="333333"/>
                </a:solidFill>
              </a:rPr>
              <a:t> </a:t>
            </a:r>
            <a:r>
              <a:rPr lang="en-GB" altLang="de-DE" sz="2400" dirty="0" err="1">
                <a:solidFill>
                  <a:srgbClr val="333333"/>
                </a:solidFill>
              </a:rPr>
              <a:t>på</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helt</a:t>
            </a:r>
            <a:r>
              <a:rPr lang="en-GB" altLang="de-DE" sz="2400" dirty="0">
                <a:solidFill>
                  <a:srgbClr val="333333"/>
                </a:solidFill>
              </a:rPr>
              <a:t> </a:t>
            </a:r>
            <a:r>
              <a:rPr lang="en-GB" altLang="de-DE" sz="2400" dirty="0" err="1">
                <a:solidFill>
                  <a:srgbClr val="333333"/>
                </a:solidFill>
              </a:rPr>
              <a:t>annat</a:t>
            </a:r>
            <a:r>
              <a:rPr lang="en-GB" altLang="de-DE" sz="2400" dirty="0">
                <a:solidFill>
                  <a:srgbClr val="333333"/>
                </a:solidFill>
              </a:rPr>
              <a:t> </a:t>
            </a:r>
            <a:r>
              <a:rPr lang="en-GB" altLang="de-DE" sz="2400" dirty="0" err="1">
                <a:solidFill>
                  <a:srgbClr val="333333"/>
                </a:solidFill>
              </a:rPr>
              <a:t>sätt</a:t>
            </a:r>
            <a:r>
              <a:rPr lang="en-GB" altLang="de-DE" sz="2400" dirty="0">
                <a:solidFill>
                  <a:srgbClr val="333333"/>
                </a:solidFill>
              </a:rPr>
              <a:t> </a:t>
            </a:r>
            <a:r>
              <a:rPr lang="en-GB" altLang="de-DE" sz="2400" dirty="0" err="1">
                <a:solidFill>
                  <a:srgbClr val="333333"/>
                </a:solidFill>
              </a:rPr>
              <a:t>än</a:t>
            </a:r>
            <a:r>
              <a:rPr lang="en-GB" altLang="de-DE" sz="2400" dirty="0">
                <a:solidFill>
                  <a:srgbClr val="333333"/>
                </a:solidFill>
              </a:rPr>
              <a:t> </a:t>
            </a:r>
            <a:r>
              <a:rPr lang="en-GB" altLang="de-DE" sz="2400" dirty="0" err="1">
                <a:solidFill>
                  <a:srgbClr val="333333"/>
                </a:solidFill>
              </a:rPr>
              <a:t>förväntat</a:t>
            </a:r>
            <a:r>
              <a:rPr lang="en-AU" altLang="de-DE" sz="2400" dirty="0">
                <a:solidFill>
                  <a:srgbClr val="333333"/>
                </a:solidFill>
              </a:rPr>
              <a:t>: </a:t>
            </a:r>
            <a:r>
              <a:rPr lang="en-AU" altLang="de-DE" sz="2400" dirty="0" err="1">
                <a:solidFill>
                  <a:srgbClr val="333333"/>
                </a:solidFill>
              </a:rPr>
              <a:t>Snabba</a:t>
            </a:r>
            <a:r>
              <a:rPr lang="en-AU" altLang="de-DE" sz="2400" dirty="0">
                <a:solidFill>
                  <a:srgbClr val="333333"/>
                </a:solidFill>
              </a:rPr>
              <a:t> </a:t>
            </a:r>
            <a:r>
              <a:rPr lang="en-AU" altLang="de-DE" sz="2400" dirty="0" err="1">
                <a:solidFill>
                  <a:srgbClr val="333333"/>
                </a:solidFill>
              </a:rPr>
              <a:t>beslut</a:t>
            </a:r>
            <a:r>
              <a:rPr lang="en-AU" altLang="de-DE" sz="2400" dirty="0">
                <a:solidFill>
                  <a:srgbClr val="333333"/>
                </a:solidFill>
              </a:rPr>
              <a:t> </a:t>
            </a:r>
            <a:r>
              <a:rPr lang="en-AU" altLang="de-DE" sz="2400" dirty="0" err="1">
                <a:solidFill>
                  <a:srgbClr val="333333"/>
                </a:solidFill>
              </a:rPr>
              <a:t>leder</a:t>
            </a:r>
            <a:r>
              <a:rPr lang="en-AU" altLang="de-DE" sz="2400" dirty="0">
                <a:solidFill>
                  <a:srgbClr val="333333"/>
                </a:solidFill>
              </a:rPr>
              <a:t> </a:t>
            </a:r>
            <a:r>
              <a:rPr lang="en-AU" altLang="de-DE" sz="2400" dirty="0" err="1">
                <a:solidFill>
                  <a:srgbClr val="333333"/>
                </a:solidFill>
              </a:rPr>
              <a:t>ofta</a:t>
            </a:r>
            <a:r>
              <a:rPr lang="en-AU" altLang="de-DE" sz="2400" dirty="0">
                <a:solidFill>
                  <a:srgbClr val="333333"/>
                </a:solidFill>
              </a:rPr>
              <a:t> till </a:t>
            </a:r>
            <a:r>
              <a:rPr lang="en-AU" altLang="de-DE" sz="2400" dirty="0" err="1">
                <a:solidFill>
                  <a:srgbClr val="333333"/>
                </a:solidFill>
              </a:rPr>
              <a:t>felaktiga</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a:solidFill>
                  <a:srgbClr val="333333"/>
                </a:solidFill>
              </a:rPr>
              <a:t>Ta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hänsyn</a:t>
            </a:r>
            <a:r>
              <a:rPr lang="en-AU" altLang="de-DE" sz="2400" dirty="0">
                <a:solidFill>
                  <a:srgbClr val="333333"/>
                </a:solidFill>
              </a:rPr>
              <a:t> till </a:t>
            </a:r>
            <a:r>
              <a:rPr lang="en-AU" altLang="de-DE" sz="2400" dirty="0" err="1">
                <a:solidFill>
                  <a:srgbClr val="333333"/>
                </a:solidFill>
              </a:rPr>
              <a:t>olika</a:t>
            </a:r>
            <a:r>
              <a:rPr lang="en-AU" altLang="de-DE" sz="2400" dirty="0">
                <a:solidFill>
                  <a:srgbClr val="333333"/>
                </a:solidFill>
              </a:rPr>
              <a:t> </a:t>
            </a:r>
            <a:r>
              <a:rPr lang="en-AU" altLang="de-DE" sz="2400" dirty="0" err="1">
                <a:solidFill>
                  <a:srgbClr val="333333"/>
                </a:solidFill>
              </a:rPr>
              <a:t>förklaringar</a:t>
            </a:r>
            <a:r>
              <a:rPr lang="en-AU" altLang="de-DE" sz="2400" dirty="0">
                <a:solidFill>
                  <a:srgbClr val="333333"/>
                </a:solidFill>
              </a:rPr>
              <a:t>/</a:t>
            </a:r>
            <a:r>
              <a:rPr lang="en-AU" altLang="de-DE" sz="2400" dirty="0" err="1">
                <a:solidFill>
                  <a:srgbClr val="333333"/>
                </a:solidFill>
              </a:rPr>
              <a:t>hypoteser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anpassa</a:t>
            </a:r>
            <a:r>
              <a:rPr lang="en-AU" altLang="de-DE" sz="2400" dirty="0">
                <a:solidFill>
                  <a:srgbClr val="333333"/>
                </a:solidFill>
              </a:rPr>
              <a:t> </a:t>
            </a:r>
            <a:r>
              <a:rPr lang="en-AU" altLang="de-DE" sz="2400" dirty="0" err="1">
                <a:solidFill>
                  <a:srgbClr val="333333"/>
                </a:solidFill>
              </a:rPr>
              <a:t>dina</a:t>
            </a:r>
            <a:r>
              <a:rPr lang="en-AU" altLang="de-DE" sz="2400" dirty="0">
                <a:solidFill>
                  <a:srgbClr val="333333"/>
                </a:solidFill>
              </a:rPr>
              <a:t> </a:t>
            </a:r>
            <a:r>
              <a:rPr lang="en-AU" altLang="de-DE" sz="2400" dirty="0" err="1">
                <a:solidFill>
                  <a:srgbClr val="333333"/>
                </a:solidFill>
              </a:rPr>
              <a:t>övertygelser</a:t>
            </a:r>
            <a:r>
              <a:rPr lang="en-AU" altLang="de-DE" sz="2400" dirty="0">
                <a:solidFill>
                  <a:srgbClr val="333333"/>
                </a:solidFill>
              </a:rPr>
              <a:t> </a:t>
            </a:r>
            <a:r>
              <a:rPr lang="en-AU" altLang="de-DE" sz="2400" dirty="0" err="1">
                <a:solidFill>
                  <a:srgbClr val="333333"/>
                </a:solidFill>
              </a:rPr>
              <a:t>efter</a:t>
            </a:r>
            <a:r>
              <a:rPr lang="en-AU" altLang="de-DE" sz="2400" dirty="0">
                <a:solidFill>
                  <a:srgbClr val="333333"/>
                </a:solidFill>
              </a:rPr>
              <a:t> </a:t>
            </a:r>
            <a:r>
              <a:rPr lang="en-AU" altLang="de-DE" sz="2400" dirty="0" err="1">
                <a:solidFill>
                  <a:srgbClr val="333333"/>
                </a:solidFill>
              </a:rPr>
              <a:t>dem.</a:t>
            </a:r>
            <a:endParaRPr lang="en-AU" altLang="de-DE" sz="2400" dirty="0">
              <a:solidFill>
                <a:srgbClr val="333333"/>
              </a:solidFill>
            </a:endParaRPr>
          </a:p>
          <a:p>
            <a:pPr marL="342900" lvl="0" indent="-342900" defTabSz="914400" fontAlgn="base">
              <a:buClr>
                <a:srgbClr val="333333"/>
              </a:buClr>
              <a:buFont typeface="WingDings"/>
              <a:buChar char=""/>
            </a:pPr>
            <a:r>
              <a:rPr lang="en-AU" altLang="de-DE" sz="2400" dirty="0" err="1">
                <a:solidFill>
                  <a:srgbClr val="333333"/>
                </a:solidFill>
              </a:rPr>
              <a:t>Samla</a:t>
            </a:r>
            <a:r>
              <a:rPr lang="en-AU" altLang="de-DE" sz="2400" dirty="0">
                <a:solidFill>
                  <a:srgbClr val="333333"/>
                </a:solidFill>
              </a:rPr>
              <a:t> </a:t>
            </a:r>
            <a:r>
              <a:rPr lang="en-AU" altLang="de-DE" sz="2400" dirty="0" err="1">
                <a:solidFill>
                  <a:srgbClr val="333333"/>
                </a:solidFill>
              </a:rPr>
              <a:t>så</a:t>
            </a:r>
            <a:r>
              <a:rPr lang="en-AU" altLang="de-DE" sz="2400" dirty="0">
                <a:solidFill>
                  <a:srgbClr val="333333"/>
                </a:solidFill>
              </a:rPr>
              <a:t> </a:t>
            </a:r>
            <a:r>
              <a:rPr lang="en-AU" altLang="de-DE" sz="2400" dirty="0" err="1">
                <a:solidFill>
                  <a:srgbClr val="333333"/>
                </a:solidFill>
              </a:rPr>
              <a:t>mycket</a:t>
            </a:r>
            <a:r>
              <a:rPr lang="en-AU" altLang="de-DE" sz="2400" dirty="0">
                <a:solidFill>
                  <a:srgbClr val="333333"/>
                </a:solidFill>
              </a:rPr>
              <a:t> information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möjligt</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bekräfta</a:t>
            </a:r>
            <a:r>
              <a:rPr lang="en-AU" altLang="de-DE" sz="2400" dirty="0">
                <a:solidFill>
                  <a:srgbClr val="333333"/>
                </a:solidFill>
              </a:rPr>
              <a:t> din </a:t>
            </a:r>
            <a:r>
              <a:rPr lang="en-AU" altLang="de-DE" sz="2400" dirty="0" err="1">
                <a:solidFill>
                  <a:srgbClr val="333333"/>
                </a:solidFill>
              </a:rPr>
              <a:t>bedömning</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67</a:t>
            </a:fld>
            <a:endParaRPr lang="de-DE" altLang="de-DE">
              <a:latin typeface="+mn-lt"/>
            </a:endParaRPr>
          </a:p>
        </p:txBody>
      </p:sp>
    </p:spTree>
    <p:extLst>
      <p:ext uri="{BB962C8B-B14F-4D97-AF65-F5344CB8AC3E}">
        <p14:creationId xmlns:p14="http://schemas.microsoft.com/office/powerpoint/2010/main" val="38087622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hålla</a:t>
            </a:r>
            <a:r>
              <a:rPr lang="en-AU" altLang="de-DE" sz="2000" dirty="0">
                <a:solidFill>
                  <a:srgbClr val="333333"/>
                </a:solidFill>
              </a:rPr>
              <a:t> fast vid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övertygelser</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ignorera</a:t>
            </a:r>
            <a:r>
              <a:rPr lang="en-AU" altLang="de-DE" sz="2000" dirty="0">
                <a:solidFill>
                  <a:srgbClr val="333333"/>
                </a:solidFill>
              </a:rPr>
              <a:t> </a:t>
            </a:r>
            <a:r>
              <a:rPr lang="en-AU" altLang="de-DE" sz="2000" dirty="0" err="1">
                <a:solidFill>
                  <a:srgbClr val="333333"/>
                </a:solidFill>
              </a:rPr>
              <a:t>motargument</a:t>
            </a:r>
            <a:r>
              <a:rPr lang="en-AU" altLang="de-DE" sz="2000" dirty="0">
                <a:solidFill>
                  <a:srgbClr val="333333"/>
                </a:solidFill>
              </a:rPr>
              <a:t>. I </a:t>
            </a:r>
            <a:r>
              <a:rPr lang="en-AU" altLang="de-DE" sz="2000" dirty="0" err="1">
                <a:solidFill>
                  <a:srgbClr val="333333"/>
                </a:solidFill>
              </a:rPr>
              <a:t>vissa</a:t>
            </a:r>
            <a:r>
              <a:rPr lang="en-AU" altLang="de-DE" sz="2000" dirty="0">
                <a:solidFill>
                  <a:srgbClr val="333333"/>
                </a:solidFill>
              </a:rPr>
              <a:t> fall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detta</a:t>
            </a:r>
            <a:r>
              <a:rPr lang="en-AU" altLang="de-DE" sz="2000" dirty="0">
                <a:solidFill>
                  <a:srgbClr val="333333"/>
                </a:solidFill>
              </a:rPr>
              <a:t> ha </a:t>
            </a:r>
            <a:r>
              <a:rPr lang="en-AU" altLang="de-DE" sz="2000" dirty="0" err="1">
                <a:solidFill>
                  <a:srgbClr val="333333"/>
                </a:solidFill>
              </a:rPr>
              <a:t>dramatiska</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hålla</a:t>
            </a:r>
            <a:r>
              <a:rPr lang="en-AU" altLang="de-DE" sz="2000" dirty="0">
                <a:solidFill>
                  <a:srgbClr val="333333"/>
                </a:solidFill>
              </a:rPr>
              <a:t> fast vid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övertygelser</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ignorera</a:t>
            </a:r>
            <a:r>
              <a:rPr lang="en-AU" altLang="de-DE" sz="2000" dirty="0">
                <a:solidFill>
                  <a:srgbClr val="333333"/>
                </a:solidFill>
              </a:rPr>
              <a:t> </a:t>
            </a:r>
            <a:r>
              <a:rPr lang="en-AU" altLang="de-DE" sz="2000" dirty="0" err="1">
                <a:solidFill>
                  <a:srgbClr val="333333"/>
                </a:solidFill>
              </a:rPr>
              <a:t>motargument</a:t>
            </a:r>
            <a:r>
              <a:rPr lang="en-AU" altLang="de-DE" sz="2000" dirty="0">
                <a:solidFill>
                  <a:srgbClr val="333333"/>
                </a:solidFill>
              </a:rPr>
              <a:t>. I </a:t>
            </a:r>
            <a:r>
              <a:rPr lang="en-AU" altLang="de-DE" sz="2000" dirty="0" err="1">
                <a:solidFill>
                  <a:srgbClr val="333333"/>
                </a:solidFill>
              </a:rPr>
              <a:t>vissa</a:t>
            </a:r>
            <a:r>
              <a:rPr lang="en-AU" altLang="de-DE" sz="2000" dirty="0">
                <a:solidFill>
                  <a:srgbClr val="333333"/>
                </a:solidFill>
              </a:rPr>
              <a:t> fall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detta</a:t>
            </a:r>
            <a:r>
              <a:rPr lang="en-AU" altLang="de-DE" sz="2000" dirty="0">
                <a:solidFill>
                  <a:srgbClr val="333333"/>
                </a:solidFill>
              </a:rPr>
              <a:t> ha </a:t>
            </a:r>
            <a:r>
              <a:rPr lang="en-AU" altLang="de-DE" sz="2000" dirty="0" err="1">
                <a:solidFill>
                  <a:srgbClr val="333333"/>
                </a:solidFill>
              </a:rPr>
              <a:t>dramatiska</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Exempel</a:t>
            </a:r>
            <a:r>
              <a:rPr lang="en-AU" altLang="de-DE" sz="2000" dirty="0">
                <a:solidFill>
                  <a:srgbClr val="004992"/>
                </a:solidFill>
              </a:rPr>
              <a:t>: </a:t>
            </a:r>
            <a:r>
              <a:rPr lang="en-AU" altLang="de-DE" sz="2000" dirty="0">
                <a:solidFill>
                  <a:srgbClr val="333333"/>
                </a:solidFill>
              </a:rPr>
              <a:t>Sven </a:t>
            </a:r>
            <a:r>
              <a:rPr lang="en-AU" altLang="de-DE" sz="2000" dirty="0" err="1">
                <a:solidFill>
                  <a:srgbClr val="333333"/>
                </a:solidFill>
              </a:rPr>
              <a:t>attackerade</a:t>
            </a:r>
            <a:r>
              <a:rPr lang="en-AU" altLang="de-DE" sz="2000" dirty="0">
                <a:solidFill>
                  <a:srgbClr val="333333"/>
                </a:solidFill>
              </a:rPr>
              <a:t> sin </a:t>
            </a:r>
            <a:r>
              <a:rPr lang="en-AU" altLang="de-DE" sz="2000" dirty="0" err="1">
                <a:solidFill>
                  <a:srgbClr val="333333"/>
                </a:solidFill>
              </a:rPr>
              <a:t>pappa</a:t>
            </a:r>
            <a:r>
              <a:rPr lang="en-AU" altLang="de-DE" sz="2000" dirty="0">
                <a:solidFill>
                  <a:srgbClr val="333333"/>
                </a:solidFill>
              </a:rPr>
              <a:t>. Han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övertygad</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dog </a:t>
            </a:r>
            <a:r>
              <a:rPr lang="en-AU" altLang="de-DE" sz="2000" dirty="0" err="1">
                <a:solidFill>
                  <a:srgbClr val="333333"/>
                </a:solidFill>
              </a:rPr>
              <a:t>för</a:t>
            </a:r>
            <a:r>
              <a:rPr lang="en-AU" altLang="de-DE" sz="2000" dirty="0">
                <a:solidFill>
                  <a:srgbClr val="333333"/>
                </a:solidFill>
              </a:rPr>
              <a:t> </a:t>
            </a:r>
            <a:r>
              <a:rPr lang="en-AU" altLang="de-DE" sz="2000" dirty="0" err="1">
                <a:solidFill>
                  <a:srgbClr val="333333"/>
                </a:solidFill>
              </a:rPr>
              <a:t>länge</a:t>
            </a:r>
            <a:r>
              <a:rPr lang="en-AU" altLang="de-DE" sz="2000" dirty="0">
                <a:solidFill>
                  <a:srgbClr val="333333"/>
                </a:solidFill>
              </a:rPr>
              <a:t> sedan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robotar</a:t>
            </a:r>
            <a:r>
              <a:rPr lang="en-AU" altLang="de-DE" sz="2000" dirty="0">
                <a:solidFill>
                  <a:srgbClr val="333333"/>
                </a:solidFill>
              </a:rPr>
              <a:t> </a:t>
            </a:r>
            <a:r>
              <a:rPr lang="en-AU" altLang="de-DE" sz="2000" dirty="0" err="1">
                <a:solidFill>
                  <a:srgbClr val="333333"/>
                </a:solidFill>
              </a:rPr>
              <a:t>tagit</a:t>
            </a:r>
            <a:r>
              <a:rPr lang="en-AU" altLang="de-DE" sz="2000" dirty="0">
                <a:solidFill>
                  <a:srgbClr val="333333"/>
                </a:solidFill>
              </a:rPr>
              <a:t> </a:t>
            </a:r>
            <a:r>
              <a:rPr lang="en-AU" altLang="de-DE" sz="2000" dirty="0" err="1">
                <a:solidFill>
                  <a:srgbClr val="333333"/>
                </a:solidFill>
              </a:rPr>
              <a:t>makten</a:t>
            </a:r>
            <a:r>
              <a:rPr lang="en-AU" altLang="de-DE" sz="2000" dirty="0">
                <a:solidFill>
                  <a:srgbClr val="333333"/>
                </a:solidFill>
              </a:rPr>
              <a:t> </a:t>
            </a:r>
            <a:r>
              <a:rPr lang="en-AU" altLang="de-DE" sz="2000" dirty="0" err="1">
                <a:solidFill>
                  <a:srgbClr val="333333"/>
                </a:solidFill>
              </a:rPr>
              <a:t>över</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kropp</a:t>
            </a:r>
            <a:r>
              <a:rPr lang="en-AU" altLang="de-DE" sz="2000" dirty="0">
                <a:solidFill>
                  <a:srgbClr val="333333"/>
                </a:solidFill>
              </a:rPr>
              <a:t>. </a:t>
            </a:r>
            <a:r>
              <a:rPr lang="en-GB" altLang="de-DE" sz="2000" dirty="0">
                <a:solidFill>
                  <a:srgbClr val="333333"/>
                </a:solidFill>
              </a:rPr>
              <a:t>Trots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hans</a:t>
            </a:r>
            <a:r>
              <a:rPr lang="en-GB" altLang="de-DE" sz="2000" dirty="0">
                <a:solidFill>
                  <a:srgbClr val="333333"/>
                </a:solidFill>
              </a:rPr>
              <a:t> </a:t>
            </a:r>
            <a:r>
              <a:rPr lang="en-GB" altLang="de-DE" sz="2000" dirty="0" err="1">
                <a:solidFill>
                  <a:srgbClr val="333333"/>
                </a:solidFill>
              </a:rPr>
              <a:t>pappa</a:t>
            </a:r>
            <a:r>
              <a:rPr lang="en-GB" altLang="de-DE" sz="2000" dirty="0">
                <a:solidFill>
                  <a:srgbClr val="333333"/>
                </a:solidFill>
              </a:rPr>
              <a:t> </a:t>
            </a:r>
            <a:r>
              <a:rPr lang="en-GB" altLang="de-DE" sz="2000" dirty="0" err="1">
                <a:solidFill>
                  <a:srgbClr val="333333"/>
                </a:solidFill>
              </a:rPr>
              <a:t>skadades</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a:t>
            </a:r>
            <a:r>
              <a:rPr lang="en-GB" altLang="de-DE" sz="2000" dirty="0" err="1">
                <a:solidFill>
                  <a:srgbClr val="333333"/>
                </a:solidFill>
              </a:rPr>
              <a:t>blödde</a:t>
            </a:r>
            <a:r>
              <a:rPr lang="en-GB" altLang="de-DE" sz="2000" dirty="0">
                <a:solidFill>
                  <a:srgbClr val="333333"/>
                </a:solidFill>
              </a:rPr>
              <a:t> </a:t>
            </a:r>
            <a:r>
              <a:rPr lang="en-GB" altLang="de-DE" sz="2000" dirty="0" err="1">
                <a:solidFill>
                  <a:srgbClr val="333333"/>
                </a:solidFill>
              </a:rPr>
              <a:t>efter</a:t>
            </a:r>
            <a:r>
              <a:rPr lang="en-GB" altLang="de-DE" sz="2000" dirty="0">
                <a:solidFill>
                  <a:srgbClr val="333333"/>
                </a:solidFill>
              </a:rPr>
              <a:t> </a:t>
            </a:r>
            <a:r>
              <a:rPr lang="en-GB" altLang="de-DE" sz="2000" dirty="0" err="1">
                <a:solidFill>
                  <a:srgbClr val="333333"/>
                </a:solidFill>
              </a:rPr>
              <a:t>attacken</a:t>
            </a:r>
            <a:r>
              <a:rPr lang="en-GB" altLang="de-DE" sz="2000" dirty="0">
                <a:solidFill>
                  <a:srgbClr val="333333"/>
                </a:solidFill>
              </a:rPr>
              <a:t>, </a:t>
            </a:r>
            <a:r>
              <a:rPr lang="en-GB" altLang="de-DE" sz="2000" dirty="0" err="1">
                <a:solidFill>
                  <a:srgbClr val="333333"/>
                </a:solidFill>
              </a:rPr>
              <a:t>vilket</a:t>
            </a:r>
            <a:r>
              <a:rPr lang="en-GB" altLang="de-DE" sz="2000" dirty="0">
                <a:solidFill>
                  <a:srgbClr val="333333"/>
                </a:solidFill>
              </a:rPr>
              <a:t> </a:t>
            </a:r>
            <a:r>
              <a:rPr lang="en-GB" altLang="de-DE" sz="2000" dirty="0" err="1">
                <a:solidFill>
                  <a:srgbClr val="333333"/>
                </a:solidFill>
              </a:rPr>
              <a:t>gav</a:t>
            </a:r>
            <a:r>
              <a:rPr lang="en-GB" altLang="de-DE" sz="2000" dirty="0">
                <a:solidFill>
                  <a:srgbClr val="333333"/>
                </a:solidFill>
              </a:rPr>
              <a:t> </a:t>
            </a:r>
            <a:r>
              <a:rPr lang="en-GB" altLang="de-DE" sz="2000" dirty="0" err="1">
                <a:solidFill>
                  <a:srgbClr val="333333"/>
                </a:solidFill>
              </a:rPr>
              <a:t>bevis</a:t>
            </a:r>
            <a:r>
              <a:rPr lang="en-GB" altLang="de-DE" sz="2000" dirty="0">
                <a:solidFill>
                  <a:srgbClr val="333333"/>
                </a:solidFill>
              </a:rPr>
              <a:t> mot </a:t>
            </a:r>
            <a:r>
              <a:rPr lang="en-GB" altLang="de-DE" sz="2000" dirty="0" err="1">
                <a:solidFill>
                  <a:srgbClr val="333333"/>
                </a:solidFill>
              </a:rPr>
              <a:t>Svens</a:t>
            </a:r>
            <a:r>
              <a:rPr lang="en-GB" altLang="de-DE" sz="2000" dirty="0">
                <a:solidFill>
                  <a:srgbClr val="333333"/>
                </a:solidFill>
              </a:rPr>
              <a:t> </a:t>
            </a:r>
            <a:r>
              <a:rPr lang="en-GB" altLang="de-DE" sz="2000" dirty="0" err="1">
                <a:solidFill>
                  <a:srgbClr val="333333"/>
                </a:solidFill>
              </a:rPr>
              <a:t>övertygelse</a:t>
            </a:r>
            <a:r>
              <a:rPr lang="en-GB" altLang="de-DE" sz="2000" dirty="0">
                <a:solidFill>
                  <a:srgbClr val="333333"/>
                </a:solidFill>
              </a:rPr>
              <a:t>, </a:t>
            </a:r>
            <a:r>
              <a:rPr lang="en-GB" altLang="de-DE" sz="2000" dirty="0" err="1">
                <a:solidFill>
                  <a:srgbClr val="333333"/>
                </a:solidFill>
              </a:rPr>
              <a:t>så</a:t>
            </a:r>
            <a:r>
              <a:rPr lang="en-GB" altLang="de-DE" sz="2000" dirty="0">
                <a:solidFill>
                  <a:srgbClr val="333333"/>
                </a:solidFill>
              </a:rPr>
              <a:t> </a:t>
            </a:r>
            <a:r>
              <a:rPr lang="en-GB" altLang="de-DE" sz="2000" dirty="0" err="1">
                <a:solidFill>
                  <a:srgbClr val="333333"/>
                </a:solidFill>
              </a:rPr>
              <a:t>fortsatte</a:t>
            </a:r>
            <a:r>
              <a:rPr lang="en-GB" altLang="de-DE" sz="2000" dirty="0">
                <a:solidFill>
                  <a:srgbClr val="333333"/>
                </a:solidFill>
              </a:rPr>
              <a:t> </a:t>
            </a:r>
            <a:r>
              <a:rPr lang="en-GB" altLang="de-DE" sz="2000" dirty="0" err="1">
                <a:solidFill>
                  <a:srgbClr val="333333"/>
                </a:solidFill>
              </a:rPr>
              <a:t>han</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vara</a:t>
            </a:r>
            <a:r>
              <a:rPr lang="en-GB" altLang="de-DE" sz="2000" dirty="0">
                <a:solidFill>
                  <a:srgbClr val="333333"/>
                </a:solidFill>
              </a:rPr>
              <a:t> </a:t>
            </a:r>
            <a:r>
              <a:rPr lang="en-GB" altLang="de-DE" sz="2000" dirty="0" err="1">
                <a:solidFill>
                  <a:srgbClr val="333333"/>
                </a:solidFill>
              </a:rPr>
              <a:t>misstänksam</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Bakgrund</a:t>
            </a:r>
            <a:r>
              <a:rPr lang="en-AU" altLang="de-DE" sz="2000" dirty="0">
                <a:solidFill>
                  <a:srgbClr val="004992"/>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hade </a:t>
            </a:r>
            <a:r>
              <a:rPr lang="en-AU" altLang="de-DE" sz="2000" dirty="0" err="1">
                <a:solidFill>
                  <a:srgbClr val="333333"/>
                </a:solidFill>
              </a:rPr>
              <a:t>betett</a:t>
            </a:r>
            <a:r>
              <a:rPr lang="en-AU" altLang="de-DE" sz="2000" dirty="0">
                <a:solidFill>
                  <a:srgbClr val="333333"/>
                </a:solidFill>
              </a:rPr>
              <a:t> sig </a:t>
            </a:r>
            <a:r>
              <a:rPr lang="en-AU" altLang="de-DE" sz="2000" dirty="0" err="1">
                <a:solidFill>
                  <a:srgbClr val="333333"/>
                </a:solidFill>
              </a:rPr>
              <a:t>underligt</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varit</a:t>
            </a:r>
            <a:r>
              <a:rPr lang="en-AU" altLang="de-DE" sz="2000" dirty="0">
                <a:solidFill>
                  <a:srgbClr val="333333"/>
                </a:solidFill>
              </a:rPr>
              <a:t> </a:t>
            </a:r>
            <a:r>
              <a:rPr lang="en-AU" altLang="de-DE" sz="2000" dirty="0" err="1">
                <a:solidFill>
                  <a:srgbClr val="333333"/>
                </a:solidFill>
              </a:rPr>
              <a:t>lika</a:t>
            </a:r>
            <a:r>
              <a:rPr lang="en-AU" altLang="de-DE" sz="2000" dirty="0">
                <a:solidFill>
                  <a:srgbClr val="333333"/>
                </a:solidFill>
              </a:rPr>
              <a:t> </a:t>
            </a:r>
            <a:r>
              <a:rPr lang="en-AU" altLang="de-DE" sz="2000" dirty="0" err="1">
                <a:solidFill>
                  <a:srgbClr val="333333"/>
                </a:solidFill>
              </a:rPr>
              <a:t>trevlig</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vanligt</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förändras</a:t>
            </a:r>
            <a:r>
              <a:rPr lang="en-AU" altLang="de-DE" sz="2000" dirty="0">
                <a:solidFill>
                  <a:srgbClr val="333333"/>
                </a:solidFill>
              </a:rPr>
              <a:t> </a:t>
            </a:r>
            <a:r>
              <a:rPr lang="en-AU" altLang="de-DE" sz="2000" dirty="0" err="1">
                <a:solidFill>
                  <a:srgbClr val="333333"/>
                </a:solidFill>
              </a:rPr>
              <a:t>när</a:t>
            </a:r>
            <a:r>
              <a:rPr lang="en-AU" altLang="de-DE" sz="2000" dirty="0">
                <a:solidFill>
                  <a:srgbClr val="333333"/>
                </a:solidFill>
              </a:rPr>
              <a:t> de </a:t>
            </a:r>
            <a:r>
              <a:rPr lang="en-AU" altLang="de-DE" sz="2000" dirty="0" err="1">
                <a:solidFill>
                  <a:srgbClr val="333333"/>
                </a:solidFill>
              </a:rPr>
              <a:t>åldras</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hade </a:t>
            </a:r>
            <a:r>
              <a:rPr lang="en-AU" altLang="de-DE" sz="2000" dirty="0" err="1">
                <a:solidFill>
                  <a:srgbClr val="333333"/>
                </a:solidFill>
              </a:rPr>
              <a:t>kanske</a:t>
            </a:r>
            <a:r>
              <a:rPr lang="en-AU" altLang="de-DE" sz="2000" dirty="0">
                <a:solidFill>
                  <a:srgbClr val="333333"/>
                </a:solidFill>
              </a:rPr>
              <a:t> </a:t>
            </a:r>
            <a:r>
              <a:rPr lang="en-AU" altLang="de-DE" sz="2000" dirty="0" err="1">
                <a:solidFill>
                  <a:srgbClr val="333333"/>
                </a:solidFill>
              </a:rPr>
              <a:t>egna</a:t>
            </a:r>
            <a:r>
              <a:rPr lang="en-AU" altLang="de-DE" sz="2000" dirty="0">
                <a:solidFill>
                  <a:srgbClr val="333333"/>
                </a:solidFill>
              </a:rPr>
              <a:t> problem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kände</a:t>
            </a:r>
            <a:r>
              <a:rPr lang="en-AU" altLang="de-DE" sz="2000" dirty="0">
                <a:solidFill>
                  <a:srgbClr val="333333"/>
                </a:solidFill>
              </a:rPr>
              <a:t> sig </a:t>
            </a:r>
            <a:r>
              <a:rPr lang="en-AU" altLang="de-DE" sz="2000" dirty="0" err="1">
                <a:solidFill>
                  <a:srgbClr val="333333"/>
                </a:solidFill>
              </a:rPr>
              <a:t>stressad</a:t>
            </a:r>
            <a:r>
              <a:rPr lang="en-AU" altLang="de-DE" sz="2000" dirty="0">
                <a:solidFill>
                  <a:srgbClr val="333333"/>
                </a:solidFill>
              </a:rPr>
              <a:t> </a:t>
            </a:r>
            <a:r>
              <a:rPr lang="en-AU" altLang="de-DE" sz="2000" dirty="0" err="1">
                <a:solidFill>
                  <a:srgbClr val="333333"/>
                </a:solidFill>
              </a:rPr>
              <a:t>över</a:t>
            </a:r>
            <a:r>
              <a:rPr lang="en-AU" altLang="de-DE" sz="2000" dirty="0">
                <a:solidFill>
                  <a:srgbClr val="333333"/>
                </a:solidFill>
              </a:rPr>
              <a:t> </a:t>
            </a:r>
            <a:r>
              <a:rPr lang="en-AU" altLang="de-DE" sz="2000" dirty="0" err="1">
                <a:solidFill>
                  <a:srgbClr val="333333"/>
                </a:solidFill>
              </a:rPr>
              <a:t>sonens</a:t>
            </a:r>
            <a:r>
              <a:rPr lang="en-AU" altLang="de-DE" sz="2000" dirty="0">
                <a:solidFill>
                  <a:srgbClr val="333333"/>
                </a:solidFill>
              </a:rPr>
              <a:t> </a:t>
            </a:r>
            <a:r>
              <a:rPr lang="en-AU" altLang="de-DE" sz="2000" dirty="0" err="1">
                <a:solidFill>
                  <a:srgbClr val="333333"/>
                </a:solidFill>
              </a:rPr>
              <a:t>sjukdom</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släktingar</a:t>
            </a:r>
            <a:r>
              <a:rPr lang="en-AU" altLang="de-DE" sz="2000" dirty="0">
                <a:solidFill>
                  <a:srgbClr val="333333"/>
                </a:solidFill>
              </a:rPr>
              <a:t> </a:t>
            </a:r>
            <a:r>
              <a:rPr lang="en-AU" altLang="de-DE" sz="2000" dirty="0" err="1">
                <a:solidFill>
                  <a:srgbClr val="333333"/>
                </a:solidFill>
              </a:rPr>
              <a:t>kunde</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övertyga</a:t>
            </a:r>
            <a:r>
              <a:rPr lang="en-AU" altLang="de-DE" sz="2000" dirty="0">
                <a:solidFill>
                  <a:srgbClr val="333333"/>
                </a:solidFill>
              </a:rPr>
              <a:t> </a:t>
            </a:r>
            <a:r>
              <a:rPr lang="en-AU" altLang="de-DE" sz="2000" dirty="0" err="1">
                <a:solidFill>
                  <a:srgbClr val="333333"/>
                </a:solidFill>
              </a:rPr>
              <a:t>honom</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allt</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okej</a:t>
            </a:r>
            <a:r>
              <a:rPr lang="en-AU" altLang="de-DE" sz="2000" dirty="0">
                <a:solidFill>
                  <a:srgbClr val="333333"/>
                </a:solidFill>
              </a:rPr>
              <a:t> med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pappa</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69</a:t>
            </a:fld>
            <a:endParaRPr lang="de-DE" altLang="de-DE">
              <a:latin typeface="+mn-lt"/>
            </a:endParaRPr>
          </a:p>
        </p:txBody>
      </p:sp>
    </p:spTree>
    <p:extLst>
      <p:ext uri="{BB962C8B-B14F-4D97-AF65-F5344CB8AC3E}">
        <p14:creationId xmlns:p14="http://schemas.microsoft.com/office/powerpoint/2010/main" val="40374612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hålla</a:t>
            </a:r>
            <a:r>
              <a:rPr lang="en-AU" altLang="de-DE" sz="2000" dirty="0">
                <a:solidFill>
                  <a:srgbClr val="333333"/>
                </a:solidFill>
              </a:rPr>
              <a:t> fast vid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övertygelser</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ignorera</a:t>
            </a:r>
            <a:r>
              <a:rPr lang="en-AU" altLang="de-DE" sz="2000" dirty="0">
                <a:solidFill>
                  <a:srgbClr val="333333"/>
                </a:solidFill>
              </a:rPr>
              <a:t> </a:t>
            </a:r>
            <a:r>
              <a:rPr lang="en-AU" altLang="de-DE" sz="2000" dirty="0" err="1">
                <a:solidFill>
                  <a:srgbClr val="333333"/>
                </a:solidFill>
              </a:rPr>
              <a:t>motargument</a:t>
            </a:r>
            <a:r>
              <a:rPr lang="en-AU" altLang="de-DE" sz="2000" dirty="0">
                <a:solidFill>
                  <a:srgbClr val="333333"/>
                </a:solidFill>
              </a:rPr>
              <a:t>. I </a:t>
            </a:r>
            <a:r>
              <a:rPr lang="en-AU" altLang="de-DE" sz="2000" dirty="0" err="1">
                <a:solidFill>
                  <a:srgbClr val="333333"/>
                </a:solidFill>
              </a:rPr>
              <a:t>vissa</a:t>
            </a:r>
            <a:r>
              <a:rPr lang="en-AU" altLang="de-DE" sz="2000" dirty="0">
                <a:solidFill>
                  <a:srgbClr val="333333"/>
                </a:solidFill>
              </a:rPr>
              <a:t> fall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detta</a:t>
            </a:r>
            <a:r>
              <a:rPr lang="en-AU" altLang="de-DE" sz="2000" dirty="0">
                <a:solidFill>
                  <a:srgbClr val="333333"/>
                </a:solidFill>
              </a:rPr>
              <a:t> ha </a:t>
            </a:r>
            <a:r>
              <a:rPr lang="en-AU" altLang="de-DE" sz="2000" dirty="0" err="1">
                <a:solidFill>
                  <a:srgbClr val="333333"/>
                </a:solidFill>
              </a:rPr>
              <a:t>dramatiska</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Exempel</a:t>
            </a:r>
            <a:r>
              <a:rPr lang="en-AU" altLang="de-DE" sz="2000" dirty="0">
                <a:solidFill>
                  <a:srgbClr val="004992"/>
                </a:solidFill>
              </a:rPr>
              <a:t>: </a:t>
            </a:r>
            <a:r>
              <a:rPr lang="en-AU" altLang="de-DE" sz="2000" dirty="0">
                <a:solidFill>
                  <a:srgbClr val="333333"/>
                </a:solidFill>
              </a:rPr>
              <a:t>Sven </a:t>
            </a:r>
            <a:r>
              <a:rPr lang="en-AU" altLang="de-DE" sz="2000" dirty="0" err="1">
                <a:solidFill>
                  <a:srgbClr val="333333"/>
                </a:solidFill>
              </a:rPr>
              <a:t>attackerade</a:t>
            </a:r>
            <a:r>
              <a:rPr lang="en-AU" altLang="de-DE" sz="2000" dirty="0">
                <a:solidFill>
                  <a:srgbClr val="333333"/>
                </a:solidFill>
              </a:rPr>
              <a:t> sin </a:t>
            </a:r>
            <a:r>
              <a:rPr lang="en-AU" altLang="de-DE" sz="2000" dirty="0" err="1">
                <a:solidFill>
                  <a:srgbClr val="333333"/>
                </a:solidFill>
              </a:rPr>
              <a:t>pappa</a:t>
            </a:r>
            <a:r>
              <a:rPr lang="en-AU" altLang="de-DE" sz="2000" dirty="0">
                <a:solidFill>
                  <a:srgbClr val="333333"/>
                </a:solidFill>
              </a:rPr>
              <a:t>. Han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övertygad</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dog </a:t>
            </a:r>
            <a:r>
              <a:rPr lang="en-AU" altLang="de-DE" sz="2000" dirty="0" err="1">
                <a:solidFill>
                  <a:srgbClr val="333333"/>
                </a:solidFill>
              </a:rPr>
              <a:t>för</a:t>
            </a:r>
            <a:r>
              <a:rPr lang="en-AU" altLang="de-DE" sz="2000" dirty="0">
                <a:solidFill>
                  <a:srgbClr val="333333"/>
                </a:solidFill>
              </a:rPr>
              <a:t> </a:t>
            </a:r>
            <a:r>
              <a:rPr lang="en-AU" altLang="de-DE" sz="2000" dirty="0" err="1">
                <a:solidFill>
                  <a:srgbClr val="333333"/>
                </a:solidFill>
              </a:rPr>
              <a:t>länge</a:t>
            </a:r>
            <a:r>
              <a:rPr lang="en-AU" altLang="de-DE" sz="2000" dirty="0">
                <a:solidFill>
                  <a:srgbClr val="333333"/>
                </a:solidFill>
              </a:rPr>
              <a:t> sedan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robotar</a:t>
            </a:r>
            <a:r>
              <a:rPr lang="en-AU" altLang="de-DE" sz="2000" dirty="0">
                <a:solidFill>
                  <a:srgbClr val="333333"/>
                </a:solidFill>
              </a:rPr>
              <a:t> </a:t>
            </a:r>
            <a:r>
              <a:rPr lang="en-AU" altLang="de-DE" sz="2000" dirty="0" err="1">
                <a:solidFill>
                  <a:srgbClr val="333333"/>
                </a:solidFill>
              </a:rPr>
              <a:t>tagit</a:t>
            </a:r>
            <a:r>
              <a:rPr lang="en-AU" altLang="de-DE" sz="2000" dirty="0">
                <a:solidFill>
                  <a:srgbClr val="333333"/>
                </a:solidFill>
              </a:rPr>
              <a:t> </a:t>
            </a:r>
            <a:r>
              <a:rPr lang="en-AU" altLang="de-DE" sz="2000" dirty="0" err="1">
                <a:solidFill>
                  <a:srgbClr val="333333"/>
                </a:solidFill>
              </a:rPr>
              <a:t>makten</a:t>
            </a:r>
            <a:r>
              <a:rPr lang="en-AU" altLang="de-DE" sz="2000" dirty="0">
                <a:solidFill>
                  <a:srgbClr val="333333"/>
                </a:solidFill>
              </a:rPr>
              <a:t> </a:t>
            </a:r>
            <a:r>
              <a:rPr lang="en-AU" altLang="de-DE" sz="2000" dirty="0" err="1">
                <a:solidFill>
                  <a:srgbClr val="333333"/>
                </a:solidFill>
              </a:rPr>
              <a:t>över</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kropp</a:t>
            </a:r>
            <a:r>
              <a:rPr lang="en-AU" altLang="de-DE" sz="2000" dirty="0">
                <a:solidFill>
                  <a:srgbClr val="333333"/>
                </a:solidFill>
              </a:rPr>
              <a:t>. </a:t>
            </a:r>
            <a:r>
              <a:rPr lang="en-GB" altLang="de-DE" sz="2000" dirty="0">
                <a:solidFill>
                  <a:srgbClr val="333333"/>
                </a:solidFill>
              </a:rPr>
              <a:t>Trots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hans</a:t>
            </a:r>
            <a:r>
              <a:rPr lang="en-GB" altLang="de-DE" sz="2000" dirty="0">
                <a:solidFill>
                  <a:srgbClr val="333333"/>
                </a:solidFill>
              </a:rPr>
              <a:t> </a:t>
            </a:r>
            <a:r>
              <a:rPr lang="en-GB" altLang="de-DE" sz="2000" dirty="0" err="1">
                <a:solidFill>
                  <a:srgbClr val="333333"/>
                </a:solidFill>
              </a:rPr>
              <a:t>pappa</a:t>
            </a:r>
            <a:r>
              <a:rPr lang="en-GB" altLang="de-DE" sz="2000" dirty="0">
                <a:solidFill>
                  <a:srgbClr val="333333"/>
                </a:solidFill>
              </a:rPr>
              <a:t> </a:t>
            </a:r>
            <a:r>
              <a:rPr lang="en-GB" altLang="de-DE" sz="2000" dirty="0" err="1">
                <a:solidFill>
                  <a:srgbClr val="333333"/>
                </a:solidFill>
              </a:rPr>
              <a:t>skadades</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a:t>
            </a:r>
            <a:r>
              <a:rPr lang="en-GB" altLang="de-DE" sz="2000" dirty="0" err="1">
                <a:solidFill>
                  <a:srgbClr val="333333"/>
                </a:solidFill>
              </a:rPr>
              <a:t>blödde</a:t>
            </a:r>
            <a:r>
              <a:rPr lang="en-GB" altLang="de-DE" sz="2000" dirty="0">
                <a:solidFill>
                  <a:srgbClr val="333333"/>
                </a:solidFill>
              </a:rPr>
              <a:t> </a:t>
            </a:r>
            <a:r>
              <a:rPr lang="en-GB" altLang="de-DE" sz="2000" dirty="0" err="1">
                <a:solidFill>
                  <a:srgbClr val="333333"/>
                </a:solidFill>
              </a:rPr>
              <a:t>efter</a:t>
            </a:r>
            <a:r>
              <a:rPr lang="en-GB" altLang="de-DE" sz="2000" dirty="0">
                <a:solidFill>
                  <a:srgbClr val="333333"/>
                </a:solidFill>
              </a:rPr>
              <a:t> </a:t>
            </a:r>
            <a:r>
              <a:rPr lang="en-GB" altLang="de-DE" sz="2000" dirty="0" err="1">
                <a:solidFill>
                  <a:srgbClr val="333333"/>
                </a:solidFill>
              </a:rPr>
              <a:t>attacken</a:t>
            </a:r>
            <a:r>
              <a:rPr lang="en-GB" altLang="de-DE" sz="2000" dirty="0">
                <a:solidFill>
                  <a:srgbClr val="333333"/>
                </a:solidFill>
              </a:rPr>
              <a:t>, </a:t>
            </a:r>
            <a:r>
              <a:rPr lang="en-GB" altLang="de-DE" sz="2000" dirty="0" err="1">
                <a:solidFill>
                  <a:srgbClr val="333333"/>
                </a:solidFill>
              </a:rPr>
              <a:t>vilket</a:t>
            </a:r>
            <a:r>
              <a:rPr lang="en-GB" altLang="de-DE" sz="2000" dirty="0">
                <a:solidFill>
                  <a:srgbClr val="333333"/>
                </a:solidFill>
              </a:rPr>
              <a:t> </a:t>
            </a:r>
            <a:r>
              <a:rPr lang="en-GB" altLang="de-DE" sz="2000" dirty="0" err="1">
                <a:solidFill>
                  <a:srgbClr val="333333"/>
                </a:solidFill>
              </a:rPr>
              <a:t>gav</a:t>
            </a:r>
            <a:r>
              <a:rPr lang="en-GB" altLang="de-DE" sz="2000" dirty="0">
                <a:solidFill>
                  <a:srgbClr val="333333"/>
                </a:solidFill>
              </a:rPr>
              <a:t> </a:t>
            </a:r>
            <a:r>
              <a:rPr lang="en-GB" altLang="de-DE" sz="2000" dirty="0" err="1">
                <a:solidFill>
                  <a:srgbClr val="333333"/>
                </a:solidFill>
              </a:rPr>
              <a:t>bevis</a:t>
            </a:r>
            <a:r>
              <a:rPr lang="en-GB" altLang="de-DE" sz="2000" dirty="0">
                <a:solidFill>
                  <a:srgbClr val="333333"/>
                </a:solidFill>
              </a:rPr>
              <a:t> mot </a:t>
            </a:r>
            <a:r>
              <a:rPr lang="en-GB" altLang="de-DE" sz="2000" dirty="0" err="1">
                <a:solidFill>
                  <a:srgbClr val="333333"/>
                </a:solidFill>
              </a:rPr>
              <a:t>Svens</a:t>
            </a:r>
            <a:r>
              <a:rPr lang="en-GB" altLang="de-DE" sz="2000" dirty="0">
                <a:solidFill>
                  <a:srgbClr val="333333"/>
                </a:solidFill>
              </a:rPr>
              <a:t> </a:t>
            </a:r>
            <a:r>
              <a:rPr lang="en-GB" altLang="de-DE" sz="2000" dirty="0" err="1">
                <a:solidFill>
                  <a:srgbClr val="333333"/>
                </a:solidFill>
              </a:rPr>
              <a:t>övertygelse</a:t>
            </a:r>
            <a:r>
              <a:rPr lang="en-GB" altLang="de-DE" sz="2000" dirty="0">
                <a:solidFill>
                  <a:srgbClr val="333333"/>
                </a:solidFill>
              </a:rPr>
              <a:t>, </a:t>
            </a:r>
            <a:r>
              <a:rPr lang="en-GB" altLang="de-DE" sz="2000" dirty="0" err="1">
                <a:solidFill>
                  <a:srgbClr val="333333"/>
                </a:solidFill>
              </a:rPr>
              <a:t>så</a:t>
            </a:r>
            <a:r>
              <a:rPr lang="en-GB" altLang="de-DE" sz="2000" dirty="0">
                <a:solidFill>
                  <a:srgbClr val="333333"/>
                </a:solidFill>
              </a:rPr>
              <a:t> </a:t>
            </a:r>
            <a:r>
              <a:rPr lang="en-GB" altLang="de-DE" sz="2000" dirty="0" err="1">
                <a:solidFill>
                  <a:srgbClr val="333333"/>
                </a:solidFill>
              </a:rPr>
              <a:t>fortsatte</a:t>
            </a:r>
            <a:r>
              <a:rPr lang="en-GB" altLang="de-DE" sz="2000" dirty="0">
                <a:solidFill>
                  <a:srgbClr val="333333"/>
                </a:solidFill>
              </a:rPr>
              <a:t> </a:t>
            </a:r>
            <a:r>
              <a:rPr lang="en-GB" altLang="de-DE" sz="2000" dirty="0" err="1">
                <a:solidFill>
                  <a:srgbClr val="333333"/>
                </a:solidFill>
              </a:rPr>
              <a:t>han</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vara</a:t>
            </a:r>
            <a:r>
              <a:rPr lang="en-GB" altLang="de-DE" sz="2000" dirty="0">
                <a:solidFill>
                  <a:srgbClr val="333333"/>
                </a:solidFill>
              </a:rPr>
              <a:t> </a:t>
            </a:r>
            <a:r>
              <a:rPr lang="en-GB" altLang="de-DE" sz="2000" dirty="0" err="1">
                <a:solidFill>
                  <a:srgbClr val="333333"/>
                </a:solidFill>
              </a:rPr>
              <a:t>misstänksam</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Bakgrund</a:t>
            </a:r>
            <a:r>
              <a:rPr lang="en-AU" altLang="de-DE" sz="2000" dirty="0">
                <a:solidFill>
                  <a:srgbClr val="004992"/>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hade </a:t>
            </a:r>
            <a:r>
              <a:rPr lang="en-AU" altLang="de-DE" sz="2000" dirty="0" err="1">
                <a:solidFill>
                  <a:srgbClr val="333333"/>
                </a:solidFill>
              </a:rPr>
              <a:t>betett</a:t>
            </a:r>
            <a:r>
              <a:rPr lang="en-AU" altLang="de-DE" sz="2000" dirty="0">
                <a:solidFill>
                  <a:srgbClr val="333333"/>
                </a:solidFill>
              </a:rPr>
              <a:t> sig </a:t>
            </a:r>
            <a:r>
              <a:rPr lang="en-AU" altLang="de-DE" sz="2000" dirty="0" err="1">
                <a:solidFill>
                  <a:srgbClr val="333333"/>
                </a:solidFill>
              </a:rPr>
              <a:t>underligt</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varit</a:t>
            </a:r>
            <a:r>
              <a:rPr lang="en-AU" altLang="de-DE" sz="2000" dirty="0">
                <a:solidFill>
                  <a:srgbClr val="333333"/>
                </a:solidFill>
              </a:rPr>
              <a:t> </a:t>
            </a:r>
            <a:r>
              <a:rPr lang="en-AU" altLang="de-DE" sz="2000" dirty="0" err="1">
                <a:solidFill>
                  <a:srgbClr val="333333"/>
                </a:solidFill>
              </a:rPr>
              <a:t>lika</a:t>
            </a:r>
            <a:r>
              <a:rPr lang="en-AU" altLang="de-DE" sz="2000" dirty="0">
                <a:solidFill>
                  <a:srgbClr val="333333"/>
                </a:solidFill>
              </a:rPr>
              <a:t> </a:t>
            </a:r>
            <a:r>
              <a:rPr lang="en-AU" altLang="de-DE" sz="2000" dirty="0" err="1">
                <a:solidFill>
                  <a:srgbClr val="333333"/>
                </a:solidFill>
              </a:rPr>
              <a:t>trevlig</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vanligt</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förändras</a:t>
            </a:r>
            <a:r>
              <a:rPr lang="en-AU" altLang="de-DE" sz="2000" dirty="0">
                <a:solidFill>
                  <a:srgbClr val="333333"/>
                </a:solidFill>
              </a:rPr>
              <a:t> </a:t>
            </a:r>
            <a:r>
              <a:rPr lang="en-AU" altLang="de-DE" sz="2000" dirty="0" err="1">
                <a:solidFill>
                  <a:srgbClr val="333333"/>
                </a:solidFill>
              </a:rPr>
              <a:t>när</a:t>
            </a:r>
            <a:r>
              <a:rPr lang="en-AU" altLang="de-DE" sz="2000" dirty="0">
                <a:solidFill>
                  <a:srgbClr val="333333"/>
                </a:solidFill>
              </a:rPr>
              <a:t> de </a:t>
            </a:r>
            <a:r>
              <a:rPr lang="en-AU" altLang="de-DE" sz="2000" dirty="0" err="1">
                <a:solidFill>
                  <a:srgbClr val="333333"/>
                </a:solidFill>
              </a:rPr>
              <a:t>åldras</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pappa</a:t>
            </a:r>
            <a:r>
              <a:rPr lang="en-AU" altLang="de-DE" sz="2000" dirty="0">
                <a:solidFill>
                  <a:srgbClr val="333333"/>
                </a:solidFill>
              </a:rPr>
              <a:t> hade </a:t>
            </a:r>
            <a:r>
              <a:rPr lang="en-AU" altLang="de-DE" sz="2000" dirty="0" err="1">
                <a:solidFill>
                  <a:srgbClr val="333333"/>
                </a:solidFill>
              </a:rPr>
              <a:t>kanske</a:t>
            </a:r>
            <a:r>
              <a:rPr lang="en-AU" altLang="de-DE" sz="2000" dirty="0">
                <a:solidFill>
                  <a:srgbClr val="333333"/>
                </a:solidFill>
              </a:rPr>
              <a:t> </a:t>
            </a:r>
            <a:r>
              <a:rPr lang="en-AU" altLang="de-DE" sz="2000" dirty="0" err="1">
                <a:solidFill>
                  <a:srgbClr val="333333"/>
                </a:solidFill>
              </a:rPr>
              <a:t>egna</a:t>
            </a:r>
            <a:r>
              <a:rPr lang="en-AU" altLang="de-DE" sz="2000" dirty="0">
                <a:solidFill>
                  <a:srgbClr val="333333"/>
                </a:solidFill>
              </a:rPr>
              <a:t> problem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kände</a:t>
            </a:r>
            <a:r>
              <a:rPr lang="en-AU" altLang="de-DE" sz="2000" dirty="0">
                <a:solidFill>
                  <a:srgbClr val="333333"/>
                </a:solidFill>
              </a:rPr>
              <a:t> sig </a:t>
            </a:r>
            <a:r>
              <a:rPr lang="en-AU" altLang="de-DE" sz="2000" dirty="0" err="1">
                <a:solidFill>
                  <a:srgbClr val="333333"/>
                </a:solidFill>
              </a:rPr>
              <a:t>stressad</a:t>
            </a:r>
            <a:r>
              <a:rPr lang="en-AU" altLang="de-DE" sz="2000" dirty="0">
                <a:solidFill>
                  <a:srgbClr val="333333"/>
                </a:solidFill>
              </a:rPr>
              <a:t> </a:t>
            </a:r>
            <a:r>
              <a:rPr lang="en-AU" altLang="de-DE" sz="2000" dirty="0" err="1">
                <a:solidFill>
                  <a:srgbClr val="333333"/>
                </a:solidFill>
              </a:rPr>
              <a:t>över</a:t>
            </a:r>
            <a:r>
              <a:rPr lang="en-AU" altLang="de-DE" sz="2000" dirty="0">
                <a:solidFill>
                  <a:srgbClr val="333333"/>
                </a:solidFill>
              </a:rPr>
              <a:t> </a:t>
            </a:r>
            <a:r>
              <a:rPr lang="en-AU" altLang="de-DE" sz="2000" dirty="0" err="1">
                <a:solidFill>
                  <a:srgbClr val="333333"/>
                </a:solidFill>
              </a:rPr>
              <a:t>sonens</a:t>
            </a:r>
            <a:r>
              <a:rPr lang="en-AU" altLang="de-DE" sz="2000" dirty="0">
                <a:solidFill>
                  <a:srgbClr val="333333"/>
                </a:solidFill>
              </a:rPr>
              <a:t> </a:t>
            </a:r>
            <a:r>
              <a:rPr lang="en-AU" altLang="de-DE" sz="2000" dirty="0" err="1">
                <a:solidFill>
                  <a:srgbClr val="333333"/>
                </a:solidFill>
              </a:rPr>
              <a:t>sjukdom</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släktingar</a:t>
            </a:r>
            <a:r>
              <a:rPr lang="en-AU" altLang="de-DE" sz="2000" dirty="0">
                <a:solidFill>
                  <a:srgbClr val="333333"/>
                </a:solidFill>
              </a:rPr>
              <a:t> </a:t>
            </a:r>
            <a:r>
              <a:rPr lang="en-AU" altLang="de-DE" sz="2000" dirty="0" err="1">
                <a:solidFill>
                  <a:srgbClr val="333333"/>
                </a:solidFill>
              </a:rPr>
              <a:t>kunde</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övertyga</a:t>
            </a:r>
            <a:r>
              <a:rPr lang="en-AU" altLang="de-DE" sz="2000" dirty="0">
                <a:solidFill>
                  <a:srgbClr val="333333"/>
                </a:solidFill>
              </a:rPr>
              <a:t> </a:t>
            </a:r>
            <a:r>
              <a:rPr lang="en-AU" altLang="de-DE" sz="2000" dirty="0" err="1">
                <a:solidFill>
                  <a:srgbClr val="333333"/>
                </a:solidFill>
              </a:rPr>
              <a:t>honom</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allt</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okej</a:t>
            </a:r>
            <a:r>
              <a:rPr lang="en-AU" altLang="de-DE" sz="2000" dirty="0">
                <a:solidFill>
                  <a:srgbClr val="333333"/>
                </a:solidFill>
              </a:rPr>
              <a:t> med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pappa</a:t>
            </a:r>
            <a:endParaRPr lang="en-AU" altLang="de-DE" sz="2000" dirty="0">
              <a:solidFill>
                <a:srgbClr val="333333"/>
              </a:solidFill>
            </a:endParaRPr>
          </a:p>
          <a:p>
            <a:pPr lvl="0" defTabSz="914400" fontAlgn="base"/>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svårt</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hålla</a:t>
            </a:r>
            <a:r>
              <a:rPr lang="en-AU" altLang="de-DE" sz="2000" dirty="0">
                <a:solidFill>
                  <a:srgbClr val="333333"/>
                </a:solidFill>
              </a:rPr>
              <a:t> sig </a:t>
            </a:r>
            <a:r>
              <a:rPr lang="en-AU" altLang="de-DE" sz="2000" dirty="0" err="1">
                <a:solidFill>
                  <a:srgbClr val="333333"/>
                </a:solidFill>
              </a:rPr>
              <a:t>lugn</a:t>
            </a:r>
            <a:r>
              <a:rPr lang="en-AU" altLang="de-DE" sz="2000" dirty="0">
                <a:solidFill>
                  <a:srgbClr val="333333"/>
                </a:solidFill>
              </a:rPr>
              <a:t> </a:t>
            </a:r>
            <a:r>
              <a:rPr lang="en-AU" altLang="de-DE" sz="2000" dirty="0" err="1">
                <a:solidFill>
                  <a:srgbClr val="333333"/>
                </a:solidFill>
              </a:rPr>
              <a:t>när</a:t>
            </a:r>
            <a:r>
              <a:rPr lang="en-AU" altLang="de-DE" sz="2000" dirty="0">
                <a:solidFill>
                  <a:srgbClr val="333333"/>
                </a:solidFill>
              </a:rPr>
              <a:t> man </a:t>
            </a:r>
            <a:r>
              <a:rPr lang="en-AU" altLang="de-DE" sz="2000" dirty="0" err="1">
                <a:solidFill>
                  <a:srgbClr val="333333"/>
                </a:solidFill>
              </a:rPr>
              <a:t>känner</a:t>
            </a:r>
            <a:r>
              <a:rPr lang="en-AU" altLang="de-DE" sz="2000" dirty="0">
                <a:solidFill>
                  <a:srgbClr val="333333"/>
                </a:solidFill>
              </a:rPr>
              <a:t> sig </a:t>
            </a:r>
            <a:r>
              <a:rPr lang="en-AU" altLang="de-DE" sz="2000" dirty="0" err="1">
                <a:solidFill>
                  <a:srgbClr val="333333"/>
                </a:solidFill>
              </a:rPr>
              <a:t>hotad</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försiktig</a:t>
            </a:r>
            <a:r>
              <a:rPr lang="en-AU" altLang="de-DE" sz="2000" dirty="0">
                <a:solidFill>
                  <a:srgbClr val="333333"/>
                </a:solidFill>
              </a:rPr>
              <a:t> med </a:t>
            </a:r>
            <a:r>
              <a:rPr lang="en-AU" altLang="de-DE" sz="2000" dirty="0" err="1">
                <a:solidFill>
                  <a:srgbClr val="333333"/>
                </a:solidFill>
              </a:rPr>
              <a:t>dina</a:t>
            </a:r>
            <a:r>
              <a:rPr lang="en-AU" altLang="de-DE" sz="2000" dirty="0">
                <a:solidFill>
                  <a:srgbClr val="333333"/>
                </a:solidFill>
              </a:rPr>
              <a:t> </a:t>
            </a:r>
            <a:r>
              <a:rPr lang="en-AU" altLang="de-DE" sz="2000" dirty="0" err="1">
                <a:solidFill>
                  <a:srgbClr val="333333"/>
                </a:solidFill>
              </a:rPr>
              <a:t>bedömningar</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be </a:t>
            </a:r>
            <a:r>
              <a:rPr lang="en-AU" altLang="de-DE" sz="2000" dirty="0" err="1">
                <a:solidFill>
                  <a:srgbClr val="333333"/>
                </a:solidFill>
              </a:rPr>
              <a:t>människor</a:t>
            </a:r>
            <a:r>
              <a:rPr lang="en-AU" altLang="de-DE" sz="2000" dirty="0">
                <a:solidFill>
                  <a:srgbClr val="333333"/>
                </a:solidFill>
              </a:rPr>
              <a:t> du </a:t>
            </a:r>
            <a:r>
              <a:rPr lang="en-AU" altLang="de-DE" sz="2000" dirty="0" err="1">
                <a:solidFill>
                  <a:srgbClr val="333333"/>
                </a:solidFill>
              </a:rPr>
              <a:t>litar</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om </a:t>
            </a:r>
            <a:r>
              <a:rPr lang="en-AU" altLang="de-DE" sz="2000" dirty="0" err="1">
                <a:solidFill>
                  <a:srgbClr val="333333"/>
                </a:solidFill>
              </a:rPr>
              <a:t>råd</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22880204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50E88DF8-CE44-42AA-BFFF-5B29EEEEA849}" type="slidenum">
              <a:rPr lang="de-DE" altLang="de-DE" smtClean="0">
                <a:latin typeface="+mn-lt"/>
              </a:rPr>
              <a:pPr/>
              <a:t>71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4742780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sv-SE">
                <a:latin typeface="+mn-lt"/>
              </a:rPr>
              <a:t>Träningsmodul 3 – Att förändra sina övertygelser</a:t>
            </a:r>
            <a:endParaRPr lang="de-DE">
              <a:latin typeface="+mn-lt"/>
            </a:endParaRPr>
          </a:p>
        </p:txBody>
      </p:sp>
      <p:sp>
        <p:nvSpPr>
          <p:cNvPr id="4" name="Slide Number Placeholder 3"/>
          <p:cNvSpPr>
            <a:spLocks noGrp="1"/>
          </p:cNvSpPr>
          <p:nvPr>
            <p:ph type="sldNum" sz="quarter" idx="12"/>
          </p:nvPr>
        </p:nvSpPr>
        <p:spPr/>
        <p:txBody>
          <a:bodyPr/>
          <a:lstStyle/>
          <a:p>
            <a:fld id="{AFEEF05E-351D-4F01-BEBE-DAA9651A50E6}" type="slidenum">
              <a:rPr lang="de-DE" altLang="de-DE" smtClean="0">
                <a:latin typeface="+mn-lt"/>
              </a:rPr>
              <a:pPr/>
              <a:t>72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93978728"/>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4839</Words>
  <Application>Microsoft Office PowerPoint</Application>
  <PresentationFormat>Benutzerdefiniert</PresentationFormat>
  <Paragraphs>715</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72</vt:i4>
      </vt:variant>
    </vt:vector>
  </HeadingPairs>
  <TitlesOfParts>
    <vt:vector size="80" baseType="lpstr">
      <vt:lpstr>Arial</vt:lpstr>
      <vt:lpstr>Calibri Light</vt:lpstr>
      <vt:lpstr>Symbol</vt:lpstr>
      <vt:lpstr>Verdana</vt:lpstr>
      <vt:lpstr>WingDings</vt:lpstr>
      <vt:lpstr>WingDings</vt:lpstr>
      <vt:lpstr>UKE_PPT-Vorlage_16zu9</vt:lpstr>
      <vt:lpstr>1_UKE_PPT-Vorlage_16zu9</vt:lpstr>
      <vt:lpstr>MCT 3 A – Att förändra sina övertygelser</vt:lpstr>
      <vt:lpstr>Att förändra sina övertygelser</vt:lpstr>
      <vt:lpstr>Att förändra sina övertygelser</vt:lpstr>
      <vt:lpstr>Att förändra sina övertygelser</vt:lpstr>
      <vt:lpstr>När profetior inte slår in</vt:lpstr>
      <vt:lpstr>När profetior inte slår in</vt:lpstr>
      <vt:lpstr>Inflexibilitet – verkliga exempel (“tunnelseende”)</vt:lpstr>
      <vt:lpstr>Inflexibilitet – verkliga exempel (“tunnelseende”)</vt:lpstr>
      <vt:lpstr>Inflexibilitet – verkliga exempel (“tunnelseende”)</vt:lpstr>
      <vt:lpstr>Inflexibilitet – verkliga exempel (“tunnelseende”)</vt:lpstr>
      <vt:lpstr>Varför tar vi upp detta?</vt:lpstr>
      <vt:lpstr>Hur stelt hållna övertygelser banar väg för missförstånd under psykos - exempel</vt:lpstr>
      <vt:lpstr>De tre bilderna tillhör alla en viss kategori. Vilken kategori?</vt:lpstr>
      <vt:lpstr>Kategori: levande varelser!</vt:lpstr>
      <vt:lpstr>Övning</vt:lpstr>
      <vt:lpstr>Övning</vt:lpstr>
      <vt:lpstr>Övning</vt:lpstr>
      <vt:lpstr>Övning</vt:lpstr>
      <vt:lpstr>Vad har hänt?</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Valfritt: Filmklipp</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Hur troligt är varje alternativ?</vt:lpstr>
      <vt:lpstr>Har din bedömning ändrats med varje bild?</vt:lpstr>
      <vt:lpstr>Skatta sannolikheten igen!</vt:lpstr>
      <vt:lpstr>PowerPoint-Präsentation</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297</cp:revision>
  <dcterms:created xsi:type="dcterms:W3CDTF">2004-06-30T16:15:23Z</dcterms:created>
  <dcterms:modified xsi:type="dcterms:W3CDTF">2021-11-21T19:36:01Z</dcterms:modified>
</cp:coreProperties>
</file>