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76"/>
  </p:notesMasterIdLst>
  <p:handoutMasterIdLst>
    <p:handoutMasterId r:id="rId177"/>
  </p:handoutMasterIdLst>
  <p:sldIdLst>
    <p:sldId id="842" r:id="rId3"/>
    <p:sldId id="822" r:id="rId4"/>
    <p:sldId id="846" r:id="rId5"/>
    <p:sldId id="845" r:id="rId6"/>
    <p:sldId id="844" r:id="rId7"/>
    <p:sldId id="843" r:id="rId8"/>
    <p:sldId id="792" r:id="rId9"/>
    <p:sldId id="691" r:id="rId10"/>
    <p:sldId id="826" r:id="rId11"/>
    <p:sldId id="849" r:id="rId12"/>
    <p:sldId id="852" r:id="rId13"/>
    <p:sldId id="851" r:id="rId14"/>
    <p:sldId id="650" r:id="rId15"/>
    <p:sldId id="830" r:id="rId16"/>
    <p:sldId id="829" r:id="rId17"/>
    <p:sldId id="699" r:id="rId18"/>
    <p:sldId id="724" r:id="rId19"/>
    <p:sldId id="723" r:id="rId20"/>
    <p:sldId id="780" r:id="rId21"/>
    <p:sldId id="590" r:id="rId22"/>
    <p:sldId id="831" r:id="rId23"/>
    <p:sldId id="769" r:id="rId24"/>
    <p:sldId id="591" r:id="rId25"/>
    <p:sldId id="833" r:id="rId26"/>
    <p:sldId id="832" r:id="rId27"/>
    <p:sldId id="594" r:id="rId28"/>
    <p:sldId id="425" r:id="rId29"/>
    <p:sldId id="426" r:id="rId30"/>
    <p:sldId id="427" r:id="rId31"/>
    <p:sldId id="428" r:id="rId32"/>
    <p:sldId id="429" r:id="rId33"/>
    <p:sldId id="430" r:id="rId34"/>
    <p:sldId id="431" r:id="rId35"/>
    <p:sldId id="432" r:id="rId36"/>
    <p:sldId id="853" r:id="rId37"/>
    <p:sldId id="593" r:id="rId38"/>
    <p:sldId id="595" r:id="rId39"/>
    <p:sldId id="596" r:id="rId40"/>
    <p:sldId id="597" r:id="rId41"/>
    <p:sldId id="598" r:id="rId42"/>
    <p:sldId id="599" r:id="rId43"/>
    <p:sldId id="600" r:id="rId44"/>
    <p:sldId id="601" r:id="rId45"/>
    <p:sldId id="602" r:id="rId46"/>
    <p:sldId id="804" r:id="rId47"/>
    <p:sldId id="854" r:id="rId48"/>
    <p:sldId id="855" r:id="rId49"/>
    <p:sldId id="856" r:id="rId50"/>
    <p:sldId id="857" r:id="rId51"/>
    <p:sldId id="858" r:id="rId52"/>
    <p:sldId id="859" r:id="rId53"/>
    <p:sldId id="860" r:id="rId54"/>
    <p:sldId id="861" r:id="rId55"/>
    <p:sldId id="863" r:id="rId56"/>
    <p:sldId id="862" r:id="rId57"/>
    <p:sldId id="805" r:id="rId58"/>
    <p:sldId id="806" r:id="rId59"/>
    <p:sldId id="807" r:id="rId60"/>
    <p:sldId id="808" r:id="rId61"/>
    <p:sldId id="809" r:id="rId62"/>
    <p:sldId id="810" r:id="rId63"/>
    <p:sldId id="811" r:id="rId64"/>
    <p:sldId id="812" r:id="rId65"/>
    <p:sldId id="864" r:id="rId66"/>
    <p:sldId id="776" r:id="rId67"/>
    <p:sldId id="441" r:id="rId68"/>
    <p:sldId id="700" r:id="rId69"/>
    <p:sldId id="701" r:id="rId70"/>
    <p:sldId id="702" r:id="rId71"/>
    <p:sldId id="703" r:id="rId72"/>
    <p:sldId id="704" r:id="rId73"/>
    <p:sldId id="705" r:id="rId74"/>
    <p:sldId id="706" r:id="rId75"/>
    <p:sldId id="865" r:id="rId76"/>
    <p:sldId id="450" r:id="rId77"/>
    <p:sldId id="754" r:id="rId78"/>
    <p:sldId id="755" r:id="rId79"/>
    <p:sldId id="756" r:id="rId80"/>
    <p:sldId id="757" r:id="rId81"/>
    <p:sldId id="758" r:id="rId82"/>
    <p:sldId id="759" r:id="rId83"/>
    <p:sldId id="761" r:id="rId84"/>
    <p:sldId id="866" r:id="rId85"/>
    <p:sldId id="867" r:id="rId86"/>
    <p:sldId id="868" r:id="rId87"/>
    <p:sldId id="869" r:id="rId88"/>
    <p:sldId id="870" r:id="rId89"/>
    <p:sldId id="871" r:id="rId90"/>
    <p:sldId id="872" r:id="rId91"/>
    <p:sldId id="873" r:id="rId92"/>
    <p:sldId id="874" r:id="rId93"/>
    <p:sldId id="875" r:id="rId94"/>
    <p:sldId id="834" r:id="rId95"/>
    <p:sldId id="708" r:id="rId96"/>
    <p:sldId id="709" r:id="rId97"/>
    <p:sldId id="711" r:id="rId98"/>
    <p:sldId id="712" r:id="rId99"/>
    <p:sldId id="713" r:id="rId100"/>
    <p:sldId id="714" r:id="rId101"/>
    <p:sldId id="715" r:id="rId102"/>
    <p:sldId id="710" r:id="rId103"/>
    <p:sldId id="876" r:id="rId104"/>
    <p:sldId id="716" r:id="rId105"/>
    <p:sldId id="651" r:id="rId106"/>
    <p:sldId id="652" r:id="rId107"/>
    <p:sldId id="653" r:id="rId108"/>
    <p:sldId id="654" r:id="rId109"/>
    <p:sldId id="655" r:id="rId110"/>
    <p:sldId id="656" r:id="rId111"/>
    <p:sldId id="657" r:id="rId112"/>
    <p:sldId id="658" r:id="rId113"/>
    <p:sldId id="877" r:id="rId114"/>
    <p:sldId id="667" r:id="rId115"/>
    <p:sldId id="618" r:id="rId116"/>
    <p:sldId id="619" r:id="rId117"/>
    <p:sldId id="620" r:id="rId118"/>
    <p:sldId id="621" r:id="rId119"/>
    <p:sldId id="622" r:id="rId120"/>
    <p:sldId id="623" r:id="rId121"/>
    <p:sldId id="624" r:id="rId122"/>
    <p:sldId id="625" r:id="rId123"/>
    <p:sldId id="878" r:id="rId124"/>
    <p:sldId id="468" r:id="rId125"/>
    <p:sldId id="626" r:id="rId126"/>
    <p:sldId id="627" r:id="rId127"/>
    <p:sldId id="628" r:id="rId128"/>
    <p:sldId id="629" r:id="rId129"/>
    <p:sldId id="630" r:id="rId130"/>
    <p:sldId id="631" r:id="rId131"/>
    <p:sldId id="632" r:id="rId132"/>
    <p:sldId id="633" r:id="rId133"/>
    <p:sldId id="879" r:id="rId134"/>
    <p:sldId id="742" r:id="rId135"/>
    <p:sldId id="734" r:id="rId136"/>
    <p:sldId id="735" r:id="rId137"/>
    <p:sldId id="736" r:id="rId138"/>
    <p:sldId id="737" r:id="rId139"/>
    <p:sldId id="738" r:id="rId140"/>
    <p:sldId id="739" r:id="rId141"/>
    <p:sldId id="740" r:id="rId142"/>
    <p:sldId id="741" r:id="rId143"/>
    <p:sldId id="880" r:id="rId144"/>
    <p:sldId id="556" r:id="rId145"/>
    <p:sldId id="557" r:id="rId146"/>
    <p:sldId id="558" r:id="rId147"/>
    <p:sldId id="669" r:id="rId148"/>
    <p:sldId id="668" r:id="rId149"/>
    <p:sldId id="787" r:id="rId150"/>
    <p:sldId id="835"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796" r:id="rId166"/>
    <p:sldId id="839" r:id="rId167"/>
    <p:sldId id="838" r:id="rId168"/>
    <p:sldId id="837" r:id="rId169"/>
    <p:sldId id="836" r:id="rId170"/>
    <p:sldId id="646" r:id="rId171"/>
    <p:sldId id="841" r:id="rId172"/>
    <p:sldId id="840" r:id="rId173"/>
    <p:sldId id="803" r:id="rId174"/>
    <p:sldId id="782" r:id="rId175"/>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96222" autoAdjust="0"/>
  </p:normalViewPr>
  <p:slideViewPr>
    <p:cSldViewPr snapToGrid="0">
      <p:cViewPr varScale="1">
        <p:scale>
          <a:sx n="103" d="100"/>
          <a:sy n="103" d="100"/>
        </p:scale>
        <p:origin x="1182" y="12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tableStyles" Target="tableStyle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handoutMaster" Target="handoutMasters/handoutMaster1.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viewProps" Target="view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theme" Target="theme/theme1.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notesMaster" Target="notesMasters/notesMaster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31A611C6-42A0-4892-A82C-B85DE07DF0FC}" type="slidenum">
              <a:rPr lang="en-GB" altLang="de-DE"/>
              <a:pPr/>
              <a:t>‹#›</a:t>
            </a:fld>
            <a:endParaRPr lang="en-GB" altLang="de-DE"/>
          </a:p>
        </p:txBody>
      </p:sp>
    </p:spTree>
    <p:extLst>
      <p:ext uri="{BB962C8B-B14F-4D97-AF65-F5344CB8AC3E}">
        <p14:creationId xmlns:p14="http://schemas.microsoft.com/office/powerpoint/2010/main" val="1392349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4336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3DC4608-FA37-4B22-9E0E-5A8D939A51D9}" type="slidenum">
              <a:rPr lang="de-DE" altLang="de-DE"/>
              <a:pPr/>
              <a:t>‹#›</a:t>
            </a:fld>
            <a:endParaRPr lang="de-DE" altLang="de-DE"/>
          </a:p>
        </p:txBody>
      </p:sp>
    </p:spTree>
    <p:extLst>
      <p:ext uri="{BB962C8B-B14F-4D97-AF65-F5344CB8AC3E}">
        <p14:creationId xmlns:p14="http://schemas.microsoft.com/office/powerpoint/2010/main" val="26891752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2</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3</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4</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5</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EECE52-DFAB-4F29-8D7E-8B0C964E8E3E}" type="slidenum">
              <a:rPr lang="de-DE" altLang="de-DE" sz="1300"/>
              <a:pPr eaLnBrk="1" hangingPunct="1">
                <a:spcBef>
                  <a:spcPct val="0"/>
                </a:spcBef>
              </a:pPr>
              <a:t>6</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33290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2E6BA9-EC4C-4799-8127-F7F6BD66D056}" type="slidenum">
              <a:rPr lang="de-DE" altLang="de-DE" sz="1300"/>
              <a:pPr algn="r" eaLnBrk="1" hangingPunct="1">
                <a:spcBef>
                  <a:spcPct val="0"/>
                </a:spcBef>
              </a:pPr>
              <a:t>7</a:t>
            </a:fld>
            <a:endParaRPr lang="de-DE" altLang="de-DE" sz="1300"/>
          </a:p>
        </p:txBody>
      </p:sp>
      <p:sp>
        <p:nvSpPr>
          <p:cNvPr id="1505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691430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E1C0E-D92A-49A1-9AF6-ED1FEB7E31BD}" type="slidenum">
              <a:rPr lang="de-DE" altLang="de-DE" sz="1300"/>
              <a:pPr eaLnBrk="1" hangingPunct="1">
                <a:spcBef>
                  <a:spcPct val="0"/>
                </a:spcBef>
              </a:pPr>
              <a:t>8</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27760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E1C0E-D92A-49A1-9AF6-ED1FEB7E31BD}" type="slidenum">
              <a:rPr lang="de-DE" altLang="de-DE" sz="1300"/>
              <a:pPr eaLnBrk="1" hangingPunct="1">
                <a:spcBef>
                  <a:spcPct val="0"/>
                </a:spcBef>
              </a:pPr>
              <a:t>9</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2776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10</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133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11</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40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235A6-1EBC-4CE3-8A93-A639779A7BF6}" type="slidenum">
              <a:rPr lang="de-DE" altLang="de-DE" sz="1300"/>
              <a:pPr eaLnBrk="1" hangingPunct="1">
                <a:spcBef>
                  <a:spcPct val="0"/>
                </a:spcBef>
              </a:pPr>
              <a:t>12</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263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B4348E-11C1-4AFA-8B35-C14340C64BF7}" type="slidenum">
              <a:rPr lang="de-DE" altLang="de-DE" sz="1300"/>
              <a:pPr eaLnBrk="1" hangingPunct="1">
                <a:spcBef>
                  <a:spcPct val="0"/>
                </a:spcBef>
              </a:pPr>
              <a:t>15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802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16E576-83B6-4B15-8A2E-514D3198A152}" type="slidenum">
              <a:rPr lang="de-DE" altLang="de-DE" sz="1300"/>
              <a:pPr eaLnBrk="1" hangingPunct="1">
                <a:spcBef>
                  <a:spcPct val="0"/>
                </a:spcBef>
              </a:pPr>
              <a:t>16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0803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5C49A9-2896-4EA7-82C7-EA22B2C6A757}" type="slidenum">
              <a:rPr lang="de-DE" altLang="de-DE" sz="1300"/>
              <a:pPr eaLnBrk="1" hangingPunct="1">
                <a:spcBef>
                  <a:spcPct val="0"/>
                </a:spcBef>
              </a:pPr>
              <a:t>17</a:t>
            </a:fld>
            <a:endParaRPr lang="de-DE" altLang="de-DE" sz="1300"/>
          </a:p>
        </p:txBody>
      </p:sp>
      <p:sp>
        <p:nvSpPr>
          <p:cNvPr id="160771" name="Rectangle 2"/>
          <p:cNvSpPr>
            <a:spLocks noGrp="1" noRot="1" noChangeAspect="1" noChangeArrowheads="1" noTextEdit="1"/>
          </p:cNvSpPr>
          <p:nvPr>
            <p:ph type="sldImg"/>
          </p:nvPr>
        </p:nvSpPr>
        <p:spPr>
          <a:xfrm>
            <a:off x="8413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094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AFFFB-0512-46C8-B2B0-4884D84D6F03}" type="slidenum">
              <a:rPr lang="de-DE" altLang="de-DE" sz="1300"/>
              <a:pPr eaLnBrk="1" hangingPunct="1">
                <a:spcBef>
                  <a:spcPct val="0"/>
                </a:spcBef>
              </a:pPr>
              <a:t>18</a:t>
            </a:fld>
            <a:endParaRPr lang="de-DE" altLang="de-DE" sz="1300"/>
          </a:p>
        </p:txBody>
      </p:sp>
      <p:sp>
        <p:nvSpPr>
          <p:cNvPr id="161795" name="Rectangle 2"/>
          <p:cNvSpPr>
            <a:spLocks noGrp="1" noRot="1" noChangeAspect="1" noChangeArrowheads="1" noTextEdit="1"/>
          </p:cNvSpPr>
          <p:nvPr>
            <p:ph type="sldImg"/>
          </p:nvPr>
        </p:nvSpPr>
        <p:spPr>
          <a:xfrm>
            <a:off x="8413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915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C645B-DD25-40D7-B330-86E873875F31}" type="slidenum">
              <a:rPr lang="de-DE" altLang="de-DE" sz="1300"/>
              <a:pPr eaLnBrk="1" hangingPunct="1">
                <a:spcBef>
                  <a:spcPct val="0"/>
                </a:spcBef>
              </a:pPr>
              <a:t>19</a:t>
            </a:fld>
            <a:endParaRPr lang="de-DE" altLang="de-DE" sz="1300"/>
          </a:p>
        </p:txBody>
      </p:sp>
      <p:sp>
        <p:nvSpPr>
          <p:cNvPr id="162819" name="Rectangle 2"/>
          <p:cNvSpPr>
            <a:spLocks noGrp="1" noRot="1" noChangeAspect="1" noChangeArrowheads="1" noTextEdit="1"/>
          </p:cNvSpPr>
          <p:nvPr>
            <p:ph type="sldImg"/>
          </p:nvPr>
        </p:nvSpPr>
        <p:spPr>
          <a:xfrm>
            <a:off x="8413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940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625EA-1374-4B47-990A-343DBD2980B7}" type="slidenum">
              <a:rPr lang="de-DE" altLang="de-DE" sz="1300"/>
              <a:pPr eaLnBrk="1" hangingPunct="1">
                <a:spcBef>
                  <a:spcPct val="0"/>
                </a:spcBef>
              </a:pPr>
              <a:t>20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609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625EA-1374-4B47-990A-343DBD2980B7}" type="slidenum">
              <a:rPr lang="de-DE" altLang="de-DE" sz="1300"/>
              <a:pPr eaLnBrk="1" hangingPunct="1">
                <a:spcBef>
                  <a:spcPct val="0"/>
                </a:spcBef>
              </a:pPr>
              <a:t>21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609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4FAA7E-F38A-4CDF-A8D0-CE9136BFF0E2}" type="slidenum">
              <a:rPr lang="de-DE" altLang="de-DE" sz="1300"/>
              <a:pPr eaLnBrk="1" hangingPunct="1">
                <a:spcBef>
                  <a:spcPct val="0"/>
                </a:spcBef>
              </a:pPr>
              <a:t>22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6602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93DCD-EC31-463E-981B-BC3EEC3F48FB}" type="slidenum">
              <a:rPr lang="de-DE" altLang="de-DE" sz="1300"/>
              <a:pPr eaLnBrk="1" hangingPunct="1">
                <a:spcBef>
                  <a:spcPct val="0"/>
                </a:spcBef>
              </a:pPr>
              <a:t>25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942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8F3CE3-5D03-46E4-9630-E0E290309A0A}" type="slidenum">
              <a:rPr lang="de-DE" altLang="de-DE" sz="1300"/>
              <a:pPr eaLnBrk="1" hangingPunct="1">
                <a:spcBef>
                  <a:spcPct val="0"/>
                </a:spcBef>
              </a:pPr>
              <a:t>26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824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6477E7-B287-40AD-9039-6FAEE31CF275}" type="slidenum">
              <a:rPr lang="de-DE" altLang="de-DE" sz="1300"/>
              <a:pPr eaLnBrk="1" hangingPunct="1">
                <a:spcBef>
                  <a:spcPct val="0"/>
                </a:spcBef>
              </a:pPr>
              <a:t>27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040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CD7CE-FF03-4B37-8120-30A623F8046D}" type="slidenum">
              <a:rPr lang="de-DE" altLang="de-DE" sz="1300"/>
              <a:pPr eaLnBrk="1" hangingPunct="1">
                <a:spcBef>
                  <a:spcPct val="0"/>
                </a:spcBef>
              </a:pPr>
              <a:t>28</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292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EC5BA6-BD8B-40C4-92E0-2953D21866ED}" type="slidenum">
              <a:rPr lang="de-DE" altLang="de-DE" sz="1300"/>
              <a:pPr eaLnBrk="1" hangingPunct="1">
                <a:spcBef>
                  <a:spcPct val="0"/>
                </a:spcBef>
              </a:pPr>
              <a:t>29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322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0AC12-E2F7-42D7-B9CE-2C30BDEB24BF}" type="slidenum">
              <a:rPr lang="de-DE" altLang="de-DE" sz="1300"/>
              <a:pPr eaLnBrk="1" hangingPunct="1">
                <a:spcBef>
                  <a:spcPct val="0"/>
                </a:spcBef>
              </a:pPr>
              <a:t>30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380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BE8C5D-53BE-406E-A582-2593885B18E3}" type="slidenum">
              <a:rPr lang="de-DE" altLang="de-DE" sz="1300"/>
              <a:pPr eaLnBrk="1" hangingPunct="1">
                <a:spcBef>
                  <a:spcPct val="0"/>
                </a:spcBef>
              </a:pPr>
              <a:t>31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6373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07F22E-9308-4D3D-9EC5-C2D942508F2C}" type="slidenum">
              <a:rPr lang="de-DE" altLang="de-DE" sz="1300"/>
              <a:pPr eaLnBrk="1" hangingPunct="1">
                <a:spcBef>
                  <a:spcPct val="0"/>
                </a:spcBef>
              </a:pPr>
              <a:t>32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4231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071B3-8F10-4C0A-9ED3-6DAB48810762}" type="slidenum">
              <a:rPr lang="de-DE" altLang="de-DE" sz="1300"/>
              <a:pPr eaLnBrk="1" hangingPunct="1">
                <a:spcBef>
                  <a:spcPct val="0"/>
                </a:spcBef>
              </a:pPr>
              <a:t>33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3385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05BEEA-D087-452E-BD65-A59732C93201}" type="slidenum">
              <a:rPr lang="de-DE" altLang="de-DE" sz="1300"/>
              <a:pPr eaLnBrk="1" hangingPunct="1">
                <a:spcBef>
                  <a:spcPct val="0"/>
                </a:spcBef>
              </a:pPr>
              <a:t>34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3700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05BEEA-D087-452E-BD65-A59732C93201}" type="slidenum">
              <a:rPr lang="de-DE" altLang="de-DE" sz="1300"/>
              <a:pPr eaLnBrk="1" hangingPunct="1">
                <a:spcBef>
                  <a:spcPct val="0"/>
                </a:spcBef>
              </a:pPr>
              <a:t>35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33700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A1240-0936-40A6-B10F-F8373B16F503}" type="slidenum">
              <a:rPr lang="de-DE" altLang="de-DE" sz="1300"/>
              <a:pPr eaLnBrk="1" hangingPunct="1">
                <a:spcBef>
                  <a:spcPct val="0"/>
                </a:spcBef>
              </a:pPr>
              <a:t>36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927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AC54BC-CCF8-4865-9EB8-F37238EF086A}" type="slidenum">
              <a:rPr lang="de-DE" altLang="de-DE" sz="1300"/>
              <a:pPr eaLnBrk="1" hangingPunct="1">
                <a:spcBef>
                  <a:spcPct val="0"/>
                </a:spcBef>
              </a:pPr>
              <a:t>37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3542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DD27E6-FE27-4446-8FA0-6D51E63A627C}" type="slidenum">
              <a:rPr lang="de-DE" altLang="de-DE" sz="1300"/>
              <a:pPr eaLnBrk="1" hangingPunct="1">
                <a:spcBef>
                  <a:spcPct val="0"/>
                </a:spcBef>
              </a:pPr>
              <a:t>38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205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B67B13-0C62-4C13-981D-BF953BBF8C7D}" type="slidenum">
              <a:rPr lang="de-DE" altLang="de-DE" sz="1300"/>
              <a:pPr eaLnBrk="1" hangingPunct="1">
                <a:spcBef>
                  <a:spcPct val="0"/>
                </a:spcBef>
              </a:pPr>
              <a:t>39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115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F610-F218-406B-B8EA-8ED2709EB4CE}" type="slidenum">
              <a:rPr lang="de-DE" altLang="de-DE" sz="1300"/>
              <a:pPr eaLnBrk="1" hangingPunct="1">
                <a:spcBef>
                  <a:spcPct val="0"/>
                </a:spcBef>
              </a:pPr>
              <a:t>40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269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EDF863-AFA1-4AB4-9828-EB0DA699B800}" type="slidenum">
              <a:rPr lang="de-DE" altLang="de-DE" sz="1300"/>
              <a:pPr eaLnBrk="1" hangingPunct="1">
                <a:spcBef>
                  <a:spcPct val="0"/>
                </a:spcBef>
              </a:pPr>
              <a:t>41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452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D0C07-70B9-4A23-ACB8-DE9CCE7A3C11}" type="slidenum">
              <a:rPr lang="de-DE" altLang="de-DE" sz="1300"/>
              <a:pPr eaLnBrk="1" hangingPunct="1">
                <a:spcBef>
                  <a:spcPct val="0"/>
                </a:spcBef>
              </a:pPr>
              <a:t>42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3373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580EF-9CF6-4EF1-8892-0C4371C1DC5C}" type="slidenum">
              <a:rPr lang="de-DE" altLang="de-DE" sz="1300"/>
              <a:pPr eaLnBrk="1" hangingPunct="1">
                <a:spcBef>
                  <a:spcPct val="0"/>
                </a:spcBef>
              </a:pPr>
              <a:t>43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365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44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6815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A1240-0936-40A6-B10F-F8373B16F503}" type="slidenum">
              <a:rPr lang="de-DE" altLang="de-DE" sz="1300"/>
              <a:pPr eaLnBrk="1" hangingPunct="1">
                <a:spcBef>
                  <a:spcPct val="0"/>
                </a:spcBef>
              </a:pPr>
              <a:t>45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9271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F6E01-DA02-8D8F-CDED-873920E7B1B4}"/>
            </a:ext>
          </a:extLst>
        </p:cNvPr>
        <p:cNvGrpSpPr/>
        <p:nvPr/>
      </p:nvGrpSpPr>
      <p:grpSpPr>
        <a:xfrm>
          <a:off x="0" y="0"/>
          <a:ext cx="0" cy="0"/>
          <a:chOff x="0" y="0"/>
          <a:chExt cx="0" cy="0"/>
        </a:xfrm>
      </p:grpSpPr>
      <p:sp>
        <p:nvSpPr>
          <p:cNvPr id="180226" name="Rectangle 7">
            <a:extLst>
              <a:ext uri="{FF2B5EF4-FFF2-40B4-BE49-F238E27FC236}">
                <a16:creationId xmlns:a16="http://schemas.microsoft.com/office/drawing/2014/main" id="{C335A978-20B7-182B-42B3-D92D7ED048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AC54BC-CCF8-4865-9EB8-F37238EF086A}" type="slidenum">
              <a:rPr lang="de-DE" altLang="de-DE" sz="1300"/>
              <a:pPr eaLnBrk="1" hangingPunct="1">
                <a:spcBef>
                  <a:spcPct val="0"/>
                </a:spcBef>
              </a:pPr>
              <a:t>46</a:t>
            </a:fld>
            <a:endParaRPr lang="de-DE" altLang="de-DE" sz="1300"/>
          </a:p>
        </p:txBody>
      </p:sp>
      <p:sp>
        <p:nvSpPr>
          <p:cNvPr id="180227" name="Rectangle 2">
            <a:extLst>
              <a:ext uri="{FF2B5EF4-FFF2-40B4-BE49-F238E27FC236}">
                <a16:creationId xmlns:a16="http://schemas.microsoft.com/office/drawing/2014/main" id="{226F9591-8419-94AB-032D-EC8875CDECA6}"/>
              </a:ext>
            </a:extLst>
          </p:cNvPr>
          <p:cNvSpPr>
            <a:spLocks noGrp="1" noRot="1" noChangeAspect="1" noChangeArrowheads="1" noTextEdit="1"/>
          </p:cNvSpPr>
          <p:nvPr>
            <p:ph type="sldImg"/>
          </p:nvPr>
        </p:nvSpPr>
        <p:spPr>
          <a:xfrm>
            <a:off x="82550" y="744538"/>
            <a:ext cx="6618288" cy="3722687"/>
          </a:xfrm>
          <a:ln/>
        </p:spPr>
      </p:sp>
      <p:sp>
        <p:nvSpPr>
          <p:cNvPr id="180228" name="Rectangle 3">
            <a:extLst>
              <a:ext uri="{FF2B5EF4-FFF2-40B4-BE49-F238E27FC236}">
                <a16:creationId xmlns:a16="http://schemas.microsoft.com/office/drawing/2014/main" id="{2F1C7214-DCF0-4364-3928-7F7CAA94C7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15520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4AD3C-6374-C814-94F5-AD4F5EE5FAC0}"/>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E7E7AC39-F9DF-B03A-B06B-120D850B5C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DD27E6-FE27-4446-8FA0-6D51E63A627C}" type="slidenum">
              <a:rPr lang="de-DE" altLang="de-DE" sz="1300"/>
              <a:pPr eaLnBrk="1" hangingPunct="1">
                <a:spcBef>
                  <a:spcPct val="0"/>
                </a:spcBef>
              </a:pPr>
              <a:t>47</a:t>
            </a:fld>
            <a:endParaRPr lang="de-DE" altLang="de-DE" sz="1300"/>
          </a:p>
        </p:txBody>
      </p:sp>
      <p:sp>
        <p:nvSpPr>
          <p:cNvPr id="181251" name="Rectangle 2">
            <a:extLst>
              <a:ext uri="{FF2B5EF4-FFF2-40B4-BE49-F238E27FC236}">
                <a16:creationId xmlns:a16="http://schemas.microsoft.com/office/drawing/2014/main" id="{68D19D23-1AA4-A3C9-E9E6-58C10A540E5F}"/>
              </a:ext>
            </a:extLst>
          </p:cNvPr>
          <p:cNvSpPr>
            <a:spLocks noGrp="1" noRot="1" noChangeAspect="1" noChangeArrowheads="1" noTextEdit="1"/>
          </p:cNvSpPr>
          <p:nvPr>
            <p:ph type="sldImg"/>
          </p:nvPr>
        </p:nvSpPr>
        <p:spPr>
          <a:xfrm>
            <a:off x="82550" y="744538"/>
            <a:ext cx="6618288" cy="3722687"/>
          </a:xfrm>
          <a:ln/>
        </p:spPr>
      </p:sp>
      <p:sp>
        <p:nvSpPr>
          <p:cNvPr id="181252" name="Rectangle 3">
            <a:extLst>
              <a:ext uri="{FF2B5EF4-FFF2-40B4-BE49-F238E27FC236}">
                <a16:creationId xmlns:a16="http://schemas.microsoft.com/office/drawing/2014/main" id="{FEAE129A-767B-A212-3450-C4C3F69F01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244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1530C-35BB-026F-AA17-1FC81BDE6C18}"/>
            </a:ext>
          </a:extLst>
        </p:cNvPr>
        <p:cNvGrpSpPr/>
        <p:nvPr/>
      </p:nvGrpSpPr>
      <p:grpSpPr>
        <a:xfrm>
          <a:off x="0" y="0"/>
          <a:ext cx="0" cy="0"/>
          <a:chOff x="0" y="0"/>
          <a:chExt cx="0" cy="0"/>
        </a:xfrm>
      </p:grpSpPr>
      <p:sp>
        <p:nvSpPr>
          <p:cNvPr id="182274" name="Rectangle 7">
            <a:extLst>
              <a:ext uri="{FF2B5EF4-FFF2-40B4-BE49-F238E27FC236}">
                <a16:creationId xmlns:a16="http://schemas.microsoft.com/office/drawing/2014/main" id="{18EDB278-2C2B-5CB9-EF5F-4A9811D90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B67B13-0C62-4C13-981D-BF953BBF8C7D}" type="slidenum">
              <a:rPr lang="de-DE" altLang="de-DE" sz="1300"/>
              <a:pPr eaLnBrk="1" hangingPunct="1">
                <a:spcBef>
                  <a:spcPct val="0"/>
                </a:spcBef>
              </a:pPr>
              <a:t>48</a:t>
            </a:fld>
            <a:endParaRPr lang="de-DE" altLang="de-DE" sz="1300"/>
          </a:p>
        </p:txBody>
      </p:sp>
      <p:sp>
        <p:nvSpPr>
          <p:cNvPr id="182275" name="Rectangle 2">
            <a:extLst>
              <a:ext uri="{FF2B5EF4-FFF2-40B4-BE49-F238E27FC236}">
                <a16:creationId xmlns:a16="http://schemas.microsoft.com/office/drawing/2014/main" id="{85AB8C98-C9A2-A71D-F680-D0F044C74939}"/>
              </a:ext>
            </a:extLst>
          </p:cNvPr>
          <p:cNvSpPr>
            <a:spLocks noGrp="1" noRot="1" noChangeAspect="1" noChangeArrowheads="1" noTextEdit="1"/>
          </p:cNvSpPr>
          <p:nvPr>
            <p:ph type="sldImg"/>
          </p:nvPr>
        </p:nvSpPr>
        <p:spPr>
          <a:xfrm>
            <a:off x="82550" y="744538"/>
            <a:ext cx="6618288" cy="3722687"/>
          </a:xfrm>
          <a:ln/>
        </p:spPr>
      </p:sp>
      <p:sp>
        <p:nvSpPr>
          <p:cNvPr id="182276" name="Rectangle 3">
            <a:extLst>
              <a:ext uri="{FF2B5EF4-FFF2-40B4-BE49-F238E27FC236}">
                <a16:creationId xmlns:a16="http://schemas.microsoft.com/office/drawing/2014/main" id="{9B07001F-D8A1-E5F0-4CE2-5A7C753DBD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352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86C47-EF19-86F0-D94A-1D155CC02396}"/>
            </a:ext>
          </a:extLst>
        </p:cNvPr>
        <p:cNvGrpSpPr/>
        <p:nvPr/>
      </p:nvGrpSpPr>
      <p:grpSpPr>
        <a:xfrm>
          <a:off x="0" y="0"/>
          <a:ext cx="0" cy="0"/>
          <a:chOff x="0" y="0"/>
          <a:chExt cx="0" cy="0"/>
        </a:xfrm>
      </p:grpSpPr>
      <p:sp>
        <p:nvSpPr>
          <p:cNvPr id="183298" name="Rectangle 7">
            <a:extLst>
              <a:ext uri="{FF2B5EF4-FFF2-40B4-BE49-F238E27FC236}">
                <a16:creationId xmlns:a16="http://schemas.microsoft.com/office/drawing/2014/main" id="{2D0AA4B7-C6A9-96FE-438B-AD86DE1E22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F610-F218-406B-B8EA-8ED2709EB4CE}" type="slidenum">
              <a:rPr lang="de-DE" altLang="de-DE" sz="1300"/>
              <a:pPr eaLnBrk="1" hangingPunct="1">
                <a:spcBef>
                  <a:spcPct val="0"/>
                </a:spcBef>
              </a:pPr>
              <a:t>49</a:t>
            </a:fld>
            <a:endParaRPr lang="de-DE" altLang="de-DE" sz="1300"/>
          </a:p>
        </p:txBody>
      </p:sp>
      <p:sp>
        <p:nvSpPr>
          <p:cNvPr id="183299" name="Rectangle 2">
            <a:extLst>
              <a:ext uri="{FF2B5EF4-FFF2-40B4-BE49-F238E27FC236}">
                <a16:creationId xmlns:a16="http://schemas.microsoft.com/office/drawing/2014/main" id="{80AA4FFF-1A79-D022-6E4E-BFE4C5072871}"/>
              </a:ext>
            </a:extLst>
          </p:cNvPr>
          <p:cNvSpPr>
            <a:spLocks noGrp="1" noRot="1" noChangeAspect="1" noChangeArrowheads="1" noTextEdit="1"/>
          </p:cNvSpPr>
          <p:nvPr>
            <p:ph type="sldImg"/>
          </p:nvPr>
        </p:nvSpPr>
        <p:spPr>
          <a:xfrm>
            <a:off x="82550" y="744538"/>
            <a:ext cx="6618288" cy="3722687"/>
          </a:xfrm>
          <a:ln/>
        </p:spPr>
      </p:sp>
      <p:sp>
        <p:nvSpPr>
          <p:cNvPr id="183300" name="Rectangle 3">
            <a:extLst>
              <a:ext uri="{FF2B5EF4-FFF2-40B4-BE49-F238E27FC236}">
                <a16:creationId xmlns:a16="http://schemas.microsoft.com/office/drawing/2014/main" id="{379977A3-1DF9-DC9A-3DBA-8137A06954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2961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EA180-066D-F411-83F1-01451A4ABFE9}"/>
            </a:ext>
          </a:extLst>
        </p:cNvPr>
        <p:cNvGrpSpPr/>
        <p:nvPr/>
      </p:nvGrpSpPr>
      <p:grpSpPr>
        <a:xfrm>
          <a:off x="0" y="0"/>
          <a:ext cx="0" cy="0"/>
          <a:chOff x="0" y="0"/>
          <a:chExt cx="0" cy="0"/>
        </a:xfrm>
      </p:grpSpPr>
      <p:sp>
        <p:nvSpPr>
          <p:cNvPr id="184322" name="Rectangle 7">
            <a:extLst>
              <a:ext uri="{FF2B5EF4-FFF2-40B4-BE49-F238E27FC236}">
                <a16:creationId xmlns:a16="http://schemas.microsoft.com/office/drawing/2014/main" id="{11FDFDCF-4629-14E2-427B-7E6CF5777B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EDF863-AFA1-4AB4-9828-EB0DA699B800}" type="slidenum">
              <a:rPr lang="de-DE" altLang="de-DE" sz="1300"/>
              <a:pPr eaLnBrk="1" hangingPunct="1">
                <a:spcBef>
                  <a:spcPct val="0"/>
                </a:spcBef>
              </a:pPr>
              <a:t>50</a:t>
            </a:fld>
            <a:endParaRPr lang="de-DE" altLang="de-DE" sz="1300"/>
          </a:p>
        </p:txBody>
      </p:sp>
      <p:sp>
        <p:nvSpPr>
          <p:cNvPr id="184323" name="Rectangle 2">
            <a:extLst>
              <a:ext uri="{FF2B5EF4-FFF2-40B4-BE49-F238E27FC236}">
                <a16:creationId xmlns:a16="http://schemas.microsoft.com/office/drawing/2014/main" id="{00EB5DB8-365E-4ED7-C18C-81E67D3D2AC0}"/>
              </a:ext>
            </a:extLst>
          </p:cNvPr>
          <p:cNvSpPr>
            <a:spLocks noGrp="1" noRot="1" noChangeAspect="1" noChangeArrowheads="1" noTextEdit="1"/>
          </p:cNvSpPr>
          <p:nvPr>
            <p:ph type="sldImg"/>
          </p:nvPr>
        </p:nvSpPr>
        <p:spPr>
          <a:xfrm>
            <a:off x="82550" y="744538"/>
            <a:ext cx="6618288" cy="3722687"/>
          </a:xfrm>
          <a:ln/>
        </p:spPr>
      </p:sp>
      <p:sp>
        <p:nvSpPr>
          <p:cNvPr id="184324" name="Rectangle 3">
            <a:extLst>
              <a:ext uri="{FF2B5EF4-FFF2-40B4-BE49-F238E27FC236}">
                <a16:creationId xmlns:a16="http://schemas.microsoft.com/office/drawing/2014/main" id="{33FC6210-0AEA-0FFD-4BB7-AD0C911ECE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9430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9E93-EFD7-D7BF-C8ED-5F3761DCBC67}"/>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1C089112-DE8C-7AC8-BE40-98685DC7C1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D0C07-70B9-4A23-ACB8-DE9CCE7A3C11}" type="slidenum">
              <a:rPr lang="de-DE" altLang="de-DE" sz="1300"/>
              <a:pPr eaLnBrk="1" hangingPunct="1">
                <a:spcBef>
                  <a:spcPct val="0"/>
                </a:spcBef>
              </a:pPr>
              <a:t>51</a:t>
            </a:fld>
            <a:endParaRPr lang="de-DE" altLang="de-DE" sz="1300"/>
          </a:p>
        </p:txBody>
      </p:sp>
      <p:sp>
        <p:nvSpPr>
          <p:cNvPr id="185347" name="Rectangle 2">
            <a:extLst>
              <a:ext uri="{FF2B5EF4-FFF2-40B4-BE49-F238E27FC236}">
                <a16:creationId xmlns:a16="http://schemas.microsoft.com/office/drawing/2014/main" id="{1810112B-7A7B-E6D0-8841-51A3077F7EB9}"/>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349C4BA9-4035-61EE-44C0-2211590EFE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9392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1AA34-95CC-A8A8-FF6C-AF7B1BE89AB4}"/>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1E8AF2F2-2832-3586-E99A-867D73945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580EF-9CF6-4EF1-8892-0C4371C1DC5C}" type="slidenum">
              <a:rPr lang="de-DE" altLang="de-DE" sz="1300"/>
              <a:pPr eaLnBrk="1" hangingPunct="1">
                <a:spcBef>
                  <a:spcPct val="0"/>
                </a:spcBef>
              </a:pPr>
              <a:t>52</a:t>
            </a:fld>
            <a:endParaRPr lang="de-DE" altLang="de-DE" sz="1300"/>
          </a:p>
        </p:txBody>
      </p:sp>
      <p:sp>
        <p:nvSpPr>
          <p:cNvPr id="186371" name="Rectangle 2">
            <a:extLst>
              <a:ext uri="{FF2B5EF4-FFF2-40B4-BE49-F238E27FC236}">
                <a16:creationId xmlns:a16="http://schemas.microsoft.com/office/drawing/2014/main" id="{6F526F2B-17E2-D6E7-7503-2EC5B432C339}"/>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87A01463-06D3-79C2-47AC-885DB4FC94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96756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857E6-367A-3FDB-FBAD-772FAB5F6FA6}"/>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A09AE79E-7E54-4ACE-CB75-339FF489D9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53</a:t>
            </a:fld>
            <a:endParaRPr lang="de-DE" altLang="de-DE" sz="1300"/>
          </a:p>
        </p:txBody>
      </p:sp>
      <p:sp>
        <p:nvSpPr>
          <p:cNvPr id="187395" name="Rectangle 2">
            <a:extLst>
              <a:ext uri="{FF2B5EF4-FFF2-40B4-BE49-F238E27FC236}">
                <a16:creationId xmlns:a16="http://schemas.microsoft.com/office/drawing/2014/main" id="{45E2B804-414A-FB66-40BD-5EF9B7979912}"/>
              </a:ext>
            </a:extLst>
          </p:cNvPr>
          <p:cNvSpPr>
            <a:spLocks noGrp="1" noRot="1" noChangeAspect="1" noChangeArrowheads="1" noTextEdit="1"/>
          </p:cNvSpPr>
          <p:nvPr>
            <p:ph type="sldImg"/>
          </p:nvPr>
        </p:nvSpPr>
        <p:spPr>
          <a:xfrm>
            <a:off x="82550" y="744538"/>
            <a:ext cx="6618288" cy="3722687"/>
          </a:xfrm>
          <a:ln/>
        </p:spPr>
      </p:sp>
      <p:sp>
        <p:nvSpPr>
          <p:cNvPr id="187396" name="Rectangle 3">
            <a:extLst>
              <a:ext uri="{FF2B5EF4-FFF2-40B4-BE49-F238E27FC236}">
                <a16:creationId xmlns:a16="http://schemas.microsoft.com/office/drawing/2014/main" id="{286ADCC6-2F52-8FE9-774B-1487AFE063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71086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857E6-367A-3FDB-FBAD-772FAB5F6FA6}"/>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A09AE79E-7E54-4ACE-CB75-339FF489D9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54</a:t>
            </a:fld>
            <a:endParaRPr lang="de-DE" altLang="de-DE" sz="1300"/>
          </a:p>
        </p:txBody>
      </p:sp>
      <p:sp>
        <p:nvSpPr>
          <p:cNvPr id="187395" name="Rectangle 2">
            <a:extLst>
              <a:ext uri="{FF2B5EF4-FFF2-40B4-BE49-F238E27FC236}">
                <a16:creationId xmlns:a16="http://schemas.microsoft.com/office/drawing/2014/main" id="{45E2B804-414A-FB66-40BD-5EF9B7979912}"/>
              </a:ext>
            </a:extLst>
          </p:cNvPr>
          <p:cNvSpPr>
            <a:spLocks noGrp="1" noRot="1" noChangeAspect="1" noChangeArrowheads="1" noTextEdit="1"/>
          </p:cNvSpPr>
          <p:nvPr>
            <p:ph type="sldImg"/>
          </p:nvPr>
        </p:nvSpPr>
        <p:spPr>
          <a:xfrm>
            <a:off x="82550" y="744538"/>
            <a:ext cx="6618288" cy="3722687"/>
          </a:xfrm>
          <a:ln/>
        </p:spPr>
      </p:sp>
      <p:sp>
        <p:nvSpPr>
          <p:cNvPr id="187396" name="Rectangle 3">
            <a:extLst>
              <a:ext uri="{FF2B5EF4-FFF2-40B4-BE49-F238E27FC236}">
                <a16:creationId xmlns:a16="http://schemas.microsoft.com/office/drawing/2014/main" id="{286ADCC6-2F52-8FE9-774B-1487AFE063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71086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F358F-CA28-1D99-95D2-E09EA81CD121}"/>
            </a:ext>
          </a:extLst>
        </p:cNvPr>
        <p:cNvGrpSpPr/>
        <p:nvPr/>
      </p:nvGrpSpPr>
      <p:grpSpPr>
        <a:xfrm>
          <a:off x="0" y="0"/>
          <a:ext cx="0" cy="0"/>
          <a:chOff x="0" y="0"/>
          <a:chExt cx="0" cy="0"/>
        </a:xfrm>
      </p:grpSpPr>
      <p:sp>
        <p:nvSpPr>
          <p:cNvPr id="179202" name="Rectangle 7">
            <a:extLst>
              <a:ext uri="{FF2B5EF4-FFF2-40B4-BE49-F238E27FC236}">
                <a16:creationId xmlns:a16="http://schemas.microsoft.com/office/drawing/2014/main" id="{0A0136FE-2F35-E4BA-1A82-898AF41C2C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A1240-0936-40A6-B10F-F8373B16F503}" type="slidenum">
              <a:rPr lang="de-DE" altLang="de-DE" sz="1300"/>
              <a:pPr eaLnBrk="1" hangingPunct="1">
                <a:spcBef>
                  <a:spcPct val="0"/>
                </a:spcBef>
              </a:pPr>
              <a:t>55</a:t>
            </a:fld>
            <a:endParaRPr lang="de-DE" altLang="de-DE" sz="1300"/>
          </a:p>
        </p:txBody>
      </p:sp>
      <p:sp>
        <p:nvSpPr>
          <p:cNvPr id="179203" name="Rectangle 2">
            <a:extLst>
              <a:ext uri="{FF2B5EF4-FFF2-40B4-BE49-F238E27FC236}">
                <a16:creationId xmlns:a16="http://schemas.microsoft.com/office/drawing/2014/main" id="{24BA38EE-2B45-73E7-8887-74C4AF94B826}"/>
              </a:ext>
            </a:extLst>
          </p:cNvPr>
          <p:cNvSpPr>
            <a:spLocks noGrp="1" noRot="1" noChangeAspect="1" noChangeArrowheads="1" noTextEdit="1"/>
          </p:cNvSpPr>
          <p:nvPr>
            <p:ph type="sldImg"/>
          </p:nvPr>
        </p:nvSpPr>
        <p:spPr>
          <a:xfrm>
            <a:off x="82550" y="744538"/>
            <a:ext cx="6618288" cy="3722687"/>
          </a:xfrm>
          <a:ln/>
        </p:spPr>
      </p:sp>
      <p:sp>
        <p:nvSpPr>
          <p:cNvPr id="179204" name="Rectangle 3">
            <a:extLst>
              <a:ext uri="{FF2B5EF4-FFF2-40B4-BE49-F238E27FC236}">
                <a16:creationId xmlns:a16="http://schemas.microsoft.com/office/drawing/2014/main" id="{2BF5EE4D-A0C5-E1E2-CF52-F968A25BF8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27248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AC54BC-CCF8-4865-9EB8-F37238EF086A}" type="slidenum">
              <a:rPr lang="de-DE" altLang="de-DE" sz="1300"/>
              <a:pPr eaLnBrk="1" hangingPunct="1">
                <a:spcBef>
                  <a:spcPct val="0"/>
                </a:spcBef>
              </a:pPr>
              <a:t>56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35425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DD27E6-FE27-4446-8FA0-6D51E63A627C}" type="slidenum">
              <a:rPr lang="de-DE" altLang="de-DE" sz="1300"/>
              <a:pPr eaLnBrk="1" hangingPunct="1">
                <a:spcBef>
                  <a:spcPct val="0"/>
                </a:spcBef>
              </a:pPr>
              <a:t>57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2055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B67B13-0C62-4C13-981D-BF953BBF8C7D}" type="slidenum">
              <a:rPr lang="de-DE" altLang="de-DE" sz="1300"/>
              <a:pPr eaLnBrk="1" hangingPunct="1">
                <a:spcBef>
                  <a:spcPct val="0"/>
                </a:spcBef>
              </a:pPr>
              <a:t>58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1151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F610-F218-406B-B8EA-8ED2709EB4CE}" type="slidenum">
              <a:rPr lang="de-DE" altLang="de-DE" sz="1300"/>
              <a:pPr eaLnBrk="1" hangingPunct="1">
                <a:spcBef>
                  <a:spcPct val="0"/>
                </a:spcBef>
              </a:pPr>
              <a:t>59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2698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EDF863-AFA1-4AB4-9828-EB0DA699B800}" type="slidenum">
              <a:rPr lang="de-DE" altLang="de-DE" sz="1300"/>
              <a:pPr eaLnBrk="1" hangingPunct="1">
                <a:spcBef>
                  <a:spcPct val="0"/>
                </a:spcBef>
              </a:pPr>
              <a:t>60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4526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D0C07-70B9-4A23-ACB8-DE9CCE7A3C11}" type="slidenum">
              <a:rPr lang="de-DE" altLang="de-DE" sz="1300"/>
              <a:pPr eaLnBrk="1" hangingPunct="1">
                <a:spcBef>
                  <a:spcPct val="0"/>
                </a:spcBef>
              </a:pPr>
              <a:t>61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3373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2580EF-9CF6-4EF1-8892-0C4371C1DC5C}" type="slidenum">
              <a:rPr lang="de-DE" altLang="de-DE" sz="1300"/>
              <a:pPr eaLnBrk="1" hangingPunct="1">
                <a:spcBef>
                  <a:spcPct val="0"/>
                </a:spcBef>
              </a:pPr>
              <a:t>62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3658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63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6815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0CACC8-5CDE-42D9-9E68-3B21638F07D6}" type="slidenum">
              <a:rPr lang="de-DE" altLang="de-DE" sz="1300"/>
              <a:pPr eaLnBrk="1" hangingPunct="1">
                <a:spcBef>
                  <a:spcPct val="0"/>
                </a:spcBef>
              </a:pPr>
              <a:t>64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6815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4595A3-939F-41E0-B410-17980808CD8F}" type="slidenum">
              <a:rPr lang="de-DE" altLang="de-DE" sz="1300"/>
              <a:pPr eaLnBrk="1" hangingPunct="1">
                <a:spcBef>
                  <a:spcPct val="0"/>
                </a:spcBef>
              </a:pPr>
              <a:t>65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9433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B7351-DEE6-4726-8485-56A77476E7E9}" type="slidenum">
              <a:rPr lang="de-DE" altLang="de-DE" sz="1300"/>
              <a:pPr eaLnBrk="1" hangingPunct="1">
                <a:spcBef>
                  <a:spcPct val="0"/>
                </a:spcBef>
              </a:pPr>
              <a:t>66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0147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1FAF1F-94C3-4D9C-BB5F-E3C6A4DFC02A}" type="slidenum">
              <a:rPr lang="de-DE" altLang="de-DE" sz="1300"/>
              <a:pPr eaLnBrk="1" hangingPunct="1">
                <a:spcBef>
                  <a:spcPct val="0"/>
                </a:spcBef>
              </a:pPr>
              <a:t>67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734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63A63-5EF5-493E-99E5-C13E8350A818}" type="slidenum">
              <a:rPr lang="de-DE" altLang="de-DE" sz="1300"/>
              <a:pPr eaLnBrk="1" hangingPunct="1">
                <a:spcBef>
                  <a:spcPct val="0"/>
                </a:spcBef>
              </a:pPr>
              <a:t>68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91722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0AAD81-5681-440C-9D22-BE83B82F9984}" type="slidenum">
              <a:rPr lang="de-DE" altLang="de-DE" sz="1300"/>
              <a:pPr eaLnBrk="1" hangingPunct="1">
                <a:spcBef>
                  <a:spcPct val="0"/>
                </a:spcBef>
              </a:pPr>
              <a:t>69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48255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F1F69-4A27-44D2-8C8E-4278876B14E0}" type="slidenum">
              <a:rPr lang="de-DE" altLang="de-DE" sz="1300"/>
              <a:pPr eaLnBrk="1" hangingPunct="1">
                <a:spcBef>
                  <a:spcPct val="0"/>
                </a:spcBef>
              </a:pPr>
              <a:t>70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2348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E7AE1-F1FD-4A26-B981-10AE0B05679F}" type="slidenum">
              <a:rPr lang="de-DE" altLang="de-DE" sz="1300"/>
              <a:pPr eaLnBrk="1" hangingPunct="1">
                <a:spcBef>
                  <a:spcPct val="0"/>
                </a:spcBef>
              </a:pPr>
              <a:t>71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1672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07743-AF4F-44B8-BDEE-F06855549D92}" type="slidenum">
              <a:rPr lang="de-DE" altLang="de-DE" sz="1300"/>
              <a:pPr eaLnBrk="1" hangingPunct="1">
                <a:spcBef>
                  <a:spcPct val="0"/>
                </a:spcBef>
              </a:pPr>
              <a:t>72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42755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DC9B8B-8A43-404C-8474-50D01A7ADA00}" type="slidenum">
              <a:rPr lang="de-DE" altLang="de-DE" sz="1300"/>
              <a:pPr eaLnBrk="1" hangingPunct="1">
                <a:spcBef>
                  <a:spcPct val="0"/>
                </a:spcBef>
              </a:pPr>
              <a:t>73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36312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DC9B8B-8A43-404C-8474-50D01A7ADA00}" type="slidenum">
              <a:rPr lang="de-DE" altLang="de-DE" sz="1300"/>
              <a:pPr eaLnBrk="1" hangingPunct="1">
                <a:spcBef>
                  <a:spcPct val="0"/>
                </a:spcBef>
              </a:pPr>
              <a:t>74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36312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D8B31B-D635-45E8-95CD-3D1202820091}" type="slidenum">
              <a:rPr lang="de-DE" altLang="de-DE" sz="1300"/>
              <a:pPr eaLnBrk="1" hangingPunct="1">
                <a:spcBef>
                  <a:spcPct val="0"/>
                </a:spcBef>
              </a:pPr>
              <a:t>75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39544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A643E-A4BA-4D46-97DC-FF2EA5A96E32}" type="slidenum">
              <a:rPr lang="de-DE" altLang="de-DE" sz="1300"/>
              <a:pPr eaLnBrk="1" hangingPunct="1">
                <a:spcBef>
                  <a:spcPct val="0"/>
                </a:spcBef>
              </a:pPr>
              <a:t>76</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49785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B365D4-8E95-4350-A617-9E6E70C28A84}" type="slidenum">
              <a:rPr lang="de-DE" altLang="de-DE" sz="1300"/>
              <a:pPr eaLnBrk="1" hangingPunct="1">
                <a:spcBef>
                  <a:spcPct val="0"/>
                </a:spcBef>
              </a:pPr>
              <a:t>77</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5746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E43AE7-4FA6-418E-9BCC-042115EEA70D}" type="slidenum">
              <a:rPr lang="de-DE" altLang="de-DE" sz="1300"/>
              <a:pPr eaLnBrk="1" hangingPunct="1">
                <a:spcBef>
                  <a:spcPct val="0"/>
                </a:spcBef>
              </a:pPr>
              <a:t>78</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6446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8F9343-236F-404E-BE89-18DD8B17F454}" type="slidenum">
              <a:rPr lang="de-DE" altLang="de-DE" sz="1300"/>
              <a:pPr eaLnBrk="1" hangingPunct="1">
                <a:spcBef>
                  <a:spcPct val="0"/>
                </a:spcBef>
              </a:pPr>
              <a:t>79</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97043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E21260-C569-4928-AFCA-4971DAB36E0C}" type="slidenum">
              <a:rPr lang="de-DE" altLang="de-DE" sz="1300"/>
              <a:pPr eaLnBrk="1" hangingPunct="1">
                <a:spcBef>
                  <a:spcPct val="0"/>
                </a:spcBef>
              </a:pPr>
              <a:t>80</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37450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C4185D-C400-49A3-B780-4B83589ABD65}" type="slidenum">
              <a:rPr lang="de-DE" altLang="de-DE" sz="1300"/>
              <a:pPr eaLnBrk="1" hangingPunct="1">
                <a:spcBef>
                  <a:spcPct val="0"/>
                </a:spcBef>
              </a:pPr>
              <a:t>81</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6140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F43534-AC3B-4D8E-B8C6-46F1D5F48252}" type="slidenum">
              <a:rPr lang="de-DE" altLang="de-DE" sz="1300"/>
              <a:pPr eaLnBrk="1" hangingPunct="1">
                <a:spcBef>
                  <a:spcPct val="0"/>
                </a:spcBef>
              </a:pPr>
              <a:t>82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8462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9E63E-7CC3-3D2B-5039-10D965E15CDA}"/>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FB347C9F-88B1-0F80-90F4-0C22B04B4C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D8B31B-D635-45E8-95CD-3D1202820091}" type="slidenum">
              <a:rPr lang="de-DE" altLang="de-DE" sz="1300"/>
              <a:pPr eaLnBrk="1" hangingPunct="1">
                <a:spcBef>
                  <a:spcPct val="0"/>
                </a:spcBef>
              </a:pPr>
              <a:t>83</a:t>
            </a:fld>
            <a:endParaRPr lang="de-DE" altLang="de-DE" sz="1300"/>
          </a:p>
        </p:txBody>
      </p:sp>
      <p:sp>
        <p:nvSpPr>
          <p:cNvPr id="197635" name="Rectangle 2">
            <a:extLst>
              <a:ext uri="{FF2B5EF4-FFF2-40B4-BE49-F238E27FC236}">
                <a16:creationId xmlns:a16="http://schemas.microsoft.com/office/drawing/2014/main" id="{A9A0EC28-F8BC-52FE-3860-28F9F42781C3}"/>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B48BCE28-5012-CC01-C3C5-146150E72B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72139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31683-89A2-062B-1E77-E9E0AE9DC8AF}"/>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1A4523D4-4EC0-FAEE-A7BE-8B586C32C9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A643E-A4BA-4D46-97DC-FF2EA5A96E32}" type="slidenum">
              <a:rPr lang="de-DE" altLang="de-DE" sz="1300"/>
              <a:pPr eaLnBrk="1" hangingPunct="1">
                <a:spcBef>
                  <a:spcPct val="0"/>
                </a:spcBef>
              </a:pPr>
              <a:t>84</a:t>
            </a:fld>
            <a:endParaRPr lang="de-DE" altLang="de-DE" sz="1300"/>
          </a:p>
        </p:txBody>
      </p:sp>
      <p:sp>
        <p:nvSpPr>
          <p:cNvPr id="198659" name="Rectangle 2">
            <a:extLst>
              <a:ext uri="{FF2B5EF4-FFF2-40B4-BE49-F238E27FC236}">
                <a16:creationId xmlns:a16="http://schemas.microsoft.com/office/drawing/2014/main" id="{4B1C78AC-955D-D473-C0F7-C11858281B3E}"/>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E2A3AAEC-2352-00BA-E882-B62E81DA7C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32155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685D-0B9F-7050-DF96-8FFFCF56B0E6}"/>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EAE76578-E244-4D54-D396-630AAC88E8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B365D4-8E95-4350-A617-9E6E70C28A84}" type="slidenum">
              <a:rPr lang="de-DE" altLang="de-DE" sz="1300"/>
              <a:pPr eaLnBrk="1" hangingPunct="1">
                <a:spcBef>
                  <a:spcPct val="0"/>
                </a:spcBef>
              </a:pPr>
              <a:t>85</a:t>
            </a:fld>
            <a:endParaRPr lang="de-DE" altLang="de-DE" sz="1300"/>
          </a:p>
        </p:txBody>
      </p:sp>
      <p:sp>
        <p:nvSpPr>
          <p:cNvPr id="199683" name="Rectangle 2">
            <a:extLst>
              <a:ext uri="{FF2B5EF4-FFF2-40B4-BE49-F238E27FC236}">
                <a16:creationId xmlns:a16="http://schemas.microsoft.com/office/drawing/2014/main" id="{F7ACE7D1-E199-2ED5-E061-A1488FA2423F}"/>
              </a:ext>
            </a:extLst>
          </p:cNvPr>
          <p:cNvSpPr>
            <a:spLocks noGrp="1" noRot="1" noChangeAspect="1" noChangeArrowheads="1" noTextEdit="1"/>
          </p:cNvSpPr>
          <p:nvPr>
            <p:ph type="sldImg"/>
          </p:nvPr>
        </p:nvSpPr>
        <p:spPr>
          <a:xfrm>
            <a:off x="82550" y="744538"/>
            <a:ext cx="6618288" cy="3722687"/>
          </a:xfrm>
          <a:ln/>
        </p:spPr>
      </p:sp>
      <p:sp>
        <p:nvSpPr>
          <p:cNvPr id="199684" name="Rectangle 3">
            <a:extLst>
              <a:ext uri="{FF2B5EF4-FFF2-40B4-BE49-F238E27FC236}">
                <a16:creationId xmlns:a16="http://schemas.microsoft.com/office/drawing/2014/main" id="{890A6CB5-B40A-93E6-C73E-05A5192908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22317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8EBA-A8ED-5ED3-8C9D-3C02186A0CC5}"/>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14B45F2B-41B4-5DB6-F2F3-C13DD8BB06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E43AE7-4FA6-418E-9BCC-042115EEA70D}" type="slidenum">
              <a:rPr lang="de-DE" altLang="de-DE" sz="1300"/>
              <a:pPr eaLnBrk="1" hangingPunct="1">
                <a:spcBef>
                  <a:spcPct val="0"/>
                </a:spcBef>
              </a:pPr>
              <a:t>86</a:t>
            </a:fld>
            <a:endParaRPr lang="de-DE" altLang="de-DE" sz="1300"/>
          </a:p>
        </p:txBody>
      </p:sp>
      <p:sp>
        <p:nvSpPr>
          <p:cNvPr id="200707" name="Rectangle 2">
            <a:extLst>
              <a:ext uri="{FF2B5EF4-FFF2-40B4-BE49-F238E27FC236}">
                <a16:creationId xmlns:a16="http://schemas.microsoft.com/office/drawing/2014/main" id="{F1C70641-E110-F5E7-3F3C-4149A5C1B08B}"/>
              </a:ext>
            </a:extLst>
          </p:cNvPr>
          <p:cNvSpPr>
            <a:spLocks noGrp="1" noRot="1" noChangeAspect="1" noChangeArrowheads="1" noTextEdit="1"/>
          </p:cNvSpPr>
          <p:nvPr>
            <p:ph type="sldImg"/>
          </p:nvPr>
        </p:nvSpPr>
        <p:spPr>
          <a:xfrm>
            <a:off x="82550" y="744538"/>
            <a:ext cx="6618288" cy="3722687"/>
          </a:xfrm>
          <a:ln/>
        </p:spPr>
      </p:sp>
      <p:sp>
        <p:nvSpPr>
          <p:cNvPr id="200708" name="Rectangle 3">
            <a:extLst>
              <a:ext uri="{FF2B5EF4-FFF2-40B4-BE49-F238E27FC236}">
                <a16:creationId xmlns:a16="http://schemas.microsoft.com/office/drawing/2014/main" id="{5F2F19E2-C9FF-53AB-D861-E46BF0A6EC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672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0B79D-9D18-1586-34FF-B176D569CD21}"/>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DBDBF29D-5629-7FAA-45B7-285DED5A3B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8F9343-236F-404E-BE89-18DD8B17F454}" type="slidenum">
              <a:rPr lang="de-DE" altLang="de-DE" sz="1300"/>
              <a:pPr eaLnBrk="1" hangingPunct="1">
                <a:spcBef>
                  <a:spcPct val="0"/>
                </a:spcBef>
              </a:pPr>
              <a:t>87</a:t>
            </a:fld>
            <a:endParaRPr lang="de-DE" altLang="de-DE" sz="1300"/>
          </a:p>
        </p:txBody>
      </p:sp>
      <p:sp>
        <p:nvSpPr>
          <p:cNvPr id="201731" name="Rectangle 2">
            <a:extLst>
              <a:ext uri="{FF2B5EF4-FFF2-40B4-BE49-F238E27FC236}">
                <a16:creationId xmlns:a16="http://schemas.microsoft.com/office/drawing/2014/main" id="{ABE30396-6A54-EB8C-7955-0848F6AE8287}"/>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1471C92E-8C03-EA9D-42BF-67E3F9FF25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4688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CBDC4-BEFB-4CB9-E97F-9D92B6B59863}"/>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94DE1666-7175-BE59-AB33-C2351939E0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E21260-C569-4928-AFCA-4971DAB36E0C}" type="slidenum">
              <a:rPr lang="de-DE" altLang="de-DE" sz="1300"/>
              <a:pPr eaLnBrk="1" hangingPunct="1">
                <a:spcBef>
                  <a:spcPct val="0"/>
                </a:spcBef>
              </a:pPr>
              <a:t>88</a:t>
            </a:fld>
            <a:endParaRPr lang="de-DE" altLang="de-DE" sz="1300"/>
          </a:p>
        </p:txBody>
      </p:sp>
      <p:sp>
        <p:nvSpPr>
          <p:cNvPr id="202755" name="Rectangle 2">
            <a:extLst>
              <a:ext uri="{FF2B5EF4-FFF2-40B4-BE49-F238E27FC236}">
                <a16:creationId xmlns:a16="http://schemas.microsoft.com/office/drawing/2014/main" id="{5A983668-64A9-72CC-9F73-AFA111137C4F}"/>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AC3200B2-4E1A-18AF-F6B8-A7D5FE7A74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0153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72E2A-F863-2D6F-C6F4-7104564AC11A}"/>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E93E80EF-4814-8349-7CC6-2E994A9DBD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C4185D-C400-49A3-B780-4B83589ABD65}" type="slidenum">
              <a:rPr lang="de-DE" altLang="de-DE" sz="1300"/>
              <a:pPr eaLnBrk="1" hangingPunct="1">
                <a:spcBef>
                  <a:spcPct val="0"/>
                </a:spcBef>
              </a:pPr>
              <a:t>89</a:t>
            </a:fld>
            <a:endParaRPr lang="de-DE" altLang="de-DE" sz="1300"/>
          </a:p>
        </p:txBody>
      </p:sp>
      <p:sp>
        <p:nvSpPr>
          <p:cNvPr id="203779" name="Rectangle 2">
            <a:extLst>
              <a:ext uri="{FF2B5EF4-FFF2-40B4-BE49-F238E27FC236}">
                <a16:creationId xmlns:a16="http://schemas.microsoft.com/office/drawing/2014/main" id="{F6490F3A-4B4A-C28D-349D-BCB55D88ED69}"/>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7032E1EB-D2B6-74D6-3864-39CB2D2696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6764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C8AC7-53E2-0A41-AD38-E656ABA07EAB}"/>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48AAE889-07BE-935A-968E-20D3C57513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2B0BEA-79AB-4308-9200-046975AF1D61}" type="slidenum">
              <a:rPr lang="de-DE" altLang="de-DE" sz="1300"/>
              <a:pPr eaLnBrk="1" hangingPunct="1">
                <a:spcBef>
                  <a:spcPct val="0"/>
                </a:spcBef>
              </a:pPr>
              <a:t>90</a:t>
            </a:fld>
            <a:endParaRPr lang="de-DE" altLang="de-DE" sz="1300"/>
          </a:p>
        </p:txBody>
      </p:sp>
      <p:sp>
        <p:nvSpPr>
          <p:cNvPr id="204803" name="Rectangle 2">
            <a:extLst>
              <a:ext uri="{FF2B5EF4-FFF2-40B4-BE49-F238E27FC236}">
                <a16:creationId xmlns:a16="http://schemas.microsoft.com/office/drawing/2014/main" id="{98CFEFE7-7336-48D8-56A3-29527479F995}"/>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09C199DE-D034-7323-B9A3-DC0B6D9258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3293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DD29-FD08-D055-B662-3DAC905C8969}"/>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E2AF324D-3480-2EE1-326E-4AEC998879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F43534-AC3B-4D8E-B8C6-46F1D5F48252}" type="slidenum">
              <a:rPr lang="de-DE" altLang="de-DE" sz="1300"/>
              <a:pPr eaLnBrk="1" hangingPunct="1">
                <a:spcBef>
                  <a:spcPct val="0"/>
                </a:spcBef>
              </a:pPr>
              <a:t>91</a:t>
            </a:fld>
            <a:endParaRPr lang="de-DE" altLang="de-DE" sz="1300"/>
          </a:p>
        </p:txBody>
      </p:sp>
      <p:sp>
        <p:nvSpPr>
          <p:cNvPr id="205827" name="Rectangle 2">
            <a:extLst>
              <a:ext uri="{FF2B5EF4-FFF2-40B4-BE49-F238E27FC236}">
                <a16:creationId xmlns:a16="http://schemas.microsoft.com/office/drawing/2014/main" id="{566163A7-2E31-3018-8526-19D608DF3CC4}"/>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FFE8635F-BED5-C39F-1B9C-D7002205EE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86693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DD29-FD08-D055-B662-3DAC905C8969}"/>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E2AF324D-3480-2EE1-326E-4AEC998879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F43534-AC3B-4D8E-B8C6-46F1D5F48252}" type="slidenum">
              <a:rPr lang="de-DE" altLang="de-DE" sz="1300"/>
              <a:pPr eaLnBrk="1" hangingPunct="1">
                <a:spcBef>
                  <a:spcPct val="0"/>
                </a:spcBef>
              </a:pPr>
              <a:t>92</a:t>
            </a:fld>
            <a:endParaRPr lang="de-DE" altLang="de-DE" sz="1300"/>
          </a:p>
        </p:txBody>
      </p:sp>
      <p:sp>
        <p:nvSpPr>
          <p:cNvPr id="205827" name="Rectangle 2">
            <a:extLst>
              <a:ext uri="{FF2B5EF4-FFF2-40B4-BE49-F238E27FC236}">
                <a16:creationId xmlns:a16="http://schemas.microsoft.com/office/drawing/2014/main" id="{566163A7-2E31-3018-8526-19D608DF3CC4}"/>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FFE8635F-BED5-C39F-1B9C-D7002205EE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8669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ABED19-DA25-4F08-9011-734EE8233A50}" type="slidenum">
              <a:rPr lang="de-DE" altLang="de-DE" sz="1300"/>
              <a:pPr eaLnBrk="1" hangingPunct="1">
                <a:spcBef>
                  <a:spcPct val="0"/>
                </a:spcBef>
              </a:pPr>
              <a:t>94</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9106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DE16C9-3042-4440-9859-5EFBDFE88D8F}" type="slidenum">
              <a:rPr lang="de-DE" altLang="de-DE" sz="1300"/>
              <a:pPr eaLnBrk="1" hangingPunct="1">
                <a:spcBef>
                  <a:spcPct val="0"/>
                </a:spcBef>
              </a:pPr>
              <a:t>95</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46015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2F6A6D-0EA0-42F3-97EB-D9CDD1112E2C}" type="slidenum">
              <a:rPr lang="de-DE" altLang="de-DE" sz="1300"/>
              <a:pPr eaLnBrk="1" hangingPunct="1">
                <a:spcBef>
                  <a:spcPct val="0"/>
                </a:spcBef>
              </a:pPr>
              <a:t>96</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23378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55A42C-7E74-4BBB-B72A-70AAC3DFA9F9}" type="slidenum">
              <a:rPr lang="de-DE" altLang="de-DE" sz="1300"/>
              <a:pPr eaLnBrk="1" hangingPunct="1">
                <a:spcBef>
                  <a:spcPct val="0"/>
                </a:spcBef>
              </a:pPr>
              <a:t>97</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4603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AA1EED-94F1-43CE-9B45-900EFC931820}" type="slidenum">
              <a:rPr lang="de-DE" altLang="de-DE" sz="1300"/>
              <a:pPr eaLnBrk="1" hangingPunct="1">
                <a:spcBef>
                  <a:spcPct val="0"/>
                </a:spcBef>
              </a:pPr>
              <a:t>98</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13862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CA8977-8E74-4C14-8F71-73B0F7B34654}" type="slidenum">
              <a:rPr lang="de-DE" altLang="de-DE" sz="1300"/>
              <a:pPr eaLnBrk="1" hangingPunct="1">
                <a:spcBef>
                  <a:spcPct val="0"/>
                </a:spcBef>
              </a:pPr>
              <a:t>99</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34535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61BDC-8EDA-43B6-AA3C-89E6321EB4EC}" type="slidenum">
              <a:rPr lang="de-DE" altLang="de-DE" sz="1300"/>
              <a:pPr eaLnBrk="1" hangingPunct="1">
                <a:spcBef>
                  <a:spcPct val="0"/>
                </a:spcBef>
              </a:pPr>
              <a:t>100</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48964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B4130-BAEE-46DB-AA7D-84B21A0CD295}" type="slidenum">
              <a:rPr lang="de-DE" altLang="de-DE" sz="1300"/>
              <a:pPr eaLnBrk="1" hangingPunct="1">
                <a:spcBef>
                  <a:spcPct val="0"/>
                </a:spcBef>
              </a:pPr>
              <a:t>101</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5891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B4130-BAEE-46DB-AA7D-84B21A0CD295}" type="slidenum">
              <a:rPr lang="de-DE" altLang="de-DE" sz="1300"/>
              <a:pPr eaLnBrk="1" hangingPunct="1">
                <a:spcBef>
                  <a:spcPct val="0"/>
                </a:spcBef>
              </a:pPr>
              <a:t>102</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5891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592DE1-AC06-4013-AF90-03692C98E150}" type="slidenum">
              <a:rPr lang="de-DE" altLang="de-DE" sz="1300"/>
              <a:pPr eaLnBrk="1" hangingPunct="1">
                <a:spcBef>
                  <a:spcPct val="0"/>
                </a:spcBef>
              </a:pPr>
              <a:t>103</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21543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5A543B-39DA-4445-9587-F0107A96DD8A}" type="slidenum">
              <a:rPr lang="de-DE" altLang="de-DE" sz="1300"/>
              <a:pPr eaLnBrk="1" hangingPunct="1">
                <a:spcBef>
                  <a:spcPct val="0"/>
                </a:spcBef>
              </a:pPr>
              <a:t>104</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254417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C76C62-5D8B-48DE-BF0F-425440F9DF74}" type="slidenum">
              <a:rPr lang="de-DE" altLang="de-DE" sz="1300"/>
              <a:pPr eaLnBrk="1" hangingPunct="1">
                <a:spcBef>
                  <a:spcPct val="0"/>
                </a:spcBef>
              </a:pPr>
              <a:t>105</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727876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2A683A-7386-486B-B7D3-983E904585C5}" type="slidenum">
              <a:rPr lang="de-DE" altLang="de-DE" sz="1300"/>
              <a:pPr eaLnBrk="1" hangingPunct="1">
                <a:spcBef>
                  <a:spcPct val="0"/>
                </a:spcBef>
              </a:pPr>
              <a:t>106</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61931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7352A2-0EA8-4E0D-BC94-B3E671530408}" type="slidenum">
              <a:rPr lang="de-DE" altLang="de-DE" sz="1300"/>
              <a:pPr eaLnBrk="1" hangingPunct="1">
                <a:spcBef>
                  <a:spcPct val="0"/>
                </a:spcBef>
              </a:pPr>
              <a:t>107</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60507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49ABA-52D2-4500-92E0-4DAC4B40D887}" type="slidenum">
              <a:rPr lang="de-DE" altLang="de-DE" sz="1300"/>
              <a:pPr eaLnBrk="1" hangingPunct="1">
                <a:spcBef>
                  <a:spcPct val="0"/>
                </a:spcBef>
              </a:pPr>
              <a:t>108</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56371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EAB72-ED5E-4AA7-A61A-8DDB910F6466}" type="slidenum">
              <a:rPr lang="de-DE" altLang="de-DE" sz="1300"/>
              <a:pPr eaLnBrk="1" hangingPunct="1">
                <a:spcBef>
                  <a:spcPct val="0"/>
                </a:spcBef>
              </a:pPr>
              <a:t>109</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66834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FD8728-7887-4B0D-8815-AC896DACB090}" type="slidenum">
              <a:rPr lang="de-DE" altLang="de-DE" sz="1300"/>
              <a:pPr eaLnBrk="1" hangingPunct="1">
                <a:spcBef>
                  <a:spcPct val="0"/>
                </a:spcBef>
              </a:pPr>
              <a:t>110</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32560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61F023-1442-49C0-8399-753D19EFB58B}" type="slidenum">
              <a:rPr lang="de-DE" altLang="de-DE" sz="1300"/>
              <a:pPr eaLnBrk="1" hangingPunct="1">
                <a:spcBef>
                  <a:spcPct val="0"/>
                </a:spcBef>
              </a:pPr>
              <a:t>111</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323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4607904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61F023-1442-49C0-8399-753D19EFB58B}" type="slidenum">
              <a:rPr lang="de-DE" altLang="de-DE" sz="1300"/>
              <a:pPr eaLnBrk="1" hangingPunct="1">
                <a:spcBef>
                  <a:spcPct val="0"/>
                </a:spcBef>
              </a:pPr>
              <a:t>112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323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4607904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2A0256-E68E-4200-AB6C-A8A4FE2ACBA4}" type="slidenum">
              <a:rPr lang="de-DE" altLang="de-DE" sz="1300"/>
              <a:pPr eaLnBrk="1" hangingPunct="1">
                <a:spcBef>
                  <a:spcPct val="0"/>
                </a:spcBef>
              </a:pPr>
              <a:t>113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92622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020B4-3F7A-4214-9731-16877D8ABD24}" type="slidenum">
              <a:rPr lang="de-DE" altLang="de-DE" sz="1300"/>
              <a:pPr eaLnBrk="1" hangingPunct="1">
                <a:spcBef>
                  <a:spcPct val="0"/>
                </a:spcBef>
              </a:pPr>
              <a:t>114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17194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2297-3734-46ED-8153-3962AE9CEE07}" type="slidenum">
              <a:rPr lang="de-DE" altLang="de-DE" sz="1300"/>
              <a:pPr eaLnBrk="1" hangingPunct="1">
                <a:spcBef>
                  <a:spcPct val="0"/>
                </a:spcBef>
              </a:pPr>
              <a:t>115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4758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AF2251-BFFA-4FD3-A9B1-800BD5BB803D}" type="slidenum">
              <a:rPr lang="de-DE" altLang="de-DE" sz="1300"/>
              <a:pPr eaLnBrk="1" hangingPunct="1">
                <a:spcBef>
                  <a:spcPct val="0"/>
                </a:spcBef>
              </a:pPr>
              <a:t>116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865463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CC7DB-1293-42DE-AA0C-AF4C811A6379}" type="slidenum">
              <a:rPr lang="de-DE" altLang="de-DE" sz="1300"/>
              <a:pPr eaLnBrk="1" hangingPunct="1">
                <a:spcBef>
                  <a:spcPct val="0"/>
                </a:spcBef>
              </a:pPr>
              <a:t>117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706298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D4CE0D-733D-4BD6-B428-8CCAC4A63EFC}" type="slidenum">
              <a:rPr lang="de-DE" altLang="de-DE" sz="1300"/>
              <a:pPr eaLnBrk="1" hangingPunct="1">
                <a:spcBef>
                  <a:spcPct val="0"/>
                </a:spcBef>
              </a:pPr>
              <a:t>118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67288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CED84-E593-4901-B9BC-F3EC536E3EED}" type="slidenum">
              <a:rPr lang="de-DE" altLang="de-DE" sz="1300"/>
              <a:pPr eaLnBrk="1" hangingPunct="1">
                <a:spcBef>
                  <a:spcPct val="0"/>
                </a:spcBef>
              </a:pPr>
              <a:t>119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61158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411FD5-5C3B-4AC0-A19A-1881BC8822BF}" type="slidenum">
              <a:rPr lang="de-DE" altLang="de-DE" sz="1300"/>
              <a:pPr eaLnBrk="1" hangingPunct="1">
                <a:spcBef>
                  <a:spcPct val="0"/>
                </a:spcBef>
              </a:pPr>
              <a:t>120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519131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F842E1-891D-46B3-BDA5-5CCE5CA12D73}" type="slidenum">
              <a:rPr lang="de-DE" altLang="de-DE" sz="1300"/>
              <a:pPr eaLnBrk="1" hangingPunct="1">
                <a:spcBef>
                  <a:spcPct val="0"/>
                </a:spcBef>
              </a:pPr>
              <a:t>121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6825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F842E1-891D-46B3-BDA5-5CCE5CA12D73}" type="slidenum">
              <a:rPr lang="de-DE" altLang="de-DE" sz="1300"/>
              <a:pPr eaLnBrk="1" hangingPunct="1">
                <a:spcBef>
                  <a:spcPct val="0"/>
                </a:spcBef>
              </a:pPr>
              <a:t>122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682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7A053-BE76-4CBA-B1C3-E29C912BB079}" type="slidenum">
              <a:rPr lang="de-DE" altLang="de-DE" sz="1300"/>
              <a:pPr eaLnBrk="1" hangingPunct="1">
                <a:spcBef>
                  <a:spcPct val="0"/>
                </a:spcBef>
              </a:pPr>
              <a:t>123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587350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313120-AB51-44B1-B2E8-0B90C805228C}" type="slidenum">
              <a:rPr lang="de-DE" altLang="de-DE" sz="1300"/>
              <a:pPr eaLnBrk="1" hangingPunct="1">
                <a:spcBef>
                  <a:spcPct val="0"/>
                </a:spcBef>
              </a:pPr>
              <a:t>124</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9300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C65383-30C5-4F96-BB71-F3F5C3DB08F3}" type="slidenum">
              <a:rPr lang="de-DE" altLang="de-DE" sz="1300"/>
              <a:pPr eaLnBrk="1" hangingPunct="1">
                <a:spcBef>
                  <a:spcPct val="0"/>
                </a:spcBef>
              </a:pPr>
              <a:t>125</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289543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3760A8-97F3-48B4-8BF2-1853D56D0775}" type="slidenum">
              <a:rPr lang="de-DE" altLang="de-DE" sz="1300"/>
              <a:pPr eaLnBrk="1" hangingPunct="1">
                <a:spcBef>
                  <a:spcPct val="0"/>
                </a:spcBef>
              </a:pPr>
              <a:t>126</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889503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76E64-2CB3-4891-9943-E60418F4D92E}" type="slidenum">
              <a:rPr lang="de-DE" altLang="de-DE" sz="1300"/>
              <a:pPr eaLnBrk="1" hangingPunct="1">
                <a:spcBef>
                  <a:spcPct val="0"/>
                </a:spcBef>
              </a:pPr>
              <a:t>127</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350790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194D72-1E75-4EC1-A73D-7EC943635A2E}" type="slidenum">
              <a:rPr lang="de-DE" altLang="de-DE" sz="1300"/>
              <a:pPr eaLnBrk="1" hangingPunct="1">
                <a:spcBef>
                  <a:spcPct val="0"/>
                </a:spcBef>
              </a:pPr>
              <a:t>128</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298559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DE9700-C1AD-43B3-A41F-929EAFB99CE1}" type="slidenum">
              <a:rPr lang="de-DE" altLang="de-DE" sz="1300"/>
              <a:pPr eaLnBrk="1" hangingPunct="1">
                <a:spcBef>
                  <a:spcPct val="0"/>
                </a:spcBef>
              </a:pPr>
              <a:t>129</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132143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53E687-7C9F-4F10-B6FA-995D57DF3B61}" type="slidenum">
              <a:rPr lang="de-DE" altLang="de-DE" sz="1300"/>
              <a:pPr eaLnBrk="1" hangingPunct="1">
                <a:spcBef>
                  <a:spcPct val="0"/>
                </a:spcBef>
              </a:pPr>
              <a:t>130</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41100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8AA1B7-D42C-4166-9AB0-D8A39698DDA5}" type="slidenum">
              <a:rPr lang="de-DE" altLang="de-DE" sz="1300"/>
              <a:pPr eaLnBrk="1" hangingPunct="1">
                <a:spcBef>
                  <a:spcPct val="0"/>
                </a:spcBef>
              </a:pPr>
              <a:t>131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533875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8AA1B7-D42C-4166-9AB0-D8A39698DDA5}" type="slidenum">
              <a:rPr lang="de-DE" altLang="de-DE" sz="1300"/>
              <a:pPr eaLnBrk="1" hangingPunct="1">
                <a:spcBef>
                  <a:spcPct val="0"/>
                </a:spcBef>
              </a:pPr>
              <a:t>132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533875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946AC3-3F53-4E5B-92A4-5CDE94E959F1}" type="slidenum">
              <a:rPr lang="de-DE" altLang="de-DE" sz="1300"/>
              <a:pPr eaLnBrk="1" hangingPunct="1">
                <a:spcBef>
                  <a:spcPct val="0"/>
                </a:spcBef>
              </a:pPr>
              <a:t>133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279240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C93898-9942-40B2-B66E-01928C3A2301}" type="slidenum">
              <a:rPr lang="de-DE" altLang="de-DE" sz="1300"/>
              <a:pPr eaLnBrk="1" hangingPunct="1">
                <a:spcBef>
                  <a:spcPct val="0"/>
                </a:spcBef>
              </a:pPr>
              <a:t>134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5087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F56E16-B271-4C85-A083-9D306CF36155}" type="slidenum">
              <a:rPr lang="de-DE" altLang="de-DE" sz="1300"/>
              <a:pPr eaLnBrk="1" hangingPunct="1">
                <a:spcBef>
                  <a:spcPct val="0"/>
                </a:spcBef>
              </a:pPr>
              <a:t>135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466321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B51E31-5447-4847-A5F9-FD722620C26B}" type="slidenum">
              <a:rPr lang="de-DE" altLang="de-DE" sz="1300"/>
              <a:pPr eaLnBrk="1" hangingPunct="1">
                <a:spcBef>
                  <a:spcPct val="0"/>
                </a:spcBef>
              </a:pPr>
              <a:t>136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238189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55C311-02D7-400A-9BC1-1A660178FAB6}" type="slidenum">
              <a:rPr lang="de-DE" altLang="de-DE" sz="1300"/>
              <a:pPr eaLnBrk="1" hangingPunct="1">
                <a:spcBef>
                  <a:spcPct val="0"/>
                </a:spcBef>
              </a:pPr>
              <a:t>137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21469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8DB8B7-F770-46A0-8B99-BC74D3FAA4CE}" type="slidenum">
              <a:rPr lang="de-DE" altLang="de-DE" sz="1300"/>
              <a:pPr eaLnBrk="1" hangingPunct="1">
                <a:spcBef>
                  <a:spcPct val="0"/>
                </a:spcBef>
              </a:pPr>
              <a:t>138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462051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4396D6-F9AA-4CE8-B374-9BF9449F9216}" type="slidenum">
              <a:rPr lang="de-DE" altLang="de-DE" sz="1300"/>
              <a:pPr eaLnBrk="1" hangingPunct="1">
                <a:spcBef>
                  <a:spcPct val="0"/>
                </a:spcBef>
              </a:pPr>
              <a:t>139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2691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64952D-DE76-49F5-8CB8-0A90654A7395}" type="slidenum">
              <a:rPr lang="de-DE" altLang="de-DE" sz="1300"/>
              <a:pPr eaLnBrk="1" hangingPunct="1">
                <a:spcBef>
                  <a:spcPct val="0"/>
                </a:spcBef>
              </a:pPr>
              <a:t>140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826687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D90D61-BEF2-43FB-BDDA-9D18F4DED6E2}" type="slidenum">
              <a:rPr lang="de-DE" altLang="de-DE" sz="1300"/>
              <a:pPr eaLnBrk="1" hangingPunct="1">
                <a:spcBef>
                  <a:spcPct val="0"/>
                </a:spcBef>
              </a:pPr>
              <a:t>141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92710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D90D61-BEF2-43FB-BDDA-9D18F4DED6E2}" type="slidenum">
              <a:rPr lang="de-DE" altLang="de-DE" sz="1300"/>
              <a:pPr eaLnBrk="1" hangingPunct="1">
                <a:spcBef>
                  <a:spcPct val="0"/>
                </a:spcBef>
              </a:pPr>
              <a:t>142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92710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D969DC-8044-43D3-AC2B-9036FC97812B}" type="slidenum">
              <a:rPr lang="de-DE" altLang="de-DE" sz="1300"/>
              <a:pPr eaLnBrk="1" hangingPunct="1">
                <a:spcBef>
                  <a:spcPct val="0"/>
                </a:spcBef>
              </a:pPr>
              <a:t>143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0745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6E4731-C5F3-4D7C-92AD-70561C046B40}" type="slidenum">
              <a:rPr lang="de-DE" altLang="de-DE" sz="1300"/>
              <a:pPr eaLnBrk="1" hangingPunct="1">
                <a:spcBef>
                  <a:spcPct val="0"/>
                </a:spcBef>
              </a:pPr>
              <a:t>144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0282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1BC93-FC1D-4935-A431-3727C522E736}" type="slidenum">
              <a:rPr lang="de-DE" altLang="de-DE" sz="1300"/>
              <a:pPr eaLnBrk="1" hangingPunct="1">
                <a:spcBef>
                  <a:spcPct val="0"/>
                </a:spcBef>
              </a:pPr>
              <a:t>145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532993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D545A5-A39E-4D19-ABAC-6FBAD1B04489}" type="slidenum">
              <a:rPr lang="de-DE" altLang="de-DE" sz="1300"/>
              <a:pPr eaLnBrk="1" hangingPunct="1">
                <a:spcBef>
                  <a:spcPct val="0"/>
                </a:spcBef>
              </a:pPr>
              <a:t>146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849546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3483C0-538A-4FCF-A143-66F76E8D5A98}" type="slidenum">
              <a:rPr lang="de-DE" altLang="de-DE" sz="1300"/>
              <a:pPr eaLnBrk="1" hangingPunct="1">
                <a:spcBef>
                  <a:spcPct val="0"/>
                </a:spcBef>
              </a:pPr>
              <a:t>147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211711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2E982B-818D-4F0C-B987-9364B1E53DAA}" type="slidenum">
              <a:rPr lang="de-DE" altLang="de-DE" sz="1300"/>
              <a:pPr eaLnBrk="1" hangingPunct="1">
                <a:spcBef>
                  <a:spcPct val="0"/>
                </a:spcBef>
              </a:pPr>
              <a:t>148</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5167434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2E982B-818D-4F0C-B987-9364B1E53DAA}" type="slidenum">
              <a:rPr lang="de-DE" altLang="de-DE" sz="1300"/>
              <a:pPr eaLnBrk="1" hangingPunct="1">
                <a:spcBef>
                  <a:spcPct val="0"/>
                </a:spcBef>
              </a:pPr>
              <a:t>149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5167434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59B4D4-BE92-4EA1-8B08-DCEECDEB6917}" type="slidenum">
              <a:rPr lang="de-DE" altLang="de-DE" sz="1300"/>
              <a:pPr eaLnBrk="1" hangingPunct="1">
                <a:spcBef>
                  <a:spcPct val="0"/>
                </a:spcBef>
              </a:pPr>
              <a:t>150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79003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657AD2-BBA9-45CC-91F1-3B8FAF95BA62}" type="slidenum">
              <a:rPr lang="de-DE" altLang="de-DE" sz="1300"/>
              <a:pPr eaLnBrk="1" hangingPunct="1">
                <a:spcBef>
                  <a:spcPct val="0"/>
                </a:spcBef>
              </a:pPr>
              <a:t>151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75492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AC55A1-740B-480A-BC17-D619222D3DD1}" type="slidenum">
              <a:rPr lang="de-DE" altLang="de-DE" sz="1300"/>
              <a:pPr eaLnBrk="1" hangingPunct="1">
                <a:spcBef>
                  <a:spcPct val="0"/>
                </a:spcBef>
              </a:pPr>
              <a:t>152</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00282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17A27E-F3C9-45D8-B695-00C99919D351}" type="slidenum">
              <a:rPr lang="de-DE" altLang="de-DE" sz="1300"/>
              <a:pPr eaLnBrk="1" hangingPunct="1">
                <a:spcBef>
                  <a:spcPct val="0"/>
                </a:spcBef>
              </a:pPr>
              <a:t>153</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495756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4DC38-0A41-4CD9-ACDC-8EE307198E15}" type="slidenum">
              <a:rPr lang="de-DE" altLang="de-DE" sz="1300"/>
              <a:pPr eaLnBrk="1" hangingPunct="1">
                <a:spcBef>
                  <a:spcPct val="0"/>
                </a:spcBef>
              </a:pPr>
              <a:t>154</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806520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1A0AA-07D8-461E-BEE1-A2015931B2C5}" type="slidenum">
              <a:rPr lang="de-DE" altLang="de-DE" sz="1300"/>
              <a:pPr eaLnBrk="1" hangingPunct="1">
                <a:spcBef>
                  <a:spcPct val="0"/>
                </a:spcBef>
              </a:pPr>
              <a:t>155</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24621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9D80C8-4A7F-4A5A-A066-18D21D0BB906}" type="slidenum">
              <a:rPr lang="de-DE" altLang="de-DE" sz="1300"/>
              <a:pPr eaLnBrk="1" hangingPunct="1">
                <a:spcBef>
                  <a:spcPct val="0"/>
                </a:spcBef>
              </a:pPr>
              <a:t>156</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538005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25780B-6B91-48D9-896E-E85CEDF569B1}" type="slidenum">
              <a:rPr lang="de-DE" altLang="de-DE" sz="1300"/>
              <a:pPr eaLnBrk="1" hangingPunct="1">
                <a:spcBef>
                  <a:spcPct val="0"/>
                </a:spcBef>
              </a:pPr>
              <a:t>157</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832302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AC244C-8F09-425F-9DE7-725BFD148759}" type="slidenum">
              <a:rPr lang="de-DE" altLang="de-DE" sz="1300"/>
              <a:pPr eaLnBrk="1" hangingPunct="1">
                <a:spcBef>
                  <a:spcPct val="0"/>
                </a:spcBef>
              </a:pPr>
              <a:t>158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928434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1BFABB-9AB8-4B7D-BD4E-B4865B29F00F}" type="slidenum">
              <a:rPr lang="de-DE" altLang="de-DE" sz="1300"/>
              <a:pPr eaLnBrk="1" hangingPunct="1">
                <a:spcBef>
                  <a:spcPct val="0"/>
                </a:spcBef>
              </a:pPr>
              <a:t>159</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49057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8A8726-33A0-4B10-B1F3-827617D725C5}" type="slidenum">
              <a:rPr lang="de-DE" altLang="de-DE" sz="1300"/>
              <a:pPr eaLnBrk="1" hangingPunct="1">
                <a:spcBef>
                  <a:spcPct val="0"/>
                </a:spcBef>
              </a:pPr>
              <a:t>160</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854608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E64841-083A-4753-8AAD-437458733224}" type="slidenum">
              <a:rPr lang="de-DE" altLang="de-DE" sz="1300"/>
              <a:pPr eaLnBrk="1" hangingPunct="1">
                <a:spcBef>
                  <a:spcPct val="0"/>
                </a:spcBef>
              </a:pPr>
              <a:t>161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694012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183D16-0A14-4895-85EE-AE98DD384F09}" type="slidenum">
              <a:rPr lang="de-DE" altLang="de-DE" sz="1300"/>
              <a:pPr eaLnBrk="1" hangingPunct="1">
                <a:spcBef>
                  <a:spcPct val="0"/>
                </a:spcBef>
              </a:pPr>
              <a:t>162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14323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300427-2337-4BCD-9DF0-B88357B52991}" type="slidenum">
              <a:rPr lang="de-DE" altLang="de-DE" sz="1300"/>
              <a:pPr eaLnBrk="1" hangingPunct="1">
                <a:spcBef>
                  <a:spcPct val="0"/>
                </a:spcBef>
              </a:pPr>
              <a:t>163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517916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164</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165</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166</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167</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DEA7B9-34F2-42F2-ABFE-09226CBCDFF7}" type="slidenum">
              <a:rPr lang="de-DE" altLang="de-DE" sz="1300"/>
              <a:pPr eaLnBrk="1" hangingPunct="1">
                <a:spcBef>
                  <a:spcPct val="0"/>
                </a:spcBef>
              </a:pPr>
              <a:t>168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0845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169</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170</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D9BC47-2469-4727-8399-1F6D0A8805E2}" type="slidenum">
              <a:rPr lang="de-DE" altLang="de-DE" sz="1300"/>
              <a:pPr eaLnBrk="1" hangingPunct="1">
                <a:spcBef>
                  <a:spcPct val="0"/>
                </a:spcBef>
              </a:pPr>
              <a:t>171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494933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51B2A4-8F27-4533-BC00-8941286CF2FB}" type="slidenum">
              <a:rPr lang="de-DE" altLang="de-DE" sz="1300"/>
              <a:pPr eaLnBrk="1" hangingPunct="1">
                <a:spcBef>
                  <a:spcPct val="0"/>
                </a:spcBef>
              </a:pPr>
              <a:t>173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8631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bwMode="gray"/>
        <p:txBody>
          <a:bodyPr/>
          <a:lstStyle>
            <a:lvl1pPr>
              <a:defRPr b="0"/>
            </a:lvl1pPr>
          </a:lstStyle>
          <a:p>
            <a:fld id="{FBD68A6C-2CCA-4A0C-BF0C-26AC476B28C9}"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4530A6B-4372-446A-9E7C-877B213B64B4}"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03124D7C-9080-42C4-A055-D4A797EC4F17}"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FBD68A6C-2CCA-4A0C-BF0C-26AC476B28C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bwMode="gray"/>
        <p:txBody>
          <a:bodyPr/>
          <a:lstStyle>
            <a:lvl1pPr>
              <a:defRPr b="0"/>
            </a:lvl1pPr>
          </a:lstStyle>
          <a:p>
            <a:fld id="{FBD68A6C-2CCA-4A0C-BF0C-26AC476B28C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bwMode="gray"/>
        <p:txBody>
          <a:bodyPr/>
          <a:lstStyle>
            <a:lvl1pPr>
              <a:defRPr b="0"/>
            </a:lvl1pPr>
          </a:lstStyle>
          <a:p>
            <a:fld id="{B0B47003-9776-4E97-962B-7DC8FADE06AE}"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bwMode="gray"/>
        <p:txBody>
          <a:bodyPr/>
          <a:lstStyle>
            <a:lvl1pPr>
              <a:defRPr b="0"/>
            </a:lvl1pPr>
          </a:lstStyle>
          <a:p>
            <a:fld id="{AE7F2971-D808-4EEB-BE27-736CE2BF8727}"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393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987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18497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44512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85365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382592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719346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79963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7906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755225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209131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288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2 – Att dra förhastade slutsatser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BD68A6C-2CCA-4A0C-BF0C-26AC476B28C9}"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5559283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sv-SE" altLang="ko-KR" dirty="0"/>
              <a:t>Att dra förhastade slutsatser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4530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a:t>
            </a:fld>
            <a:endParaRPr lang="de-DE" altLang="de-DE"/>
          </a:p>
        </p:txBody>
      </p:sp>
    </p:spTree>
    <p:extLst>
      <p:ext uri="{BB962C8B-B14F-4D97-AF65-F5344CB8AC3E}">
        <p14:creationId xmlns:p14="http://schemas.microsoft.com/office/powerpoint/2010/main" val="92363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err="1">
                <a:solidFill>
                  <a:srgbClr val="333333"/>
                </a:solidFill>
              </a:rPr>
              <a:t>bevis</a:t>
            </a:r>
            <a:r>
              <a:rPr lang="de-DE" sz="240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3</a:t>
            </a:fld>
            <a:endParaRPr lang="de-DE" altLang="de-DE"/>
          </a:p>
        </p:txBody>
      </p:sp>
    </p:spTree>
    <p:extLst>
      <p:ext uri="{BB962C8B-B14F-4D97-AF65-F5344CB8AC3E}">
        <p14:creationId xmlns:p14="http://schemas.microsoft.com/office/powerpoint/2010/main" val="233101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err="1">
                <a:solidFill>
                  <a:srgbClr val="333333"/>
                </a:solidFill>
              </a:rPr>
              <a:t>mellan</a:t>
            </a:r>
            <a:r>
              <a:rPr lang="de-DE" sz="2400">
                <a:solidFill>
                  <a:srgbClr val="333333"/>
                </a:solidFill>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4</a:t>
            </a:fld>
            <a:endParaRPr lang="de-DE" altLang="de-DE"/>
          </a:p>
        </p:txBody>
      </p:sp>
    </p:spTree>
    <p:extLst>
      <p:ext uri="{BB962C8B-B14F-4D97-AF65-F5344CB8AC3E}">
        <p14:creationId xmlns:p14="http://schemas.microsoft.com/office/powerpoint/2010/main" val="237945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dirty="0" err="1">
                <a:solidFill>
                  <a:srgbClr val="333333"/>
                </a:solidFill>
              </a:rPr>
              <a:t>mellan</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ta </a:t>
            </a:r>
            <a:r>
              <a:rPr lang="en-US" sz="2400" dirty="0" err="1">
                <a:solidFill>
                  <a:srgbClr val="333333"/>
                </a:solidFill>
                <a:latin typeface="+mn-lt"/>
              </a:rPr>
              <a:t>ett</a:t>
            </a:r>
            <a:r>
              <a:rPr lang="en-US" sz="2400" dirty="0">
                <a:solidFill>
                  <a:srgbClr val="333333"/>
                </a:solidFill>
                <a:latin typeface="+mn-lt"/>
              </a:rPr>
              <a:t> </a:t>
            </a:r>
            <a:r>
              <a:rPr lang="en-US" sz="2400" dirty="0" err="1">
                <a:solidFill>
                  <a:srgbClr val="333333"/>
                </a:solidFill>
                <a:latin typeface="+mn-lt"/>
              </a:rPr>
              <a:t>snabbt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 (</a:t>
            </a:r>
            <a:r>
              <a:rPr lang="en-US" sz="2400" dirty="0">
                <a:solidFill>
                  <a:srgbClr val="004992"/>
                </a:solidFill>
                <a:latin typeface="+mn-lt"/>
              </a:rPr>
              <a:t>risk: </a:t>
            </a:r>
            <a:r>
              <a:rPr lang="en-US" sz="2400" dirty="0" err="1">
                <a:solidFill>
                  <a:srgbClr val="333333"/>
                </a:solidFill>
                <a:latin typeface="+mn-lt"/>
              </a:rPr>
              <a:t>dåligt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a:t>
            </a:r>
            <a:br>
              <a:rPr lang="en-US" sz="2400">
                <a:solidFill>
                  <a:srgbClr val="333333"/>
                </a:solidFill>
                <a:latin typeface="+mn-lt"/>
              </a:rPr>
            </a:br>
            <a:r>
              <a:rPr lang="en-US" sz="2400" i="1">
                <a:solidFill>
                  <a:srgbClr val="333333"/>
                </a:solidFill>
                <a:latin typeface="+mn-lt"/>
              </a:rPr>
              <a:t>och</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5</a:t>
            </a:fld>
            <a:endParaRPr lang="de-DE" altLang="de-DE"/>
          </a:p>
        </p:txBody>
      </p:sp>
    </p:spTree>
    <p:extLst>
      <p:ext uri="{BB962C8B-B14F-4D97-AF65-F5344CB8AC3E}">
        <p14:creationId xmlns:p14="http://schemas.microsoft.com/office/powerpoint/2010/main" val="404691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Att dra förhastade slutsatser</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gör</a:t>
            </a:r>
            <a:r>
              <a:rPr lang="en-US" sz="2400" dirty="0">
                <a:solidFill>
                  <a:srgbClr val="333333"/>
                </a:solidFill>
              </a:rPr>
              <a:t> </a:t>
            </a:r>
            <a:r>
              <a:rPr lang="en-US" sz="2400" dirty="0" err="1">
                <a:solidFill>
                  <a:srgbClr val="333333"/>
                </a:solidFill>
              </a:rPr>
              <a:t>ofta</a:t>
            </a:r>
            <a:r>
              <a:rPr lang="en-US" sz="2400" dirty="0">
                <a:solidFill>
                  <a:srgbClr val="333333"/>
                </a:solidFill>
              </a:rPr>
              <a:t> </a:t>
            </a:r>
            <a:r>
              <a:rPr lang="en-US" sz="2400" dirty="0" err="1">
                <a:solidFill>
                  <a:srgbClr val="333333"/>
                </a:solidFill>
              </a:rPr>
              <a:t>snabba</a:t>
            </a:r>
            <a:r>
              <a:rPr lang="en-US" sz="2400" dirty="0">
                <a:solidFill>
                  <a:srgbClr val="333333"/>
                </a:solidFill>
              </a:rPr>
              <a:t> </a:t>
            </a:r>
            <a:r>
              <a:rPr lang="en-US" sz="2400" dirty="0" err="1">
                <a:solidFill>
                  <a:srgbClr val="333333"/>
                </a:solidFill>
              </a:rPr>
              <a:t>bedömningar</a:t>
            </a:r>
            <a:r>
              <a:rPr lang="de-DE" sz="2400" dirty="0">
                <a:solidFill>
                  <a:srgbClr val="333333"/>
                </a:solidFill>
              </a:rPr>
              <a:t> </a:t>
            </a:r>
            <a:r>
              <a:rPr lang="en-US" sz="2400" dirty="0" err="1">
                <a:solidFill>
                  <a:srgbClr val="333333"/>
                </a:solidFill>
              </a:rPr>
              <a:t>baserat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mycket</a:t>
            </a:r>
            <a:r>
              <a:rPr lang="en-US" sz="2400" dirty="0">
                <a:solidFill>
                  <a:srgbClr val="333333"/>
                </a:solidFill>
              </a:rPr>
              <a:t> </a:t>
            </a:r>
            <a:r>
              <a:rPr lang="en-US" sz="2400" dirty="0" err="1">
                <a:solidFill>
                  <a:srgbClr val="333333"/>
                </a:solidFill>
              </a:rPr>
              <a:t>komplex</a:t>
            </a:r>
            <a:r>
              <a:rPr lang="en-US" sz="2400" dirty="0">
                <a:solidFill>
                  <a:srgbClr val="333333"/>
                </a:solidFill>
              </a:rPr>
              <a:t> information </a:t>
            </a:r>
            <a:r>
              <a:rPr lang="en-US" sz="2400" dirty="0" err="1">
                <a:solidFill>
                  <a:srgbClr val="333333"/>
                </a:solidFill>
              </a:rPr>
              <a:t>i</a:t>
            </a:r>
            <a:r>
              <a:rPr lang="en-US" sz="2400" dirty="0">
                <a:solidFill>
                  <a:srgbClr val="333333"/>
                </a:solidFill>
              </a:rPr>
              <a:t> </a:t>
            </a:r>
            <a:r>
              <a:rPr lang="en-US" sz="2400" dirty="0" err="1">
                <a:solidFill>
                  <a:srgbClr val="333333"/>
                </a:solidFill>
              </a:rPr>
              <a:t>vår</a:t>
            </a:r>
            <a:r>
              <a:rPr lang="en-US" sz="2400" dirty="0">
                <a:solidFill>
                  <a:srgbClr val="333333"/>
                </a:solidFill>
              </a:rPr>
              <a:t> </a:t>
            </a:r>
            <a:r>
              <a:rPr lang="en-US" sz="2400" dirty="0" err="1">
                <a:solidFill>
                  <a:srgbClr val="333333"/>
                </a:solidFill>
              </a:rPr>
              <a:t>omgivning</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Ibland</a:t>
            </a:r>
            <a:r>
              <a:rPr lang="en-US" sz="2400" dirty="0">
                <a:solidFill>
                  <a:srgbClr val="333333"/>
                </a:solidFill>
              </a:rPr>
              <a:t> </a:t>
            </a:r>
            <a:r>
              <a:rPr lang="en-US" sz="2400" dirty="0" err="1">
                <a:solidFill>
                  <a:srgbClr val="333333"/>
                </a:solidFill>
              </a:rPr>
              <a:t>drar</a:t>
            </a:r>
            <a:r>
              <a:rPr lang="en-US" sz="2400" dirty="0">
                <a:solidFill>
                  <a:srgbClr val="333333"/>
                </a:solidFill>
              </a:rPr>
              <a:t> vi </a:t>
            </a:r>
            <a:r>
              <a:rPr lang="en-US" sz="2400" dirty="0" err="1">
                <a:solidFill>
                  <a:srgbClr val="333333"/>
                </a:solidFill>
              </a:rPr>
              <a:t>slutsatser</a:t>
            </a:r>
            <a:r>
              <a:rPr lang="en-US" sz="2400" dirty="0">
                <a:solidFill>
                  <a:srgbClr val="333333"/>
                </a:solidFill>
              </a:rPr>
              <a:t> trots </a:t>
            </a:r>
            <a:r>
              <a:rPr lang="en-US" sz="2400" dirty="0" err="1">
                <a:solidFill>
                  <a:srgbClr val="333333"/>
                </a:solidFill>
              </a:rPr>
              <a:t>att</a:t>
            </a:r>
            <a:r>
              <a:rPr lang="en-US" sz="2400" dirty="0">
                <a:solidFill>
                  <a:srgbClr val="333333"/>
                </a:solidFill>
              </a:rPr>
              <a:t> vi </a:t>
            </a:r>
            <a:r>
              <a:rPr lang="en-US" sz="2400" dirty="0" err="1">
                <a:solidFill>
                  <a:srgbClr val="333333"/>
                </a:solidFill>
              </a:rPr>
              <a:t>inte</a:t>
            </a:r>
            <a:r>
              <a:rPr lang="en-US" sz="2400" dirty="0">
                <a:solidFill>
                  <a:srgbClr val="333333"/>
                </a:solidFill>
              </a:rPr>
              <a:t> </a:t>
            </a:r>
            <a:r>
              <a:rPr lang="en-US" sz="2400" dirty="0" err="1">
                <a:solidFill>
                  <a:srgbClr val="333333"/>
                </a:solidFill>
              </a:rPr>
              <a:t>har</a:t>
            </a:r>
            <a:r>
              <a:rPr lang="en-US" sz="2400" dirty="0">
                <a:solidFill>
                  <a:srgbClr val="333333"/>
                </a:solidFill>
              </a:rPr>
              <a:t> 100% </a:t>
            </a:r>
            <a:r>
              <a:rPr lang="en-US" sz="2400" dirty="0" err="1">
                <a:solidFill>
                  <a:srgbClr val="333333"/>
                </a:solidFill>
              </a:rPr>
              <a:t>säkra</a:t>
            </a:r>
            <a:r>
              <a:rPr lang="en-US" sz="2400" dirty="0">
                <a:solidFill>
                  <a:srgbClr val="333333"/>
                </a:solidFill>
              </a:rPr>
              <a:t> </a:t>
            </a:r>
            <a:r>
              <a:rPr lang="en-US" sz="2400" dirty="0" err="1">
                <a:solidFill>
                  <a:srgbClr val="333333"/>
                </a:solidFill>
              </a:rPr>
              <a:t>bevis</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a:solidFill>
                  <a:srgbClr val="333333"/>
                </a:solidFill>
              </a:rPr>
              <a:t>Vi </a:t>
            </a:r>
            <a:r>
              <a:rPr lang="en-US" sz="2400" dirty="0" err="1">
                <a:solidFill>
                  <a:srgbClr val="333333"/>
                </a:solidFill>
              </a:rPr>
              <a:t>bör</a:t>
            </a:r>
            <a:r>
              <a:rPr lang="en-US" sz="2400" dirty="0">
                <a:solidFill>
                  <a:srgbClr val="333333"/>
                </a:solidFill>
              </a:rPr>
              <a:t> </a:t>
            </a:r>
            <a:r>
              <a:rPr lang="en-US" sz="2400" dirty="0" err="1">
                <a:solidFill>
                  <a:srgbClr val="333333"/>
                </a:solidFill>
              </a:rPr>
              <a:t>försöka</a:t>
            </a:r>
            <a:r>
              <a:rPr lang="en-US" sz="2400" dirty="0">
                <a:solidFill>
                  <a:srgbClr val="333333"/>
                </a:solidFill>
              </a:rPr>
              <a:t> </a:t>
            </a:r>
            <a:r>
              <a:rPr lang="en-US" sz="2400" dirty="0" err="1">
                <a:solidFill>
                  <a:srgbClr val="333333"/>
                </a:solidFill>
              </a:rPr>
              <a:t>att</a:t>
            </a:r>
            <a:r>
              <a:rPr lang="en-US" sz="2400" dirty="0">
                <a:solidFill>
                  <a:srgbClr val="333333"/>
                </a:solidFill>
              </a:rPr>
              <a:t> </a:t>
            </a:r>
            <a:r>
              <a:rPr lang="en-US" sz="2400" dirty="0" err="1">
                <a:solidFill>
                  <a:srgbClr val="333333"/>
                </a:solidFill>
              </a:rPr>
              <a:t>finna</a:t>
            </a:r>
            <a:r>
              <a:rPr lang="en-US" sz="2400" dirty="0">
                <a:solidFill>
                  <a:srgbClr val="333333"/>
                </a:solidFill>
              </a:rPr>
              <a:t> en </a:t>
            </a:r>
            <a:r>
              <a:rPr lang="en-US" sz="2400" dirty="0" err="1">
                <a:solidFill>
                  <a:srgbClr val="333333"/>
                </a:solidFill>
              </a:rPr>
              <a:t>gyllene</a:t>
            </a:r>
            <a:r>
              <a:rPr lang="en-US" sz="2400" dirty="0">
                <a:solidFill>
                  <a:srgbClr val="333333"/>
                </a:solidFill>
              </a:rPr>
              <a:t> </a:t>
            </a:r>
            <a:r>
              <a:rPr lang="en-US" sz="2400" dirty="0" err="1">
                <a:solidFill>
                  <a:srgbClr val="333333"/>
                </a:solidFill>
              </a:rPr>
              <a:t>medelväg</a:t>
            </a:r>
            <a:r>
              <a:rPr lang="en-US" sz="2400" dirty="0">
                <a:solidFill>
                  <a:srgbClr val="333333"/>
                </a:solidFill>
              </a:rPr>
              <a:t> </a:t>
            </a:r>
            <a:r>
              <a:rPr lang="en-US" sz="2400" dirty="0" err="1">
                <a:solidFill>
                  <a:srgbClr val="333333"/>
                </a:solidFill>
              </a:rPr>
              <a:t>mellan</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ta </a:t>
            </a:r>
            <a:r>
              <a:rPr lang="en-US" sz="2400" dirty="0" err="1">
                <a:solidFill>
                  <a:srgbClr val="333333"/>
                </a:solidFill>
                <a:latin typeface="+mn-lt"/>
              </a:rPr>
              <a:t>ett</a:t>
            </a:r>
            <a:r>
              <a:rPr lang="en-US" sz="2400" dirty="0">
                <a:solidFill>
                  <a:srgbClr val="333333"/>
                </a:solidFill>
                <a:latin typeface="+mn-lt"/>
              </a:rPr>
              <a:t> </a:t>
            </a:r>
            <a:r>
              <a:rPr lang="en-US" sz="2400" dirty="0" err="1">
                <a:solidFill>
                  <a:srgbClr val="333333"/>
                </a:solidFill>
                <a:latin typeface="+mn-lt"/>
              </a:rPr>
              <a:t>snabbt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 (</a:t>
            </a:r>
            <a:r>
              <a:rPr lang="en-US" sz="2400" dirty="0">
                <a:solidFill>
                  <a:srgbClr val="004992"/>
                </a:solidFill>
                <a:latin typeface="+mn-lt"/>
              </a:rPr>
              <a:t>risk: </a:t>
            </a:r>
            <a:r>
              <a:rPr lang="en-US" sz="2400" dirty="0" err="1">
                <a:solidFill>
                  <a:srgbClr val="333333"/>
                </a:solidFill>
                <a:latin typeface="+mn-lt"/>
              </a:rPr>
              <a:t>dåligt</a:t>
            </a:r>
            <a:r>
              <a:rPr lang="en-US" sz="2400" dirty="0">
                <a:solidFill>
                  <a:srgbClr val="333333"/>
                </a:solidFill>
                <a:latin typeface="+mn-lt"/>
              </a:rPr>
              <a:t> </a:t>
            </a:r>
            <a:r>
              <a:rPr lang="en-US" sz="2400" dirty="0" err="1">
                <a:solidFill>
                  <a:srgbClr val="333333"/>
                </a:solidFill>
                <a:latin typeface="+mn-lt"/>
              </a:rPr>
              <a:t>beslut</a:t>
            </a:r>
            <a:r>
              <a:rPr lang="en-US" sz="2400" dirty="0">
                <a:solidFill>
                  <a:srgbClr val="333333"/>
                </a:solidFill>
                <a:latin typeface="+mn-lt"/>
              </a:rPr>
              <a:t>)</a:t>
            </a:r>
            <a:br>
              <a:rPr lang="en-US" sz="2400" dirty="0">
                <a:solidFill>
                  <a:srgbClr val="333333"/>
                </a:solidFill>
                <a:latin typeface="+mn-lt"/>
              </a:rPr>
            </a:br>
            <a:r>
              <a:rPr lang="en-US" sz="2400" i="1" dirty="0" err="1">
                <a:solidFill>
                  <a:srgbClr val="333333"/>
                </a:solidFill>
                <a:latin typeface="+mn-lt"/>
              </a:rPr>
              <a:t>och</a:t>
            </a:r>
            <a:endParaRPr lang="en-US" sz="2400" i="1" dirty="0">
              <a:solidFill>
                <a:srgbClr val="333333"/>
              </a:solidFill>
              <a:latin typeface="+mn-lt"/>
            </a:endParaRPr>
          </a:p>
          <a:p>
            <a:pPr marL="774827" lvl="3" indent="-342900">
              <a:spcBef>
                <a:spcPts val="1999"/>
              </a:spcBef>
              <a:buClr>
                <a:srgbClr val="000000"/>
              </a:buClr>
              <a:buFont typeface="WingDings"/>
              <a:buChar char=""/>
              <a:defRPr/>
            </a:pPr>
            <a:r>
              <a:rPr lang="en-US" sz="2400" dirty="0" err="1">
                <a:solidFill>
                  <a:srgbClr val="333333"/>
                </a:solidFill>
                <a:latin typeface="+mn-lt"/>
              </a:rPr>
              <a:t>att</a:t>
            </a:r>
            <a:r>
              <a:rPr lang="en-US" sz="2400" dirty="0">
                <a:solidFill>
                  <a:srgbClr val="333333"/>
                </a:solidFill>
                <a:latin typeface="+mn-lt"/>
              </a:rPr>
              <a:t> </a:t>
            </a:r>
            <a:r>
              <a:rPr lang="en-US" sz="2400" dirty="0" err="1">
                <a:solidFill>
                  <a:srgbClr val="333333"/>
                </a:solidFill>
                <a:latin typeface="+mn-lt"/>
              </a:rPr>
              <a:t>vara</a:t>
            </a:r>
            <a:r>
              <a:rPr lang="en-US" sz="2400" dirty="0">
                <a:solidFill>
                  <a:srgbClr val="333333"/>
                </a:solidFill>
                <a:latin typeface="+mn-lt"/>
              </a:rPr>
              <a:t> </a:t>
            </a:r>
            <a:r>
              <a:rPr lang="en-US" sz="2400" dirty="0" err="1">
                <a:solidFill>
                  <a:srgbClr val="333333"/>
                </a:solidFill>
                <a:latin typeface="+mn-lt"/>
              </a:rPr>
              <a:t>mycket</a:t>
            </a:r>
            <a:r>
              <a:rPr lang="en-US" sz="2400" dirty="0">
                <a:solidFill>
                  <a:srgbClr val="333333"/>
                </a:solidFill>
                <a:latin typeface="+mn-lt"/>
              </a:rPr>
              <a:t> </a:t>
            </a:r>
            <a:r>
              <a:rPr lang="en-US" sz="2400" dirty="0" err="1">
                <a:solidFill>
                  <a:srgbClr val="333333"/>
                </a:solidFill>
                <a:latin typeface="+mn-lt"/>
              </a:rPr>
              <a:t>nogranna</a:t>
            </a:r>
            <a:r>
              <a:rPr lang="en-US" sz="2400" dirty="0">
                <a:solidFill>
                  <a:srgbClr val="333333"/>
                </a:solidFill>
                <a:latin typeface="+mn-lt"/>
              </a:rPr>
              <a:t> (</a:t>
            </a:r>
            <a:r>
              <a:rPr lang="en-US" sz="2400" dirty="0" err="1">
                <a:solidFill>
                  <a:srgbClr val="004992"/>
                </a:solidFill>
                <a:latin typeface="+mn-lt"/>
              </a:rPr>
              <a:t>nackdel</a:t>
            </a:r>
            <a:r>
              <a:rPr lang="en-US" sz="2400" dirty="0">
                <a:solidFill>
                  <a:srgbClr val="004992"/>
                </a:solidFill>
                <a:latin typeface="+mn-lt"/>
              </a:rPr>
              <a:t>: </a:t>
            </a:r>
            <a:r>
              <a:rPr lang="en-US" sz="2400" dirty="0">
                <a:solidFill>
                  <a:srgbClr val="333333"/>
                </a:solidFill>
                <a:latin typeface="+mn-lt"/>
              </a:rPr>
              <a:t>tar </a:t>
            </a:r>
            <a:r>
              <a:rPr lang="en-US" sz="2400" dirty="0" err="1">
                <a:solidFill>
                  <a:srgbClr val="333333"/>
                </a:solidFill>
                <a:latin typeface="+mn-lt"/>
              </a:rPr>
              <a:t>mycket</a:t>
            </a:r>
            <a:r>
              <a:rPr lang="en-US" sz="2400" dirty="0">
                <a:solidFill>
                  <a:srgbClr val="333333"/>
                </a:solidFill>
                <a:latin typeface="+mn-lt"/>
              </a:rPr>
              <a:t> </a:t>
            </a:r>
            <a:r>
              <a:rPr lang="en-US" sz="2400" dirty="0" err="1">
                <a:solidFill>
                  <a:srgbClr val="333333"/>
                </a:solidFill>
                <a:latin typeface="+mn-lt"/>
              </a:rPr>
              <a:t>tid</a:t>
            </a:r>
            <a:r>
              <a:rPr lang="en-US" sz="2400" dirty="0">
                <a:solidFill>
                  <a:srgbClr val="333333"/>
                </a:solidFill>
                <a:latin typeface="+mn-lt"/>
              </a:rPr>
              <a:t>)</a:t>
            </a:r>
            <a:r>
              <a:rPr lang="de-DE" sz="2400" dirty="0">
                <a:solidFill>
                  <a:srgbClr val="333333"/>
                </a:solidFill>
                <a:latin typeface="+mn-lt"/>
              </a:rPr>
              <a:t>.</a:t>
            </a:r>
            <a:endParaRPr lang="en-US"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6</a:t>
            </a:fld>
            <a:endParaRPr lang="de-DE" altLang="de-DE"/>
          </a:p>
        </p:txBody>
      </p:sp>
    </p:spTree>
    <p:extLst>
      <p:ext uri="{BB962C8B-B14F-4D97-AF65-F5344CB8AC3E}">
        <p14:creationId xmlns:p14="http://schemas.microsoft.com/office/powerpoint/2010/main" val="2443580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111611343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Händelse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dirty="0">
                          <a:ln>
                            <a:noFill/>
                          </a:ln>
                          <a:solidFill>
                            <a:srgbClr val="004992"/>
                          </a:solidFill>
                          <a:effectLst/>
                          <a:latin typeface="+mn-lt"/>
                          <a:ea typeface="+mn-ea"/>
                          <a:cs typeface="+mn-cs"/>
                        </a:rPr>
                        <a:t>???</a:t>
                      </a:r>
                      <a:r>
                        <a:rPr kumimoji="0" lang="sv-SE" sz="2400" b="0" i="0" u="none" strike="noStrike" cap="none" normalizeH="0" baseline="0" dirty="0">
                          <a:ln>
                            <a:noFill/>
                          </a:ln>
                          <a:solidFill>
                            <a:srgbClr val="333333"/>
                          </a:solidFill>
                          <a:effectLst/>
                          <a:latin typeface="+mn-lt"/>
                          <a:ea typeface="+mn-ea"/>
                          <a:cs typeface="+mn-cs"/>
                        </a:rPr>
                        <a:t> </a:t>
                      </a:r>
                      <a:r>
                        <a:rPr kumimoji="0" lang="sv-SE" sz="2400" b="1" i="0" u="none" strike="noStrike" cap="none" normalizeH="0" baseline="0" dirty="0">
                          <a:ln>
                            <a:noFill/>
                          </a:ln>
                          <a:solidFill>
                            <a:srgbClr val="333333"/>
                          </a:solidFill>
                          <a:effectLst/>
                          <a:latin typeface="+mn-lt"/>
                          <a:ea typeface="+mn-ea"/>
                          <a:cs typeface="+mn-cs"/>
                        </a:rPr>
                        <a:t>– Vad skulle du göra?</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sv-SE"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185344586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Händelse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Sannolikt – </a:t>
                      </a:r>
                      <a:r>
                        <a:rPr kumimoji="0" lang="sv-SE" sz="2400" b="0" i="0" u="none" strike="noStrike" cap="none" normalizeH="0" baseline="0" dirty="0">
                          <a:ln>
                            <a:noFill/>
                          </a:ln>
                          <a:solidFill>
                            <a:srgbClr val="333333"/>
                          </a:solidFill>
                          <a:effectLst/>
                          <a:latin typeface="+mn-lt"/>
                          <a:ea typeface="+mn-ea"/>
                          <a:cs typeface="+mn-cs"/>
                        </a:rPr>
                        <a:t>Talesätt</a:t>
                      </a:r>
                      <a:r>
                        <a:rPr kumimoji="0" lang="sv-SE" sz="2400" b="0" i="0" u="none" strike="noStrike" cap="none" normalizeH="0" baseline="0">
                          <a:ln>
                            <a:noFill/>
                          </a:ln>
                          <a:solidFill>
                            <a:srgbClr val="333333"/>
                          </a:solidFill>
                          <a:effectLst/>
                          <a:latin typeface="+mn-lt"/>
                          <a:ea typeface="+mn-ea"/>
                          <a:cs typeface="+mn-cs"/>
                        </a:rPr>
                        <a:t>: “Ingen </a:t>
                      </a:r>
                      <a:r>
                        <a:rPr kumimoji="0" lang="sv-SE" sz="2400" b="0" i="0" u="none" strike="noStrike" cap="none" normalizeH="0" baseline="0" dirty="0">
                          <a:ln>
                            <a:noFill/>
                          </a:ln>
                          <a:solidFill>
                            <a:srgbClr val="333333"/>
                          </a:solidFill>
                          <a:effectLst/>
                          <a:latin typeface="+mn-lt"/>
                          <a:ea typeface="+mn-ea"/>
                          <a:cs typeface="+mn-cs"/>
                        </a:rPr>
                        <a:t>rök utan </a:t>
                      </a:r>
                      <a:r>
                        <a:rPr kumimoji="0" lang="sv-SE" sz="2400" b="0" i="0" u="none" strike="noStrike" cap="none" normalizeH="0" baseline="0">
                          <a:ln>
                            <a:noFill/>
                          </a:ln>
                          <a:solidFill>
                            <a:srgbClr val="333333"/>
                          </a:solidFill>
                          <a:effectLst/>
                          <a:latin typeface="+mn-lt"/>
                          <a:ea typeface="+mn-ea"/>
                          <a:cs typeface="+mn-cs"/>
                        </a:rPr>
                        <a:t>eld!” </a:t>
                      </a:r>
                      <a:br>
                        <a:rPr kumimoji="0" lang="sv-SE" sz="2400" b="0" i="0" u="none" strike="noStrike" cap="none" normalizeH="0" baseline="0" dirty="0">
                          <a:ln>
                            <a:noFill/>
                          </a:ln>
                          <a:solidFill>
                            <a:srgbClr val="333333"/>
                          </a:solidFill>
                          <a:effectLst/>
                          <a:latin typeface="+mn-lt"/>
                          <a:ea typeface="+mn-ea"/>
                          <a:cs typeface="+mn-cs"/>
                        </a:rPr>
                      </a:br>
                      <a:r>
                        <a:rPr kumimoji="0" lang="sv-SE" sz="2400" b="0" i="0" u="none" strike="noStrike" cap="none" normalizeH="0" baseline="0" dirty="0">
                          <a:ln>
                            <a:noFill/>
                          </a:ln>
                          <a:solidFill>
                            <a:srgbClr val="333333"/>
                          </a:solidFill>
                          <a:effectLst/>
                          <a:latin typeface="+mn-lt"/>
                          <a:ea typeface="+mn-ea"/>
                          <a:cs typeface="+mn-cs"/>
                        </a:rPr>
                        <a:t>Ringa brandkåren: att försumma situationen kan få värre konsekvenser än ett falskt larm.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B0B47003-9776-4E97-962B-7DC8FADE06A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Slutsatser utan 100% säkerhet</a:t>
            </a:r>
          </a:p>
        </p:txBody>
      </p:sp>
      <p:graphicFrame>
        <p:nvGraphicFramePr>
          <p:cNvPr id="6" name="Group 25"/>
          <p:cNvGraphicFramePr>
            <a:graphicFrameLocks noGrp="1"/>
          </p:cNvGraphicFramePr>
          <p:nvPr>
            <p:extLst>
              <p:ext uri="{D42A27DB-BD31-4B8C-83A1-F6EECF244321}">
                <p14:modId xmlns:p14="http://schemas.microsoft.com/office/powerpoint/2010/main" val="50476679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Händelse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Förklaring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förklaringen berättigad?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0" i="0" u="none" strike="noStrike" cap="none" normalizeH="0" baseline="0">
                          <a:ln>
                            <a:noFill/>
                          </a:ln>
                          <a:solidFill>
                            <a:srgbClr val="333333"/>
                          </a:solidFill>
                          <a:effectLst/>
                          <a:latin typeface="+mn-lt"/>
                          <a:ea typeface="+mn-ea"/>
                          <a:cs typeface="+mn-cs"/>
                        </a:rPr>
                        <a:t>Det kommer ut rök från ett fönster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Eldsvåda?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Sannolikt – </a:t>
                      </a:r>
                      <a:r>
                        <a:rPr kumimoji="0" lang="sv-SE" sz="2400" b="0" i="0" u="none" strike="noStrike" cap="none" normalizeH="0" baseline="0" dirty="0">
                          <a:ln>
                            <a:noFill/>
                          </a:ln>
                          <a:solidFill>
                            <a:srgbClr val="333333"/>
                          </a:solidFill>
                          <a:effectLst/>
                          <a:latin typeface="+mn-lt"/>
                          <a:ea typeface="+mn-ea"/>
                          <a:cs typeface="+mn-cs"/>
                        </a:rPr>
                        <a:t>Talesätt: “Ingen rök utan eld!” </a:t>
                      </a:r>
                      <a:br>
                        <a:rPr kumimoji="0" lang="sv-SE" sz="2400" b="0" i="0" u="none" strike="noStrike" cap="none" normalizeH="0" baseline="0" dirty="0">
                          <a:ln>
                            <a:noFill/>
                          </a:ln>
                          <a:solidFill>
                            <a:srgbClr val="333333"/>
                          </a:solidFill>
                          <a:effectLst/>
                          <a:latin typeface="+mn-lt"/>
                          <a:ea typeface="+mn-ea"/>
                          <a:cs typeface="+mn-cs"/>
                        </a:rPr>
                      </a:br>
                      <a:r>
                        <a:rPr kumimoji="0" lang="sv-SE" sz="2400" b="0" i="0" u="none" strike="noStrike" cap="none" normalizeH="0" baseline="0" dirty="0">
                          <a:ln>
                            <a:noFill/>
                          </a:ln>
                          <a:solidFill>
                            <a:srgbClr val="333333"/>
                          </a:solidFill>
                          <a:effectLst/>
                          <a:latin typeface="+mn-lt"/>
                          <a:ea typeface="+mn-ea"/>
                          <a:cs typeface="+mn-cs"/>
                        </a:rPr>
                        <a:t>Ringa brandkåren: att försumma situationen kan få värre konsekvenser än ett falskt larm.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 babblar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Är han berusad?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sv-SE" sz="2400" b="1" i="0" u="none" strike="noStrike" cap="none" normalizeH="0" baseline="0" dirty="0">
                          <a:ln>
                            <a:noFill/>
                          </a:ln>
                          <a:solidFill>
                            <a:srgbClr val="333333"/>
                          </a:solidFill>
                          <a:effectLst/>
                          <a:latin typeface="+mn-lt"/>
                          <a:ea typeface="+mn-ea"/>
                          <a:cs typeface="+mn-cs"/>
                        </a:rPr>
                        <a:t>Möjligen – </a:t>
                      </a:r>
                      <a:r>
                        <a:rPr kumimoji="0" lang="sv-SE" sz="2400" b="0" i="0" u="none" strike="noStrike" cap="none" normalizeH="0" baseline="0" dirty="0">
                          <a:ln>
                            <a:noFill/>
                          </a:ln>
                          <a:solidFill>
                            <a:srgbClr val="333333"/>
                          </a:solidFill>
                          <a:effectLst/>
                          <a:latin typeface="+mn-lt"/>
                          <a:ea typeface="+mn-ea"/>
                          <a:cs typeface="+mn-cs"/>
                        </a:rPr>
                        <a:t>men det finns andra möjliga förklaringar (t.ex. demens, stroke). Om man inte överväger andra förklaringar, kan man göra personen illa (t.ex. genom att visa asvky).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B0B47003-9776-4E97-962B-7DC8FADE06AE}" type="slidenum">
              <a:rPr lang="de-DE" altLang="de-DE" smtClean="0"/>
              <a:pPr/>
              <a:t>9</a:t>
            </a:fld>
            <a:endParaRPr lang="de-DE" altLang="de-DE"/>
          </a:p>
        </p:txBody>
      </p:sp>
    </p:spTree>
    <p:extLst>
      <p:ext uri="{BB962C8B-B14F-4D97-AF65-F5344CB8AC3E}">
        <p14:creationId xmlns:p14="http://schemas.microsoft.com/office/powerpoint/2010/main" val="86286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966930624"/>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accent1"/>
                          </a:solidFill>
                          <a:effectLst/>
                          <a:latin typeface="+mn-lt"/>
                          <a:ea typeface="+mn-ea"/>
                          <a:cs typeface="+mn-cs"/>
                        </a:rPr>
                        <a:t>???</a:t>
                      </a:r>
                      <a:r>
                        <a:rPr lang="sv-SE" sz="1800" b="0" i="0" u="none" strike="noStrike" kern="1200" dirty="0">
                          <a:solidFill>
                            <a:schemeClr val="dk1"/>
                          </a:solidFill>
                          <a:effectLst/>
                          <a:latin typeface="+mn-lt"/>
                          <a:ea typeface="+mn-ea"/>
                          <a:cs typeface="+mn-cs"/>
                        </a:rPr>
                        <a:t> </a:t>
                      </a:r>
                      <a:r>
                        <a:rPr lang="sv-SE" sz="1800" b="0" i="0" u="none" strike="noStrike" kern="1200" dirty="0">
                          <a:solidFill>
                            <a:schemeClr val="bg1"/>
                          </a:solidFill>
                          <a:effectLst/>
                          <a:latin typeface="+mn-lt"/>
                          <a:ea typeface="+mn-ea"/>
                          <a:cs typeface="+mn-cs"/>
                        </a:rPr>
                        <a:t>niskor drar ofta förhastade slutsatser om brott som de hört om i media. Beroende på deras politiska åsikt så kan de ge förövaren vissa attribut.</a:t>
                      </a:r>
                    </a:p>
                    <a:p>
                      <a:pPr rtl="0"/>
                      <a:endParaRPr lang="sv-SE" b="0" dirty="0">
                        <a:solidFill>
                          <a:schemeClr val="bg1"/>
                        </a:solidFill>
                        <a:effectLst/>
                      </a:endParaRPr>
                    </a:p>
                    <a:p>
                      <a:pPr rtl="0"/>
                      <a:r>
                        <a:rPr lang="sv-SE" sz="1800" b="0" i="0" u="none" strike="noStrike" kern="1200" dirty="0">
                          <a:solidFill>
                            <a:schemeClr val="bg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solidFill>
                          <a:schemeClr val="bg1"/>
                        </a:solidFill>
                        <a:effectLst/>
                      </a:endParaRPr>
                    </a:p>
                    <a:p>
                      <a:pPr rtl="0"/>
                      <a:r>
                        <a:rPr lang="sv-SE" sz="1800" b="0" i="0" u="none" strike="noStrike" kern="1200" dirty="0">
                          <a:solidFill>
                            <a:schemeClr val="bg1"/>
                          </a:solidFill>
                          <a:effectLst/>
                          <a:latin typeface="+mn-lt"/>
                          <a:ea typeface="+mn-ea"/>
                          <a:cs typeface="+mn-cs"/>
                        </a:rPr>
                        <a:t>Ibland kan detta vara sant. I den offentliga diskussionen görs dock ofta dessa slutsatser för snabbt och alternativa motiv är sällan övervägda.</a:t>
                      </a:r>
                      <a:endParaRPr lang="sv-S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10</a:t>
            </a:fld>
            <a:endParaRPr lang="de-DE" altLang="de-DE"/>
          </a:p>
        </p:txBody>
      </p:sp>
    </p:spTree>
    <p:extLst>
      <p:ext uri="{BB962C8B-B14F-4D97-AF65-F5344CB8AC3E}">
        <p14:creationId xmlns:p14="http://schemas.microsoft.com/office/powerpoint/2010/main" val="33930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2177166929"/>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dk1"/>
                          </a:solidFill>
                          <a:effectLst/>
                          <a:latin typeface="+mn-lt"/>
                          <a:ea typeface="+mn-ea"/>
                          <a:cs typeface="+mn-cs"/>
                        </a:rPr>
                        <a:t>Människor drar ofta förhastade slutsatser om brott som de hört om i media. Beroende på deras politiska åsikt så kan de ge förövaren vissa attribut.</a:t>
                      </a:r>
                    </a:p>
                    <a:p>
                      <a:pPr rtl="0"/>
                      <a:endParaRPr lang="sv-SE" b="0" dirty="0">
                        <a:effectLst/>
                      </a:endParaRPr>
                    </a:p>
                    <a:p>
                      <a:pPr rtl="0"/>
                      <a:r>
                        <a:rPr lang="sv-SE" sz="1800" b="0" i="0" u="none" strike="noStrike" kern="1200" dirty="0">
                          <a:solidFill>
                            <a:schemeClr val="dk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effectLst/>
                      </a:endParaRPr>
                    </a:p>
                    <a:p>
                      <a:pPr rtl="0"/>
                      <a:r>
                        <a:rPr lang="sv-SE" sz="1800" b="0" i="0" u="none" strike="noStrike" kern="1200" dirty="0">
                          <a:solidFill>
                            <a:schemeClr val="dk1"/>
                          </a:solidFill>
                          <a:effectLst/>
                          <a:latin typeface="+mn-lt"/>
                          <a:ea typeface="+mn-ea"/>
                          <a:cs typeface="+mn-cs"/>
                        </a:rPr>
                        <a:t>Ibland kan detta vara sant. I den offentliga diskussionen görs dock ofta dessa slutsatser för snabbt och alternativa motiv är sällan övervägda.</a:t>
                      </a:r>
                      <a:endParaRPr lang="sv-S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11</a:t>
            </a:fld>
            <a:endParaRPr lang="de-DE" altLang="de-DE"/>
          </a:p>
        </p:txBody>
      </p:sp>
    </p:spTree>
    <p:extLst>
      <p:ext uri="{BB962C8B-B14F-4D97-AF65-F5344CB8AC3E}">
        <p14:creationId xmlns:p14="http://schemas.microsoft.com/office/powerpoint/2010/main" val="224730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Förhastade slutsatser – exempel från verkligheten</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4203060248"/>
              </p:ext>
            </p:extLst>
          </p:nvPr>
        </p:nvGraphicFramePr>
        <p:xfrm>
          <a:off x="408955" y="1916832"/>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Domän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Politik</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sv-SE" sz="1800" b="0" i="0" u="none" strike="noStrike" kern="1200" dirty="0">
                          <a:solidFill>
                            <a:schemeClr val="dk1"/>
                          </a:solidFill>
                          <a:effectLst/>
                          <a:latin typeface="+mn-lt"/>
                          <a:ea typeface="+mn-ea"/>
                          <a:cs typeface="+mn-cs"/>
                        </a:rPr>
                        <a:t>Människor drar ofta förhastade slutsatser om brott som de hört om i media. Beroende på deras politiska åsikt så kan de ge förövaren vissa attribut.</a:t>
                      </a:r>
                    </a:p>
                    <a:p>
                      <a:pPr rtl="0"/>
                      <a:endParaRPr lang="sv-SE" b="0" dirty="0">
                        <a:effectLst/>
                      </a:endParaRPr>
                    </a:p>
                    <a:p>
                      <a:pPr rtl="0"/>
                      <a:r>
                        <a:rPr lang="sv-SE" sz="1800" b="0" i="0" u="none" strike="noStrike" kern="1200" dirty="0">
                          <a:solidFill>
                            <a:schemeClr val="dk1"/>
                          </a:solidFill>
                          <a:effectLst/>
                          <a:latin typeface="+mn-lt"/>
                          <a:ea typeface="+mn-ea"/>
                          <a:cs typeface="+mn-cs"/>
                        </a:rPr>
                        <a:t>T.ex. om förövaren och offret har olika etniska tillhörigheter eller religioner, så kan många tro att rasism eller extremism är motivet bakom brottet.</a:t>
                      </a:r>
                    </a:p>
                    <a:p>
                      <a:pPr rtl="0"/>
                      <a:endParaRPr lang="sv-SE" b="0" dirty="0">
                        <a:effectLst/>
                      </a:endParaRPr>
                    </a:p>
                    <a:p>
                      <a:pPr rtl="0"/>
                      <a:r>
                        <a:rPr lang="sv-SE" sz="1800" b="0" i="0" u="none" strike="noStrike" kern="1200" dirty="0">
                          <a:solidFill>
                            <a:schemeClr val="dk1"/>
                          </a:solidFill>
                          <a:effectLst/>
                          <a:latin typeface="+mn-lt"/>
                          <a:ea typeface="+mn-ea"/>
                          <a:cs typeface="+mn-cs"/>
                        </a:rPr>
                        <a:t>Ibland kan detta vara sant. I den offentliga diskussionen görs dock ofta dessa slutsatser för snabbt och alternativa motiv är sällan övervägda.</a:t>
                      </a:r>
                      <a:endParaRPr lang="sv-S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004992"/>
                          </a:solidFill>
                          <a:effectLst/>
                          <a:latin typeface="+mn-lt"/>
                          <a:ea typeface="+mn-ea"/>
                          <a:cs typeface="+mn-cs"/>
                        </a:rPr>
                        <a:t>Enstaka symptom </a:t>
                      </a:r>
                      <a:r>
                        <a:rPr kumimoji="0" lang="sv-SE"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sv-SE" sz="1800" b="0" i="0" u="none" strike="noStrike" cap="none" normalizeH="0" baseline="0" dirty="0">
                          <a:ln>
                            <a:noFill/>
                          </a:ln>
                          <a:solidFill>
                            <a:srgbClr val="004992"/>
                          </a:solidFill>
                          <a:effectLst/>
                          <a:latin typeface="+mn-lt"/>
                          <a:ea typeface="+mn-ea"/>
                          <a:cs typeface="+mn-cs"/>
                        </a:rPr>
                        <a:t> diagnos?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Ett enstaka krampanfall felbedöms ibland som epilepsi (krampanfal kan till exempel förekomma vid alkoholabstinens och vid hög feber).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0" i="0" u="none" strike="noStrike" cap="none" normalizeH="0" baseline="0" dirty="0">
                          <a:ln>
                            <a:noFill/>
                          </a:ln>
                          <a:solidFill>
                            <a:srgbClr val="333333"/>
                          </a:solidFill>
                          <a:effectLst/>
                          <a:latin typeface="+mn-lt"/>
                          <a:ea typeface="+mn-ea"/>
                          <a:cs typeface="+mn-cs"/>
                        </a:rPr>
                        <a:t>Å andra sidan händer det att allvarliga sjukdomar förbises eftersom den medicinska utredningen avslutas för snabbt (t.ex. cancer).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B0B47003-9776-4E97-962B-7DC8FADE06AE}" type="slidenum">
              <a:rPr lang="de-DE" altLang="de-DE" smtClean="0"/>
              <a:pPr/>
              <a:t>12</a:t>
            </a:fld>
            <a:endParaRPr lang="de-DE" altLang="de-DE"/>
          </a:p>
        </p:txBody>
      </p:sp>
    </p:spTree>
    <p:extLst>
      <p:ext uri="{BB962C8B-B14F-4D97-AF65-F5344CB8AC3E}">
        <p14:creationId xmlns:p14="http://schemas.microsoft.com/office/powerpoint/2010/main" val="191472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1876528905"/>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mn-lt"/>
                          <a:ea typeface="+mn-ea"/>
                          <a:cs typeface="+mn-cs"/>
                        </a:rPr>
                        <a:t>För</a:t>
                      </a:r>
                      <a:r>
                        <a:rPr kumimoji="0" lang="es-ES" sz="2000" b="0" i="0" u="none" strike="noStrike" cap="none" normalizeH="0" baseline="0" dirty="0">
                          <a:ln>
                            <a:noFill/>
                          </a:ln>
                          <a:solidFill>
                            <a:srgbClr val="333333"/>
                          </a:solidFill>
                          <a:effectLst/>
                          <a:latin typeface="+mn-lt"/>
                          <a:ea typeface="+mn-ea"/>
                          <a:cs typeface="+mn-cs"/>
                        </a:rPr>
                        <a:t> &amp; </a:t>
                      </a:r>
                      <a:r>
                        <a:rPr kumimoji="0" lang="es-ES" sz="2000" b="0" i="0" u="none" strike="noStrike" cap="none" normalizeH="0" baseline="0" dirty="0" err="1">
                          <a:ln>
                            <a:noFill/>
                          </a:ln>
                          <a:solidFill>
                            <a:srgbClr val="333333"/>
                          </a:solidFill>
                          <a:effectLst/>
                          <a:latin typeface="+mn-lt"/>
                          <a:ea typeface="+mn-ea"/>
                          <a:cs typeface="+mn-cs"/>
                        </a:rPr>
                        <a:t>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1" i="0" u="none" strike="noStrike" cap="none" normalizeH="0" baseline="0" dirty="0">
                          <a:ln>
                            <a:noFill/>
                          </a:ln>
                          <a:solidFill>
                            <a:srgbClr val="004992"/>
                          </a:solidFill>
                          <a:effectLst/>
                          <a:latin typeface="+mn-lt"/>
                          <a:ea typeface="+mn-ea"/>
                          <a:cs typeface="+mn-cs"/>
                        </a:rPr>
                        <a:t>???</a:t>
                      </a:r>
                      <a:r>
                        <a:rPr kumimoji="0" lang="sv-SE" sz="1800" b="1" i="0" u="none" strike="noStrike" cap="none" normalizeH="0" baseline="0" dirty="0">
                          <a:ln>
                            <a:noFill/>
                          </a:ln>
                          <a:solidFill>
                            <a:srgbClr val="333333"/>
                          </a:solidFill>
                          <a:effectLst/>
                          <a:latin typeface="+mn-lt"/>
                          <a:ea typeface="+mn-ea"/>
                          <a:cs typeface="+mn-cs"/>
                        </a:rPr>
                        <a:t> </a:t>
                      </a:r>
                      <a:r>
                        <a:rPr kumimoji="0" lang="sv-SE" sz="1800" b="0" i="0" u="none" strike="noStrike" cap="none" normalizeH="0" baseline="0" dirty="0">
                          <a:ln>
                            <a:noFill/>
                          </a:ln>
                          <a:solidFill>
                            <a:srgbClr val="FFFFFF"/>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a:ln>
                            <a:noFill/>
                          </a:ln>
                          <a:solidFill>
                            <a:srgbClr val="FFFFFF"/>
                          </a:solidFill>
                          <a:effectLst/>
                          <a:latin typeface="+mn-lt"/>
                          <a:ea typeface="+mn-ea"/>
                          <a:cs typeface="+mn-cs"/>
                        </a:rPr>
                        <a:t>Registrerinsskylten “LMW” </a:t>
                      </a:r>
                      <a:r>
                        <a:rPr kumimoji="0" lang="sv-SE" sz="1800" b="0" i="0" u="none" strike="noStrike" cap="none" normalizeH="0" baseline="0" dirty="0">
                          <a:ln>
                            <a:noFill/>
                          </a:ln>
                          <a:solidFill>
                            <a:srgbClr val="FFFFFF"/>
                          </a:solidFill>
                          <a:effectLst/>
                          <a:latin typeface="+mn-lt"/>
                          <a:ea typeface="+mn-ea"/>
                          <a:cs typeface="+mn-cs"/>
                        </a:rPr>
                        <a:t>(se pilen</a:t>
                      </a:r>
                      <a:r>
                        <a:rPr kumimoji="0" lang="sv-SE" sz="1800" b="0" i="0" u="none" strike="noStrike" cap="none" normalizeH="0" baseline="0">
                          <a:ln>
                            <a:noFill/>
                          </a:ln>
                          <a:solidFill>
                            <a:srgbClr val="FFFFFF"/>
                          </a:solidFill>
                          <a:effectLst/>
                          <a:latin typeface="+mn-lt"/>
                          <a:ea typeface="+mn-ea"/>
                          <a:cs typeface="+mn-cs"/>
                        </a:rPr>
                        <a:t>): “Linda McCartney Weeping”.</a:t>
                      </a:r>
                      <a:endParaRPr kumimoji="0" lang="sv-SE"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Mot: </a:t>
                      </a:r>
                      <a:r>
                        <a:rPr kumimoji="0" lang="sv-SE" sz="18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a:t>
            </a:fld>
            <a:endParaRPr lang="de-DE" altLang="de-DE"/>
          </a:p>
        </p:txBody>
      </p:sp>
      <p:sp>
        <p:nvSpPr>
          <p:cNvPr id="16"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1416710239"/>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 &amp; 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0" i="0" u="none" strike="noStrike" cap="none" normalizeH="0" baseline="0" dirty="0">
                          <a:ln>
                            <a:noFill/>
                          </a:ln>
                          <a:solidFill>
                            <a:srgbClr val="333333"/>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Registrerinsskylten “LMW” (se pilen): “Linda McCartney Weeping”.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sv-SE" sz="1800" b="1" i="0" u="none" strike="noStrike" cap="none" normalizeH="0" baseline="0" dirty="0">
                          <a:ln>
                            <a:noFill/>
                          </a:ln>
                          <a:solidFill>
                            <a:srgbClr val="333333"/>
                          </a:solidFill>
                          <a:effectLst/>
                          <a:latin typeface="+mn-lt"/>
                          <a:ea typeface="+mn-ea"/>
                          <a:cs typeface="+mn-cs"/>
                        </a:rPr>
                        <a:t>Mot: </a:t>
                      </a:r>
                      <a:r>
                        <a:rPr kumimoji="0" lang="sv-SE" sz="1800" b="1"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sv-SE" sz="1800" b="0" i="0" u="none" strike="noStrike" cap="none" normalizeH="0" baseline="0" dirty="0">
                          <a:ln>
                            <a:noFill/>
                          </a:ln>
                          <a:solidFill>
                            <a:srgbClr val="FFFFFF"/>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a:t>
            </a:fld>
            <a:endParaRPr lang="de-DE" altLang="de-DE"/>
          </a:p>
        </p:txBody>
      </p:sp>
      <p:sp>
        <p:nvSpPr>
          <p:cNvPr id="10"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577459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graphicFrame>
        <p:nvGraphicFramePr>
          <p:cNvPr id="11" name="Group 21"/>
          <p:cNvGraphicFramePr>
            <a:graphicFrameLocks noGrp="1"/>
          </p:cNvGraphicFramePr>
          <p:nvPr>
            <p:extLst>
              <p:ext uri="{D42A27DB-BD31-4B8C-83A1-F6EECF244321}">
                <p14:modId xmlns:p14="http://schemas.microsoft.com/office/powerpoint/2010/main" val="2012344318"/>
              </p:ext>
            </p:extLst>
          </p:nvPr>
        </p:nvGraphicFramePr>
        <p:xfrm>
          <a:off x="408955" y="220486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 &amp; Emot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“Bevis”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1800" b="0" i="0" u="none" strike="noStrike" cap="none" normalizeH="0" baseline="0">
                          <a:ln>
                            <a:noFill/>
                          </a:ln>
                          <a:solidFill>
                            <a:srgbClr val="333333"/>
                          </a:solidFill>
                          <a:effectLst/>
                          <a:latin typeface="+mn-lt"/>
                          <a:ea typeface="+mn-ea"/>
                          <a:cs typeface="+mn-cs"/>
                        </a:rPr>
                        <a:t>Paul McCartney (Beatles) dog 1966 i en olycka och ersattes av en dubbel-gångare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För: </a:t>
                      </a:r>
                      <a:r>
                        <a:rPr kumimoji="0" lang="sv-SE" sz="1800" b="0" i="0" u="none" strike="noStrike" cap="none" normalizeH="0" baseline="0" dirty="0">
                          <a:ln>
                            <a:noFill/>
                          </a:ln>
                          <a:solidFill>
                            <a:srgbClr val="333333"/>
                          </a:solidFill>
                          <a:effectLst/>
                          <a:latin typeface="+mn-lt"/>
                          <a:ea typeface="+mn-ea"/>
                          <a:cs typeface="+mn-cs"/>
                        </a:rPr>
                        <a:t>det påstås finnas över 70 gömda ledtrådar, vissa på omslaget till skivan Abbey Road (till höger):</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barfota och likblek.</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Paul är vänsterhänt, men håller cigaretten med höger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a:ln>
                            <a:noFill/>
                          </a:ln>
                          <a:solidFill>
                            <a:srgbClr val="333333"/>
                          </a:solidFill>
                          <a:effectLst/>
                          <a:latin typeface="+mn-lt"/>
                          <a:ea typeface="+mn-ea"/>
                          <a:cs typeface="+mn-cs"/>
                        </a:rPr>
                        <a:t>Registrerinsskylten “LMW” </a:t>
                      </a:r>
                      <a:r>
                        <a:rPr kumimoji="0" lang="sv-SE" sz="1800" b="0" i="0" u="none" strike="noStrike" cap="none" normalizeH="0" baseline="0" dirty="0">
                          <a:ln>
                            <a:noFill/>
                          </a:ln>
                          <a:solidFill>
                            <a:srgbClr val="333333"/>
                          </a:solidFill>
                          <a:effectLst/>
                          <a:latin typeface="+mn-lt"/>
                          <a:ea typeface="+mn-ea"/>
                          <a:cs typeface="+mn-cs"/>
                        </a:rPr>
                        <a:t>(se pilen</a:t>
                      </a:r>
                      <a:r>
                        <a:rPr kumimoji="0" lang="sv-SE" sz="1800" b="0" i="0" u="none" strike="noStrike" cap="none" normalizeH="0" baseline="0">
                          <a:ln>
                            <a:noFill/>
                          </a:ln>
                          <a:solidFill>
                            <a:srgbClr val="333333"/>
                          </a:solidFill>
                          <a:effectLst/>
                          <a:latin typeface="+mn-lt"/>
                          <a:ea typeface="+mn-ea"/>
                          <a:cs typeface="+mn-cs"/>
                        </a:rPr>
                        <a:t>): “Linda McCartney Weeping”.</a:t>
                      </a:r>
                      <a:endParaRPr kumimoji="0" lang="sv-SE"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Dessutom sägs det att hans sätt att spela bas har förändrats sedan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sv-SE" sz="1800" b="1" i="0" u="none" strike="noStrike" cap="none" normalizeH="0" baseline="0" dirty="0">
                          <a:ln>
                            <a:noFill/>
                          </a:ln>
                          <a:solidFill>
                            <a:srgbClr val="333333"/>
                          </a:solidFill>
                          <a:effectLst/>
                          <a:latin typeface="+mn-lt"/>
                          <a:ea typeface="+mn-ea"/>
                          <a:cs typeface="+mn-cs"/>
                        </a:rPr>
                        <a:t>Mot: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Samma utseende och röst.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Bevisen verkar påhittade, LMW kan betyda vad som helst.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sv-SE" sz="1800" b="0" i="0" u="none" strike="noStrike" cap="none" normalizeH="0" baseline="0" dirty="0">
                          <a:ln>
                            <a:noFill/>
                          </a:ln>
                          <a:solidFill>
                            <a:srgbClr val="333333"/>
                          </a:solidFill>
                          <a:effectLst/>
                          <a:latin typeface="+mn-lt"/>
                          <a:ea typeface="+mn-ea"/>
                          <a:cs typeface="+mn-cs"/>
                        </a:rPr>
                        <a:t>Ursprung: historien dök upp 1969 genom en välarrangerad mediabluff.</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2830136"/>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566440"/>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15</a:t>
            </a:fld>
            <a:endParaRPr lang="de-DE" altLang="de-DE"/>
          </a:p>
        </p:txBody>
      </p:sp>
      <p:sp>
        <p:nvSpPr>
          <p:cNvPr id="10" name="Caption_14"/>
          <p:cNvSpPr>
            <a:spLocks noChangeShapeType="1"/>
          </p:cNvSpPr>
          <p:nvPr/>
        </p:nvSpPr>
        <p:spPr bwMode="auto">
          <a:xfrm>
            <a:off x="9556342" y="4345305"/>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37909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Förhastade slutsatser</a:t>
            </a:r>
            <a:br>
              <a:rPr lang="en-US" sz="3600">
                <a:solidFill>
                  <a:srgbClr val="004992"/>
                </a:solidFill>
                <a:latin typeface="+mn-lt"/>
                <a:ea typeface="+mn-ea"/>
                <a:cs typeface="+mn-cs"/>
              </a:rPr>
            </a:br>
            <a:r>
              <a:rPr lang="en-US">
                <a:solidFill>
                  <a:srgbClr val="004992"/>
                </a:solidFill>
                <a:latin typeface="+mn-lt"/>
                <a:ea typeface="+mn-ea"/>
                <a:cs typeface="+mn-cs"/>
              </a:rPr>
              <a:t>Vandringssägner</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708921"/>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3958445"/>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708920"/>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587024"/>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rPr>
              <a:t>Nej! </a:t>
            </a:r>
            <a:endParaRPr lang="de-DE" altLang="de-DE" sz="4000" dirty="0">
              <a:latin typeface="+mn-lt"/>
            </a:endParaRPr>
          </a:p>
        </p:txBody>
      </p:sp>
      <p:sp>
        <p:nvSpPr>
          <p:cNvPr id="18" name="Caption_17"/>
          <p:cNvSpPr txBox="1">
            <a:spLocks noChangeArrowheads="1"/>
          </p:cNvSpPr>
          <p:nvPr/>
        </p:nvSpPr>
        <p:spPr bwMode="auto">
          <a:xfrm>
            <a:off x="408955" y="2204864"/>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sv-SE" altLang="de-DE" sz="2400" dirty="0">
                <a:solidFill>
                  <a:srgbClr val="333333"/>
                </a:solidFill>
                <a:latin typeface="+mn-lt"/>
                <a:ea typeface="+mn-ea"/>
              </a:rPr>
              <a:t>Blev Paul McCartney ersatt av en dubbelgångare?</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719361"/>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sv-SE" altLang="de-DE" sz="2400">
                <a:solidFill>
                  <a:srgbClr val="333333"/>
                </a:solidFill>
                <a:latin typeface="+mn-lt"/>
              </a:rPr>
              <a:t>McCartneys humoristiska svar på ryktena om sin död: ett soloalbum med titeln “Paul is live” (Paul lever). Notera att omslaget är likt omslaget till Abbey Road. </a:t>
            </a:r>
            <a:endParaRPr lang="de-DE"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spännande</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verkligheten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baserade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uppgifter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svåra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kolla</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bevisa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Paul </a:t>
            </a:r>
            <a:r>
              <a:rPr lang="en-US" altLang="de-DE" sz="2400" dirty="0" err="1">
                <a:solidFill>
                  <a:srgbClr val="333333"/>
                </a:solidFill>
              </a:rPr>
              <a:t>McCartneys</a:t>
            </a:r>
            <a:r>
              <a:rPr lang="en-US" altLang="de-DE" sz="2400" dirty="0">
                <a:solidFill>
                  <a:srgbClr val="333333"/>
                </a:solidFill>
              </a:rPr>
              <a:t> </a:t>
            </a:r>
            <a:r>
              <a:rPr lang="en-US" altLang="de-DE" sz="2400" dirty="0" err="1">
                <a:solidFill>
                  <a:srgbClr val="333333"/>
                </a:solidFill>
              </a:rPr>
              <a:t>sätt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spela</a:t>
            </a:r>
            <a:r>
              <a:rPr lang="en-US" altLang="de-DE" sz="2400" dirty="0">
                <a:solidFill>
                  <a:srgbClr val="333333"/>
                </a:solidFill>
              </a:rPr>
              <a:t> bas </a:t>
            </a:r>
            <a:r>
              <a:rPr lang="en-US" altLang="de-DE" sz="2400" dirty="0" err="1">
                <a:solidFill>
                  <a:srgbClr val="333333"/>
                </a:solidFill>
              </a:rPr>
              <a:t>förändrats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döljer</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LMW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betyda</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helst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Legender</a:t>
            </a:r>
            <a:r>
              <a:rPr lang="en-US" altLang="de-DE" sz="2400" dirty="0">
                <a:solidFill>
                  <a:srgbClr val="333333"/>
                </a:solidFill>
              </a:rPr>
              <a:t> </a:t>
            </a:r>
            <a:r>
              <a:rPr lang="en-US" altLang="de-DE" sz="2400" dirty="0" err="1">
                <a:solidFill>
                  <a:srgbClr val="333333"/>
                </a:solidFill>
              </a:rPr>
              <a:t>baseras</a:t>
            </a:r>
            <a:r>
              <a:rPr lang="en-US" altLang="de-DE" sz="2400" dirty="0">
                <a:solidFill>
                  <a:srgbClr val="333333"/>
                </a:solidFill>
              </a:rPr>
              <a:t> </a:t>
            </a:r>
            <a:r>
              <a:rPr lang="en-US" altLang="de-DE" sz="2400" dirty="0" err="1">
                <a:solidFill>
                  <a:srgbClr val="333333"/>
                </a:solidFill>
              </a:rPr>
              <a:t>ibland</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tagna</a:t>
            </a:r>
            <a:r>
              <a:rPr lang="en-US" altLang="de-DE" sz="2400" dirty="0">
                <a:solidFill>
                  <a:srgbClr val="333333"/>
                </a:solidFill>
              </a:rPr>
              <a:t> </a:t>
            </a:r>
            <a:r>
              <a:rPr lang="en-US" altLang="de-DE" sz="2400" dirty="0" err="1">
                <a:solidFill>
                  <a:srgbClr val="333333"/>
                </a:solidFill>
              </a:rPr>
              <a:t>ur</a:t>
            </a:r>
            <a:r>
              <a:rPr lang="en-US" altLang="de-DE" sz="2400" dirty="0">
                <a:solidFill>
                  <a:srgbClr val="333333"/>
                </a:solidFill>
              </a:rPr>
              <a:t> </a:t>
            </a:r>
            <a:r>
              <a:rPr lang="en-US" altLang="de-DE" sz="2400" dirty="0" err="1">
                <a:solidFill>
                  <a:srgbClr val="333333"/>
                </a:solidFill>
              </a:rPr>
              <a:t>sitt</a:t>
            </a:r>
            <a:r>
              <a:rPr lang="en-US" altLang="de-DE" sz="2400" dirty="0">
                <a:solidFill>
                  <a:srgbClr val="333333"/>
                </a:solidFill>
              </a:rPr>
              <a:t> </a:t>
            </a:r>
            <a:r>
              <a:rPr lang="en-US" altLang="de-DE" sz="2400" dirty="0" err="1">
                <a:solidFill>
                  <a:srgbClr val="333333"/>
                </a:solidFill>
              </a:rPr>
              <a:t>sammanhang</a:t>
            </a:r>
            <a:r>
              <a:rPr lang="en-US" altLang="de-DE" sz="2400" dirty="0">
                <a:solidFill>
                  <a:srgbClr val="333333"/>
                </a:solidFill>
              </a:rPr>
              <a:t>. </a:t>
            </a:r>
            <a:r>
              <a:rPr lang="en-US" altLang="de-DE" sz="2400" dirty="0" err="1">
                <a:solidFill>
                  <a:srgbClr val="333333"/>
                </a:solidFill>
              </a:rPr>
              <a:t>Betydelsen</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dessa</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starkt</a:t>
            </a:r>
            <a:r>
              <a:rPr lang="en-US" altLang="de-DE" sz="2400" dirty="0">
                <a:solidFill>
                  <a:srgbClr val="333333"/>
                </a:solidFill>
              </a:rPr>
              <a:t> </a:t>
            </a:r>
            <a:r>
              <a:rPr lang="en-US" altLang="de-DE" sz="2400" dirty="0" err="1">
                <a:solidFill>
                  <a:srgbClr val="333333"/>
                </a:solidFill>
              </a:rPr>
              <a:t>överdrivna</a:t>
            </a:r>
            <a:r>
              <a:rPr lang="en-US" altLang="de-DE" sz="2400" dirty="0">
                <a:solidFill>
                  <a:srgbClr val="333333"/>
                </a:solidFill>
              </a:rPr>
              <a:t> (McCartney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visserligen</a:t>
            </a:r>
            <a:r>
              <a:rPr lang="en-US" altLang="de-DE" sz="2400" dirty="0">
                <a:solidFill>
                  <a:srgbClr val="333333"/>
                </a:solidFill>
              </a:rPr>
              <a:t> </a:t>
            </a:r>
            <a:r>
              <a:rPr lang="en-US" altLang="de-DE" sz="2400" dirty="0" err="1">
                <a:solidFill>
                  <a:srgbClr val="333333"/>
                </a:solidFill>
              </a:rPr>
              <a:t>vänsterhänt</a:t>
            </a:r>
            <a:r>
              <a:rPr lang="en-US" altLang="de-DE" sz="2400" dirty="0">
                <a:solidFill>
                  <a:srgbClr val="333333"/>
                </a:solidFill>
              </a:rPr>
              <a:t>, men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omöjligt</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honom</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hålla</a:t>
            </a:r>
            <a:r>
              <a:rPr lang="en-US" altLang="de-DE" sz="2400" dirty="0">
                <a:solidFill>
                  <a:srgbClr val="333333"/>
                </a:solidFill>
              </a:rPr>
              <a:t> </a:t>
            </a:r>
            <a:r>
              <a:rPr lang="en-US" altLang="de-DE" sz="2400" dirty="0" err="1">
                <a:solidFill>
                  <a:srgbClr val="333333"/>
                </a:solidFill>
              </a:rPr>
              <a:t>cigaretten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höger</a:t>
            </a:r>
            <a:r>
              <a:rPr lang="en-US" altLang="de-DE" sz="2400" dirty="0">
                <a:solidFill>
                  <a:srgbClr val="333333"/>
                </a:solidFill>
              </a:rPr>
              <a:t> hand,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fotografen</a:t>
            </a:r>
            <a:r>
              <a:rPr lang="en-US" altLang="de-DE" sz="2400" dirty="0">
                <a:solidFill>
                  <a:srgbClr val="333333"/>
                </a:solidFill>
              </a:rPr>
              <a:t> </a:t>
            </a:r>
            <a:r>
              <a:rPr lang="en-US" altLang="de-DE" sz="2400" dirty="0" err="1">
                <a:solidFill>
                  <a:srgbClr val="333333"/>
                </a:solidFill>
              </a:rPr>
              <a:t>sa</a:t>
            </a:r>
            <a:r>
              <a:rPr lang="en-US" altLang="de-DE" sz="2400" dirty="0">
                <a:solidFill>
                  <a:srgbClr val="333333"/>
                </a:solidFill>
              </a:rPr>
              <a:t> till </a:t>
            </a:r>
            <a:r>
              <a:rPr lang="en-US" altLang="de-DE" sz="2400" dirty="0" err="1">
                <a:solidFill>
                  <a:srgbClr val="333333"/>
                </a:solidFill>
              </a:rPr>
              <a:t>honom</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göra</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Det finns flera historiska exempel på hur minoritetsgrupper och utstötta människor har blivit falskt skuldbelagda för okontrollerbara, katastrofala händelser. </a:t>
            </a:r>
            <a:r>
              <a:rPr lang="de-DE" altLang="de-DE" sz="2400" dirty="0">
                <a:solidFill>
                  <a:srgbClr val="333333"/>
                </a:solidFill>
              </a:rPr>
              <a:t>Exempelvis var det på medeltiden vanligt att ett dåligt skördeår skylldes på häxkonster eller på religiösa minoritetsgrupper.</a:t>
            </a:r>
          </a:p>
          <a:p>
            <a:pPr marL="342900" lvl="0" indent="-342900" defTabSz="914400" fontAlgn="base">
              <a:buClr>
                <a:srgbClr val="333333"/>
              </a:buClr>
              <a:buFont typeface="WingDings"/>
              <a:buChar char=""/>
            </a:pPr>
            <a:r>
              <a:rPr lang="de-DE" altLang="de-DE" sz="2400" dirty="0">
                <a:solidFill>
                  <a:srgbClr val="333333"/>
                </a:solidFill>
              </a:rPr>
              <a:t>De enkla förklaringarna minskade anspänning och rädsla och gav en illusion av kontroll.</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a:solidFill>
                  <a:srgbClr val="004992"/>
                </a:solidFill>
                <a:latin typeface="+mn-lt"/>
                <a:ea typeface="+mn-ea"/>
                <a:cs typeface="+mn-cs"/>
              </a:rPr>
              <a:t>Varför tar vi upp detta?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v-SE" altLang="de-DE" sz="2400" dirty="0">
                <a:solidFill>
                  <a:srgbClr val="333333"/>
                </a:solidFill>
              </a:rPr>
              <a:t>Studier visar att många personer med psykos (men inte alla!) </a:t>
            </a:r>
            <a:r>
              <a:rPr lang="sv-SE" altLang="de-DE" sz="2400" dirty="0">
                <a:solidFill>
                  <a:srgbClr val="004992"/>
                </a:solidFill>
              </a:rPr>
              <a:t>fattar beslut baserade på lite information</a:t>
            </a:r>
            <a:r>
              <a:rPr lang="sv-S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a:solidFill>
                  <a:srgbClr val="004992"/>
                </a:solidFill>
                <a:latin typeface="+mn-lt"/>
                <a:ea typeface="+mn-ea"/>
                <a:cs typeface="+mn-cs"/>
              </a:rPr>
              <a:t>Varför tar vi upp detta?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v-SE" altLang="de-DE" sz="2400" dirty="0">
                <a:solidFill>
                  <a:srgbClr val="333333"/>
                </a:solidFill>
              </a:rPr>
              <a:t>Studier visar att många personer med psykos (men inte alla!) </a:t>
            </a:r>
            <a:r>
              <a:rPr lang="sv-SE" altLang="de-DE" sz="2400" dirty="0">
                <a:solidFill>
                  <a:srgbClr val="004992"/>
                </a:solidFill>
              </a:rPr>
              <a:t>fattar beslut baserade på lite information</a:t>
            </a:r>
            <a:r>
              <a:rPr lang="sv-SE" altLang="de-DE" sz="2400" dirty="0">
                <a:solidFill>
                  <a:srgbClr val="333333"/>
                </a:solidFill>
              </a:rPr>
              <a:t>.</a:t>
            </a:r>
          </a:p>
          <a:p>
            <a:pPr marL="342900" lvl="0" indent="-342900" defTabSz="914377">
              <a:buClr>
                <a:srgbClr val="000000"/>
              </a:buClr>
              <a:buFont typeface="WingDings"/>
              <a:buChar char=""/>
            </a:pPr>
            <a:r>
              <a:rPr lang="sv-SE" altLang="de-DE" sz="2400" dirty="0">
                <a:solidFill>
                  <a:srgbClr val="333333"/>
                </a:solidFill>
              </a:rPr>
              <a:t>Den sortens beslutsfattande kan lätt leda till fel. Därför är det bättre att använda sig av </a:t>
            </a:r>
            <a:r>
              <a:rPr lang="sv-SE" altLang="de-DE" sz="2400" dirty="0">
                <a:solidFill>
                  <a:srgbClr val="004992"/>
                </a:solidFill>
              </a:rPr>
              <a:t>all tillgänglig information</a:t>
            </a:r>
            <a:r>
              <a:rPr lang="sv-SE" altLang="de-DE" sz="2400" dirty="0">
                <a:solidFill>
                  <a:srgbClr val="333333"/>
                </a:solidFill>
              </a:rPr>
              <a:t> när man fattar ett beslut.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21</a:t>
            </a:fld>
            <a:endParaRPr lang="de-DE" altLang="de-DE"/>
          </a:p>
        </p:txBody>
      </p:sp>
    </p:spTree>
    <p:extLst>
      <p:ext uri="{BB962C8B-B14F-4D97-AF65-F5344CB8AC3E}">
        <p14:creationId xmlns:p14="http://schemas.microsoft.com/office/powerpoint/2010/main" val="2545437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a:latin typeface="+mn-lt"/>
                <a:ea typeface="+mn-ea"/>
                <a:cs typeface="+mn-cs"/>
              </a:rPr>
              <a:t>Hur förhastade slutsatser kan leda till feltolkningar vid psykos - exempel</a:t>
            </a:r>
            <a:endParaRPr lang="en-US" sz="3600">
              <a:latin typeface="+mn-lt"/>
              <a:ea typeface="+mn-ea"/>
              <a:cs typeface="+mn-cs"/>
            </a:endParaRPr>
          </a:p>
        </p:txBody>
      </p:sp>
      <p:sp>
        <p:nvSpPr>
          <p:cNvPr id="24602" name="Rechteck 1"/>
          <p:cNvSpPr>
            <a:spLocks noChangeArrowheads="1"/>
          </p:cNvSpPr>
          <p:nvPr/>
        </p:nvSpPr>
        <p:spPr bwMode="auto">
          <a:xfrm>
            <a:off x="408955" y="5949280"/>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någon</a:t>
            </a:r>
            <a:r>
              <a:rPr lang="en-US" altLang="de-DE" sz="2000" dirty="0">
                <a:solidFill>
                  <a:srgbClr val="004992"/>
                </a:solidFill>
                <a:latin typeface="+mn-lt"/>
              </a:rPr>
              <a:t> </a:t>
            </a:r>
            <a:r>
              <a:rPr lang="en-US" altLang="de-DE" sz="2000" dirty="0" err="1">
                <a:solidFill>
                  <a:srgbClr val="004992"/>
                </a:solidFill>
                <a:latin typeface="+mn-lt"/>
              </a:rPr>
              <a:t>ett</a:t>
            </a:r>
            <a:r>
              <a:rPr lang="en-US" altLang="de-DE" sz="2000" dirty="0">
                <a:solidFill>
                  <a:srgbClr val="004992"/>
                </a:solidFill>
                <a:latin typeface="+mn-lt"/>
              </a:rPr>
              <a:t> </a:t>
            </a:r>
            <a:r>
              <a:rPr lang="en-US" altLang="de-DE" sz="2000" dirty="0" err="1">
                <a:solidFill>
                  <a:srgbClr val="004992"/>
                </a:solidFill>
                <a:latin typeface="+mn-lt"/>
              </a:rPr>
              <a:t>personligt</a:t>
            </a:r>
            <a:r>
              <a:rPr lang="en-US" altLang="de-DE" sz="2000" dirty="0">
                <a:solidFill>
                  <a:srgbClr val="004992"/>
                </a:solidFill>
                <a:latin typeface="+mn-lt"/>
              </a:rPr>
              <a:t> </a:t>
            </a:r>
            <a:r>
              <a:rPr lang="en-US" altLang="de-DE" sz="2000" dirty="0" err="1">
                <a:solidFill>
                  <a:srgbClr val="004992"/>
                </a:solidFill>
                <a:latin typeface="+mn-lt"/>
              </a:rPr>
              <a:t>exempel</a:t>
            </a:r>
            <a:r>
              <a:rPr lang="en-US" altLang="de-DE" sz="2000" dirty="0">
                <a:solidFill>
                  <a:srgbClr val="004992"/>
                </a:solidFill>
                <a:latin typeface="+mn-lt"/>
              </a:rPr>
              <a:t> </a:t>
            </a:r>
            <a:r>
              <a:rPr lang="en-US" altLang="de-DE" sz="2000" dirty="0" err="1">
                <a:solidFill>
                  <a:srgbClr val="004992"/>
                </a:solidFill>
                <a:latin typeface="+mn-lt"/>
              </a:rPr>
              <a:t>på</a:t>
            </a:r>
            <a:r>
              <a:rPr lang="en-US" altLang="de-DE" sz="2000" dirty="0">
                <a:solidFill>
                  <a:srgbClr val="004992"/>
                </a:solidFill>
                <a:latin typeface="+mn-lt"/>
              </a:rPr>
              <a:t> </a:t>
            </a:r>
            <a:r>
              <a:rPr lang="en-US" altLang="de-DE" sz="2000" dirty="0" err="1">
                <a:solidFill>
                  <a:srgbClr val="004992"/>
                </a:solidFill>
                <a:latin typeface="+mn-lt"/>
              </a:rPr>
              <a:t>något</a:t>
            </a:r>
            <a:r>
              <a:rPr lang="en-US" altLang="de-DE" sz="2000" dirty="0">
                <a:solidFill>
                  <a:srgbClr val="004992"/>
                </a:solidFill>
                <a:latin typeface="+mn-lt"/>
              </a:rPr>
              <a:t> </a:t>
            </a:r>
            <a:r>
              <a:rPr lang="en-US" altLang="de-DE" sz="2000" dirty="0" err="1">
                <a:solidFill>
                  <a:srgbClr val="004992"/>
                </a:solidFill>
                <a:latin typeface="+mn-lt"/>
              </a:rPr>
              <a:t>liknande</a:t>
            </a:r>
            <a:r>
              <a:rPr lang="en-US" altLang="de-DE" sz="2000" dirty="0">
                <a:solidFill>
                  <a:srgbClr val="004992"/>
                </a:solidFill>
                <a:latin typeface="+mn-lt"/>
              </a:rPr>
              <a:t> </a:t>
            </a:r>
            <a:r>
              <a:rPr lang="en-US" altLang="de-DE" sz="2000" dirty="0" err="1">
                <a:solidFill>
                  <a:srgbClr val="004992"/>
                </a:solidFill>
                <a:latin typeface="+mn-lt"/>
              </a:rPr>
              <a:t>som</a:t>
            </a:r>
            <a:r>
              <a:rPr lang="en-US" altLang="de-DE" sz="2000" dirty="0">
                <a:solidFill>
                  <a:srgbClr val="004992"/>
                </a:solidFill>
                <a:latin typeface="+mn-lt"/>
              </a:rPr>
              <a:t> vi </a:t>
            </a:r>
            <a:r>
              <a:rPr lang="en-US" altLang="de-DE" sz="2000" dirty="0" err="1">
                <a:solidFill>
                  <a:srgbClr val="004992"/>
                </a:solidFill>
                <a:latin typeface="+mn-lt"/>
              </a:rPr>
              <a:t>kan</a:t>
            </a:r>
            <a:r>
              <a:rPr lang="en-US" altLang="de-DE" sz="2000" dirty="0">
                <a:solidFill>
                  <a:srgbClr val="004992"/>
                </a:solidFill>
                <a:latin typeface="+mn-lt"/>
              </a:rPr>
              <a:t> </a:t>
            </a:r>
            <a:r>
              <a:rPr lang="en-US" altLang="de-DE" sz="2000" dirty="0" err="1">
                <a:solidFill>
                  <a:srgbClr val="004992"/>
                </a:solidFill>
                <a:latin typeface="+mn-lt"/>
              </a:rPr>
              <a:t>få</a:t>
            </a:r>
            <a:r>
              <a:rPr lang="en-US" altLang="de-DE" sz="2000" dirty="0">
                <a:solidFill>
                  <a:srgbClr val="004992"/>
                </a:solidFill>
                <a:latin typeface="+mn-lt"/>
              </a:rPr>
              <a:t> </a:t>
            </a:r>
            <a:r>
              <a:rPr lang="en-US" altLang="de-DE" sz="2000" dirty="0" err="1">
                <a:solidFill>
                  <a:srgbClr val="004992"/>
                </a:solidFill>
                <a:latin typeface="+mn-lt"/>
              </a:rPr>
              <a:t>höra</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76570178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Händelse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Förklaring under psykosepisod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Andra förklaringar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Du hör ett knastrande ljud i telefonen.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Det är SÄPO som avlyssnar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Telefonledningen är skadad; typiskt ljud för fjärrsamtal; dålig täckning vid mobilsamtal.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Radion spelar “Toxic” (“Giftig”) av Britney Spears.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Det är ett hemligt tecken på en kommande kemisk giftattack.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Radiostationen är inriktad på popmusik.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mn-lt"/>
                          <a:ea typeface="+mn-ea"/>
                          <a:cs typeface="+mn-cs"/>
                        </a:rPr>
                        <a:t>Du ser ett vitt damm på köksbordet som inte var där tidigare.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sv-SE" sz="2000" b="0" i="0" u="none" strike="noStrike" cap="none" normalizeH="0" baseline="0">
                          <a:ln>
                            <a:noFill/>
                          </a:ln>
                          <a:solidFill>
                            <a:srgbClr val="333333"/>
                          </a:solidFill>
                          <a:effectLst/>
                          <a:latin typeface="+mn-lt"/>
                          <a:ea typeface="+mn-ea"/>
                          <a:cs typeface="+mn-cs"/>
                        </a:rPr>
                        <a:t>Någon försöker att förgifta mig; polisen har planterat droger för att kunna sätta dit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mn-lt"/>
                          <a:ea typeface="+mn-ea"/>
                          <a:cs typeface="+mn-cs"/>
                        </a:rPr>
                        <a:t>Det är någon som har bakat; det var ett tag sedan någon dammade.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Försöka</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undvika</a:t>
            </a:r>
            <a:r>
              <a:rPr lang="en-US" altLang="de-DE" sz="2400" dirty="0">
                <a:solidFill>
                  <a:srgbClr val="333333"/>
                </a:solidFill>
                <a:latin typeface="+mn-lt"/>
              </a:rPr>
              <a:t> </a:t>
            </a:r>
            <a:r>
              <a:rPr lang="en-US" altLang="de-DE" sz="2400" dirty="0" err="1">
                <a:solidFill>
                  <a:srgbClr val="333333"/>
                </a:solidFill>
                <a:latin typeface="+mn-lt"/>
              </a:rPr>
              <a:t>förhastat</a:t>
            </a:r>
            <a:r>
              <a:rPr lang="en-US" altLang="de-DE" sz="2400" dirty="0">
                <a:solidFill>
                  <a:srgbClr val="333333"/>
                </a:solidFill>
                <a:latin typeface="+mn-lt"/>
              </a:rPr>
              <a:t> </a:t>
            </a:r>
            <a:r>
              <a:rPr lang="en-US" altLang="de-DE" sz="2400" dirty="0" err="1">
                <a:solidFill>
                  <a:srgbClr val="333333"/>
                </a:solidFill>
                <a:latin typeface="+mn-lt"/>
              </a:rPr>
              <a:t>liksom</a:t>
            </a:r>
            <a:r>
              <a:rPr lang="en-US" altLang="de-DE" sz="2400" dirty="0">
                <a:solidFill>
                  <a:srgbClr val="333333"/>
                </a:solidFill>
                <a:latin typeface="+mn-lt"/>
              </a:rPr>
              <a:t> </a:t>
            </a:r>
            <a:r>
              <a:rPr lang="en-US" altLang="de-DE" sz="2400" dirty="0" err="1">
                <a:solidFill>
                  <a:srgbClr val="333333"/>
                </a:solidFill>
                <a:latin typeface="+mn-lt"/>
              </a:rPr>
              <a:t>förlängt</a:t>
            </a:r>
            <a:r>
              <a:rPr lang="en-US" altLang="de-DE" sz="2400" dirty="0">
                <a:solidFill>
                  <a:srgbClr val="333333"/>
                </a:solidFill>
                <a:latin typeface="+mn-lt"/>
              </a:rPr>
              <a:t> </a:t>
            </a:r>
            <a:r>
              <a:rPr lang="en-US" altLang="de-DE" sz="2400" err="1">
                <a:solidFill>
                  <a:srgbClr val="333333"/>
                </a:solidFill>
                <a:latin typeface="+mn-lt"/>
              </a:rPr>
              <a:t>beslutsfattande</a:t>
            </a:r>
            <a:r>
              <a:rPr lang="en-US" altLang="de-DE" sz="2400">
                <a:solidFill>
                  <a:srgbClr val="333333"/>
                </a:solidFill>
                <a:latin typeface="+mn-lt"/>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24</a:t>
            </a:fld>
            <a:endParaRPr lang="de-DE" altLang="de-DE"/>
          </a:p>
        </p:txBody>
      </p:sp>
    </p:spTree>
    <p:extLst>
      <p:ext uri="{BB962C8B-B14F-4D97-AF65-F5344CB8AC3E}">
        <p14:creationId xmlns:p14="http://schemas.microsoft.com/office/powerpoint/2010/main" val="905836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(1)</a:t>
            </a:r>
          </a:p>
        </p:txBody>
      </p:sp>
      <p:sp>
        <p:nvSpPr>
          <p:cNvPr id="27651" name="Rectangle 3"/>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serie</a:t>
            </a:r>
            <a:r>
              <a:rPr lang="en-US" altLang="de-DE" sz="2400" dirty="0">
                <a:solidFill>
                  <a:srgbClr val="333333"/>
                </a:solidFill>
              </a:rPr>
              <a:t> med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Frånbörjan</a:t>
            </a:r>
            <a:r>
              <a:rPr lang="en-US" altLang="de-DE" sz="2400" dirty="0">
                <a:solidFill>
                  <a:srgbClr val="333333"/>
                </a:solidFill>
              </a:rPr>
              <a:t> visas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a:t>
            </a:r>
            <a:r>
              <a:rPr lang="en-US" altLang="de-DE" sz="2400" dirty="0" err="1">
                <a:solidFill>
                  <a:srgbClr val="333333"/>
                </a:solidFill>
              </a:rPr>
              <a:t>Därefter</a:t>
            </a:r>
            <a:r>
              <a:rPr lang="en-US" altLang="de-DE" sz="2400" dirty="0">
                <a:solidFill>
                  <a:srgbClr val="333333"/>
                </a:solidFill>
              </a:rPr>
              <a:t> </a:t>
            </a:r>
            <a:r>
              <a:rPr lang="en-US" altLang="de-DE" sz="2400" dirty="0" err="1">
                <a:solidFill>
                  <a:srgbClr val="333333"/>
                </a:solidFill>
              </a:rPr>
              <a:t>läggs</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detalj</a:t>
            </a:r>
            <a:r>
              <a:rPr lang="en-US" altLang="de-DE" sz="2400" dirty="0">
                <a:solidFill>
                  <a:srgbClr val="333333"/>
                </a:solidFill>
              </a:rPr>
              <a:t> till. </a:t>
            </a: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fortsätter</a:t>
            </a:r>
            <a:r>
              <a:rPr lang="en-US" altLang="de-DE" sz="2400" dirty="0">
                <a:solidFill>
                  <a:srgbClr val="333333"/>
                </a:solidFill>
              </a:rPr>
              <a:t> tills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bilden</a:t>
            </a:r>
            <a:r>
              <a:rPr lang="en-US" altLang="de-DE" sz="2400" dirty="0">
                <a:solidFill>
                  <a:srgbClr val="333333"/>
                </a:solidFill>
              </a:rPr>
              <a:t> visas.</a:t>
            </a:r>
          </a:p>
          <a:p>
            <a:pPr marL="342900" lvl="1" indent="-342900" algn="l" eaLnBrk="1" hangingPunct="1">
              <a:spcBef>
                <a:spcPts val="1999"/>
              </a:spcBef>
              <a:spcAft>
                <a:spcPts val="0"/>
              </a:spcAft>
              <a:buClr>
                <a:srgbClr val="333333"/>
              </a:buClr>
              <a:buFont typeface="WingDings"/>
              <a:buChar char=""/>
            </a:pPr>
            <a:r>
              <a:rPr lang="en-US" altLang="de-DE" sz="2400" dirty="0">
                <a:solidFill>
                  <a:srgbClr val="333333"/>
                </a:solidFill>
                <a:latin typeface="+mn-lt"/>
              </a:rPr>
              <a:t>Din </a:t>
            </a:r>
            <a:r>
              <a:rPr lang="en-US" altLang="de-DE" sz="2400" dirty="0" err="1">
                <a:solidFill>
                  <a:srgbClr val="333333"/>
                </a:solidFill>
                <a:latin typeface="+mn-lt"/>
              </a:rPr>
              <a:t>uppgift</a:t>
            </a:r>
            <a:r>
              <a:rPr lang="en-US" altLang="de-DE" sz="2400" dirty="0">
                <a:solidFill>
                  <a:srgbClr val="333333"/>
                </a:solidFill>
                <a:latin typeface="+mn-lt"/>
              </a:rPr>
              <a:t> </a:t>
            </a:r>
            <a:r>
              <a:rPr lang="en-US" altLang="de-DE" sz="2400" dirty="0" err="1">
                <a:solidFill>
                  <a:srgbClr val="333333"/>
                </a:solidFill>
                <a:latin typeface="+mn-lt"/>
              </a:rPr>
              <a:t>är</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identifiera</a:t>
            </a:r>
            <a:r>
              <a:rPr lang="en-US" altLang="de-DE" sz="2400" dirty="0">
                <a:solidFill>
                  <a:srgbClr val="333333"/>
                </a:solidFill>
                <a:latin typeface="+mn-lt"/>
              </a:rPr>
              <a:t> </a:t>
            </a:r>
            <a:r>
              <a:rPr lang="en-US" altLang="de-DE" sz="2400" dirty="0" err="1">
                <a:solidFill>
                  <a:srgbClr val="333333"/>
                </a:solidFill>
                <a:latin typeface="+mn-lt"/>
              </a:rPr>
              <a:t>föremålet</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Försöka</a:t>
            </a:r>
            <a:r>
              <a:rPr lang="en-US" altLang="de-DE" sz="2400" dirty="0">
                <a:solidFill>
                  <a:srgbClr val="333333"/>
                </a:solidFill>
                <a:latin typeface="+mn-lt"/>
              </a:rPr>
              <a:t> </a:t>
            </a:r>
            <a:r>
              <a:rPr lang="en-US" altLang="de-DE" sz="2400" dirty="0" err="1">
                <a:solidFill>
                  <a:srgbClr val="333333"/>
                </a:solidFill>
                <a:latin typeface="+mn-lt"/>
              </a:rPr>
              <a:t>att</a:t>
            </a:r>
            <a:r>
              <a:rPr lang="en-US" altLang="de-DE" sz="2400" dirty="0">
                <a:solidFill>
                  <a:srgbClr val="333333"/>
                </a:solidFill>
                <a:latin typeface="+mn-lt"/>
              </a:rPr>
              <a:t> </a:t>
            </a:r>
            <a:r>
              <a:rPr lang="en-US" altLang="de-DE" sz="2400" dirty="0" err="1">
                <a:solidFill>
                  <a:srgbClr val="333333"/>
                </a:solidFill>
                <a:latin typeface="+mn-lt"/>
              </a:rPr>
              <a:t>undvika</a:t>
            </a:r>
            <a:r>
              <a:rPr lang="en-US" altLang="de-DE" sz="2400" dirty="0">
                <a:solidFill>
                  <a:srgbClr val="333333"/>
                </a:solidFill>
                <a:latin typeface="+mn-lt"/>
              </a:rPr>
              <a:t> </a:t>
            </a:r>
            <a:r>
              <a:rPr lang="en-US" altLang="de-DE" sz="2400" dirty="0" err="1">
                <a:solidFill>
                  <a:srgbClr val="333333"/>
                </a:solidFill>
                <a:latin typeface="+mn-lt"/>
              </a:rPr>
              <a:t>förhastat</a:t>
            </a:r>
            <a:r>
              <a:rPr lang="en-US" altLang="de-DE" sz="2400" dirty="0">
                <a:solidFill>
                  <a:srgbClr val="333333"/>
                </a:solidFill>
                <a:latin typeface="+mn-lt"/>
              </a:rPr>
              <a:t> </a:t>
            </a:r>
            <a:r>
              <a:rPr lang="en-US" altLang="de-DE" sz="2400" dirty="0" err="1">
                <a:solidFill>
                  <a:srgbClr val="333333"/>
                </a:solidFill>
                <a:latin typeface="+mn-lt"/>
              </a:rPr>
              <a:t>liksom</a:t>
            </a:r>
            <a:r>
              <a:rPr lang="en-US" altLang="de-DE" sz="2400" dirty="0">
                <a:solidFill>
                  <a:srgbClr val="333333"/>
                </a:solidFill>
                <a:latin typeface="+mn-lt"/>
              </a:rPr>
              <a:t> </a:t>
            </a:r>
            <a:r>
              <a:rPr lang="en-US" altLang="de-DE" sz="2400" dirty="0" err="1">
                <a:solidFill>
                  <a:srgbClr val="333333"/>
                </a:solidFill>
                <a:latin typeface="+mn-lt"/>
              </a:rPr>
              <a:t>förlängt</a:t>
            </a:r>
            <a:r>
              <a:rPr lang="en-US" altLang="de-DE" sz="2400" dirty="0">
                <a:solidFill>
                  <a:srgbClr val="333333"/>
                </a:solidFill>
                <a:latin typeface="+mn-lt"/>
              </a:rPr>
              <a:t> </a:t>
            </a:r>
            <a:r>
              <a:rPr lang="en-US" altLang="de-DE" sz="2400" dirty="0" err="1">
                <a:solidFill>
                  <a:srgbClr val="333333"/>
                </a:solidFill>
                <a:latin typeface="+mn-lt"/>
              </a:rPr>
              <a:t>beslutsfattande</a:t>
            </a:r>
            <a:r>
              <a:rPr lang="en-US" altLang="de-DE" sz="2400" dirty="0">
                <a:solidFill>
                  <a:srgbClr val="333333"/>
                </a:solidFill>
                <a:latin typeface="+mn-lt"/>
              </a:rPr>
              <a:t>.</a:t>
            </a:r>
          </a:p>
          <a:p>
            <a:pPr marL="342900" lvl="1" indent="-342900" algn="l" eaLnBrk="1" hangingPunct="1">
              <a:spcBef>
                <a:spcPts val="1999"/>
              </a:spcBef>
              <a:spcAft>
                <a:spcPts val="0"/>
              </a:spcAft>
              <a:buClr>
                <a:srgbClr val="333333"/>
              </a:buClr>
              <a:buFont typeface="WingDings"/>
              <a:buChar char=""/>
            </a:pPr>
            <a:r>
              <a:rPr lang="en-US" altLang="de-DE" sz="2400" dirty="0" err="1">
                <a:solidFill>
                  <a:srgbClr val="333333"/>
                </a:solidFill>
                <a:latin typeface="+mn-lt"/>
              </a:rPr>
              <a:t>Diskutera</a:t>
            </a:r>
            <a:r>
              <a:rPr lang="en-US" altLang="de-DE" sz="2400" dirty="0">
                <a:solidFill>
                  <a:srgbClr val="333333"/>
                </a:solidFill>
                <a:latin typeface="+mn-lt"/>
              </a:rPr>
              <a:t> </a:t>
            </a:r>
            <a:r>
              <a:rPr lang="en-US" altLang="de-DE" sz="2400" dirty="0" err="1">
                <a:solidFill>
                  <a:srgbClr val="333333"/>
                </a:solidFill>
                <a:latin typeface="+mn-lt"/>
              </a:rPr>
              <a:t>vad</a:t>
            </a:r>
            <a:r>
              <a:rPr lang="en-US" altLang="de-DE" sz="2400" dirty="0">
                <a:solidFill>
                  <a:srgbClr val="333333"/>
                </a:solidFill>
                <a:latin typeface="+mn-lt"/>
              </a:rPr>
              <a:t> </a:t>
            </a:r>
            <a:r>
              <a:rPr lang="en-US" altLang="de-DE" sz="2400" dirty="0" err="1">
                <a:solidFill>
                  <a:srgbClr val="333333"/>
                </a:solidFill>
                <a:latin typeface="+mn-lt"/>
              </a:rPr>
              <a:t>som</a:t>
            </a:r>
            <a:r>
              <a:rPr lang="en-US" altLang="de-DE" sz="2400" dirty="0">
                <a:solidFill>
                  <a:srgbClr val="333333"/>
                </a:solidFill>
                <a:latin typeface="+mn-lt"/>
              </a:rPr>
              <a:t> </a:t>
            </a:r>
            <a:r>
              <a:rPr lang="en-US" altLang="de-DE" sz="2400" dirty="0" err="1">
                <a:solidFill>
                  <a:srgbClr val="333333"/>
                </a:solidFill>
                <a:latin typeface="+mn-lt"/>
              </a:rPr>
              <a:t>talar</a:t>
            </a:r>
            <a:r>
              <a:rPr lang="en-US" altLang="de-DE" sz="2400" dirty="0">
                <a:solidFill>
                  <a:srgbClr val="333333"/>
                </a:solidFill>
                <a:latin typeface="+mn-lt"/>
              </a:rPr>
              <a:t> </a:t>
            </a:r>
            <a:r>
              <a:rPr lang="en-US" altLang="de-DE" sz="2400" dirty="0" err="1">
                <a:solidFill>
                  <a:srgbClr val="333333"/>
                </a:solidFill>
                <a:latin typeface="+mn-lt"/>
              </a:rPr>
              <a:t>för</a:t>
            </a:r>
            <a:r>
              <a:rPr lang="en-US" altLang="de-DE" sz="2400" dirty="0">
                <a:solidFill>
                  <a:srgbClr val="333333"/>
                </a:solidFill>
                <a:latin typeface="+mn-lt"/>
              </a:rPr>
              <a:t> </a:t>
            </a:r>
            <a:r>
              <a:rPr lang="en-US" altLang="de-DE" sz="2400" dirty="0" err="1">
                <a:solidFill>
                  <a:srgbClr val="333333"/>
                </a:solidFill>
                <a:latin typeface="+mn-lt"/>
              </a:rPr>
              <a:t>eller</a:t>
            </a:r>
            <a:r>
              <a:rPr lang="en-US" altLang="de-DE" sz="2400" dirty="0">
                <a:solidFill>
                  <a:srgbClr val="333333"/>
                </a:solidFill>
                <a:latin typeface="+mn-lt"/>
              </a:rPr>
              <a:t> </a:t>
            </a:r>
            <a:r>
              <a:rPr lang="en-US" altLang="de-DE" sz="2400" dirty="0" err="1">
                <a:solidFill>
                  <a:srgbClr val="333333"/>
                </a:solidFill>
                <a:latin typeface="+mn-lt"/>
              </a:rPr>
              <a:t>emot</a:t>
            </a:r>
            <a:r>
              <a:rPr lang="en-US" altLang="de-DE" sz="2400" dirty="0">
                <a:solidFill>
                  <a:srgbClr val="333333"/>
                </a:solidFill>
                <a:latin typeface="+mn-lt"/>
              </a:rPr>
              <a:t> </a:t>
            </a:r>
            <a:r>
              <a:rPr lang="en-US" altLang="de-DE" sz="2400" dirty="0" err="1">
                <a:solidFill>
                  <a:srgbClr val="333333"/>
                </a:solidFill>
                <a:latin typeface="+mn-lt"/>
              </a:rPr>
              <a:t>ett</a:t>
            </a:r>
            <a:r>
              <a:rPr lang="en-US" altLang="de-DE" sz="2400" dirty="0">
                <a:solidFill>
                  <a:srgbClr val="333333"/>
                </a:solidFill>
                <a:latin typeface="+mn-lt"/>
              </a:rPr>
              <a:t> </a:t>
            </a:r>
            <a:r>
              <a:rPr lang="en-US" altLang="de-DE" sz="2400" dirty="0" err="1">
                <a:solidFill>
                  <a:srgbClr val="333333"/>
                </a:solidFill>
                <a:latin typeface="+mn-lt"/>
              </a:rPr>
              <a:t>svarsalternativ</a:t>
            </a:r>
            <a:r>
              <a:rPr lang="en-US" altLang="de-DE" sz="240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F4530A6B-4372-446A-9E7C-877B213B64B4}" type="slidenum">
              <a:rPr lang="de-DE" altLang="de-DE" smtClean="0"/>
              <a:pPr/>
              <a:t>25</a:t>
            </a:fld>
            <a:endParaRPr lang="de-DE" altLang="de-DE"/>
          </a:p>
        </p:txBody>
      </p:sp>
    </p:spTree>
    <p:extLst>
      <p:ext uri="{BB962C8B-B14F-4D97-AF65-F5344CB8AC3E}">
        <p14:creationId xmlns:p14="http://schemas.microsoft.com/office/powerpoint/2010/main" val="2555175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Flera olika svarsalternativ visas.</a:t>
            </a:r>
          </a:p>
          <a:p>
            <a:pPr lvl="0" defTabSz="914400" fontAlgn="base"/>
            <a:r>
              <a:rPr lang="sv-SE" altLang="de-DE" sz="2400" dirty="0">
                <a:solidFill>
                  <a:srgbClr val="333333"/>
                </a:solidFill>
              </a:rPr>
              <a:t>Diskutera med gruppen hur sannolikt du tycker att varje alternativ är, och om du är säker nog att fatta ett beslut.</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F3353D31-F595-F0D4-BA03-43B8582B04E1}"/>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6E5C2D39-EE74-A5FF-BC7B-12CE7BA4A492}"/>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6893B569-4131-A4F9-57E4-B825E6391B3F}"/>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D896EA92-3704-BC35-5232-AF61BDFE64D0}"/>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20B28D41-23F6-E020-B54A-8CE4984CC44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DBEE69BE-7939-9DE2-5361-0BB74A4474AA}"/>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73E74615-59E9-BEE5-ABDD-C0DD20F323BD}"/>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CED715FB-BBC2-3A92-3A4C-F0AA253E15D7}"/>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E7551625-226F-7D91-D472-5C7702D70238}"/>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leende ansikte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skål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båt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släde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gungstol</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mn-lt"/>
              </a:rPr>
              <a:t>elefanthuvud</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35</a:t>
            </a:fld>
            <a:endParaRPr lang="de-DE" altLang="de-DE"/>
          </a:p>
        </p:txBody>
      </p:sp>
    </p:spTree>
    <p:extLst>
      <p:ext uri="{BB962C8B-B14F-4D97-AF65-F5344CB8AC3E}">
        <p14:creationId xmlns:p14="http://schemas.microsoft.com/office/powerpoint/2010/main" val="1704789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Här visas inga svarsalternativ. </a:t>
            </a:r>
            <a:r>
              <a:rPr lang="de-DE" altLang="de-DE" sz="2400" dirty="0">
                <a:solidFill>
                  <a:srgbClr val="333333"/>
                </a:solidFill>
              </a:rPr>
              <a:t>Du får istället formulera egna idéer om bilden. Föreslå gärna flera alternativ och </a:t>
            </a:r>
            <a:r>
              <a:rPr lang="sv-SE" altLang="de-DE" sz="2400" dirty="0">
                <a:solidFill>
                  <a:srgbClr val="333333"/>
                </a:solidFill>
              </a:rPr>
              <a:t>diskutera dina uppskattningar med gruppen</a:t>
            </a:r>
            <a:endParaRPr lang="en-US" sz="24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E397C1A7-505D-AC23-B6FD-74188FEC07CB}"/>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48583150-3A38-7DD2-A853-294D6347403A}"/>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9D624696-8FA1-2050-8F26-62C5AC729D13}"/>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A6B407B3-147E-FB70-3130-6975B588F0FB}"/>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02D90AD3-8225-9B70-0ABB-2C1560C602C1}"/>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DA0610F9-59E7-0F6F-8E7A-A12BBB13FAA1}"/>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9BA7BC90-199D-8E23-7B86-1334FD82F424}"/>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ADDB5A7B-6CEC-38CA-BB3D-0E5A602D0D5F}"/>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3</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45</a:t>
            </a:fld>
            <a:endParaRPr lang="de-DE" altLang="de-DE"/>
          </a:p>
        </p:txBody>
      </p:sp>
    </p:spTree>
    <p:extLst>
      <p:ext uri="{BB962C8B-B14F-4D97-AF65-F5344CB8AC3E}">
        <p14:creationId xmlns:p14="http://schemas.microsoft.com/office/powerpoint/2010/main" val="6106451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E3F00-16A9-BD85-CAB9-1C95F0FE42AB}"/>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6691BBB4-9D91-B6D5-BBBF-3970EB800548}"/>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1673DC8-214C-FDFB-77AE-0650D6F62E8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CC3081BA-52C4-5A25-AA74-4E1D7B03068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9B66E16D-E8CD-DFAC-0320-53DA7767EFBF}"/>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CA272833-9359-DC81-908B-B0E2C466763A}"/>
              </a:ext>
            </a:extLst>
          </p:cNvPr>
          <p:cNvSpPr>
            <a:spLocks noGrp="1"/>
          </p:cNvSpPr>
          <p:nvPr>
            <p:ph type="sldNum" sz="quarter" idx="12"/>
          </p:nvPr>
        </p:nvSpPr>
        <p:spPr/>
        <p:txBody>
          <a:bodyPr/>
          <a:lstStyle/>
          <a:p>
            <a:fld id="{B0B47003-9776-4E97-962B-7DC8FADE06AE}" type="slidenum">
              <a:rPr lang="de-DE" altLang="de-DE" smtClean="0"/>
              <a:pPr/>
              <a:t>46</a:t>
            </a:fld>
            <a:endParaRPr lang="de-DE" altLang="de-DE"/>
          </a:p>
        </p:txBody>
      </p:sp>
    </p:spTree>
    <p:extLst>
      <p:ext uri="{BB962C8B-B14F-4D97-AF65-F5344CB8AC3E}">
        <p14:creationId xmlns:p14="http://schemas.microsoft.com/office/powerpoint/2010/main" val="2548391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A670F-4B57-F205-BC37-DAF3E9062BC1}"/>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5DFA7776-35D7-37C0-F0FE-F9D414FC3BD2}"/>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479C397-C50E-81CA-BF7D-1AF7C1EDA20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06B88397-0263-129D-2A5D-FAF5A87F805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85C888A8-1015-5CC0-4DBC-BA666EB79DAF}"/>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1AA90A93-B233-6B72-5951-C1330404F794}"/>
              </a:ext>
            </a:extLst>
          </p:cNvPr>
          <p:cNvSpPr>
            <a:spLocks noGrp="1"/>
          </p:cNvSpPr>
          <p:nvPr>
            <p:ph type="sldNum" sz="quarter" idx="12"/>
          </p:nvPr>
        </p:nvSpPr>
        <p:spPr/>
        <p:txBody>
          <a:bodyPr/>
          <a:lstStyle/>
          <a:p>
            <a:fld id="{B0B47003-9776-4E97-962B-7DC8FADE06AE}" type="slidenum">
              <a:rPr lang="de-DE" altLang="de-DE" smtClean="0"/>
              <a:pPr/>
              <a:t>47</a:t>
            </a:fld>
            <a:endParaRPr lang="de-DE" altLang="de-DE"/>
          </a:p>
        </p:txBody>
      </p:sp>
    </p:spTree>
    <p:extLst>
      <p:ext uri="{BB962C8B-B14F-4D97-AF65-F5344CB8AC3E}">
        <p14:creationId xmlns:p14="http://schemas.microsoft.com/office/powerpoint/2010/main" val="284083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BB6A4-2D30-214C-4094-99045EEFC628}"/>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7C5C5695-5669-A113-4D45-D78C8104EF97}"/>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4C6604D-3A6B-C342-575C-001BE42B6F0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F1AC0520-A152-AB80-A858-ECD2134CB29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B7FF7889-95E9-E993-EA46-FAA9C425E610}"/>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794FC940-F92A-C6FB-FAD7-CCB2E2DF3158}"/>
              </a:ext>
            </a:extLst>
          </p:cNvPr>
          <p:cNvSpPr>
            <a:spLocks noGrp="1"/>
          </p:cNvSpPr>
          <p:nvPr>
            <p:ph type="sldNum" sz="quarter" idx="12"/>
          </p:nvPr>
        </p:nvSpPr>
        <p:spPr/>
        <p:txBody>
          <a:bodyPr/>
          <a:lstStyle/>
          <a:p>
            <a:fld id="{B0B47003-9776-4E97-962B-7DC8FADE06AE}" type="slidenum">
              <a:rPr lang="de-DE" altLang="de-DE" smtClean="0"/>
              <a:pPr/>
              <a:t>48</a:t>
            </a:fld>
            <a:endParaRPr lang="de-DE" altLang="de-DE"/>
          </a:p>
        </p:txBody>
      </p:sp>
    </p:spTree>
    <p:extLst>
      <p:ext uri="{BB962C8B-B14F-4D97-AF65-F5344CB8AC3E}">
        <p14:creationId xmlns:p14="http://schemas.microsoft.com/office/powerpoint/2010/main" val="1713499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BA1AB-A3B3-4438-F35D-29AF8302A9AB}"/>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6983F875-6B20-411A-6935-01637B085FD3}"/>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EAAE4D1-87D6-6EA8-562C-F2FBB7FA2EF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9E7ED2C3-E1A1-1792-48D7-DF3025DD586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6AA7A9C0-5B61-B3FD-DED8-5EA92719B5D0}"/>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3DCD7F2B-AE69-3811-5E88-19B5961C1564}"/>
              </a:ext>
            </a:extLst>
          </p:cNvPr>
          <p:cNvSpPr>
            <a:spLocks noGrp="1"/>
          </p:cNvSpPr>
          <p:nvPr>
            <p:ph type="sldNum" sz="quarter" idx="12"/>
          </p:nvPr>
        </p:nvSpPr>
        <p:spPr/>
        <p:txBody>
          <a:bodyPr/>
          <a:lstStyle/>
          <a:p>
            <a:fld id="{B0B47003-9776-4E97-962B-7DC8FADE06AE}" type="slidenum">
              <a:rPr lang="de-DE" altLang="de-DE" smtClean="0"/>
              <a:pPr/>
              <a:t>49</a:t>
            </a:fld>
            <a:endParaRPr lang="de-DE" altLang="de-DE"/>
          </a:p>
        </p:txBody>
      </p:sp>
    </p:spTree>
    <p:extLst>
      <p:ext uri="{BB962C8B-B14F-4D97-AF65-F5344CB8AC3E}">
        <p14:creationId xmlns:p14="http://schemas.microsoft.com/office/powerpoint/2010/main" val="487185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5FCED-7502-391A-9729-5C07A7A49334}"/>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1121C37A-A0B8-F525-BED4-250C5384188A}"/>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37928A0-F901-519A-645E-0314330F9EC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BC2577A9-543A-A787-C384-945432CDB26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9717AD99-40D2-90A9-63B0-4351509C5C2E}"/>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39DE7390-A307-527B-0923-54A220B1FCD6}"/>
              </a:ext>
            </a:extLst>
          </p:cNvPr>
          <p:cNvSpPr>
            <a:spLocks noGrp="1"/>
          </p:cNvSpPr>
          <p:nvPr>
            <p:ph type="sldNum" sz="quarter" idx="12"/>
          </p:nvPr>
        </p:nvSpPr>
        <p:spPr/>
        <p:txBody>
          <a:bodyPr/>
          <a:lstStyle/>
          <a:p>
            <a:fld id="{B0B47003-9776-4E97-962B-7DC8FADE06AE}" type="slidenum">
              <a:rPr lang="de-DE" altLang="de-DE" smtClean="0"/>
              <a:pPr/>
              <a:t>50</a:t>
            </a:fld>
            <a:endParaRPr lang="de-DE" altLang="de-DE"/>
          </a:p>
        </p:txBody>
      </p:sp>
    </p:spTree>
    <p:extLst>
      <p:ext uri="{BB962C8B-B14F-4D97-AF65-F5344CB8AC3E}">
        <p14:creationId xmlns:p14="http://schemas.microsoft.com/office/powerpoint/2010/main" val="3024524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5B302-56B9-6C6D-2E18-491BB89ADFB4}"/>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B184A7C9-B55A-B737-780C-2E27C812D78B}"/>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9762A9E-7D84-1ACE-AA05-B96F7D837B8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B106C1AC-E80A-4DD7-5349-407C227803A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F8174F70-DCEF-3980-CC57-AA1FA53B8FD3}"/>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3B304D69-1004-C8F1-676B-B9DC4565F9D5}"/>
              </a:ext>
            </a:extLst>
          </p:cNvPr>
          <p:cNvSpPr>
            <a:spLocks noGrp="1"/>
          </p:cNvSpPr>
          <p:nvPr>
            <p:ph type="sldNum" sz="quarter" idx="12"/>
          </p:nvPr>
        </p:nvSpPr>
        <p:spPr/>
        <p:txBody>
          <a:bodyPr/>
          <a:lstStyle/>
          <a:p>
            <a:fld id="{B0B47003-9776-4E97-962B-7DC8FADE06AE}" type="slidenum">
              <a:rPr lang="de-DE" altLang="de-DE" smtClean="0"/>
              <a:pPr/>
              <a:t>51</a:t>
            </a:fld>
            <a:endParaRPr lang="de-DE" altLang="de-DE"/>
          </a:p>
        </p:txBody>
      </p:sp>
    </p:spTree>
    <p:extLst>
      <p:ext uri="{BB962C8B-B14F-4D97-AF65-F5344CB8AC3E}">
        <p14:creationId xmlns:p14="http://schemas.microsoft.com/office/powerpoint/2010/main" val="3433345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95FC2-1EF3-0620-21F8-2E33B7DE671F}"/>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B2EC132E-CD5F-43F0-A766-46043009454E}"/>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3382079-CB2D-00CB-31A6-B31614BF371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87ABB4CE-8A2B-8E37-8CC7-CAAD2158159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CA450934-8B2F-B908-3D79-544F24C43AC2}"/>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45449F99-D380-FC8E-B014-55F64A955F05}"/>
              </a:ext>
            </a:extLst>
          </p:cNvPr>
          <p:cNvSpPr>
            <a:spLocks noGrp="1"/>
          </p:cNvSpPr>
          <p:nvPr>
            <p:ph type="sldNum" sz="quarter" idx="12"/>
          </p:nvPr>
        </p:nvSpPr>
        <p:spPr/>
        <p:txBody>
          <a:bodyPr/>
          <a:lstStyle/>
          <a:p>
            <a:fld id="{B0B47003-9776-4E97-962B-7DC8FADE06AE}" type="slidenum">
              <a:rPr lang="de-DE" altLang="de-DE" smtClean="0"/>
              <a:pPr/>
              <a:t>52</a:t>
            </a:fld>
            <a:endParaRPr lang="de-DE" altLang="de-DE"/>
          </a:p>
        </p:txBody>
      </p:sp>
    </p:spTree>
    <p:extLst>
      <p:ext uri="{BB962C8B-B14F-4D97-AF65-F5344CB8AC3E}">
        <p14:creationId xmlns:p14="http://schemas.microsoft.com/office/powerpoint/2010/main" val="3375169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3E88D-7D5D-051C-AD67-E1553D2E1A02}"/>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2E5CA134-E040-6588-5692-EBA8AD793F4B}"/>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76A95BF-441F-F253-23EC-100CA078CF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672A2DB8-790D-A280-E89A-39C11D6D23F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CDD7EA2A-66D6-A379-FAF4-A7DE3BD8617B}"/>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A8CDF360-5CC6-8B96-B841-1E69801BB7C6}"/>
              </a:ext>
            </a:extLst>
          </p:cNvPr>
          <p:cNvSpPr>
            <a:spLocks noGrp="1"/>
          </p:cNvSpPr>
          <p:nvPr>
            <p:ph type="sldNum" sz="quarter" idx="12"/>
          </p:nvPr>
        </p:nvSpPr>
        <p:spPr/>
        <p:txBody>
          <a:bodyPr/>
          <a:lstStyle/>
          <a:p>
            <a:fld id="{B0B47003-9776-4E97-962B-7DC8FADE06AE}" type="slidenum">
              <a:rPr lang="de-DE" altLang="de-DE" smtClean="0"/>
              <a:pPr/>
              <a:t>53</a:t>
            </a:fld>
            <a:endParaRPr lang="de-DE" altLang="de-DE"/>
          </a:p>
        </p:txBody>
      </p:sp>
    </p:spTree>
    <p:extLst>
      <p:ext uri="{BB962C8B-B14F-4D97-AF65-F5344CB8AC3E}">
        <p14:creationId xmlns:p14="http://schemas.microsoft.com/office/powerpoint/2010/main" val="680809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3E88D-7D5D-051C-AD67-E1553D2E1A02}"/>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92E0ADFE-4D03-A53F-1FC2-2205DBD505FD}"/>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76A95BF-441F-F253-23EC-100CA078CF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672A2DB8-790D-A280-E89A-39C11D6D23F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CDD7EA2A-66D6-A379-FAF4-A7DE3BD8617B}"/>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A8CDF360-5CC6-8B96-B841-1E69801BB7C6}"/>
              </a:ext>
            </a:extLst>
          </p:cNvPr>
          <p:cNvSpPr>
            <a:spLocks noGrp="1"/>
          </p:cNvSpPr>
          <p:nvPr>
            <p:ph type="sldNum" sz="quarter" idx="12"/>
          </p:nvPr>
        </p:nvSpPr>
        <p:spPr/>
        <p:txBody>
          <a:bodyPr/>
          <a:lstStyle/>
          <a:p>
            <a:fld id="{B0B47003-9776-4E97-962B-7DC8FADE06AE}" type="slidenum">
              <a:rPr lang="de-DE" altLang="de-DE" smtClean="0"/>
              <a:pPr/>
              <a:t>54</a:t>
            </a:fld>
            <a:endParaRPr lang="de-DE" altLang="de-DE"/>
          </a:p>
        </p:txBody>
      </p:sp>
    </p:spTree>
    <p:extLst>
      <p:ext uri="{BB962C8B-B14F-4D97-AF65-F5344CB8AC3E}">
        <p14:creationId xmlns:p14="http://schemas.microsoft.com/office/powerpoint/2010/main" val="1189373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F0D5-75B8-554E-698F-429259CCD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C011A-5CF2-7D8F-20D1-A23C9FD687E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4</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4A277031-7C79-4365-3AF5-7E56706D05A9}"/>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73159B3F-B2E1-AEAC-1AC4-9D32E8599FC3}"/>
              </a:ext>
            </a:extLst>
          </p:cNvPr>
          <p:cNvSpPr>
            <a:spLocks noGrp="1"/>
          </p:cNvSpPr>
          <p:nvPr>
            <p:ph type="sldNum" sz="quarter" idx="12"/>
          </p:nvPr>
        </p:nvSpPr>
        <p:spPr/>
        <p:txBody>
          <a:bodyPr/>
          <a:lstStyle/>
          <a:p>
            <a:fld id="{B0B47003-9776-4E97-962B-7DC8FADE06AE}" type="slidenum">
              <a:rPr lang="de-DE" altLang="de-DE" smtClean="0"/>
              <a:pPr/>
              <a:t>55</a:t>
            </a:fld>
            <a:endParaRPr lang="de-DE" altLang="de-DE"/>
          </a:p>
        </p:txBody>
      </p:sp>
    </p:spTree>
    <p:extLst>
      <p:ext uri="{BB962C8B-B14F-4D97-AF65-F5344CB8AC3E}">
        <p14:creationId xmlns:p14="http://schemas.microsoft.com/office/powerpoint/2010/main" val="5568085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D5A94801-ACF0-65E4-1A4D-CD42021DC8FF}"/>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56</a:t>
            </a:fld>
            <a:endParaRPr lang="de-DE" altLang="de-DE"/>
          </a:p>
        </p:txBody>
      </p:sp>
    </p:spTree>
    <p:extLst>
      <p:ext uri="{BB962C8B-B14F-4D97-AF65-F5344CB8AC3E}">
        <p14:creationId xmlns:p14="http://schemas.microsoft.com/office/powerpoint/2010/main" val="1223568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A974B190-2347-DB39-EE70-01FF3A38529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57</a:t>
            </a:fld>
            <a:endParaRPr lang="de-DE" altLang="de-DE"/>
          </a:p>
        </p:txBody>
      </p:sp>
    </p:spTree>
    <p:extLst>
      <p:ext uri="{BB962C8B-B14F-4D97-AF65-F5344CB8AC3E}">
        <p14:creationId xmlns:p14="http://schemas.microsoft.com/office/powerpoint/2010/main" val="21799513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D0CE5737-4F86-786D-3650-7ACD621B9CA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58</a:t>
            </a:fld>
            <a:endParaRPr lang="de-DE" altLang="de-DE"/>
          </a:p>
        </p:txBody>
      </p:sp>
    </p:spTree>
    <p:extLst>
      <p:ext uri="{BB962C8B-B14F-4D97-AF65-F5344CB8AC3E}">
        <p14:creationId xmlns:p14="http://schemas.microsoft.com/office/powerpoint/2010/main" val="2797325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6F5EC872-C719-C389-8D5A-656D3714FB2D}"/>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59</a:t>
            </a:fld>
            <a:endParaRPr lang="de-DE" altLang="de-DE"/>
          </a:p>
        </p:txBody>
      </p:sp>
    </p:spTree>
    <p:extLst>
      <p:ext uri="{BB962C8B-B14F-4D97-AF65-F5344CB8AC3E}">
        <p14:creationId xmlns:p14="http://schemas.microsoft.com/office/powerpoint/2010/main" val="5700423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93E1391A-9367-0B1C-93CD-BD7EB5A0EE8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60</a:t>
            </a:fld>
            <a:endParaRPr lang="de-DE" altLang="de-DE"/>
          </a:p>
        </p:txBody>
      </p:sp>
    </p:spTree>
    <p:extLst>
      <p:ext uri="{BB962C8B-B14F-4D97-AF65-F5344CB8AC3E}">
        <p14:creationId xmlns:p14="http://schemas.microsoft.com/office/powerpoint/2010/main" val="830946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358ECA99-FC95-5517-93AA-FD6E9F2D05F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61</a:t>
            </a:fld>
            <a:endParaRPr lang="de-DE" altLang="de-DE"/>
          </a:p>
        </p:txBody>
      </p:sp>
    </p:spTree>
    <p:extLst>
      <p:ext uri="{BB962C8B-B14F-4D97-AF65-F5344CB8AC3E}">
        <p14:creationId xmlns:p14="http://schemas.microsoft.com/office/powerpoint/2010/main" val="4065678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FE65BA60-7ED9-D4E5-CC8E-46786FDF2016}"/>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62</a:t>
            </a:fld>
            <a:endParaRPr lang="de-DE" altLang="de-DE"/>
          </a:p>
        </p:txBody>
      </p:sp>
    </p:spTree>
    <p:extLst>
      <p:ext uri="{BB962C8B-B14F-4D97-AF65-F5344CB8AC3E}">
        <p14:creationId xmlns:p14="http://schemas.microsoft.com/office/powerpoint/2010/main" val="41642311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B2168134-141A-B53A-D9B8-312702E688B0}"/>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63</a:t>
            </a:fld>
            <a:endParaRPr lang="de-DE" altLang="de-DE"/>
          </a:p>
        </p:txBody>
      </p:sp>
    </p:spTree>
    <p:extLst>
      <p:ext uri="{BB962C8B-B14F-4D97-AF65-F5344CB8AC3E}">
        <p14:creationId xmlns:p14="http://schemas.microsoft.com/office/powerpoint/2010/main" val="17130517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495D5C1D-C5C5-2D3C-5025-48906F60AAA8}"/>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64</a:t>
            </a:fld>
            <a:endParaRPr lang="de-DE" altLang="de-DE"/>
          </a:p>
        </p:txBody>
      </p:sp>
    </p:spTree>
    <p:extLst>
      <p:ext uri="{BB962C8B-B14F-4D97-AF65-F5344CB8AC3E}">
        <p14:creationId xmlns:p14="http://schemas.microsoft.com/office/powerpoint/2010/main" val="2050769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3A290A04-360F-6597-BABB-97152CFD7259}"/>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63D2F01F-DC04-DB24-1D9C-44CAD1C3D290}"/>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191AFB51-2685-0997-8BE7-D0878DAF3F7D}"/>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5EA99BA6-E020-D534-6AB6-BF54D752503F}"/>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D9DD6232-DAF8-E874-E499-F02995CF6D3D}"/>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46C7695D-AA53-981D-F59E-E52F2B2C5C23}"/>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77DDBE1F-CE2E-4FC2-97F1-5622512DB862}"/>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6BAA5276-330F-D234-6CDD-2C8793149077}"/>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CB9B0C40-AF23-A4BA-2684-E58EEF5AE846}"/>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74</a:t>
            </a:fld>
            <a:endParaRPr lang="de-DE" altLang="de-DE"/>
          </a:p>
        </p:txBody>
      </p:sp>
    </p:spTree>
    <p:extLst>
      <p:ext uri="{BB962C8B-B14F-4D97-AF65-F5344CB8AC3E}">
        <p14:creationId xmlns:p14="http://schemas.microsoft.com/office/powerpoint/2010/main" val="27787127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76F2BB28-D388-4C46-7287-74B098A3C9B3}"/>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555C4569-8194-9BE8-1E12-859A01F37125}"/>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C77A3963-5838-2438-3888-64DEB5FEE13E}"/>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149D167C-1C53-07E4-D1CD-336905AC29D9}"/>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BD77973B-F2C9-77D5-447E-5642C10FDE73}"/>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F60F2997-2CA7-4E54-B3B5-E2C81560777B}"/>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D8BFB925-CE4E-2BE1-828C-68FC2C1A81F9}"/>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1D8F-B0E8-2CCB-74F2-6D5F81F6EC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844F5-4B5A-B904-8401-E3E55F3C97B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9AEB098B-9735-2C50-0003-7003F253B374}"/>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BD68E7B5-3182-9909-77B4-206A7E770E3D}"/>
              </a:ext>
            </a:extLst>
          </p:cNvPr>
          <p:cNvSpPr>
            <a:spLocks noGrp="1"/>
          </p:cNvSpPr>
          <p:nvPr>
            <p:ph type="sldNum" sz="quarter" idx="12"/>
          </p:nvPr>
        </p:nvSpPr>
        <p:spPr/>
        <p:txBody>
          <a:bodyPr/>
          <a:lstStyle/>
          <a:p>
            <a:fld id="{B0B47003-9776-4E97-962B-7DC8FADE06AE}" type="slidenum">
              <a:rPr lang="de-DE" altLang="de-DE" smtClean="0"/>
              <a:pPr/>
              <a:t>83</a:t>
            </a:fld>
            <a:endParaRPr lang="de-DE" altLang="de-DE"/>
          </a:p>
        </p:txBody>
      </p:sp>
    </p:spTree>
    <p:extLst>
      <p:ext uri="{BB962C8B-B14F-4D97-AF65-F5344CB8AC3E}">
        <p14:creationId xmlns:p14="http://schemas.microsoft.com/office/powerpoint/2010/main" val="3598033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34495-B31F-D931-1A15-E12F38C2751B}"/>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B21D7A1E-28D6-0C4E-88AF-A7F3A4C07E73}"/>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7D0B323-1AC8-4E21-0199-F848112C4F4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347E83A0-D1EB-3E78-F2A8-DE1FE89F252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AF9AB93C-799A-AC1F-889E-83D54999216A}"/>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96DD23E4-04ED-88E7-3616-3CBD5316BDF4}"/>
              </a:ext>
            </a:extLst>
          </p:cNvPr>
          <p:cNvSpPr>
            <a:spLocks noGrp="1"/>
          </p:cNvSpPr>
          <p:nvPr>
            <p:ph type="sldNum" sz="quarter" idx="12"/>
          </p:nvPr>
        </p:nvSpPr>
        <p:spPr/>
        <p:txBody>
          <a:bodyPr/>
          <a:lstStyle/>
          <a:p>
            <a:fld id="{B0B47003-9776-4E97-962B-7DC8FADE06AE}" type="slidenum">
              <a:rPr lang="de-DE" altLang="de-DE" smtClean="0"/>
              <a:pPr/>
              <a:t>84</a:t>
            </a:fld>
            <a:endParaRPr lang="de-DE" altLang="de-DE"/>
          </a:p>
        </p:txBody>
      </p:sp>
    </p:spTree>
    <p:extLst>
      <p:ext uri="{BB962C8B-B14F-4D97-AF65-F5344CB8AC3E}">
        <p14:creationId xmlns:p14="http://schemas.microsoft.com/office/powerpoint/2010/main" val="18762710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45E1-D2A9-A27F-5046-5BF4021FE181}"/>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47A6D664-6721-731A-A73B-17C8B81989CF}"/>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BE9E11-1413-4A80-FE36-40BE90955F8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51996A47-713B-5516-DB8C-4DB9E337180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76DB168A-43C6-055C-EA33-33186B4F6967}"/>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B26F1858-308F-04B4-F093-5B5B9D4B43E3}"/>
              </a:ext>
            </a:extLst>
          </p:cNvPr>
          <p:cNvSpPr>
            <a:spLocks noGrp="1"/>
          </p:cNvSpPr>
          <p:nvPr>
            <p:ph type="sldNum" sz="quarter" idx="12"/>
          </p:nvPr>
        </p:nvSpPr>
        <p:spPr/>
        <p:txBody>
          <a:bodyPr/>
          <a:lstStyle/>
          <a:p>
            <a:fld id="{B0B47003-9776-4E97-962B-7DC8FADE06AE}" type="slidenum">
              <a:rPr lang="de-DE" altLang="de-DE" smtClean="0"/>
              <a:pPr/>
              <a:t>85</a:t>
            </a:fld>
            <a:endParaRPr lang="de-DE" altLang="de-DE"/>
          </a:p>
        </p:txBody>
      </p:sp>
    </p:spTree>
    <p:extLst>
      <p:ext uri="{BB962C8B-B14F-4D97-AF65-F5344CB8AC3E}">
        <p14:creationId xmlns:p14="http://schemas.microsoft.com/office/powerpoint/2010/main" val="34173569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513F1-B81A-A699-C477-659C076A98EF}"/>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1FEF62BB-2FA3-D98E-5653-A8B767FE301E}"/>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919E1B0-BA29-ADBC-C746-CFAAC6FA71E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8AA642EC-0499-F90D-2CEC-4FC69A75EAE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44FDFACC-2B35-9AC6-4133-10B94842C0C6}"/>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FC2DD0B9-6B26-E4F0-7262-40FED1128DFA}"/>
              </a:ext>
            </a:extLst>
          </p:cNvPr>
          <p:cNvSpPr>
            <a:spLocks noGrp="1"/>
          </p:cNvSpPr>
          <p:nvPr>
            <p:ph type="sldNum" sz="quarter" idx="12"/>
          </p:nvPr>
        </p:nvSpPr>
        <p:spPr/>
        <p:txBody>
          <a:bodyPr/>
          <a:lstStyle/>
          <a:p>
            <a:fld id="{B0B47003-9776-4E97-962B-7DC8FADE06AE}" type="slidenum">
              <a:rPr lang="de-DE" altLang="de-DE" smtClean="0"/>
              <a:pPr/>
              <a:t>86</a:t>
            </a:fld>
            <a:endParaRPr lang="de-DE" altLang="de-DE"/>
          </a:p>
        </p:txBody>
      </p:sp>
    </p:spTree>
    <p:extLst>
      <p:ext uri="{BB962C8B-B14F-4D97-AF65-F5344CB8AC3E}">
        <p14:creationId xmlns:p14="http://schemas.microsoft.com/office/powerpoint/2010/main" val="26109904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60C37-1F87-5A28-FCB7-A7A85136CE33}"/>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B32D582B-EDBF-9FDF-DA27-5D6D63C8A2AE}"/>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852AAFF-DC26-405B-0D0F-83120F20FCE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6DB7DE84-B72F-55BD-C51A-B3D6B373881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B9035467-C43E-9BB9-E93B-F4346CFB38A6}"/>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B05B4062-A741-444C-0D90-5BFBC1763C80}"/>
              </a:ext>
            </a:extLst>
          </p:cNvPr>
          <p:cNvSpPr>
            <a:spLocks noGrp="1"/>
          </p:cNvSpPr>
          <p:nvPr>
            <p:ph type="sldNum" sz="quarter" idx="12"/>
          </p:nvPr>
        </p:nvSpPr>
        <p:spPr/>
        <p:txBody>
          <a:bodyPr/>
          <a:lstStyle/>
          <a:p>
            <a:fld id="{B0B47003-9776-4E97-962B-7DC8FADE06AE}" type="slidenum">
              <a:rPr lang="de-DE" altLang="de-DE" smtClean="0"/>
              <a:pPr/>
              <a:t>87</a:t>
            </a:fld>
            <a:endParaRPr lang="de-DE" altLang="de-DE"/>
          </a:p>
        </p:txBody>
      </p:sp>
    </p:spTree>
    <p:extLst>
      <p:ext uri="{BB962C8B-B14F-4D97-AF65-F5344CB8AC3E}">
        <p14:creationId xmlns:p14="http://schemas.microsoft.com/office/powerpoint/2010/main" val="9117655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1AD7A-B004-8F7E-B772-00DC0B7FEAD7}"/>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828FDC30-D350-5C14-79FD-F8FD01FBC7D6}"/>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8F1A820-866A-C8FD-CAB5-4B13113B46E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8CDF8ACF-AF72-7CF7-69F9-B1D80B8558F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97206F85-A01B-5854-ADCD-B20BCFE3C8DF}"/>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B2427148-B082-3F62-91FB-1A325426216F}"/>
              </a:ext>
            </a:extLst>
          </p:cNvPr>
          <p:cNvSpPr>
            <a:spLocks noGrp="1"/>
          </p:cNvSpPr>
          <p:nvPr>
            <p:ph type="sldNum" sz="quarter" idx="12"/>
          </p:nvPr>
        </p:nvSpPr>
        <p:spPr/>
        <p:txBody>
          <a:bodyPr/>
          <a:lstStyle/>
          <a:p>
            <a:fld id="{B0B47003-9776-4E97-962B-7DC8FADE06AE}" type="slidenum">
              <a:rPr lang="de-DE" altLang="de-DE" smtClean="0"/>
              <a:pPr/>
              <a:t>88</a:t>
            </a:fld>
            <a:endParaRPr lang="de-DE" altLang="de-DE"/>
          </a:p>
        </p:txBody>
      </p:sp>
    </p:spTree>
    <p:extLst>
      <p:ext uri="{BB962C8B-B14F-4D97-AF65-F5344CB8AC3E}">
        <p14:creationId xmlns:p14="http://schemas.microsoft.com/office/powerpoint/2010/main" val="27985840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9BC84-CE29-8281-00C0-902E23D05CD3}"/>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EE94D8D7-F47F-C991-4326-55E4DF9057A6}"/>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C220D0A-198D-6643-E1B5-E16450906FC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2FB013BD-A33F-E621-98D7-D995A4F1670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EFDD4B8D-CC0F-556C-89EA-36788BFAF70A}"/>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F89EE23D-5025-7596-C3E8-CD894D8CDF78}"/>
              </a:ext>
            </a:extLst>
          </p:cNvPr>
          <p:cNvSpPr>
            <a:spLocks noGrp="1"/>
          </p:cNvSpPr>
          <p:nvPr>
            <p:ph type="sldNum" sz="quarter" idx="12"/>
          </p:nvPr>
        </p:nvSpPr>
        <p:spPr/>
        <p:txBody>
          <a:bodyPr/>
          <a:lstStyle/>
          <a:p>
            <a:fld id="{B0B47003-9776-4E97-962B-7DC8FADE06AE}" type="slidenum">
              <a:rPr lang="de-DE" altLang="de-DE" smtClean="0"/>
              <a:pPr/>
              <a:t>89</a:t>
            </a:fld>
            <a:endParaRPr lang="de-DE" altLang="de-DE"/>
          </a:p>
        </p:txBody>
      </p:sp>
    </p:spTree>
    <p:extLst>
      <p:ext uri="{BB962C8B-B14F-4D97-AF65-F5344CB8AC3E}">
        <p14:creationId xmlns:p14="http://schemas.microsoft.com/office/powerpoint/2010/main" val="22272153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627FC-1422-0A92-F1DA-1E2FCF796E6F}"/>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26A5D4D2-1081-646D-425F-B73B1EC8C50A}"/>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021B81-8FAC-FEDB-5759-E0F8A93308D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22BFBDA7-0E06-2042-AD78-29AB97D220C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92D259AA-D8A6-9626-2258-E1B5DDE03E21}"/>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54BDE424-4B4E-E40C-B66C-D7B324AB0518}"/>
              </a:ext>
            </a:extLst>
          </p:cNvPr>
          <p:cNvSpPr>
            <a:spLocks noGrp="1"/>
          </p:cNvSpPr>
          <p:nvPr>
            <p:ph type="sldNum" sz="quarter" idx="12"/>
          </p:nvPr>
        </p:nvSpPr>
        <p:spPr/>
        <p:txBody>
          <a:bodyPr/>
          <a:lstStyle/>
          <a:p>
            <a:fld id="{B0B47003-9776-4E97-962B-7DC8FADE06AE}" type="slidenum">
              <a:rPr lang="de-DE" altLang="de-DE" smtClean="0"/>
              <a:pPr/>
              <a:t>90</a:t>
            </a:fld>
            <a:endParaRPr lang="de-DE" altLang="de-DE"/>
          </a:p>
        </p:txBody>
      </p:sp>
    </p:spTree>
    <p:extLst>
      <p:ext uri="{BB962C8B-B14F-4D97-AF65-F5344CB8AC3E}">
        <p14:creationId xmlns:p14="http://schemas.microsoft.com/office/powerpoint/2010/main" val="18230354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E5E93-5E99-EDB5-2756-C03A3A8DC46F}"/>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6E814D57-2954-0E5A-2370-C491990EA47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BE3DF4-930E-22C7-896C-288C49D1552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108AE2BC-3AA9-2797-B2AC-A08E5721291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E3F4F5B5-EAFE-3664-AB0F-DFF22F21D155}"/>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A7C3B0FD-3F32-34B4-1033-0048F659D7DE}"/>
              </a:ext>
            </a:extLst>
          </p:cNvPr>
          <p:cNvSpPr>
            <a:spLocks noGrp="1"/>
          </p:cNvSpPr>
          <p:nvPr>
            <p:ph type="sldNum" sz="quarter" idx="12"/>
          </p:nvPr>
        </p:nvSpPr>
        <p:spPr/>
        <p:txBody>
          <a:bodyPr/>
          <a:lstStyle/>
          <a:p>
            <a:fld id="{B0B47003-9776-4E97-962B-7DC8FADE06AE}" type="slidenum">
              <a:rPr lang="de-DE" altLang="de-DE" smtClean="0"/>
              <a:pPr/>
              <a:t>91</a:t>
            </a:fld>
            <a:endParaRPr lang="de-DE" altLang="de-DE"/>
          </a:p>
        </p:txBody>
      </p:sp>
    </p:spTree>
    <p:extLst>
      <p:ext uri="{BB962C8B-B14F-4D97-AF65-F5344CB8AC3E}">
        <p14:creationId xmlns:p14="http://schemas.microsoft.com/office/powerpoint/2010/main" val="14086346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E5E93-5E99-EDB5-2756-C03A3A8DC46F}"/>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A11293BD-B7C4-998A-5C17-5181B7F8BDD5}"/>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BE3DF4-930E-22C7-896C-288C49D1552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a:extLst>
              <a:ext uri="{FF2B5EF4-FFF2-40B4-BE49-F238E27FC236}">
                <a16:creationId xmlns:a16="http://schemas.microsoft.com/office/drawing/2014/main" id="{108AE2BC-3AA9-2797-B2AC-A08E5721291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a:extLst>
              <a:ext uri="{FF2B5EF4-FFF2-40B4-BE49-F238E27FC236}">
                <a16:creationId xmlns:a16="http://schemas.microsoft.com/office/drawing/2014/main" id="{E3F4F5B5-EAFE-3664-AB0F-DFF22F21D155}"/>
              </a:ext>
            </a:extLst>
          </p:cNvPr>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a:extLst>
              <a:ext uri="{FF2B5EF4-FFF2-40B4-BE49-F238E27FC236}">
                <a16:creationId xmlns:a16="http://schemas.microsoft.com/office/drawing/2014/main" id="{A7C3B0FD-3F32-34B4-1033-0048F659D7DE}"/>
              </a:ext>
            </a:extLst>
          </p:cNvPr>
          <p:cNvSpPr>
            <a:spLocks noGrp="1"/>
          </p:cNvSpPr>
          <p:nvPr>
            <p:ph type="sldNum" sz="quarter" idx="12"/>
          </p:nvPr>
        </p:nvSpPr>
        <p:spPr/>
        <p:txBody>
          <a:bodyPr/>
          <a:lstStyle/>
          <a:p>
            <a:fld id="{B0B47003-9776-4E97-962B-7DC8FADE06AE}" type="slidenum">
              <a:rPr lang="de-DE" altLang="de-DE" smtClean="0"/>
              <a:pPr/>
              <a:t>92</a:t>
            </a:fld>
            <a:endParaRPr lang="de-DE" altLang="de-DE"/>
          </a:p>
        </p:txBody>
      </p:sp>
    </p:spTree>
    <p:extLst>
      <p:ext uri="{BB962C8B-B14F-4D97-AF65-F5344CB8AC3E}">
        <p14:creationId xmlns:p14="http://schemas.microsoft.com/office/powerpoint/2010/main" val="1443882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för</a:t>
            </a:r>
            <a:r>
              <a:rPr lang="en-US" altLang="ko-KR" sz="1800" i="1" spc="-5" dirty="0">
                <a:solidFill>
                  <a:srgbClr val="333333"/>
                </a:solidFill>
                <a:latin typeface="+mn-lt"/>
              </a:rPr>
              <a:t> </a:t>
            </a:r>
            <a:r>
              <a:rPr lang="en-US" altLang="ko-KR" sz="1800" i="1" spc="-5" dirty="0" err="1">
                <a:solidFill>
                  <a:srgbClr val="333333"/>
                </a:solidFill>
                <a:latin typeface="+mn-lt"/>
              </a:rPr>
              <a:t>tränare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sv-SE" altLang="ko-KR" sz="1800" dirty="0">
                <a:solidFill>
                  <a:srgbClr val="333333"/>
                </a:solidFill>
                <a:latin typeface="+mn-lt"/>
              </a:rPr>
              <a:t>En del filmklipp innhåller ett språk som är passande för all publik eller för olika kulturer. Titta noggrannt igenom innan visning för andra.</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sv-SE"/>
              <a:t>Träningsmodul 2 – Att dra förhastade slutsatser I</a:t>
            </a:r>
            <a:endParaRPr lang="de-DE"/>
          </a:p>
        </p:txBody>
      </p:sp>
      <p:sp>
        <p:nvSpPr>
          <p:cNvPr id="4" name="Slide Number Placeholder 3"/>
          <p:cNvSpPr>
            <a:spLocks noGrp="1"/>
          </p:cNvSpPr>
          <p:nvPr>
            <p:ph type="sldNum" sz="quarter" idx="12"/>
          </p:nvPr>
        </p:nvSpPr>
        <p:spPr/>
        <p:txBody>
          <a:bodyPr/>
          <a:lstStyle/>
          <a:p>
            <a:fld id="{F4530A6B-4372-446A-9E7C-877B213B64B4}" type="slidenum">
              <a:rPr lang="de-DE" altLang="de-DE" smtClean="0"/>
              <a:pPr/>
              <a:t>93</a:t>
            </a:fld>
            <a:endParaRPr lang="de-DE" altLang="de-DE"/>
          </a:p>
        </p:txBody>
      </p:sp>
    </p:spTree>
    <p:extLst>
      <p:ext uri="{BB962C8B-B14F-4D97-AF65-F5344CB8AC3E}">
        <p14:creationId xmlns:p14="http://schemas.microsoft.com/office/powerpoint/2010/main" val="39789640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06B9082D-EBD3-6855-1524-4DBF711BC80C}"/>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95</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F3865888-0DC6-37D6-D98E-8CD2573B0C98}"/>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96</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A50AD303-CE31-CBEA-4E89-F55E79E49A63}"/>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97</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6D37E500-B646-737C-C80F-2F05626BD405}"/>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98</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9D0AFCBE-C6DD-6C92-A240-F39A18F14188}"/>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99</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97DC1FCD-9C19-8D26-04BF-AD838A0A7D20}"/>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100</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B11FDEDC-9E16-659B-F145-B31B7374FA7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101</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22DF98AC-0929-8DB5-BF46-230C7133C5C9}"/>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102</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såg</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gammal bro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igelkott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grästuva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drake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staket</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bergslandskap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piggsvin</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öra</a:t>
            </a:r>
          </a:p>
        </p:txBody>
      </p:sp>
    </p:spTree>
    <p:extLst>
      <p:ext uri="{BB962C8B-B14F-4D97-AF65-F5344CB8AC3E}">
        <p14:creationId xmlns:p14="http://schemas.microsoft.com/office/powerpoint/2010/main" val="34920144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862B2E18-2037-31D5-6136-194571F1073F}"/>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8E19D947-9FCB-F019-558C-DFC3452A3DF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A6D61DC1-E50D-9831-39AF-933BDA52D8D5}"/>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ECCA8A66-22C4-B2DE-B14E-B90BE5111B2B}"/>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87BAA3DB-F453-F828-7688-EDCE5C798D58}"/>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78A0E769-A8FA-94CC-8043-8F4BE73561C2}"/>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967A8D50-9B45-8968-537A-A6FA0F36737E}"/>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4FB18638-3051-4C2E-46E2-E4D12DCA1072}"/>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AEA86EF1-7E0D-91CF-5438-5404BBA3BDE4}"/>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112</a:t>
            </a:fld>
            <a:endParaRPr lang="de-DE" altLang="de-DE"/>
          </a:p>
        </p:txBody>
      </p:sp>
    </p:spTree>
    <p:extLst>
      <p:ext uri="{BB962C8B-B14F-4D97-AF65-F5344CB8AC3E}">
        <p14:creationId xmlns:p14="http://schemas.microsoft.com/office/powerpoint/2010/main" val="41059842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9">
            <a:extLst>
              <a:ext uri="{FF2B5EF4-FFF2-40B4-BE49-F238E27FC236}">
                <a16:creationId xmlns:a16="http://schemas.microsoft.com/office/drawing/2014/main" id="{5AE07FE8-4AB5-7A94-B91C-0C31489E581C}"/>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114</a:t>
            </a:fld>
            <a:endParaRPr lang="de-DE" altLang="de-DE"/>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5F47116F-DCBA-92E5-A33D-110B4DDD21A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115</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9BBF964D-FD87-8140-6A42-31492CD7FD13}"/>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116</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55C5592A-F242-1DA4-B228-799FEFB0D98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117</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F02B0DA3-56B6-E77F-579D-2AB94D862FE6}"/>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118</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E86F3367-CACC-3D57-3392-338B2EE065A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119</a:t>
            </a:fld>
            <a:endParaRPr lang="de-DE" altLang="de-DE"/>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E3CA3EFC-2273-046E-A5DF-1BEF6B6C5BC3}"/>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120</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D1C16969-A076-1866-0FAF-A3C7649F997C}"/>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121</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F239D7F0-729F-D5F0-5DF3-557A28684263}"/>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122</a:t>
            </a:fld>
            <a:endParaRPr lang="de-DE" altLang="de-DE"/>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rep</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ankare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halsband</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orm</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papegoja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spaghetti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bönstjälk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motorväg</a:t>
            </a:r>
          </a:p>
        </p:txBody>
      </p:sp>
    </p:spTree>
    <p:extLst>
      <p:ext uri="{BB962C8B-B14F-4D97-AF65-F5344CB8AC3E}">
        <p14:creationId xmlns:p14="http://schemas.microsoft.com/office/powerpoint/2010/main" val="22298979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CC3D5E56-AD88-A973-E340-DDCEABF3DB4F}"/>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E6BF4823-116F-9B6D-3C9B-2BE8D43A5DBC}"/>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6B349891-1EC5-0195-1A4B-0C0946673424}"/>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8AEBA2E7-A0AF-BD66-933C-9C8E2374FBA1}"/>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E96A8C35-B58A-B06C-A849-0906E0B54E3A}"/>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D283545B-2097-7E20-57A8-AFA821DF81BA}"/>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D536B48D-E788-DE48-BA3B-93DB90E0B174}"/>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C68D1F7F-AB71-093B-6C30-3399E0BCCC94}"/>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AF4103AD-924D-DA23-22D0-14C197D03368}"/>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132</a:t>
            </a:fld>
            <a:endParaRPr lang="de-DE" altLang="de-DE"/>
          </a:p>
        </p:txBody>
      </p:sp>
    </p:spTree>
    <p:extLst>
      <p:ext uri="{BB962C8B-B14F-4D97-AF65-F5344CB8AC3E}">
        <p14:creationId xmlns:p14="http://schemas.microsoft.com/office/powerpoint/2010/main" val="29356223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Bild 12</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77996340-AEBC-70BA-3663-62B551ED464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134</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F57EE42F-05DD-E5A3-0196-BF7A86273912}"/>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135</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A6E2713B-6F81-CB7B-E227-9A8ADB4FB541}"/>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136</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D70501E6-6C54-413A-8955-0ED88BC35F74}"/>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137</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D9827769-7F61-DDDB-8B89-3961A38BE29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138</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3BE128E2-12C6-05E3-8F65-84DD9659C75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139</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1EC284F2-531A-7C93-E532-CAF675D9693F}"/>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140</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310CE790-0379-688E-59FC-2CF55A026D69}"/>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141</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8EA47392-D179-866E-8C4D-7B363112416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Vad kan det vara som visas på denna bilden?</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sv-SE" altLang="de-DE" sz="2000" dirty="0">
                <a:solidFill>
                  <a:srgbClr val="004992"/>
                </a:solidFill>
                <a:latin typeface="+mn-lt"/>
              </a:rPr>
              <a:t>Hur säker är du?</a:t>
            </a:r>
          </a:p>
          <a:p>
            <a:pPr algn="ctr" eaLnBrk="1" hangingPunct="1">
              <a:lnSpc>
                <a:spcPct val="150000"/>
              </a:lnSpc>
              <a:spcBef>
                <a:spcPts val="0"/>
              </a:spcBef>
              <a:spcAft>
                <a:spcPts val="0"/>
              </a:spcAft>
              <a:buClrTx/>
              <a:buNone/>
            </a:pPr>
            <a:r>
              <a:rPr lang="sv-SE" altLang="de-DE" sz="2000" dirty="0">
                <a:solidFill>
                  <a:srgbClr val="004992"/>
                </a:solidFill>
                <a:latin typeface="+mn-lt"/>
              </a:rPr>
              <a:t>Vill du fatta ett beslut ännu?</a:t>
            </a:r>
            <a:endParaRPr lang="de-DE" altLang="de-DE" sz="20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142</a:t>
            </a:fld>
            <a:endParaRPr lang="de-DE" altLang="de-DE"/>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säl</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man i vinterkläder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blomma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havsvy</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sjöjungfru</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bläckfisk</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mussla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fisk</a:t>
            </a:r>
          </a:p>
        </p:txBody>
      </p:sp>
    </p:spTree>
    <p:extLst>
      <p:ext uri="{BB962C8B-B14F-4D97-AF65-F5344CB8AC3E}">
        <p14:creationId xmlns:p14="http://schemas.microsoft.com/office/powerpoint/2010/main" val="30699718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Uppgift 2:</a:t>
            </a: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rPr>
              <a:t>äldre par, bägare eller...?</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145</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Vad ser du nu?</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B0B47003-9776-4E97-962B-7DC8FADE06AE}"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altLang="de-DE" sz="2400" dirty="0">
                <a:solidFill>
                  <a:srgbClr val="333333"/>
                </a:solidFill>
              </a:rPr>
              <a:t>Snabba beslut leder inte alltid till fel men ger oss ibland bara halva sanningen!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de-DE" altLang="de-DE" sz="2400" dirty="0">
                <a:solidFill>
                  <a:srgbClr val="333333"/>
                </a:solidFill>
              </a:rPr>
              <a:t>Snabba beslut leder inte alltid till fel men ger oss ibland bara halva sanningen!</a:t>
            </a:r>
          </a:p>
          <a:p>
            <a:pPr lvl="0" algn="ctr" defTabSz="914400" fontAlgn="base"/>
            <a:r>
              <a:rPr lang="de-DE" altLang="de-DE" sz="2400" dirty="0">
                <a:solidFill>
                  <a:srgbClr val="004992"/>
                </a:solidFill>
              </a:rPr>
              <a:t>Försök att hitta alla detaljer/figurer i de följande bilderna!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149</a:t>
            </a:fld>
            <a:endParaRPr lang="de-DE" altLang="de-DE"/>
          </a:p>
        </p:txBody>
      </p:sp>
    </p:spTree>
    <p:extLst>
      <p:ext uri="{BB962C8B-B14F-4D97-AF65-F5344CB8AC3E}">
        <p14:creationId xmlns:p14="http://schemas.microsoft.com/office/powerpoint/2010/main" val="16607702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sv-SE" sz="2400">
                <a:solidFill>
                  <a:srgbClr val="333333"/>
                </a:solidFill>
                <a:latin typeface="+mn-lt"/>
                <a:ea typeface="+mn-ea"/>
              </a:rPr>
              <a:t>Äldre dam, ung kvinna, man med mustasch?</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9" name="Slide Number Placeholder 8"/>
          <p:cNvSpPr>
            <a:spLocks noGrp="1"/>
          </p:cNvSpPr>
          <p:nvPr>
            <p:ph type="sldNum" sz="quarter" idx="12"/>
          </p:nvPr>
        </p:nvSpPr>
        <p:spPr/>
        <p:txBody>
          <a:bodyPr/>
          <a:lstStyle/>
          <a:p>
            <a:fld id="{AE7F2971-D808-4EEB-BE27-736CE2BF8727}"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AE7F2971-D808-4EEB-BE27-736CE2BF8727}" type="slidenum">
              <a:rPr lang="de-DE" altLang="de-DE" smtClean="0"/>
              <a:pPr/>
              <a:t>153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Äldre man eller ryttare?</a:t>
            </a:r>
            <a:endParaRPr lang="en-US" sz="2400" dirty="0">
              <a:solidFill>
                <a:srgbClr val="333333"/>
              </a:solidFill>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155</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Anka eller Kanin?</a:t>
            </a:r>
            <a:endParaRPr lang="en-US" sz="2400" dirty="0">
              <a:solidFill>
                <a:srgbClr val="333333"/>
              </a:solidFill>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157</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sv-SE" sz="2400">
                <a:solidFill>
                  <a:srgbClr val="333333"/>
                </a:solidFill>
                <a:latin typeface="+mn-lt"/>
                <a:ea typeface="+mn-ea"/>
              </a:rPr>
              <a:t>Vad skulle du se om du vände bilden upp och ner?</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AE7F2971-D808-4EEB-BE27-736CE2BF8727}" type="slidenum">
              <a:rPr lang="de-DE" altLang="de-DE" smtClean="0"/>
              <a:pPr/>
              <a:t>158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Häst eller ryttare?</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AE7F2971-D808-4EEB-BE27-736CE2BF8727}"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6" name="Slide Number Placeholder 5"/>
          <p:cNvSpPr>
            <a:spLocks noGrp="1"/>
          </p:cNvSpPr>
          <p:nvPr>
            <p:ph type="sldNum" sz="quarter" idx="12"/>
          </p:nvPr>
        </p:nvSpPr>
        <p:spPr/>
        <p:txBody>
          <a:bodyPr/>
          <a:lstStyle/>
          <a:p>
            <a:fld id="{AE7F2971-D808-4EEB-BE27-736CE2BF8727}" type="slidenum">
              <a:rPr lang="de-DE" altLang="de-DE" smtClean="0"/>
              <a:pPr/>
              <a:t>160</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Dödskallar eller bageri?</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Försök att hitta alla detaljer!</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B0B47003-9776-4E97-962B-7DC8FADE06AE}"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165</a:t>
            </a:fld>
            <a:endParaRPr lang="de-DE" altLang="de-DE"/>
          </a:p>
        </p:txBody>
      </p:sp>
    </p:spTree>
    <p:extLst>
      <p:ext uri="{BB962C8B-B14F-4D97-AF65-F5344CB8AC3E}">
        <p14:creationId xmlns:p14="http://schemas.microsoft.com/office/powerpoint/2010/main" val="79490025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err="1">
                <a:solidFill>
                  <a:srgbClr val="333333"/>
                </a:solidFill>
              </a:rPr>
              <a:t>lottnummer</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166</a:t>
            </a:fld>
            <a:endParaRPr lang="de-DE" altLang="de-DE"/>
          </a:p>
        </p:txBody>
      </p:sp>
    </p:spTree>
    <p:extLst>
      <p:ext uri="{BB962C8B-B14F-4D97-AF65-F5344CB8AC3E}">
        <p14:creationId xmlns:p14="http://schemas.microsoft.com/office/powerpoint/2010/main" val="40004003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lottnummer</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err="1">
                <a:solidFill>
                  <a:srgbClr val="333333"/>
                </a:solidFill>
              </a:rPr>
              <a:t>fel</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167</a:t>
            </a:fld>
            <a:endParaRPr lang="de-DE" altLang="de-DE"/>
          </a:p>
        </p:txBody>
      </p:sp>
    </p:spTree>
    <p:extLst>
      <p:ext uri="{BB962C8B-B14F-4D97-AF65-F5344CB8AC3E}">
        <p14:creationId xmlns:p14="http://schemas.microsoft.com/office/powerpoint/2010/main" val="99655459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De </a:t>
            </a:r>
            <a:r>
              <a:rPr lang="en-US" altLang="de-DE" sz="2000" dirty="0" err="1">
                <a:solidFill>
                  <a:srgbClr val="333333"/>
                </a:solidFill>
              </a:rPr>
              <a:t>sista</a:t>
            </a:r>
            <a:r>
              <a:rPr lang="en-US" altLang="de-DE" sz="2000" dirty="0">
                <a:solidFill>
                  <a:srgbClr val="333333"/>
                </a:solidFill>
              </a:rPr>
              <a:t> </a:t>
            </a:r>
            <a:r>
              <a:rPr lang="en-US" altLang="de-DE" sz="2000" dirty="0" err="1">
                <a:solidFill>
                  <a:srgbClr val="333333"/>
                </a:solidFill>
              </a:rPr>
              <a:t>bilderna</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snabba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a:t>
            </a:r>
            <a:r>
              <a:rPr lang="en-US" altLang="de-DE" sz="2000" dirty="0" err="1">
                <a:solidFill>
                  <a:srgbClr val="333333"/>
                </a:solidFill>
              </a:rPr>
              <a:t>leda</a:t>
            </a:r>
            <a:r>
              <a:rPr lang="en-US" altLang="de-DE" sz="2000" dirty="0">
                <a:solidFill>
                  <a:srgbClr val="333333"/>
                </a:solidFill>
              </a:rPr>
              <a:t> till </a:t>
            </a:r>
            <a:r>
              <a:rPr lang="de-DE" altLang="de-DE" sz="2000" dirty="0">
                <a:solidFill>
                  <a:srgbClr val="333333"/>
                </a:solidFill>
              </a:rPr>
              <a:t>misstag och ofta</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bara halva </a:t>
            </a:r>
            <a:r>
              <a:rPr lang="en-US" altLang="de-DE" sz="2000" dirty="0" err="1">
                <a:solidFill>
                  <a:srgbClr val="333333"/>
                </a:solidFill>
              </a:rPr>
              <a:t>sanningen</a:t>
            </a:r>
            <a:r>
              <a:rPr lang="en-US" altLang="de-DE" sz="2000" dirty="0">
                <a:solidFill>
                  <a:srgbClr val="333333"/>
                </a:solidFill>
              </a:rPr>
              <a:t> </a:t>
            </a:r>
            <a:r>
              <a:rPr lang="en-US" altLang="de-DE" sz="2000" dirty="0" err="1">
                <a:solidFill>
                  <a:srgbClr val="333333"/>
                </a:solidFill>
              </a:rPr>
              <a:t>visar</a:t>
            </a:r>
            <a:r>
              <a:rPr lang="en-US" altLang="de-DE" sz="2000" dirty="0">
                <a:solidFill>
                  <a:srgbClr val="333333"/>
                </a:solidFill>
              </a:rPr>
              <a:t> sig.</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Försök</a:t>
            </a:r>
            <a:r>
              <a:rPr lang="en-US" altLang="de-DE" sz="2000" dirty="0">
                <a:solidFill>
                  <a:srgbClr val="004992"/>
                </a:solidFill>
              </a:rPr>
              <a:t> </a:t>
            </a:r>
            <a:r>
              <a:rPr lang="en-US" altLang="de-DE" sz="2000" dirty="0" err="1">
                <a:solidFill>
                  <a:srgbClr val="004992"/>
                </a:solidFill>
              </a:rPr>
              <a:t>därför</a:t>
            </a:r>
            <a:r>
              <a:rPr lang="en-US" altLang="de-DE" sz="2000" dirty="0">
                <a:solidFill>
                  <a:srgbClr val="004992"/>
                </a:solidFill>
              </a:rPr>
              <a:t> </a:t>
            </a:r>
            <a:r>
              <a:rPr lang="en-US" altLang="de-DE" sz="2000" dirty="0" err="1">
                <a:solidFill>
                  <a:srgbClr val="004992"/>
                </a:solidFill>
              </a:rPr>
              <a:t>att</a:t>
            </a:r>
            <a:r>
              <a:rPr lang="en-US" altLang="de-DE" sz="2000" dirty="0">
                <a:solidFill>
                  <a:srgbClr val="004992"/>
                </a:solidFill>
              </a:rPr>
              <a:t> </a:t>
            </a:r>
            <a:r>
              <a:rPr lang="en-US" altLang="de-DE" sz="2000" dirty="0" err="1">
                <a:solidFill>
                  <a:srgbClr val="004992"/>
                </a:solidFill>
              </a:rPr>
              <a:t>hitta</a:t>
            </a:r>
            <a:r>
              <a:rPr lang="en-US" altLang="de-DE" sz="2000" dirty="0">
                <a:solidFill>
                  <a:srgbClr val="004992"/>
                </a:solidFill>
              </a:rPr>
              <a:t> </a:t>
            </a:r>
            <a:r>
              <a:rPr lang="en-US" altLang="de-DE" sz="2000" dirty="0" err="1">
                <a:solidFill>
                  <a:srgbClr val="004992"/>
                </a:solidFill>
              </a:rPr>
              <a:t>så</a:t>
            </a:r>
            <a:r>
              <a:rPr lang="en-US" altLang="de-DE" sz="2000" dirty="0">
                <a:solidFill>
                  <a:srgbClr val="004992"/>
                </a:solidFill>
              </a:rPr>
              <a:t> </a:t>
            </a:r>
            <a:r>
              <a:rPr lang="en-US" altLang="de-DE" sz="2000" dirty="0" err="1">
                <a:solidFill>
                  <a:srgbClr val="004992"/>
                </a:solidFill>
              </a:rPr>
              <a:t>mycket</a:t>
            </a:r>
            <a:r>
              <a:rPr lang="en-US" altLang="de-DE" sz="2000" dirty="0">
                <a:solidFill>
                  <a:srgbClr val="004992"/>
                </a:solidFill>
              </a:rPr>
              <a:t> information </a:t>
            </a:r>
            <a:r>
              <a:rPr lang="en-US" altLang="de-DE" sz="2000" dirty="0" err="1">
                <a:solidFill>
                  <a:srgbClr val="004992"/>
                </a:solidFill>
              </a:rPr>
              <a:t>som</a:t>
            </a:r>
            <a:r>
              <a:rPr lang="en-US" altLang="de-DE" sz="2000" dirty="0">
                <a:solidFill>
                  <a:srgbClr val="004992"/>
                </a:solidFill>
              </a:rPr>
              <a:t> </a:t>
            </a:r>
            <a:r>
              <a:rPr lang="en-US" altLang="de-DE" sz="2000" dirty="0" err="1">
                <a:solidFill>
                  <a:srgbClr val="004992"/>
                </a:solidFill>
              </a:rPr>
              <a:t>möjligt</a:t>
            </a:r>
            <a:r>
              <a:rPr lang="en-US" altLang="de-DE" sz="2000" dirty="0">
                <a:solidFill>
                  <a:srgbClr val="333333"/>
                </a:solidFill>
              </a:rPr>
              <a:t> </a:t>
            </a:r>
            <a:r>
              <a:rPr lang="en-US" altLang="de-DE" sz="2000" dirty="0" err="1">
                <a:solidFill>
                  <a:srgbClr val="333333"/>
                </a:solidFill>
              </a:rPr>
              <a:t>och</a:t>
            </a:r>
            <a:r>
              <a:rPr lang="en-US" altLang="de-DE" sz="2000" dirty="0">
                <a:solidFill>
                  <a:srgbClr val="333333"/>
                </a:solidFill>
              </a:rPr>
              <a:t> </a:t>
            </a:r>
            <a:r>
              <a:rPr lang="en-US" altLang="de-DE" sz="2000" dirty="0" err="1">
                <a:solidFill>
                  <a:srgbClr val="333333"/>
                </a:solidFill>
              </a:rPr>
              <a:t>diskutera</a:t>
            </a:r>
            <a:r>
              <a:rPr lang="en-US" altLang="de-DE" sz="2000" dirty="0">
                <a:solidFill>
                  <a:srgbClr val="333333"/>
                </a:solidFill>
              </a:rPr>
              <a:t> </a:t>
            </a:r>
            <a:r>
              <a:rPr lang="en-US" altLang="de-DE" sz="2000" dirty="0" err="1">
                <a:solidFill>
                  <a:srgbClr val="333333"/>
                </a:solidFill>
              </a:rPr>
              <a:t>frågan</a:t>
            </a:r>
            <a:r>
              <a:rPr lang="en-US" altLang="de-DE" sz="2000" dirty="0">
                <a:solidFill>
                  <a:srgbClr val="333333"/>
                </a:solidFill>
              </a:rPr>
              <a:t> med </a:t>
            </a:r>
            <a:r>
              <a:rPr lang="en-US" altLang="de-DE" sz="2000" dirty="0" err="1">
                <a:solidFill>
                  <a:srgbClr val="333333"/>
                </a:solidFill>
              </a:rPr>
              <a:t>andra</a:t>
            </a:r>
            <a:r>
              <a:rPr lang="en-US" altLang="de-DE" sz="2000" dirty="0">
                <a:solidFill>
                  <a:srgbClr val="333333"/>
                </a:solidFill>
              </a:rPr>
              <a:t>, </a:t>
            </a:r>
            <a:r>
              <a:rPr lang="en-US" altLang="de-DE" sz="2000" dirty="0" err="1">
                <a:solidFill>
                  <a:srgbClr val="333333"/>
                </a:solidFill>
              </a:rPr>
              <a:t>framförallt</a:t>
            </a:r>
            <a:r>
              <a:rPr lang="en-US" altLang="de-DE" sz="2000" dirty="0">
                <a:solidFill>
                  <a:srgbClr val="333333"/>
                </a:solidFill>
              </a:rPr>
              <a:t> om </a:t>
            </a:r>
            <a:r>
              <a:rPr lang="en-US" altLang="de-DE" sz="2000" dirty="0" err="1">
                <a:solidFill>
                  <a:srgbClr val="333333"/>
                </a:solidFill>
              </a:rPr>
              <a:t>besluten</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mycket</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eller</a:t>
            </a:r>
            <a:r>
              <a:rPr lang="en-US" altLang="de-DE" sz="2000" dirty="0">
                <a:solidFill>
                  <a:srgbClr val="333333"/>
                </a:solidFill>
              </a:rPr>
              <a:t> </a:t>
            </a:r>
            <a:r>
              <a:rPr lang="en-US" altLang="de-DE" sz="2000" dirty="0" err="1">
                <a:solidFill>
                  <a:srgbClr val="333333"/>
                </a:solidFill>
              </a:rPr>
              <a:t>har</a:t>
            </a:r>
            <a:r>
              <a:rPr lang="en-US" altLang="de-DE" sz="2000" dirty="0">
                <a:solidFill>
                  <a:srgbClr val="333333"/>
                </a:solidFill>
              </a:rPr>
              <a:t> </a:t>
            </a:r>
            <a:r>
              <a:rPr lang="en-US" altLang="de-DE" sz="2000" dirty="0" err="1">
                <a:solidFill>
                  <a:srgbClr val="333333"/>
                </a:solidFill>
              </a:rPr>
              <a:t>dramatiska</a:t>
            </a:r>
            <a:r>
              <a:rPr lang="en-US" altLang="de-DE" sz="2000" dirty="0">
                <a:solidFill>
                  <a:srgbClr val="333333"/>
                </a:solidFill>
              </a:rPr>
              <a:t> </a:t>
            </a:r>
            <a:r>
              <a:rPr lang="en-US" altLang="de-DE" sz="2000" dirty="0" err="1">
                <a:solidFill>
                  <a:srgbClr val="333333"/>
                </a:solidFill>
              </a:rPr>
              <a:t>konsekvenser</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du </a:t>
            </a:r>
            <a:r>
              <a:rPr lang="en-US" altLang="de-DE" sz="2000" dirty="0" err="1">
                <a:solidFill>
                  <a:srgbClr val="333333"/>
                </a:solidFill>
              </a:rPr>
              <a:t>känner</a:t>
            </a:r>
            <a:r>
              <a:rPr lang="en-US" altLang="de-DE" sz="2000" dirty="0">
                <a:solidFill>
                  <a:srgbClr val="333333"/>
                </a:solidFill>
              </a:rPr>
              <a:t> dig </a:t>
            </a:r>
            <a:r>
              <a:rPr lang="en-US" altLang="de-DE" sz="2000" dirty="0" err="1">
                <a:solidFill>
                  <a:srgbClr val="333333"/>
                </a:solidFill>
              </a:rPr>
              <a:t>förföljd</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din </a:t>
            </a:r>
            <a:r>
              <a:rPr lang="en-US" altLang="de-DE" sz="2000" err="1">
                <a:solidFill>
                  <a:srgbClr val="333333"/>
                </a:solidFill>
              </a:rPr>
              <a:t>granne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gå</a:t>
            </a:r>
            <a:r>
              <a:rPr lang="en-US" altLang="de-DE" sz="2000" dirty="0">
                <a:solidFill>
                  <a:srgbClr val="333333"/>
                </a:solidFill>
              </a:rPr>
              <a:t> </a:t>
            </a:r>
            <a:r>
              <a:rPr lang="en-US" altLang="de-DE" sz="2000" dirty="0" err="1">
                <a:solidFill>
                  <a:srgbClr val="333333"/>
                </a:solidFill>
              </a:rPr>
              <a:t>inte</a:t>
            </a:r>
            <a:r>
              <a:rPr lang="en-US" altLang="de-DE" sz="2000" dirty="0">
                <a:solidFill>
                  <a:srgbClr val="333333"/>
                </a:solidFill>
              </a:rPr>
              <a:t> till </a:t>
            </a:r>
            <a:r>
              <a:rPr lang="en-US" altLang="de-DE" sz="2000" dirty="0" err="1">
                <a:solidFill>
                  <a:srgbClr val="333333"/>
                </a:solidFill>
              </a:rPr>
              <a:t>angrepp</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Vid </a:t>
            </a:r>
            <a:r>
              <a:rPr lang="en-US" altLang="de-DE" sz="2000" dirty="0" err="1">
                <a:solidFill>
                  <a:srgbClr val="333333"/>
                </a:solidFill>
              </a:rPr>
              <a:t>mindre</a:t>
            </a:r>
            <a:r>
              <a:rPr lang="en-US" altLang="de-DE" sz="2000" dirty="0">
                <a:solidFill>
                  <a:srgbClr val="333333"/>
                </a:solidFill>
              </a:rPr>
              <a:t> </a:t>
            </a:r>
            <a:r>
              <a:rPr lang="en-US" altLang="de-DE" sz="2000" dirty="0" err="1">
                <a:solidFill>
                  <a:srgbClr val="333333"/>
                </a:solidFill>
              </a:rPr>
              <a:t>betydande</a:t>
            </a:r>
            <a:r>
              <a:rPr lang="en-US" altLang="de-DE" sz="2000" dirty="0">
                <a:solidFill>
                  <a:srgbClr val="333333"/>
                </a:solidFill>
              </a:rPr>
              <a:t> </a:t>
            </a:r>
            <a:r>
              <a:rPr lang="en-US" altLang="de-DE" sz="2000" dirty="0" err="1">
                <a:solidFill>
                  <a:srgbClr val="333333"/>
                </a:solidFill>
              </a:rPr>
              <a:t>händelser</a:t>
            </a:r>
            <a:r>
              <a:rPr lang="en-US" altLang="de-DE" sz="2000" dirty="0">
                <a:solidFill>
                  <a:srgbClr val="333333"/>
                </a:solidFill>
              </a:rPr>
              <a:t> </a:t>
            </a:r>
            <a:r>
              <a:rPr lang="en-US" altLang="de-DE" sz="2000" dirty="0" err="1">
                <a:solidFill>
                  <a:srgbClr val="333333"/>
                </a:solidFill>
              </a:rPr>
              <a:t>kan</a:t>
            </a:r>
            <a:r>
              <a:rPr lang="en-US" altLang="de-DE" sz="2000" dirty="0">
                <a:solidFill>
                  <a:srgbClr val="333333"/>
                </a:solidFill>
              </a:rPr>
              <a:t> vi </a:t>
            </a:r>
            <a:r>
              <a:rPr lang="en-US" altLang="de-DE" sz="2000" dirty="0" err="1">
                <a:solidFill>
                  <a:srgbClr val="333333"/>
                </a:solidFill>
              </a:rPr>
              <a:t>lika</a:t>
            </a:r>
            <a:r>
              <a:rPr lang="en-US" altLang="de-DE" sz="2000" dirty="0">
                <a:solidFill>
                  <a:srgbClr val="333333"/>
                </a:solidFill>
              </a:rPr>
              <a:t> </a:t>
            </a:r>
            <a:r>
              <a:rPr lang="en-US" altLang="de-DE" sz="2000" dirty="0" err="1">
                <a:solidFill>
                  <a:srgbClr val="333333"/>
                </a:solidFill>
              </a:rPr>
              <a:t>gärna</a:t>
            </a:r>
            <a:r>
              <a:rPr lang="en-US" altLang="de-DE" sz="2000" dirty="0">
                <a:solidFill>
                  <a:srgbClr val="333333"/>
                </a:solidFill>
              </a:rPr>
              <a:t> ta </a:t>
            </a:r>
            <a:r>
              <a:rPr lang="en-US" altLang="de-DE" sz="2000" dirty="0" err="1">
                <a:solidFill>
                  <a:srgbClr val="333333"/>
                </a:solidFill>
              </a:rPr>
              <a:t>ett</a:t>
            </a:r>
            <a:r>
              <a:rPr lang="en-US" altLang="de-DE" sz="2000" dirty="0">
                <a:solidFill>
                  <a:srgbClr val="333333"/>
                </a:solidFill>
              </a:rPr>
              <a:t> </a:t>
            </a:r>
            <a:r>
              <a:rPr lang="en-US" altLang="de-DE" sz="2000" dirty="0" err="1">
                <a:solidFill>
                  <a:srgbClr val="333333"/>
                </a:solidFill>
              </a:rPr>
              <a:t>snabbt</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t.ex</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smak</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yoghurten</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kakor</a:t>
            </a:r>
            <a:r>
              <a:rPr lang="en-US" altLang="de-DE" sz="2000" dirty="0">
                <a:solidFill>
                  <a:srgbClr val="333333"/>
                </a:solidFill>
              </a:rPr>
              <a:t> till </a:t>
            </a:r>
            <a:r>
              <a:rPr lang="en-US" altLang="de-DE" sz="2000" dirty="0" err="1">
                <a:solidFill>
                  <a:srgbClr val="333333"/>
                </a:solidFill>
              </a:rPr>
              <a:t>kaffet</a:t>
            </a:r>
            <a:r>
              <a:rPr lang="en-US" altLang="de-DE" sz="2000" dirty="0">
                <a:solidFill>
                  <a:srgbClr val="333333"/>
                </a:solidFill>
              </a:rPr>
              <a:t>, </a:t>
            </a:r>
            <a:r>
              <a:rPr lang="en-US" altLang="de-DE" sz="2000" dirty="0" err="1">
                <a:solidFill>
                  <a:srgbClr val="333333"/>
                </a:solidFill>
              </a:rPr>
              <a:t>välja</a:t>
            </a:r>
            <a:r>
              <a:rPr lang="en-US" altLang="de-DE" sz="2000" dirty="0">
                <a:solidFill>
                  <a:srgbClr val="333333"/>
                </a:solidFill>
              </a:rPr>
              <a:t> </a:t>
            </a:r>
            <a:r>
              <a:rPr lang="en-US" altLang="de-DE" sz="2000" dirty="0" err="1">
                <a:solidFill>
                  <a:srgbClr val="333333"/>
                </a:solidFill>
              </a:rPr>
              <a:t>lottnummer</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dirty="0" err="1">
                <a:solidFill>
                  <a:srgbClr val="333333"/>
                </a:solidFill>
              </a:rPr>
              <a:t>fel</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Grunda</a:t>
            </a:r>
            <a:r>
              <a:rPr lang="en-US" altLang="de-DE" sz="2000" dirty="0">
                <a:solidFill>
                  <a:srgbClr val="333333"/>
                </a:solidFill>
              </a:rPr>
              <a:t> </a:t>
            </a:r>
            <a:r>
              <a:rPr lang="en-US" altLang="de-DE" sz="2000" dirty="0" err="1">
                <a:solidFill>
                  <a:srgbClr val="333333"/>
                </a:solidFill>
              </a:rPr>
              <a:t>dina</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hållbara</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Gissningar</a:t>
            </a:r>
            <a:r>
              <a:rPr lang="en-US" altLang="de-DE" sz="2000" dirty="0">
                <a:solidFill>
                  <a:srgbClr val="333333"/>
                </a:solidFill>
              </a:rPr>
              <a:t> </a:t>
            </a:r>
            <a:r>
              <a:rPr lang="en-US" altLang="de-DE" sz="2000" err="1">
                <a:solidFill>
                  <a:srgbClr val="333333"/>
                </a:solidFill>
              </a:rPr>
              <a:t>är</a:t>
            </a:r>
            <a:r>
              <a:rPr lang="en-US" altLang="de-DE" sz="2000">
                <a:solidFill>
                  <a:srgbClr val="333333"/>
                </a:solidFill>
              </a:rPr>
              <a:t> “dåliga rådgivare”. </a:t>
            </a:r>
            <a:r>
              <a:rPr lang="en-US" altLang="de-DE" sz="2000" dirty="0" err="1">
                <a:solidFill>
                  <a:srgbClr val="333333"/>
                </a:solidFill>
              </a:rPr>
              <a:t>Överväg</a:t>
            </a:r>
            <a:r>
              <a:rPr lang="en-US" altLang="de-DE" sz="2000" dirty="0">
                <a:solidFill>
                  <a:srgbClr val="333333"/>
                </a:solidFill>
              </a:rPr>
              <a:t> </a:t>
            </a:r>
            <a:r>
              <a:rPr lang="en-US" altLang="de-DE" sz="2000" dirty="0" err="1">
                <a:solidFill>
                  <a:srgbClr val="333333"/>
                </a:solidFill>
              </a:rPr>
              <a:t>följderna</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a:t>
            </a:r>
            <a:r>
              <a:rPr lang="en-US" altLang="de-DE" sz="2000" dirty="0" err="1">
                <a:solidFill>
                  <a:srgbClr val="333333"/>
                </a:solidFill>
              </a:rPr>
              <a:t>en</a:t>
            </a:r>
            <a:r>
              <a:rPr lang="en-US" altLang="de-DE" sz="2000" dirty="0">
                <a:solidFill>
                  <a:srgbClr val="333333"/>
                </a:solidFill>
              </a:rPr>
              <a:t> </a:t>
            </a:r>
            <a:r>
              <a:rPr lang="en-US" altLang="de-DE" sz="2000" dirty="0" err="1">
                <a:solidFill>
                  <a:srgbClr val="333333"/>
                </a:solidFill>
              </a:rPr>
              <a:t>felaktigt</a:t>
            </a:r>
            <a:r>
              <a:rPr lang="en-US" altLang="de-DE" sz="2000" dirty="0">
                <a:solidFill>
                  <a:srgbClr val="333333"/>
                </a:solidFill>
              </a:rPr>
              <a:t> </a:t>
            </a:r>
            <a:r>
              <a:rPr lang="en-US" altLang="de-DE" sz="2000" dirty="0" err="1">
                <a:solidFill>
                  <a:srgbClr val="333333"/>
                </a:solidFill>
              </a:rPr>
              <a:t>slutsats</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168</a:t>
            </a:fld>
            <a:endParaRPr lang="de-DE" altLang="de-DE"/>
          </a:p>
        </p:txBody>
      </p:sp>
    </p:spTree>
    <p:extLst>
      <p:ext uri="{BB962C8B-B14F-4D97-AF65-F5344CB8AC3E}">
        <p14:creationId xmlns:p14="http://schemas.microsoft.com/office/powerpoint/2010/main" val="168593340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närvarar</a:t>
            </a:r>
            <a:r>
              <a:rPr lang="en-AU" altLang="de-DE" sz="2400" dirty="0">
                <a:solidFill>
                  <a:srgbClr val="333333"/>
                </a:solidFill>
              </a:rPr>
              <a:t> vid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offentlig</a:t>
            </a:r>
            <a:r>
              <a:rPr lang="en-AU" altLang="de-DE" sz="2400" dirty="0">
                <a:solidFill>
                  <a:srgbClr val="333333"/>
                </a:solidFill>
              </a:rPr>
              <a:t> </a:t>
            </a:r>
            <a:r>
              <a:rPr lang="en-AU" altLang="de-DE" sz="2400" dirty="0" err="1">
                <a:solidFill>
                  <a:srgbClr val="333333"/>
                </a:solidFill>
              </a:rPr>
              <a:t>tillställning</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hävdar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är</a:t>
            </a:r>
            <a:r>
              <a:rPr lang="en-AU" altLang="de-DE" sz="2400" dirty="0">
                <a:solidFill>
                  <a:srgbClr val="333333"/>
                </a:solidFill>
              </a:rPr>
              <a:t> </a:t>
            </a:r>
            <a:r>
              <a:rPr lang="en-AU" altLang="de-DE" sz="2400" dirty="0" err="1">
                <a:solidFill>
                  <a:srgbClr val="333333"/>
                </a:solidFill>
              </a:rPr>
              <a:t>Tysklands</a:t>
            </a:r>
            <a:r>
              <a:rPr lang="en-AU" altLang="de-DE" sz="2400" dirty="0">
                <a:solidFill>
                  <a:srgbClr val="333333"/>
                </a:solidFill>
              </a:rPr>
              <a:t> </a:t>
            </a:r>
            <a:r>
              <a:rPr lang="en-AU" altLang="de-DE" sz="2400" dirty="0" err="1">
                <a:solidFill>
                  <a:srgbClr val="333333"/>
                </a:solidFill>
              </a:rPr>
              <a:t>nästa</a:t>
            </a:r>
            <a:r>
              <a:rPr lang="en-AU" altLang="de-DE" sz="2400" dirty="0">
                <a:solidFill>
                  <a:srgbClr val="333333"/>
                </a:solidFill>
              </a:rPr>
              <a:t> kung.</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hittade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figur</a:t>
            </a:r>
            <a:r>
              <a:rPr lang="en-AU" altLang="de-DE" sz="2400" dirty="0">
                <a:solidFill>
                  <a:srgbClr val="333333"/>
                </a:solidFill>
              </a:rPr>
              <a:t> </a:t>
            </a:r>
            <a:r>
              <a:rPr lang="en-AU" altLang="de-DE" sz="2400" dirty="0" err="1">
                <a:solidFill>
                  <a:srgbClr val="333333"/>
                </a:solidFill>
              </a:rPr>
              <a:t>föreställande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kung med krona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ett</a:t>
            </a:r>
            <a:r>
              <a:rPr lang="en-AU" altLang="de-DE" sz="2400" dirty="0">
                <a:solidFill>
                  <a:srgbClr val="333333"/>
                </a:solidFill>
              </a:rPr>
              <a:t> </a:t>
            </a:r>
            <a:r>
              <a:rPr lang="en-AU" altLang="de-DE" sz="2400" dirty="0" err="1">
                <a:solidFill>
                  <a:srgbClr val="333333"/>
                </a:solidFill>
              </a:rPr>
              <a:t>överraskningsägg</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a:solidFill>
                  <a:srgbClr val="333333"/>
                </a:solidFill>
              </a:rPr>
              <a:t>Han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kunglig</a:t>
            </a:r>
            <a:r>
              <a:rPr lang="en-AU" altLang="de-DE" sz="2400" dirty="0">
                <a:solidFill>
                  <a:srgbClr val="333333"/>
                </a:solidFill>
              </a:rPr>
              <a:t> </a:t>
            </a:r>
            <a:r>
              <a:rPr lang="en-AU" altLang="de-DE" sz="2400" dirty="0" err="1">
                <a:solidFill>
                  <a:srgbClr val="333333"/>
                </a:solidFill>
              </a:rPr>
              <a:t>släkt</a:t>
            </a:r>
            <a:r>
              <a:rPr lang="en-AU" altLang="de-DE" sz="2400" dirty="0">
                <a:solidFill>
                  <a:srgbClr val="333333"/>
                </a:solidFill>
              </a:rPr>
              <a:t>, den </a:t>
            </a:r>
            <a:r>
              <a:rPr lang="en-AU" altLang="de-DE" sz="2400" dirty="0" err="1">
                <a:solidFill>
                  <a:srgbClr val="333333"/>
                </a:solidFill>
              </a:rPr>
              <a:t>tyska</a:t>
            </a:r>
            <a:r>
              <a:rPr lang="en-AU" altLang="de-DE" sz="2400" dirty="0">
                <a:solidFill>
                  <a:srgbClr val="333333"/>
                </a:solidFill>
              </a:rPr>
              <a:t> </a:t>
            </a:r>
            <a:r>
              <a:rPr lang="en-AU" altLang="de-DE" sz="2400" dirty="0" err="1">
                <a:solidFill>
                  <a:srgbClr val="333333"/>
                </a:solidFill>
              </a:rPr>
              <a:t>monarkin</a:t>
            </a:r>
            <a:r>
              <a:rPr lang="en-AU" altLang="de-DE" sz="2400" dirty="0">
                <a:solidFill>
                  <a:srgbClr val="333333"/>
                </a:solidFill>
              </a:rPr>
              <a:t> </a:t>
            </a:r>
            <a:r>
              <a:rPr lang="en-AU" altLang="de-DE" sz="2400" dirty="0" err="1">
                <a:solidFill>
                  <a:srgbClr val="333333"/>
                </a:solidFill>
              </a:rPr>
              <a:t>avskaffades</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länge</a:t>
            </a:r>
            <a:r>
              <a:rPr lang="en-AU" altLang="de-DE" sz="2400" dirty="0">
                <a:solidFill>
                  <a:srgbClr val="333333"/>
                </a:solidFill>
              </a:rPr>
              <a:t> sedan;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framförallt</a:t>
            </a:r>
            <a:r>
              <a:rPr lang="en-AU" altLang="de-DE" sz="2400" dirty="0">
                <a:solidFill>
                  <a:srgbClr val="333333"/>
                </a:solidFill>
              </a:rPr>
              <a:t>: </a:t>
            </a:r>
            <a:r>
              <a:rPr lang="en-AU" altLang="de-DE" sz="2400" dirty="0" err="1">
                <a:solidFill>
                  <a:srgbClr val="333333"/>
                </a:solidFill>
              </a:rPr>
              <a:t>Innehållet</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överraskningsägget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betraktas</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avgörande</a:t>
            </a:r>
            <a:r>
              <a:rPr lang="en-AU" altLang="de-DE" sz="2400" dirty="0">
                <a:solidFill>
                  <a:srgbClr val="333333"/>
                </a:solidFill>
              </a:rPr>
              <a:t> </a:t>
            </a:r>
            <a:r>
              <a:rPr lang="en-AU" altLang="de-DE" sz="2400" dirty="0" err="1">
                <a:solidFill>
                  <a:srgbClr val="333333"/>
                </a:solidFill>
              </a:rPr>
              <a:t>bevis</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170</a:t>
            </a:fld>
            <a:endParaRPr lang="de-DE" altLang="de-DE"/>
          </a:p>
        </p:txBody>
      </p:sp>
    </p:spTree>
    <p:extLst>
      <p:ext uri="{BB962C8B-B14F-4D97-AF65-F5344CB8AC3E}">
        <p14:creationId xmlns:p14="http://schemas.microsoft.com/office/powerpoint/2010/main" val="277861787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[men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närvarar</a:t>
            </a:r>
            <a:r>
              <a:rPr lang="en-AU" altLang="de-DE" sz="2400" dirty="0">
                <a:solidFill>
                  <a:srgbClr val="333333"/>
                </a:solidFill>
              </a:rPr>
              <a:t> vid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offentlig</a:t>
            </a:r>
            <a:r>
              <a:rPr lang="en-AU" altLang="de-DE" sz="2400" dirty="0">
                <a:solidFill>
                  <a:srgbClr val="333333"/>
                </a:solidFill>
              </a:rPr>
              <a:t> </a:t>
            </a:r>
            <a:r>
              <a:rPr lang="en-AU" altLang="de-DE" sz="2400" dirty="0" err="1">
                <a:solidFill>
                  <a:srgbClr val="333333"/>
                </a:solidFill>
              </a:rPr>
              <a:t>tillställning</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hävdar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är</a:t>
            </a:r>
            <a:r>
              <a:rPr lang="en-AU" altLang="de-DE" sz="2400" dirty="0">
                <a:solidFill>
                  <a:srgbClr val="333333"/>
                </a:solidFill>
              </a:rPr>
              <a:t> </a:t>
            </a:r>
            <a:r>
              <a:rPr lang="en-AU" altLang="de-DE" sz="2400" dirty="0" err="1">
                <a:solidFill>
                  <a:srgbClr val="333333"/>
                </a:solidFill>
              </a:rPr>
              <a:t>Tysklands</a:t>
            </a:r>
            <a:r>
              <a:rPr lang="en-AU" altLang="de-DE" sz="2400" dirty="0">
                <a:solidFill>
                  <a:srgbClr val="333333"/>
                </a:solidFill>
              </a:rPr>
              <a:t> </a:t>
            </a:r>
            <a:r>
              <a:rPr lang="en-AU" altLang="de-DE" sz="2400" dirty="0" err="1">
                <a:solidFill>
                  <a:srgbClr val="333333"/>
                </a:solidFill>
              </a:rPr>
              <a:t>nästa</a:t>
            </a:r>
            <a:r>
              <a:rPr lang="en-AU" altLang="de-DE" sz="2400" dirty="0">
                <a:solidFill>
                  <a:srgbClr val="333333"/>
                </a:solidFill>
              </a:rPr>
              <a:t> kung.</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hittade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figur</a:t>
            </a:r>
            <a:r>
              <a:rPr lang="en-AU" altLang="de-DE" sz="2400" dirty="0">
                <a:solidFill>
                  <a:srgbClr val="333333"/>
                </a:solidFill>
              </a:rPr>
              <a:t> </a:t>
            </a:r>
            <a:r>
              <a:rPr lang="en-AU" altLang="de-DE" sz="2400" dirty="0" err="1">
                <a:solidFill>
                  <a:srgbClr val="333333"/>
                </a:solidFill>
              </a:rPr>
              <a:t>föreställande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kung med krona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ett</a:t>
            </a:r>
            <a:r>
              <a:rPr lang="en-AU" altLang="de-DE" sz="2400" dirty="0">
                <a:solidFill>
                  <a:srgbClr val="333333"/>
                </a:solidFill>
              </a:rPr>
              <a:t> </a:t>
            </a:r>
            <a:r>
              <a:rPr lang="en-AU" altLang="de-DE" sz="2400" dirty="0" err="1">
                <a:solidFill>
                  <a:srgbClr val="333333"/>
                </a:solidFill>
              </a:rPr>
              <a:t>överraskningsägg</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a:solidFill>
                  <a:srgbClr val="333333"/>
                </a:solidFill>
              </a:rPr>
              <a:t>Han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kunglig</a:t>
            </a:r>
            <a:r>
              <a:rPr lang="en-AU" altLang="de-DE" sz="2400" dirty="0">
                <a:solidFill>
                  <a:srgbClr val="333333"/>
                </a:solidFill>
              </a:rPr>
              <a:t> </a:t>
            </a:r>
            <a:r>
              <a:rPr lang="en-AU" altLang="de-DE" sz="2400" dirty="0" err="1">
                <a:solidFill>
                  <a:srgbClr val="333333"/>
                </a:solidFill>
              </a:rPr>
              <a:t>släkt</a:t>
            </a:r>
            <a:r>
              <a:rPr lang="en-AU" altLang="de-DE" sz="2400" dirty="0">
                <a:solidFill>
                  <a:srgbClr val="333333"/>
                </a:solidFill>
              </a:rPr>
              <a:t>, den </a:t>
            </a:r>
            <a:r>
              <a:rPr lang="en-AU" altLang="de-DE" sz="2400" dirty="0" err="1">
                <a:solidFill>
                  <a:srgbClr val="333333"/>
                </a:solidFill>
              </a:rPr>
              <a:t>tyska</a:t>
            </a:r>
            <a:r>
              <a:rPr lang="en-AU" altLang="de-DE" sz="2400" dirty="0">
                <a:solidFill>
                  <a:srgbClr val="333333"/>
                </a:solidFill>
              </a:rPr>
              <a:t> </a:t>
            </a:r>
            <a:r>
              <a:rPr lang="en-AU" altLang="de-DE" sz="2400" dirty="0" err="1">
                <a:solidFill>
                  <a:srgbClr val="333333"/>
                </a:solidFill>
              </a:rPr>
              <a:t>monarkin</a:t>
            </a:r>
            <a:r>
              <a:rPr lang="en-AU" altLang="de-DE" sz="2400" dirty="0">
                <a:solidFill>
                  <a:srgbClr val="333333"/>
                </a:solidFill>
              </a:rPr>
              <a:t> </a:t>
            </a:r>
            <a:r>
              <a:rPr lang="en-AU" altLang="de-DE" sz="2400" dirty="0" err="1">
                <a:solidFill>
                  <a:srgbClr val="333333"/>
                </a:solidFill>
              </a:rPr>
              <a:t>avskaffades</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länge</a:t>
            </a:r>
            <a:r>
              <a:rPr lang="en-AU" altLang="de-DE" sz="2400" dirty="0">
                <a:solidFill>
                  <a:srgbClr val="333333"/>
                </a:solidFill>
              </a:rPr>
              <a:t> sedan;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framförallt</a:t>
            </a:r>
            <a:r>
              <a:rPr lang="en-AU" altLang="de-DE" sz="2400" dirty="0">
                <a:solidFill>
                  <a:srgbClr val="333333"/>
                </a:solidFill>
              </a:rPr>
              <a:t>: </a:t>
            </a:r>
            <a:r>
              <a:rPr lang="en-AU" altLang="de-DE" sz="2400" dirty="0" err="1">
                <a:solidFill>
                  <a:srgbClr val="333333"/>
                </a:solidFill>
              </a:rPr>
              <a:t>Innehållet</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överraskningsägget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betraktas</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avgörande</a:t>
            </a:r>
            <a:r>
              <a:rPr lang="en-AU" altLang="de-DE" sz="2400" dirty="0">
                <a:solidFill>
                  <a:srgbClr val="333333"/>
                </a:solidFill>
              </a:rPr>
              <a:t> </a:t>
            </a:r>
            <a:r>
              <a:rPr lang="en-AU" altLang="de-DE" sz="2400" dirty="0" err="1">
                <a:solidFill>
                  <a:srgbClr val="333333"/>
                </a:solidFill>
              </a:rPr>
              <a:t>bevis</a:t>
            </a:r>
            <a:r>
              <a:rPr lang="en-AU" altLang="de-DE" sz="2400" dirty="0">
                <a:solidFill>
                  <a:srgbClr val="333333"/>
                </a:solidFill>
              </a:rPr>
              <a:t>!</a:t>
            </a:r>
          </a:p>
          <a:p>
            <a:pPr lvl="0" defTabSz="914400" fontAlgn="base"/>
            <a:r>
              <a:rPr lang="en-AU" altLang="de-DE" sz="2400" dirty="0">
                <a:solidFill>
                  <a:srgbClr val="333333"/>
                </a:solidFill>
              </a:rPr>
              <a:t>Ta </a:t>
            </a:r>
            <a:r>
              <a:rPr lang="en-AU" altLang="de-DE" sz="2400" dirty="0" err="1">
                <a:solidFill>
                  <a:srgbClr val="333333"/>
                </a:solidFill>
              </a:rPr>
              <a:t>hänsyn</a:t>
            </a:r>
            <a:r>
              <a:rPr lang="en-AU" altLang="de-DE" sz="2400" dirty="0">
                <a:solidFill>
                  <a:srgbClr val="333333"/>
                </a:solidFill>
              </a:rPr>
              <a:t> till information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källor</a:t>
            </a:r>
            <a:r>
              <a:rPr lang="en-AU" altLang="de-DE" sz="2400" dirty="0">
                <a:solidFill>
                  <a:srgbClr val="333333"/>
                </a:solidFill>
              </a:rPr>
              <a:t>! </a:t>
            </a:r>
            <a:r>
              <a:rPr lang="en-AU" altLang="de-DE" sz="2400" dirty="0" err="1">
                <a:solidFill>
                  <a:srgbClr val="333333"/>
                </a:solidFill>
              </a:rPr>
              <a:t>Diskutera</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olika</a:t>
            </a:r>
            <a:r>
              <a:rPr lang="en-AU" altLang="de-DE" sz="2400" dirty="0">
                <a:solidFill>
                  <a:srgbClr val="333333"/>
                </a:solidFill>
              </a:rPr>
              <a:t> sorters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förklaringar</a:t>
            </a:r>
            <a:r>
              <a:rPr lang="en-AU" altLang="de-DE" sz="2400" dirty="0">
                <a:solidFill>
                  <a:srgbClr val="333333"/>
                </a:solidFill>
              </a:rPr>
              <a:t> </a:t>
            </a:r>
            <a:r>
              <a:rPr lang="en-AU" altLang="de-DE" sz="2400" dirty="0" err="1">
                <a:solidFill>
                  <a:srgbClr val="333333"/>
                </a:solidFill>
              </a:rPr>
              <a:t>tillsammans</a:t>
            </a:r>
            <a:r>
              <a:rPr lang="en-AU" altLang="de-DE" sz="2400" dirty="0">
                <a:solidFill>
                  <a:srgbClr val="333333"/>
                </a:solidFill>
              </a:rPr>
              <a:t> med </a:t>
            </a:r>
            <a:r>
              <a:rPr lang="en-AU" altLang="de-DE" sz="2400" dirty="0" err="1">
                <a:solidFill>
                  <a:srgbClr val="333333"/>
                </a:solidFill>
              </a:rPr>
              <a:t>personer</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du </a:t>
            </a:r>
            <a:r>
              <a:rPr lang="en-AU" altLang="de-DE" sz="2400" dirty="0" err="1">
                <a:solidFill>
                  <a:srgbClr val="333333"/>
                </a:solidFill>
              </a:rPr>
              <a:t>litar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sv-SE"/>
              <a:t>Träningsmodul 2 – Att dra förhastade slutsatser I</a:t>
            </a:r>
            <a:endParaRPr lang="de-DE"/>
          </a:p>
        </p:txBody>
      </p:sp>
      <p:sp>
        <p:nvSpPr>
          <p:cNvPr id="7" name="Slide Number Placeholder 6"/>
          <p:cNvSpPr>
            <a:spLocks noGrp="1"/>
          </p:cNvSpPr>
          <p:nvPr>
            <p:ph type="sldNum" sz="quarter" idx="12"/>
          </p:nvPr>
        </p:nvSpPr>
        <p:spPr/>
        <p:txBody>
          <a:bodyPr/>
          <a:lstStyle/>
          <a:p>
            <a:fld id="{F4530A6B-4372-446A-9E7C-877B213B64B4}" type="slidenum">
              <a:rPr lang="de-DE" altLang="de-DE" smtClean="0"/>
              <a:pPr/>
              <a:t>171</a:t>
            </a:fld>
            <a:endParaRPr lang="de-DE" altLang="de-DE"/>
          </a:p>
        </p:txBody>
      </p:sp>
    </p:spTree>
    <p:extLst>
      <p:ext uri="{BB962C8B-B14F-4D97-AF65-F5344CB8AC3E}">
        <p14:creationId xmlns:p14="http://schemas.microsoft.com/office/powerpoint/2010/main" val="199242897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sv-SE"/>
              <a:t>Träningsmodul 2 – Att dra förhastade slutsatser I</a:t>
            </a:r>
            <a:endParaRPr lang="de-DE"/>
          </a:p>
        </p:txBody>
      </p:sp>
      <p:sp>
        <p:nvSpPr>
          <p:cNvPr id="8" name="Slide Number Placeholder 7"/>
          <p:cNvSpPr>
            <a:spLocks noGrp="1"/>
          </p:cNvSpPr>
          <p:nvPr>
            <p:ph type="sldNum" sz="quarter" idx="12"/>
          </p:nvPr>
        </p:nvSpPr>
        <p:spPr/>
        <p:txBody>
          <a:bodyPr/>
          <a:lstStyle/>
          <a:p>
            <a:fld id="{F4530A6B-4372-446A-9E7C-877B213B64B4}" type="slidenum">
              <a:rPr lang="de-DE" altLang="de-DE" smtClean="0"/>
              <a:pPr/>
              <a:t>172</a:t>
            </a:fld>
            <a:endParaRPr lang="de-DE" altLang="de-DE"/>
          </a:p>
        </p:txBody>
      </p:sp>
    </p:spTree>
    <p:extLst>
      <p:ext uri="{BB962C8B-B14F-4D97-AF65-F5344CB8AC3E}">
        <p14:creationId xmlns:p14="http://schemas.microsoft.com/office/powerpoint/2010/main" val="150224093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9920591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sv-SE"/>
              <a:t>Träningsmodul 2 – Att dra förhastade slutsatser I</a:t>
            </a:r>
            <a:endParaRPr lang="de-DE"/>
          </a:p>
        </p:txBody>
      </p:sp>
      <p:sp>
        <p:nvSpPr>
          <p:cNvPr id="5" name="Slide Number Placeholder 4"/>
          <p:cNvSpPr>
            <a:spLocks noGrp="1"/>
          </p:cNvSpPr>
          <p:nvPr>
            <p:ph type="sldNum" sz="quarter" idx="12"/>
          </p:nvPr>
        </p:nvSpPr>
        <p:spPr/>
        <p:txBody>
          <a:bodyPr/>
          <a:lstStyle/>
          <a:p>
            <a:fld id="{AE7F2971-D808-4EEB-BE27-736CE2BF8727}" type="slidenum">
              <a:rPr lang="de-DE" altLang="de-DE" smtClean="0"/>
              <a:pPr/>
              <a:t>173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7363</Words>
  <Application>Microsoft Office PowerPoint</Application>
  <PresentationFormat>Custom</PresentationFormat>
  <Paragraphs>1421</Paragraphs>
  <Slides>173</Slides>
  <Notes>173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173</vt:i4>
      </vt:variant>
    </vt:vector>
  </HeadingPairs>
  <TitlesOfParts>
    <vt:vector size="180" baseType="lpstr">
      <vt:lpstr>Arial</vt:lpstr>
      <vt:lpstr>Calibri Light</vt:lpstr>
      <vt:lpstr>Symbol</vt:lpstr>
      <vt:lpstr>Times New Roman</vt:lpstr>
      <vt:lpstr>WingDings</vt:lpstr>
      <vt:lpstr>UKE_PPT-Vorlage_16zu9</vt:lpstr>
      <vt:lpstr>1_UKE_PPT-Vorlage_16zu9</vt:lpstr>
      <vt:lpstr>MCT 2 A – Att dra förhastade slutsatser I</vt:lpstr>
      <vt:lpstr>Att dra förhastade slutsatser</vt:lpstr>
      <vt:lpstr>Att dra förhastade slutsatser</vt:lpstr>
      <vt:lpstr>Att dra förhastade slutsatser</vt:lpstr>
      <vt:lpstr>Att dra förhastade slutsatser</vt:lpstr>
      <vt:lpstr>Att dra förhastade slutsatser</vt:lpstr>
      <vt:lpstr>Slutsatser utan 100% säkerhet</vt:lpstr>
      <vt:lpstr>Slutsatser utan 100% säkerhet</vt:lpstr>
      <vt:lpstr>Slutsatser utan 100% säkerhet</vt:lpstr>
      <vt:lpstr>Förhastade slutsatser – exempel från verkligheten</vt:lpstr>
      <vt:lpstr>Förhastade slutsatser – exempel från verkligheten</vt:lpstr>
      <vt:lpstr>Förhastade slutsatser – exempel från verkligheten</vt:lpstr>
      <vt:lpstr>Förhastade slutsatser Vandringssägner</vt:lpstr>
      <vt:lpstr>Förhastade slutsatser Vandringssägner</vt:lpstr>
      <vt:lpstr>Förhastade slutsatser Vandringssägner</vt:lpstr>
      <vt:lpstr>Förhastade slutsatser Vandringssägner</vt:lpstr>
      <vt:lpstr>Hur uppkommer vandringssägner?</vt:lpstr>
      <vt:lpstr>Hur uppkommer vandringssägner?</vt:lpstr>
      <vt:lpstr>Hur uppkommer vandringssägner?</vt:lpstr>
      <vt:lpstr>Varför tar vi upp detta?</vt:lpstr>
      <vt:lpstr>Varför tar vi upp detta?</vt:lpstr>
      <vt:lpstr>Hur förhastade slutsatser kan leda till feltolkningar vid psykos - exempel</vt:lpstr>
      <vt:lpstr>Uppgift (1)</vt:lpstr>
      <vt:lpstr>Uppgift (1)</vt:lpstr>
      <vt:lpstr>Uppgift (1)</vt:lpstr>
      <vt:lpstr>Bild 1</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2</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3</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4</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5</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6</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7</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Valfritt: Filmklipp</vt:lpstr>
      <vt:lpstr>Bild 8</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9</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10</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11</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Bild 12</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Vad kan det vara som visas på denna bilden?</vt:lpstr>
      <vt:lpstr>Uppgift 2:</vt:lpstr>
      <vt:lpstr>Vad ser du?</vt:lpstr>
      <vt:lpstr>Vad ser du nu?</vt:lpstr>
      <vt:lpstr>Vad ser du?</vt:lpstr>
      <vt:lpstr>Vad ser du?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Vad ser du?</vt:lpstr>
      <vt:lpstr>Försök att hitta alla detaljer!</vt:lpstr>
      <vt:lpstr>PowerPoint Presentation</vt:lpstr>
      <vt:lpstr>Tillämpning i vardagslivet</vt:lpstr>
      <vt:lpstr>Tillämpning i vardagslivet</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408</cp:revision>
  <dcterms:created xsi:type="dcterms:W3CDTF">2002-10-15T10:55:06Z</dcterms:created>
  <dcterms:modified xsi:type="dcterms:W3CDTF">2025-02-23T12:32:31Z</dcterms:modified>
</cp:coreProperties>
</file>