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0" r:id="rId1"/>
  </p:sldMasterIdLst>
  <p:notesMasterIdLst>
    <p:notesMasterId r:id="rId60"/>
  </p:notesMasterIdLst>
  <p:sldIdLst>
    <p:sldId id="360" r:id="rId2"/>
    <p:sldId id="333" r:id="rId3"/>
    <p:sldId id="362" r:id="rId4"/>
    <p:sldId id="361" r:id="rId5"/>
    <p:sldId id="344" r:id="rId6"/>
    <p:sldId id="357" r:id="rId7"/>
    <p:sldId id="343" r:id="rId8"/>
    <p:sldId id="263" r:id="rId9"/>
    <p:sldId id="265" r:id="rId10"/>
    <p:sldId id="345" r:id="rId11"/>
    <p:sldId id="363" r:id="rId12"/>
    <p:sldId id="318" r:id="rId13"/>
    <p:sldId id="364" r:id="rId14"/>
    <p:sldId id="334" r:id="rId15"/>
    <p:sldId id="366" r:id="rId16"/>
    <p:sldId id="365" r:id="rId17"/>
    <p:sldId id="336" r:id="rId18"/>
    <p:sldId id="347" r:id="rId19"/>
    <p:sldId id="358" r:id="rId20"/>
    <p:sldId id="368" r:id="rId21"/>
    <p:sldId id="367" r:id="rId22"/>
    <p:sldId id="352" r:id="rId23"/>
    <p:sldId id="350" r:id="rId24"/>
    <p:sldId id="279" r:id="rId25"/>
    <p:sldId id="326" r:id="rId26"/>
    <p:sldId id="281" r:id="rId27"/>
    <p:sldId id="282" r:id="rId28"/>
    <p:sldId id="283" r:id="rId29"/>
    <p:sldId id="284" r:id="rId30"/>
    <p:sldId id="285" r:id="rId31"/>
    <p:sldId id="286" r:id="rId32"/>
    <p:sldId id="287" r:id="rId33"/>
    <p:sldId id="288" r:id="rId34"/>
    <p:sldId id="289" r:id="rId35"/>
    <p:sldId id="290" r:id="rId36"/>
    <p:sldId id="327" r:id="rId37"/>
    <p:sldId id="371" r:id="rId38"/>
    <p:sldId id="370" r:id="rId39"/>
    <p:sldId id="369" r:id="rId40"/>
    <p:sldId id="295" r:id="rId41"/>
    <p:sldId id="354" r:id="rId42"/>
    <p:sldId id="353" r:id="rId43"/>
    <p:sldId id="298" r:id="rId44"/>
    <p:sldId id="299" r:id="rId45"/>
    <p:sldId id="300" r:id="rId46"/>
    <p:sldId id="301" r:id="rId47"/>
    <p:sldId id="302" r:id="rId48"/>
    <p:sldId id="303" r:id="rId49"/>
    <p:sldId id="304" r:id="rId50"/>
    <p:sldId id="305" r:id="rId51"/>
    <p:sldId id="355" r:id="rId52"/>
    <p:sldId id="373" r:id="rId53"/>
    <p:sldId id="372" r:id="rId54"/>
    <p:sldId id="309" r:id="rId55"/>
    <p:sldId id="310" r:id="rId56"/>
    <p:sldId id="374" r:id="rId57"/>
    <p:sldId id="312" r:id="rId58"/>
    <p:sldId id="313" r:id="rId59"/>
  </p:sldIdLst>
  <p:sldSz cx="12195175" cy="6858000"/>
  <p:notesSz cx="6858000" cy="9144000"/>
  <p:embeddedFontLst>
    <p:embeddedFont>
      <p:font typeface="Calibri" panose="020F0502020204030204" pitchFamily="34" charset="0"/>
      <p:regular r:id="rId61"/>
      <p:bold r:id="rId62"/>
      <p:italic r:id="rId63"/>
      <p:boldItalic r:id="rId64"/>
    </p:embeddedFont>
    <p:embeddedFont>
      <p:font typeface="Calibri Light" panose="020F0302020204030204" pitchFamily="34" charset="0"/>
      <p:regular r:id="rId65"/>
      <p:italic r:id="rId66"/>
    </p:embeddedFont>
    <p:embeddedFont>
      <p:font typeface="Tamil-Aiswarya" panose="020B0604020202020204"/>
      <p:regular r:id="rId67"/>
    </p:embeddedFont>
  </p:embeddedFontLst>
  <p:defaultTextStyle>
    <a:defPPr>
      <a:defRPr lang="en-CA"/>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16">
          <p15:clr>
            <a:srgbClr val="A4A3A4"/>
          </p15:clr>
        </p15:guide>
        <p15:guide id="2" pos="2336" userDrawn="1">
          <p15:clr>
            <a:srgbClr val="A4A3A4"/>
          </p15:clr>
        </p15:guide>
        <p15:guide id="3" pos="31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153D69"/>
    <a:srgbClr val="4985BA"/>
    <a:srgbClr val="84A2C1"/>
    <a:srgbClr val="7CB3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2934" autoAdjust="0"/>
  </p:normalViewPr>
  <p:slideViewPr>
    <p:cSldViewPr>
      <p:cViewPr varScale="1">
        <p:scale>
          <a:sx n="67" d="100"/>
          <a:sy n="67" d="100"/>
        </p:scale>
        <p:origin x="836" y="52"/>
      </p:cViewPr>
      <p:guideLst>
        <p:guide orient="horz" pos="3016"/>
        <p:guide pos="2336"/>
        <p:guide pos="311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F6F20E-8949-468C-BEBD-2C0B8054E82B}" type="datetimeFigureOut">
              <a:rPr lang="en-US" smtClean="0"/>
              <a:pPr/>
              <a:t>9/29/2022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0C2D11-385E-48A7-83CB-8562870FFA8A}" type="slidenum">
              <a:rPr lang="en-US" smtClean="0"/>
              <a:pPr/>
              <a:t>‹Nr.›</a:t>
            </a:fld>
            <a:endParaRPr lang="en-US"/>
          </a:p>
        </p:txBody>
      </p:sp>
    </p:spTree>
    <p:extLst>
      <p:ext uri="{BB962C8B-B14F-4D97-AF65-F5344CB8AC3E}">
        <p14:creationId xmlns:p14="http://schemas.microsoft.com/office/powerpoint/2010/main" val="3906852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a:t>
            </a:fld>
            <a:endParaRPr lang="en-US"/>
          </a:p>
        </p:txBody>
      </p:sp>
    </p:spTree>
    <p:extLst>
      <p:ext uri="{BB962C8B-B14F-4D97-AF65-F5344CB8AC3E}">
        <p14:creationId xmlns:p14="http://schemas.microsoft.com/office/powerpoint/2010/main" val="1966946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a:t>
            </a:fld>
            <a:endParaRPr lang="en-US"/>
          </a:p>
        </p:txBody>
      </p:sp>
    </p:spTree>
    <p:extLst>
      <p:ext uri="{BB962C8B-B14F-4D97-AF65-F5344CB8AC3E}">
        <p14:creationId xmlns:p14="http://schemas.microsoft.com/office/powerpoint/2010/main" val="2641399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a:t>
            </a:fld>
            <a:endParaRPr lang="en-US"/>
          </a:p>
        </p:txBody>
      </p:sp>
    </p:spTree>
    <p:extLst>
      <p:ext uri="{BB962C8B-B14F-4D97-AF65-F5344CB8AC3E}">
        <p14:creationId xmlns:p14="http://schemas.microsoft.com/office/powerpoint/2010/main" val="743065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a:t>
            </a:fld>
            <a:endParaRPr lang="en-US"/>
          </a:p>
        </p:txBody>
      </p:sp>
    </p:spTree>
    <p:extLst>
      <p:ext uri="{BB962C8B-B14F-4D97-AF65-F5344CB8AC3E}">
        <p14:creationId xmlns:p14="http://schemas.microsoft.com/office/powerpoint/2010/main" val="3691250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a:t>
            </a:fld>
            <a:endParaRPr lang="en-US"/>
          </a:p>
        </p:txBody>
      </p:sp>
    </p:spTree>
    <p:extLst>
      <p:ext uri="{BB962C8B-B14F-4D97-AF65-F5344CB8AC3E}">
        <p14:creationId xmlns:p14="http://schemas.microsoft.com/office/powerpoint/2010/main" val="2543697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a:t>
            </a:fld>
            <a:endParaRPr lang="en-US"/>
          </a:p>
        </p:txBody>
      </p:sp>
    </p:spTree>
    <p:extLst>
      <p:ext uri="{BB962C8B-B14F-4D97-AF65-F5344CB8AC3E}">
        <p14:creationId xmlns:p14="http://schemas.microsoft.com/office/powerpoint/2010/main" val="3801364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a:t>
            </a:fld>
            <a:endParaRPr lang="en-US"/>
          </a:p>
        </p:txBody>
      </p:sp>
    </p:spTree>
    <p:extLst>
      <p:ext uri="{BB962C8B-B14F-4D97-AF65-F5344CB8AC3E}">
        <p14:creationId xmlns:p14="http://schemas.microsoft.com/office/powerpoint/2010/main" val="1697543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a:t>
            </a:fld>
            <a:endParaRPr lang="en-US"/>
          </a:p>
        </p:txBody>
      </p:sp>
    </p:spTree>
    <p:extLst>
      <p:ext uri="{BB962C8B-B14F-4D97-AF65-F5344CB8AC3E}">
        <p14:creationId xmlns:p14="http://schemas.microsoft.com/office/powerpoint/2010/main" val="2851251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a:t>
            </a:fld>
            <a:endParaRPr lang="en-US"/>
          </a:p>
        </p:txBody>
      </p:sp>
    </p:spTree>
    <p:extLst>
      <p:ext uri="{BB962C8B-B14F-4D97-AF65-F5344CB8AC3E}">
        <p14:creationId xmlns:p14="http://schemas.microsoft.com/office/powerpoint/2010/main" val="2710304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a:t>
            </a:fld>
            <a:endParaRPr lang="en-US"/>
          </a:p>
        </p:txBody>
      </p:sp>
    </p:spTree>
    <p:extLst>
      <p:ext uri="{BB962C8B-B14F-4D97-AF65-F5344CB8AC3E}">
        <p14:creationId xmlns:p14="http://schemas.microsoft.com/office/powerpoint/2010/main" val="1071395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12</a:t>
            </a:fld>
            <a:endParaRPr lang="en-US"/>
          </a:p>
        </p:txBody>
      </p:sp>
    </p:spTree>
    <p:extLst>
      <p:ext uri="{BB962C8B-B14F-4D97-AF65-F5344CB8AC3E}">
        <p14:creationId xmlns:p14="http://schemas.microsoft.com/office/powerpoint/2010/main" val="2332675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13</a:t>
            </a:fld>
            <a:endParaRPr lang="en-US"/>
          </a:p>
        </p:txBody>
      </p:sp>
    </p:spTree>
    <p:extLst>
      <p:ext uri="{BB962C8B-B14F-4D97-AF65-F5344CB8AC3E}">
        <p14:creationId xmlns:p14="http://schemas.microsoft.com/office/powerpoint/2010/main" val="668346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30C2D11-385E-48A7-83CB-8562870FFA8A}" type="slidenum">
              <a:rPr lang="en-US" smtClean="0"/>
              <a:pPr/>
              <a:t>14</a:t>
            </a:fld>
            <a:endParaRPr lang="en-US"/>
          </a:p>
        </p:txBody>
      </p:sp>
    </p:spTree>
    <p:extLst>
      <p:ext uri="{BB962C8B-B14F-4D97-AF65-F5344CB8AC3E}">
        <p14:creationId xmlns:p14="http://schemas.microsoft.com/office/powerpoint/2010/main" val="274769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30C2D11-385E-48A7-83CB-8562870FFA8A}" type="slidenum">
              <a:rPr lang="en-US" smtClean="0"/>
              <a:pPr/>
              <a:t>15</a:t>
            </a:fld>
            <a:endParaRPr lang="en-US"/>
          </a:p>
        </p:txBody>
      </p:sp>
    </p:spTree>
    <p:extLst>
      <p:ext uri="{BB962C8B-B14F-4D97-AF65-F5344CB8AC3E}">
        <p14:creationId xmlns:p14="http://schemas.microsoft.com/office/powerpoint/2010/main" val="274769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30C2D11-385E-48A7-83CB-8562870FFA8A}" type="slidenum">
              <a:rPr lang="en-US" smtClean="0"/>
              <a:pPr/>
              <a:t>16</a:t>
            </a:fld>
            <a:endParaRPr lang="en-US"/>
          </a:p>
        </p:txBody>
      </p:sp>
    </p:spTree>
    <p:extLst>
      <p:ext uri="{BB962C8B-B14F-4D97-AF65-F5344CB8AC3E}">
        <p14:creationId xmlns:p14="http://schemas.microsoft.com/office/powerpoint/2010/main" val="274769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17</a:t>
            </a:fld>
            <a:endParaRPr lang="en-US"/>
          </a:p>
        </p:txBody>
      </p:sp>
    </p:spTree>
    <p:extLst>
      <p:ext uri="{BB962C8B-B14F-4D97-AF65-F5344CB8AC3E}">
        <p14:creationId xmlns:p14="http://schemas.microsoft.com/office/powerpoint/2010/main" val="1087094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18</a:t>
            </a:fld>
            <a:endParaRPr lang="en-US"/>
          </a:p>
        </p:txBody>
      </p:sp>
    </p:spTree>
    <p:extLst>
      <p:ext uri="{BB962C8B-B14F-4D97-AF65-F5344CB8AC3E}">
        <p14:creationId xmlns:p14="http://schemas.microsoft.com/office/powerpoint/2010/main" val="2273662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19</a:t>
            </a:fld>
            <a:endParaRPr lang="en-US"/>
          </a:p>
        </p:txBody>
      </p:sp>
    </p:spTree>
    <p:extLst>
      <p:ext uri="{BB962C8B-B14F-4D97-AF65-F5344CB8AC3E}">
        <p14:creationId xmlns:p14="http://schemas.microsoft.com/office/powerpoint/2010/main" val="2817800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20</a:t>
            </a:fld>
            <a:endParaRPr lang="en-US"/>
          </a:p>
        </p:txBody>
      </p:sp>
    </p:spTree>
    <p:extLst>
      <p:ext uri="{BB962C8B-B14F-4D97-AF65-F5344CB8AC3E}">
        <p14:creationId xmlns:p14="http://schemas.microsoft.com/office/powerpoint/2010/main" val="3362771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21</a:t>
            </a:fld>
            <a:endParaRPr lang="en-US"/>
          </a:p>
        </p:txBody>
      </p:sp>
    </p:spTree>
    <p:extLst>
      <p:ext uri="{BB962C8B-B14F-4D97-AF65-F5344CB8AC3E}">
        <p14:creationId xmlns:p14="http://schemas.microsoft.com/office/powerpoint/2010/main" val="4042970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22</a:t>
            </a:fld>
            <a:endParaRPr lang="en-US"/>
          </a:p>
        </p:txBody>
      </p:sp>
    </p:spTree>
    <p:extLst>
      <p:ext uri="{BB962C8B-B14F-4D97-AF65-F5344CB8AC3E}">
        <p14:creationId xmlns:p14="http://schemas.microsoft.com/office/powerpoint/2010/main" val="139650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23</a:t>
            </a:fld>
            <a:endParaRPr lang="en-US"/>
          </a:p>
        </p:txBody>
      </p:sp>
    </p:spTree>
    <p:extLst>
      <p:ext uri="{BB962C8B-B14F-4D97-AF65-F5344CB8AC3E}">
        <p14:creationId xmlns:p14="http://schemas.microsoft.com/office/powerpoint/2010/main" val="2826126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24</a:t>
            </a:fld>
            <a:endParaRPr lang="en-US"/>
          </a:p>
        </p:txBody>
      </p:sp>
    </p:spTree>
    <p:extLst>
      <p:ext uri="{BB962C8B-B14F-4D97-AF65-F5344CB8AC3E}">
        <p14:creationId xmlns:p14="http://schemas.microsoft.com/office/powerpoint/2010/main" val="2371032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25</a:t>
            </a:fld>
            <a:endParaRPr lang="en-US"/>
          </a:p>
        </p:txBody>
      </p:sp>
    </p:spTree>
    <p:extLst>
      <p:ext uri="{BB962C8B-B14F-4D97-AF65-F5344CB8AC3E}">
        <p14:creationId xmlns:p14="http://schemas.microsoft.com/office/powerpoint/2010/main" val="473090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26</a:t>
            </a:fld>
            <a:endParaRPr lang="en-US"/>
          </a:p>
        </p:txBody>
      </p:sp>
    </p:spTree>
    <p:extLst>
      <p:ext uri="{BB962C8B-B14F-4D97-AF65-F5344CB8AC3E}">
        <p14:creationId xmlns:p14="http://schemas.microsoft.com/office/powerpoint/2010/main" val="3732460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27</a:t>
            </a:fld>
            <a:endParaRPr lang="en-US"/>
          </a:p>
        </p:txBody>
      </p:sp>
    </p:spTree>
    <p:extLst>
      <p:ext uri="{BB962C8B-B14F-4D97-AF65-F5344CB8AC3E}">
        <p14:creationId xmlns:p14="http://schemas.microsoft.com/office/powerpoint/2010/main" val="2827680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28</a:t>
            </a:fld>
            <a:endParaRPr lang="en-US"/>
          </a:p>
        </p:txBody>
      </p:sp>
    </p:spTree>
    <p:extLst>
      <p:ext uri="{BB962C8B-B14F-4D97-AF65-F5344CB8AC3E}">
        <p14:creationId xmlns:p14="http://schemas.microsoft.com/office/powerpoint/2010/main" val="330389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29</a:t>
            </a:fld>
            <a:endParaRPr lang="en-US"/>
          </a:p>
        </p:txBody>
      </p:sp>
    </p:spTree>
    <p:extLst>
      <p:ext uri="{BB962C8B-B14F-4D97-AF65-F5344CB8AC3E}">
        <p14:creationId xmlns:p14="http://schemas.microsoft.com/office/powerpoint/2010/main" val="3500824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30</a:t>
            </a:fld>
            <a:endParaRPr lang="en-US"/>
          </a:p>
        </p:txBody>
      </p:sp>
    </p:spTree>
    <p:extLst>
      <p:ext uri="{BB962C8B-B14F-4D97-AF65-F5344CB8AC3E}">
        <p14:creationId xmlns:p14="http://schemas.microsoft.com/office/powerpoint/2010/main" val="1879346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31</a:t>
            </a:fld>
            <a:endParaRPr lang="en-US"/>
          </a:p>
        </p:txBody>
      </p:sp>
    </p:spTree>
    <p:extLst>
      <p:ext uri="{BB962C8B-B14F-4D97-AF65-F5344CB8AC3E}">
        <p14:creationId xmlns:p14="http://schemas.microsoft.com/office/powerpoint/2010/main" val="918894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32</a:t>
            </a:fld>
            <a:endParaRPr lang="en-US"/>
          </a:p>
        </p:txBody>
      </p:sp>
    </p:spTree>
    <p:extLst>
      <p:ext uri="{BB962C8B-B14F-4D97-AF65-F5344CB8AC3E}">
        <p14:creationId xmlns:p14="http://schemas.microsoft.com/office/powerpoint/2010/main" val="41184664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33</a:t>
            </a:fld>
            <a:endParaRPr lang="en-US"/>
          </a:p>
        </p:txBody>
      </p:sp>
    </p:spTree>
    <p:extLst>
      <p:ext uri="{BB962C8B-B14F-4D97-AF65-F5344CB8AC3E}">
        <p14:creationId xmlns:p14="http://schemas.microsoft.com/office/powerpoint/2010/main" val="2903236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34</a:t>
            </a:fld>
            <a:endParaRPr lang="en-US"/>
          </a:p>
        </p:txBody>
      </p:sp>
    </p:spTree>
    <p:extLst>
      <p:ext uri="{BB962C8B-B14F-4D97-AF65-F5344CB8AC3E}">
        <p14:creationId xmlns:p14="http://schemas.microsoft.com/office/powerpoint/2010/main" val="1785711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35</a:t>
            </a:fld>
            <a:endParaRPr lang="en-US"/>
          </a:p>
        </p:txBody>
      </p:sp>
    </p:spTree>
    <p:extLst>
      <p:ext uri="{BB962C8B-B14F-4D97-AF65-F5344CB8AC3E}">
        <p14:creationId xmlns:p14="http://schemas.microsoft.com/office/powerpoint/2010/main" val="31181876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36</a:t>
            </a:fld>
            <a:endParaRPr lang="en-US"/>
          </a:p>
        </p:txBody>
      </p:sp>
    </p:spTree>
    <p:extLst>
      <p:ext uri="{BB962C8B-B14F-4D97-AF65-F5344CB8AC3E}">
        <p14:creationId xmlns:p14="http://schemas.microsoft.com/office/powerpoint/2010/main" val="37091159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37</a:t>
            </a:fld>
            <a:endParaRPr lang="en-US"/>
          </a:p>
        </p:txBody>
      </p:sp>
    </p:spTree>
    <p:extLst>
      <p:ext uri="{BB962C8B-B14F-4D97-AF65-F5344CB8AC3E}">
        <p14:creationId xmlns:p14="http://schemas.microsoft.com/office/powerpoint/2010/main" val="37091159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38</a:t>
            </a:fld>
            <a:endParaRPr lang="en-US"/>
          </a:p>
        </p:txBody>
      </p:sp>
    </p:spTree>
    <p:extLst>
      <p:ext uri="{BB962C8B-B14F-4D97-AF65-F5344CB8AC3E}">
        <p14:creationId xmlns:p14="http://schemas.microsoft.com/office/powerpoint/2010/main" val="37091159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39</a:t>
            </a:fld>
            <a:endParaRPr lang="en-US"/>
          </a:p>
        </p:txBody>
      </p:sp>
    </p:spTree>
    <p:extLst>
      <p:ext uri="{BB962C8B-B14F-4D97-AF65-F5344CB8AC3E}">
        <p14:creationId xmlns:p14="http://schemas.microsoft.com/office/powerpoint/2010/main" val="37091159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40</a:t>
            </a:fld>
            <a:endParaRPr lang="en-US"/>
          </a:p>
        </p:txBody>
      </p:sp>
    </p:spTree>
    <p:extLst>
      <p:ext uri="{BB962C8B-B14F-4D97-AF65-F5344CB8AC3E}">
        <p14:creationId xmlns:p14="http://schemas.microsoft.com/office/powerpoint/2010/main" val="15659842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41</a:t>
            </a:fld>
            <a:endParaRPr lang="en-US"/>
          </a:p>
        </p:txBody>
      </p:sp>
    </p:spTree>
    <p:extLst>
      <p:ext uri="{BB962C8B-B14F-4D97-AF65-F5344CB8AC3E}">
        <p14:creationId xmlns:p14="http://schemas.microsoft.com/office/powerpoint/2010/main" val="6900770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42</a:t>
            </a:fld>
            <a:endParaRPr lang="en-US"/>
          </a:p>
        </p:txBody>
      </p:sp>
    </p:spTree>
    <p:extLst>
      <p:ext uri="{BB962C8B-B14F-4D97-AF65-F5344CB8AC3E}">
        <p14:creationId xmlns:p14="http://schemas.microsoft.com/office/powerpoint/2010/main" val="15276111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43</a:t>
            </a:fld>
            <a:endParaRPr lang="en-US"/>
          </a:p>
        </p:txBody>
      </p:sp>
    </p:spTree>
    <p:extLst>
      <p:ext uri="{BB962C8B-B14F-4D97-AF65-F5344CB8AC3E}">
        <p14:creationId xmlns:p14="http://schemas.microsoft.com/office/powerpoint/2010/main" val="23656756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44</a:t>
            </a:fld>
            <a:endParaRPr lang="en-US"/>
          </a:p>
        </p:txBody>
      </p:sp>
    </p:spTree>
    <p:extLst>
      <p:ext uri="{BB962C8B-B14F-4D97-AF65-F5344CB8AC3E}">
        <p14:creationId xmlns:p14="http://schemas.microsoft.com/office/powerpoint/2010/main" val="417755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45</a:t>
            </a:fld>
            <a:endParaRPr lang="en-US"/>
          </a:p>
        </p:txBody>
      </p:sp>
    </p:spTree>
    <p:extLst>
      <p:ext uri="{BB962C8B-B14F-4D97-AF65-F5344CB8AC3E}">
        <p14:creationId xmlns:p14="http://schemas.microsoft.com/office/powerpoint/2010/main" val="3612869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46</a:t>
            </a:fld>
            <a:endParaRPr lang="en-US"/>
          </a:p>
        </p:txBody>
      </p:sp>
    </p:spTree>
    <p:extLst>
      <p:ext uri="{BB962C8B-B14F-4D97-AF65-F5344CB8AC3E}">
        <p14:creationId xmlns:p14="http://schemas.microsoft.com/office/powerpoint/2010/main" val="40324106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47</a:t>
            </a:fld>
            <a:endParaRPr lang="en-US"/>
          </a:p>
        </p:txBody>
      </p:sp>
    </p:spTree>
    <p:extLst>
      <p:ext uri="{BB962C8B-B14F-4D97-AF65-F5344CB8AC3E}">
        <p14:creationId xmlns:p14="http://schemas.microsoft.com/office/powerpoint/2010/main" val="25591515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48</a:t>
            </a:fld>
            <a:endParaRPr lang="en-US"/>
          </a:p>
        </p:txBody>
      </p:sp>
    </p:spTree>
    <p:extLst>
      <p:ext uri="{BB962C8B-B14F-4D97-AF65-F5344CB8AC3E}">
        <p14:creationId xmlns:p14="http://schemas.microsoft.com/office/powerpoint/2010/main" val="1989689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49</a:t>
            </a:fld>
            <a:endParaRPr lang="en-US"/>
          </a:p>
        </p:txBody>
      </p:sp>
    </p:spTree>
    <p:extLst>
      <p:ext uri="{BB962C8B-B14F-4D97-AF65-F5344CB8AC3E}">
        <p14:creationId xmlns:p14="http://schemas.microsoft.com/office/powerpoint/2010/main" val="24333918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50</a:t>
            </a:fld>
            <a:endParaRPr lang="en-US"/>
          </a:p>
        </p:txBody>
      </p:sp>
    </p:spTree>
    <p:extLst>
      <p:ext uri="{BB962C8B-B14F-4D97-AF65-F5344CB8AC3E}">
        <p14:creationId xmlns:p14="http://schemas.microsoft.com/office/powerpoint/2010/main" val="15494765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51</a:t>
            </a:fld>
            <a:endParaRPr lang="en-US"/>
          </a:p>
        </p:txBody>
      </p:sp>
    </p:spTree>
    <p:extLst>
      <p:ext uri="{BB962C8B-B14F-4D97-AF65-F5344CB8AC3E}">
        <p14:creationId xmlns:p14="http://schemas.microsoft.com/office/powerpoint/2010/main" val="39123840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52</a:t>
            </a:fld>
            <a:endParaRPr lang="en-US"/>
          </a:p>
        </p:txBody>
      </p:sp>
    </p:spTree>
    <p:extLst>
      <p:ext uri="{BB962C8B-B14F-4D97-AF65-F5344CB8AC3E}">
        <p14:creationId xmlns:p14="http://schemas.microsoft.com/office/powerpoint/2010/main" val="19422092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53</a:t>
            </a:fld>
            <a:endParaRPr lang="en-US"/>
          </a:p>
        </p:txBody>
      </p:sp>
    </p:spTree>
    <p:extLst>
      <p:ext uri="{BB962C8B-B14F-4D97-AF65-F5344CB8AC3E}">
        <p14:creationId xmlns:p14="http://schemas.microsoft.com/office/powerpoint/2010/main" val="20327821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54</a:t>
            </a:fld>
            <a:endParaRPr lang="en-US"/>
          </a:p>
        </p:txBody>
      </p:sp>
    </p:spTree>
    <p:extLst>
      <p:ext uri="{BB962C8B-B14F-4D97-AF65-F5344CB8AC3E}">
        <p14:creationId xmlns:p14="http://schemas.microsoft.com/office/powerpoint/2010/main" val="5747041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55</a:t>
            </a:fld>
            <a:endParaRPr lang="en-US"/>
          </a:p>
        </p:txBody>
      </p:sp>
    </p:spTree>
    <p:extLst>
      <p:ext uri="{BB962C8B-B14F-4D97-AF65-F5344CB8AC3E}">
        <p14:creationId xmlns:p14="http://schemas.microsoft.com/office/powerpoint/2010/main" val="17410140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57</a:t>
            </a:fld>
            <a:endParaRPr lang="en-US"/>
          </a:p>
        </p:txBody>
      </p:sp>
    </p:spTree>
    <p:extLst>
      <p:ext uri="{BB962C8B-B14F-4D97-AF65-F5344CB8AC3E}">
        <p14:creationId xmlns:p14="http://schemas.microsoft.com/office/powerpoint/2010/main" val="31496840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58</a:t>
            </a:fld>
            <a:endParaRPr lang="en-US"/>
          </a:p>
        </p:txBody>
      </p:sp>
    </p:spTree>
    <p:extLst>
      <p:ext uri="{BB962C8B-B14F-4D97-AF65-F5344CB8AC3E}">
        <p14:creationId xmlns:p14="http://schemas.microsoft.com/office/powerpoint/2010/main" val="22315954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1 – fhuzg]gLj;Jjy;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1 – fhuzg]gLj;Jjy;</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1 – fhuzg]gLj;Jjy;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1 – fhuzg]gLj;Jjy;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1 – fhuzg]gLj;Jjy;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1 – fhuzg]gLj;Jjy;</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1 – fhuzg]gLj;Jjy;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1 – fhuzg]gLj;Jjy;</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1</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A</a:t>
            </a:r>
            <a:r>
              <a:rPr lang="en-US" altLang="ja-JP" dirty="0">
                <a:latin typeface="+mn-lt"/>
                <a:ea typeface="+mn-ea"/>
                <a:cs typeface="+mn-cs"/>
              </a:rPr>
              <a:t> – </a:t>
            </a:r>
            <a:r>
              <a:rPr lang="en-US" altLang="ja-JP" dirty="0" err="1">
                <a:latin typeface="+mn-lt"/>
                <a:ea typeface="+mn-ea"/>
                <a:cs typeface="+mn-cs"/>
              </a:rPr>
              <a:t>fhuzg</a:t>
            </a:r>
            <a:r>
              <a:rPr lang="en-US" altLang="ja-JP" dirty="0">
                <a:latin typeface="+mn-lt"/>
                <a:ea typeface="+mn-ea"/>
                <a:cs typeface="+mn-cs"/>
              </a:rPr>
              <a:t>]</a:t>
            </a:r>
            <a:r>
              <a:rPr lang="en-US" altLang="ja-JP" dirty="0" err="1">
                <a:latin typeface="+mn-lt"/>
                <a:ea typeface="+mn-ea"/>
                <a:cs typeface="+mn-cs"/>
              </a:rPr>
              <a:t>gLj;Jjy</a:t>
            </a:r>
            <a:r>
              <a:rPr lang="en-US" altLang="ja-JP" dirty="0">
                <a:latin typeface="+mn-lt"/>
                <a:ea typeface="+mn-ea"/>
                <a:cs typeface="+mn-cs"/>
              </a:rPr>
              <a: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dirty="0">
                <a:solidFill>
                  <a:srgbClr val="004992"/>
                </a:solidFill>
                <a:latin typeface="Calibri Light" panose="020F0302020204030204" pitchFamily="34" charset="0"/>
                <a:cs typeface="Calibri Light" panose="020F0302020204030204" pitchFamily="34" charset="0"/>
              </a:rPr>
              <a:t> (9|22)</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3898065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fhuzg]gLj;Jjy;; </a:t>
            </a:r>
            <a:br>
              <a:rPr lang="en-US">
                <a:solidFill>
                  <a:srgbClr val="004992"/>
                </a:solidFill>
              </a:rPr>
            </a:br>
            <a:r>
              <a:rPr lang="en-US">
                <a:solidFill>
                  <a:srgbClr val="004992"/>
                </a:solidFill>
              </a:rPr>
              <a:t>jdf;fhd gpur]ridfSf;F kw;wth]fis fhuzkhf Twp jhd; rkhjhdk; miljy;</a:t>
            </a:r>
            <a:endParaRPr lang="en-US" dirty="0">
              <a:solidFill>
                <a:srgbClr val="004992"/>
              </a:solidFill>
            </a:endParaRPr>
          </a:p>
        </p:txBody>
      </p:sp>
      <p:sp>
        <p:nvSpPr>
          <p:cNvPr id="6" name="Content Placeholder 5"/>
          <p:cNvSpPr>
            <a:spLocks noGrp="1"/>
          </p:cNvSpPr>
          <p:nvPr>
            <p:ph idx="1"/>
          </p:nvPr>
        </p:nvSpPr>
        <p:spPr>
          <a:xfrm>
            <a:off x="408955" y="2708920"/>
            <a:ext cx="11340000" cy="3743944"/>
          </a:xfrm>
        </p:spPr>
        <p:txBody>
          <a:bodyPr/>
          <a:lstStyle/>
          <a:p>
            <a:pPr lvl="0" defTabSz="914400"/>
            <a:r>
              <a:rPr lang="en-US" sz="2400" dirty="0" err="1">
                <a:solidFill>
                  <a:srgbClr val="333333"/>
                </a:solidFill>
              </a:rPr>
              <a:t>ehk</a:t>
            </a:r>
            <a:r>
              <a:rPr lang="en-US" sz="2400" dirty="0">
                <a:solidFill>
                  <a:srgbClr val="333333"/>
                </a:solidFill>
              </a:rPr>
              <a:t>; </a:t>
            </a:r>
            <a:r>
              <a:rPr lang="en-US" sz="2400" dirty="0" err="1">
                <a:solidFill>
                  <a:srgbClr val="333333"/>
                </a:solidFill>
              </a:rPr>
              <a:t>bgUk;ghyhd</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rk;gtj;jpw;F</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fhuz</a:t>
            </a:r>
            <a:r>
              <a:rPr lang="en-US" sz="2400" dirty="0">
                <a:solidFill>
                  <a:srgbClr val="333333"/>
                </a:solidFill>
              </a:rPr>
              <a:t>';fs; ,</a:t>
            </a:r>
            <a:r>
              <a:rPr lang="en-US" sz="2400" dirty="0" err="1">
                <a:solidFill>
                  <a:srgbClr val="333333"/>
                </a:solidFill>
              </a:rPr>
              <a:t>Uf;ff</a:t>
            </a:r>
            <a:r>
              <a:rPr lang="en-US" sz="2400" dirty="0">
                <a:solidFill>
                  <a:srgbClr val="333333"/>
                </a:solidFill>
              </a:rPr>
              <a:t>]</a:t>
            </a:r>
            <a:r>
              <a:rPr lang="en-US" sz="2400" dirty="0" err="1">
                <a:solidFill>
                  <a:srgbClr val="333333"/>
                </a:solidFill>
              </a:rPr>
              <a:t>TLk</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ftdpf;f</a:t>
            </a:r>
            <a:r>
              <a:rPr lang="en-US" sz="2400" dirty="0">
                <a:solidFill>
                  <a:srgbClr val="333333"/>
                </a:solidFill>
              </a:rPr>
              <a:t> </a:t>
            </a:r>
            <a:r>
              <a:rPr lang="en-US" sz="2400" dirty="0" err="1">
                <a:solidFill>
                  <a:srgbClr val="333333"/>
                </a:solidFill>
              </a:rPr>
              <a:t>jtwptpLfpnwhk</a:t>
            </a:r>
            <a:r>
              <a:rPr lang="en-US" sz="2400" dirty="0">
                <a:solidFill>
                  <a:srgbClr val="333333"/>
                </a:solidFill>
              </a:rPr>
              <a:t>; </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3821142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fhuzg]gLj;Jjy;; </a:t>
            </a:r>
            <a:br>
              <a:rPr lang="en-US">
                <a:solidFill>
                  <a:srgbClr val="004992"/>
                </a:solidFill>
              </a:rPr>
            </a:br>
            <a:r>
              <a:rPr lang="en-US">
                <a:solidFill>
                  <a:srgbClr val="004992"/>
                </a:solidFill>
              </a:rPr>
              <a:t>jdf;fhd gpur]ridfSf;F kw;wth]fis fhuzkhf Twp jhd; rkhjhdk; miljy;</a:t>
            </a:r>
            <a:endParaRPr lang="en-US" dirty="0">
              <a:solidFill>
                <a:srgbClr val="004992"/>
              </a:solidFill>
            </a:endParaRPr>
          </a:p>
        </p:txBody>
      </p:sp>
      <p:sp>
        <p:nvSpPr>
          <p:cNvPr id="6" name="Content Placeholder 5"/>
          <p:cNvSpPr>
            <a:spLocks noGrp="1"/>
          </p:cNvSpPr>
          <p:nvPr>
            <p:ph idx="1"/>
          </p:nvPr>
        </p:nvSpPr>
        <p:spPr>
          <a:xfrm>
            <a:off x="408955" y="2708920"/>
            <a:ext cx="11340000" cy="3743944"/>
          </a:xfrm>
        </p:spPr>
        <p:txBody>
          <a:bodyPr/>
          <a:lstStyle/>
          <a:p>
            <a:pPr lvl="0" defTabSz="914400"/>
            <a:r>
              <a:rPr lang="en-US" sz="2400" dirty="0" err="1">
                <a:solidFill>
                  <a:srgbClr val="333333"/>
                </a:solidFill>
              </a:rPr>
              <a:t>ehk</a:t>
            </a:r>
            <a:r>
              <a:rPr lang="en-US" sz="2400" dirty="0">
                <a:solidFill>
                  <a:srgbClr val="333333"/>
                </a:solidFill>
              </a:rPr>
              <a:t>; </a:t>
            </a:r>
            <a:r>
              <a:rPr lang="en-US" sz="2400" dirty="0" err="1">
                <a:solidFill>
                  <a:srgbClr val="333333"/>
                </a:solidFill>
              </a:rPr>
              <a:t>bgUk;ghyhd</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rk;gtj;jpw;F</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fhuz</a:t>
            </a:r>
            <a:r>
              <a:rPr lang="en-US" sz="2400" dirty="0">
                <a:solidFill>
                  <a:srgbClr val="333333"/>
                </a:solidFill>
              </a:rPr>
              <a:t>';fs; ,</a:t>
            </a:r>
            <a:r>
              <a:rPr lang="en-US" sz="2400" dirty="0" err="1">
                <a:solidFill>
                  <a:srgbClr val="333333"/>
                </a:solidFill>
              </a:rPr>
              <a:t>Uf;ff</a:t>
            </a:r>
            <a:r>
              <a:rPr lang="en-US" sz="2400" dirty="0">
                <a:solidFill>
                  <a:srgbClr val="333333"/>
                </a:solidFill>
              </a:rPr>
              <a:t>]</a:t>
            </a:r>
            <a:r>
              <a:rPr lang="en-US" sz="2400" dirty="0" err="1">
                <a:solidFill>
                  <a:srgbClr val="333333"/>
                </a:solidFill>
              </a:rPr>
              <a:t>TLk</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ftdpf;f</a:t>
            </a:r>
            <a:r>
              <a:rPr lang="en-US" sz="2400" dirty="0">
                <a:solidFill>
                  <a:srgbClr val="333333"/>
                </a:solidFill>
              </a:rPr>
              <a:t> </a:t>
            </a:r>
            <a:r>
              <a:rPr lang="en-US" sz="2400" dirty="0" err="1">
                <a:solidFill>
                  <a:srgbClr val="333333"/>
                </a:solidFill>
              </a:rPr>
              <a:t>jtwptpLfpnwhk</a:t>
            </a:r>
            <a:r>
              <a:rPr lang="en-US" sz="2400" dirty="0">
                <a:solidFill>
                  <a:srgbClr val="333333"/>
                </a:solidFill>
              </a:rPr>
              <a:t>;. </a:t>
            </a:r>
            <a:endParaRPr lang="en-IN" sz="2400" dirty="0">
              <a:solidFill>
                <a:srgbClr val="333333"/>
              </a:solidFill>
            </a:endParaRPr>
          </a:p>
          <a:p>
            <a:pPr lvl="0" defTabSz="914400"/>
            <a:r>
              <a:rPr lang="en-US" altLang="en-US" sz="2400" dirty="0" err="1">
                <a:solidFill>
                  <a:srgbClr val="333333"/>
                </a:solidFill>
                <a:ea typeface="Times New Roman" panose="02020603050405020304" pitchFamily="18" charset="0"/>
                <a:cs typeface="Courier New" panose="02070309020205020404" pitchFamily="49" charset="0"/>
              </a:rPr>
              <a:t>ehk</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mt;tg;nghJ</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xU</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epfH;t</a:t>
            </a:r>
            <a:r>
              <a:rPr lang="en-US" altLang="en-US" sz="2400" dirty="0">
                <a:solidFill>
                  <a:srgbClr val="333333"/>
                </a:solidFill>
                <a:ea typeface="Times New Roman" panose="02020603050405020304" pitchFamily="18" charset="0"/>
                <a:cs typeface="Courier New" panose="02070309020205020404" pitchFamily="49" charset="0"/>
              </a:rPr>
              <a:t>[</a:t>
            </a:r>
            <a:r>
              <a:rPr lang="en-US" altLang="en-US" sz="2400" dirty="0" err="1">
                <a:solidFill>
                  <a:srgbClr val="333333"/>
                </a:solidFill>
                <a:ea typeface="Times New Roman" panose="02020603050405020304" pitchFamily="18" charset="0"/>
                <a:cs typeface="Courier New" panose="02070309020205020404" pitchFamily="49" charset="0"/>
              </a:rPr>
              <a:t>f;F</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ntW</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fhuz</a:t>
            </a:r>
            <a:r>
              <a:rPr lang="en-US" altLang="en-US" sz="2400" dirty="0">
                <a:solidFill>
                  <a:srgbClr val="333333"/>
                </a:solidFill>
                <a:ea typeface="Times New Roman" panose="02020603050405020304" pitchFamily="18" charset="0"/>
                <a:cs typeface="Courier New" panose="02070309020205020404" pitchFamily="49" charset="0"/>
              </a:rPr>
              <a:t>';fs; Tl ,</a:t>
            </a:r>
            <a:r>
              <a:rPr lang="en-US" altLang="en-US" sz="2400" dirty="0" err="1">
                <a:solidFill>
                  <a:srgbClr val="333333"/>
                </a:solidFill>
                <a:ea typeface="Times New Roman" panose="02020603050405020304" pitchFamily="18" charset="0"/>
                <a:cs typeface="Courier New" panose="02070309020205020404" pitchFamily="49" charset="0"/>
              </a:rPr>
              <a:t>Uf;fyhk</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vd;gij</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fz</a:t>
            </a:r>
            <a:r>
              <a:rPr lang="en-US" altLang="en-US" sz="2400" dirty="0">
                <a:solidFill>
                  <a:srgbClr val="333333"/>
                </a:solidFill>
                <a:ea typeface="Times New Roman" panose="02020603050405020304" pitchFamily="18" charset="0"/>
                <a:cs typeface="Courier New" panose="02070309020205020404" pitchFamily="49" charset="0"/>
              </a:rPr>
              <a:t>]Lf]</a:t>
            </a:r>
            <a:r>
              <a:rPr lang="en-US" altLang="en-US" sz="2400" dirty="0" err="1">
                <a:solidFill>
                  <a:srgbClr val="333333"/>
                </a:solidFill>
                <a:ea typeface="Times New Roman" panose="02020603050405020304" pitchFamily="18" charset="0"/>
                <a:cs typeface="Courier New" panose="02070309020205020404" pitchFamily="49" charset="0"/>
              </a:rPr>
              <a:t>bfhs</a:t>
            </a:r>
            <a:r>
              <a:rPr lang="en-US" altLang="en-US" sz="2400" dirty="0">
                <a:solidFill>
                  <a:srgbClr val="333333"/>
                </a:solidFill>
                <a:ea typeface="Times New Roman" panose="02020603050405020304" pitchFamily="18" charset="0"/>
                <a:cs typeface="Courier New" panose="02070309020205020404" pitchFamily="49" charset="0"/>
              </a:rPr>
              <a:t>]</a:t>
            </a:r>
            <a:r>
              <a:rPr lang="en-US" altLang="en-US" sz="2400" dirty="0" err="1">
                <a:solidFill>
                  <a:srgbClr val="333333"/>
                </a:solidFill>
                <a:ea typeface="Times New Roman" panose="02020603050405020304" pitchFamily="18" charset="0"/>
                <a:cs typeface="Courier New" panose="02070309020205020404" pitchFamily="49" charset="0"/>
              </a:rPr>
              <a:t>shky</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tpLfpnwhk</a:t>
            </a:r>
            <a:r>
              <a:rPr lang="en-US" altLang="en-US" sz="2400" dirty="0">
                <a:solidFill>
                  <a:srgbClr val="333333"/>
                </a:solidFill>
                <a:ea typeface="Times New Roman" panose="02020603050405020304" pitchFamily="18" charset="0"/>
                <a:cs typeface="Courier New" panose="02070309020205020404" pitchFamily="49" charset="0"/>
              </a:rPr>
              <a:t>;. </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61396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fhuzg]gLj;Jjy;; </a:t>
            </a:r>
            <a:br>
              <a:rPr lang="en-US">
                <a:solidFill>
                  <a:srgbClr val="004992"/>
                </a:solidFill>
              </a:rPr>
            </a:br>
            <a:r>
              <a:rPr lang="en-US">
                <a:solidFill>
                  <a:srgbClr val="004992"/>
                </a:solidFill>
              </a:rPr>
              <a:t>jdf;fhd gpur]ridfSf;F kw;wth]fis fhuzkhf Twp jhd; rkhjhdk; miljy;</a:t>
            </a:r>
            <a:endParaRPr lang="en-US" dirty="0">
              <a:solidFill>
                <a:srgbClr val="004992"/>
              </a:solidFill>
            </a:endParaRPr>
          </a:p>
        </p:txBody>
      </p:sp>
      <p:sp>
        <p:nvSpPr>
          <p:cNvPr id="6" name="Content Placeholder 5"/>
          <p:cNvSpPr>
            <a:spLocks noGrp="1"/>
          </p:cNvSpPr>
          <p:nvPr>
            <p:ph idx="1"/>
          </p:nvPr>
        </p:nvSpPr>
        <p:spPr>
          <a:xfrm>
            <a:off x="408955" y="2708920"/>
            <a:ext cx="11340000" cy="3743944"/>
          </a:xfrm>
        </p:spPr>
        <p:txBody>
          <a:bodyPr/>
          <a:lstStyle/>
          <a:p>
            <a:pPr lvl="0" defTabSz="914400"/>
            <a:r>
              <a:rPr lang="en-US" sz="2400" dirty="0" err="1">
                <a:solidFill>
                  <a:srgbClr val="333333"/>
                </a:solidFill>
              </a:rPr>
              <a:t>ehk</a:t>
            </a:r>
            <a:r>
              <a:rPr lang="en-US" sz="2400" dirty="0">
                <a:solidFill>
                  <a:srgbClr val="333333"/>
                </a:solidFill>
              </a:rPr>
              <a:t>; </a:t>
            </a:r>
            <a:r>
              <a:rPr lang="en-US" sz="2400" dirty="0" err="1">
                <a:solidFill>
                  <a:srgbClr val="333333"/>
                </a:solidFill>
              </a:rPr>
              <a:t>bgUk;ghyhd</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rk;gtj;jpw;F</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fhuz</a:t>
            </a:r>
            <a:r>
              <a:rPr lang="en-US" sz="2400" dirty="0">
                <a:solidFill>
                  <a:srgbClr val="333333"/>
                </a:solidFill>
              </a:rPr>
              <a:t>';fs; ,</a:t>
            </a:r>
            <a:r>
              <a:rPr lang="en-US" sz="2400" dirty="0" err="1">
                <a:solidFill>
                  <a:srgbClr val="333333"/>
                </a:solidFill>
              </a:rPr>
              <a:t>Uf;ff</a:t>
            </a:r>
            <a:r>
              <a:rPr lang="en-US" sz="2400" dirty="0">
                <a:solidFill>
                  <a:srgbClr val="333333"/>
                </a:solidFill>
              </a:rPr>
              <a:t>]</a:t>
            </a:r>
            <a:r>
              <a:rPr lang="en-US" sz="2400" dirty="0" err="1">
                <a:solidFill>
                  <a:srgbClr val="333333"/>
                </a:solidFill>
              </a:rPr>
              <a:t>TLk</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ftdpf;f</a:t>
            </a:r>
            <a:r>
              <a:rPr lang="en-US" sz="2400" dirty="0">
                <a:solidFill>
                  <a:srgbClr val="333333"/>
                </a:solidFill>
              </a:rPr>
              <a:t> </a:t>
            </a:r>
            <a:r>
              <a:rPr lang="en-US" sz="2400" dirty="0" err="1">
                <a:solidFill>
                  <a:srgbClr val="333333"/>
                </a:solidFill>
              </a:rPr>
              <a:t>jtwptpLfpnwhk</a:t>
            </a:r>
            <a:r>
              <a:rPr lang="en-US" sz="2400" dirty="0">
                <a:solidFill>
                  <a:srgbClr val="333333"/>
                </a:solidFill>
              </a:rPr>
              <a:t>; </a:t>
            </a:r>
            <a:endParaRPr lang="en-IN" sz="2400" dirty="0">
              <a:solidFill>
                <a:srgbClr val="333333"/>
              </a:solidFill>
            </a:endParaRPr>
          </a:p>
          <a:p>
            <a:pPr lvl="0" defTabSz="914400"/>
            <a:r>
              <a:rPr lang="en-US" altLang="en-US" sz="2400" dirty="0" err="1">
                <a:solidFill>
                  <a:srgbClr val="333333"/>
                </a:solidFill>
                <a:ea typeface="Times New Roman" panose="02020603050405020304" pitchFamily="18" charset="0"/>
                <a:cs typeface="Courier New" panose="02070309020205020404" pitchFamily="49" charset="0"/>
              </a:rPr>
              <a:t>ehk</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mt;tg;nghJ</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xU</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epfH;t</a:t>
            </a:r>
            <a:r>
              <a:rPr lang="en-US" altLang="en-US" sz="2400" dirty="0">
                <a:solidFill>
                  <a:srgbClr val="333333"/>
                </a:solidFill>
                <a:ea typeface="Times New Roman" panose="02020603050405020304" pitchFamily="18" charset="0"/>
                <a:cs typeface="Courier New" panose="02070309020205020404" pitchFamily="49" charset="0"/>
              </a:rPr>
              <a:t>[</a:t>
            </a:r>
            <a:r>
              <a:rPr lang="en-US" altLang="en-US" sz="2400" dirty="0" err="1">
                <a:solidFill>
                  <a:srgbClr val="333333"/>
                </a:solidFill>
                <a:ea typeface="Times New Roman" panose="02020603050405020304" pitchFamily="18" charset="0"/>
                <a:cs typeface="Courier New" panose="02070309020205020404" pitchFamily="49" charset="0"/>
              </a:rPr>
              <a:t>f;F</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ntW</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fhuz</a:t>
            </a:r>
            <a:r>
              <a:rPr lang="en-US" altLang="en-US" sz="2400" dirty="0">
                <a:solidFill>
                  <a:srgbClr val="333333"/>
                </a:solidFill>
                <a:ea typeface="Times New Roman" panose="02020603050405020304" pitchFamily="18" charset="0"/>
                <a:cs typeface="Courier New" panose="02070309020205020404" pitchFamily="49" charset="0"/>
              </a:rPr>
              <a:t>';fs; Tl ,</a:t>
            </a:r>
            <a:r>
              <a:rPr lang="en-US" altLang="en-US" sz="2400" dirty="0" err="1">
                <a:solidFill>
                  <a:srgbClr val="333333"/>
                </a:solidFill>
                <a:ea typeface="Times New Roman" panose="02020603050405020304" pitchFamily="18" charset="0"/>
                <a:cs typeface="Courier New" panose="02070309020205020404" pitchFamily="49" charset="0"/>
              </a:rPr>
              <a:t>Uf;fyhk</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vd;gij</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fz</a:t>
            </a:r>
            <a:r>
              <a:rPr lang="en-US" altLang="en-US" sz="2400" dirty="0">
                <a:solidFill>
                  <a:srgbClr val="333333"/>
                </a:solidFill>
                <a:ea typeface="Times New Roman" panose="02020603050405020304" pitchFamily="18" charset="0"/>
                <a:cs typeface="Courier New" panose="02070309020205020404" pitchFamily="49" charset="0"/>
              </a:rPr>
              <a:t>]Lf]</a:t>
            </a:r>
            <a:r>
              <a:rPr lang="en-US" altLang="en-US" sz="2400" dirty="0" err="1">
                <a:solidFill>
                  <a:srgbClr val="333333"/>
                </a:solidFill>
                <a:ea typeface="Times New Roman" panose="02020603050405020304" pitchFamily="18" charset="0"/>
                <a:cs typeface="Courier New" panose="02070309020205020404" pitchFamily="49" charset="0"/>
              </a:rPr>
              <a:t>bfhs</a:t>
            </a:r>
            <a:r>
              <a:rPr lang="en-US" altLang="en-US" sz="2400" dirty="0">
                <a:solidFill>
                  <a:srgbClr val="333333"/>
                </a:solidFill>
                <a:ea typeface="Times New Roman" panose="02020603050405020304" pitchFamily="18" charset="0"/>
                <a:cs typeface="Courier New" panose="02070309020205020404" pitchFamily="49" charset="0"/>
              </a:rPr>
              <a:t>]</a:t>
            </a:r>
            <a:r>
              <a:rPr lang="en-US" altLang="en-US" sz="2400" dirty="0" err="1">
                <a:solidFill>
                  <a:srgbClr val="333333"/>
                </a:solidFill>
                <a:ea typeface="Times New Roman" panose="02020603050405020304" pitchFamily="18" charset="0"/>
                <a:cs typeface="Courier New" panose="02070309020205020404" pitchFamily="49" charset="0"/>
              </a:rPr>
              <a:t>shky</a:t>
            </a:r>
            <a:r>
              <a:rPr lang="en-US" altLang="en-US" sz="2400" dirty="0">
                <a:solidFill>
                  <a:srgbClr val="333333"/>
                </a:solidFill>
                <a:ea typeface="Times New Roman" panose="02020603050405020304" pitchFamily="18" charset="0"/>
                <a:cs typeface="Courier New" panose="02070309020205020404" pitchFamily="49" charset="0"/>
              </a:rPr>
              <a:t>] </a:t>
            </a:r>
            <a:r>
              <a:rPr lang="en-US" altLang="en-US" sz="2400" dirty="0" err="1">
                <a:solidFill>
                  <a:srgbClr val="333333"/>
                </a:solidFill>
                <a:ea typeface="Times New Roman" panose="02020603050405020304" pitchFamily="18" charset="0"/>
                <a:cs typeface="Courier New" panose="02070309020205020404" pitchFamily="49" charset="0"/>
              </a:rPr>
              <a:t>tpLfpnwhk</a:t>
            </a:r>
            <a:r>
              <a:rPr lang="en-US" altLang="en-US" sz="2400" dirty="0">
                <a:solidFill>
                  <a:srgbClr val="333333"/>
                </a:solidFill>
                <a:ea typeface="Times New Roman" panose="02020603050405020304" pitchFamily="18" charset="0"/>
                <a:cs typeface="Courier New" panose="02070309020205020404" pitchFamily="49" charset="0"/>
              </a:rPr>
              <a:t>;. </a:t>
            </a:r>
          </a:p>
          <a:p>
            <a:pPr lvl="0" defTabSz="914400"/>
            <a:r>
              <a:rPr lang="en-US" sz="2400" b="1" dirty="0" err="1">
                <a:solidFill>
                  <a:srgbClr val="004992"/>
                </a:solidFill>
              </a:rPr>
              <a:t>gpd;tUk</a:t>
            </a:r>
            <a:r>
              <a:rPr lang="en-US" sz="2400" b="1" dirty="0">
                <a:solidFill>
                  <a:srgbClr val="004992"/>
                </a:solidFill>
              </a:rPr>
              <a:t>; </a:t>
            </a:r>
            <a:r>
              <a:rPr lang="en-US" sz="2400" b="1" dirty="0" err="1">
                <a:solidFill>
                  <a:srgbClr val="004992"/>
                </a:solidFill>
              </a:rPr>
              <a:t>epfH;t</a:t>
            </a:r>
            <a:r>
              <a:rPr lang="en-US" sz="2400" b="1" dirty="0">
                <a:solidFill>
                  <a:srgbClr val="004992"/>
                </a:solidFill>
              </a:rPr>
              <a:t>[ </a:t>
            </a:r>
            <a:r>
              <a:rPr lang="en-US" sz="2400" b="1" dirty="0" err="1">
                <a:solidFill>
                  <a:srgbClr val="004992"/>
                </a:solidFill>
              </a:rPr>
              <a:t>ve;jf</a:t>
            </a:r>
            <a:r>
              <a:rPr lang="en-US" sz="2400" b="1" dirty="0">
                <a:solidFill>
                  <a:srgbClr val="004992"/>
                </a:solidFill>
              </a:rPr>
              <a:t>; </a:t>
            </a:r>
            <a:r>
              <a:rPr lang="en-US" sz="2400" b="1" dirty="0" err="1">
                <a:solidFill>
                  <a:srgbClr val="004992"/>
                </a:solidFill>
              </a:rPr>
              <a:t>fhuzj;jhy</a:t>
            </a:r>
            <a:r>
              <a:rPr lang="en-US" sz="2400" b="1" dirty="0">
                <a:solidFill>
                  <a:srgbClr val="004992"/>
                </a:solidFill>
              </a:rPr>
              <a:t>; </a:t>
            </a:r>
            <a:r>
              <a:rPr lang="en-US" sz="2400" b="1" dirty="0" err="1">
                <a:solidFill>
                  <a:srgbClr val="004992"/>
                </a:solidFill>
              </a:rPr>
              <a:t>Vw;gl;oUf;ff</a:t>
            </a:r>
            <a:r>
              <a:rPr lang="en-US" sz="2400" b="1" dirty="0">
                <a:solidFill>
                  <a:srgbClr val="004992"/>
                </a:solidFill>
              </a:rPr>
              <a:t>; </a:t>
            </a:r>
            <a:r>
              <a:rPr lang="en-US" sz="2400" b="1" dirty="0" err="1">
                <a:solidFill>
                  <a:srgbClr val="004992"/>
                </a:solidFill>
              </a:rPr>
              <a:t>TLk</a:t>
            </a:r>
            <a:r>
              <a:rPr lang="en-US" sz="2400" b="1">
                <a:solidFill>
                  <a:srgbClr val="004992"/>
                </a:solidFill>
              </a:rPr>
              <a:t>]</a:t>
            </a:r>
            <a:r>
              <a:rPr lang="en-US" sz="2400">
                <a:solidFill>
                  <a:srgbClr val="004992"/>
                </a:solidFill>
              </a:rPr>
              <a:t>&gt;</a:t>
            </a:r>
            <a:br>
              <a:rPr lang="en-US" sz="2400">
                <a:solidFill>
                  <a:srgbClr val="004992"/>
                </a:solidFill>
              </a:rPr>
            </a:br>
            <a:r>
              <a:rPr lang="en-US" sz="2400">
                <a:solidFill>
                  <a:srgbClr val="333333"/>
                </a:solidFill>
              </a:rPr>
              <a:t>c</a:t>
            </a:r>
            <a:r>
              <a:rPr lang="en-US" sz="2400" dirty="0" err="1">
                <a:solidFill>
                  <a:srgbClr val="333333"/>
                </a:solidFill>
              </a:rPr>
              <a:t>';fs</a:t>
            </a:r>
            <a:r>
              <a:rPr lang="en-US" sz="2400" dirty="0">
                <a:solidFill>
                  <a:srgbClr val="333333"/>
                </a:solidFill>
              </a:rPr>
              <a:t>; </a:t>
            </a:r>
            <a:r>
              <a:rPr lang="en-US" sz="2400" dirty="0" err="1">
                <a:solidFill>
                  <a:srgbClr val="333333"/>
                </a:solidFill>
              </a:rPr>
              <a:t>ez;gnuhL</a:t>
            </a:r>
            <a:r>
              <a:rPr lang="en-US" sz="2400" dirty="0">
                <a:solidFill>
                  <a:srgbClr val="333333"/>
                </a:solidFill>
              </a:rPr>
              <a:t> </a:t>
            </a:r>
            <a:r>
              <a:rPr lang="en-US" sz="2400" dirty="0" err="1">
                <a:solidFill>
                  <a:srgbClr val="333333"/>
                </a:solidFill>
              </a:rPr>
              <a:t>re;jpg;gpw;F</a:t>
            </a:r>
            <a:r>
              <a:rPr lang="en-US" sz="2400" dirty="0">
                <a:solidFill>
                  <a:srgbClr val="333333"/>
                </a:solidFill>
              </a:rPr>
              <a:t> </a:t>
            </a:r>
            <a:r>
              <a:rPr lang="en-US" sz="2400" dirty="0" err="1">
                <a:solidFill>
                  <a:srgbClr val="333333"/>
                </a:solidFill>
              </a:rPr>
              <a:t>Vw;ghL</a:t>
            </a:r>
            <a:r>
              <a:rPr lang="en-US" sz="2400" dirty="0">
                <a:solidFill>
                  <a:srgbClr val="333333"/>
                </a:solidFill>
              </a:rPr>
              <a:t> </a:t>
            </a:r>
            <a:r>
              <a:rPr lang="en-US" sz="2400" dirty="0" err="1">
                <a:solidFill>
                  <a:srgbClr val="333333"/>
                </a:solidFill>
              </a:rPr>
              <a:t>bra;jpUf;fpwPh</a:t>
            </a:r>
            <a:r>
              <a:rPr lang="en-US" sz="2400" dirty="0">
                <a:solidFill>
                  <a:srgbClr val="333333"/>
                </a:solidFill>
              </a:rPr>
              <a:t>]fs] </a:t>
            </a:r>
            <a:r>
              <a:rPr lang="en-US" sz="2400" dirty="0" err="1">
                <a:solidFill>
                  <a:srgbClr val="333333"/>
                </a:solidFill>
              </a:rPr>
              <a:t>Mdhy</a:t>
            </a:r>
            <a:r>
              <a:rPr lang="en-US" sz="2400" dirty="0">
                <a:solidFill>
                  <a:srgbClr val="333333"/>
                </a:solidFill>
              </a:rPr>
              <a:t>; </a:t>
            </a:r>
            <a:r>
              <a:rPr lang="en-US" sz="2400" dirty="0" err="1">
                <a:solidFill>
                  <a:srgbClr val="333333"/>
                </a:solidFill>
              </a:rPr>
              <a:t>mth</a:t>
            </a:r>
            <a:r>
              <a:rPr lang="en-US" sz="2400" dirty="0">
                <a:solidFill>
                  <a:srgbClr val="333333"/>
                </a:solidFill>
              </a:rPr>
              <a:t>] </a:t>
            </a:r>
            <a:r>
              <a:rPr lang="en-US" sz="2400" dirty="0" err="1">
                <a:solidFill>
                  <a:srgbClr val="333333"/>
                </a:solidFill>
              </a:rPr>
              <a:t>tutpy;iy</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942742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rPr>
              <a:t>tpsf;f';fs]</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r>
              <a:rPr lang="en-US" sz="2400" dirty="0" err="1">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a:t>
            </a:r>
            <a:r>
              <a:rPr lang="en-US" sz="2400" dirty="0" err="1">
                <a:solidFill>
                  <a:srgbClr val="333333"/>
                </a:solidFill>
              </a:rPr>
              <a:t>Vd</a:t>
            </a:r>
            <a:r>
              <a:rPr lang="en-US" sz="2400" dirty="0">
                <a:solidFill>
                  <a:srgbClr val="333333"/>
                </a:solidFill>
              </a:rPr>
              <a:t>; </a:t>
            </a:r>
            <a:r>
              <a:rPr lang="en-US" sz="2400" dirty="0" err="1">
                <a:solidFill>
                  <a:srgbClr val="333333"/>
                </a:solidFill>
              </a:rPr>
              <a:t>mt;thW</a:t>
            </a:r>
            <a:r>
              <a:rPr lang="en-US" sz="2400" dirty="0">
                <a:solidFill>
                  <a:srgbClr val="333333"/>
                </a:solidFill>
              </a:rPr>
              <a:t> </a:t>
            </a:r>
            <a:r>
              <a:rPr lang="en-US" sz="2400" dirty="0" err="1">
                <a:solidFill>
                  <a:srgbClr val="333333"/>
                </a:solidFill>
              </a:rPr>
              <a:t>bra;jhh</a:t>
            </a:r>
            <a:r>
              <a:rPr lang="en-US" sz="2400" dirty="0">
                <a:solidFill>
                  <a:srgbClr val="333333"/>
                </a:solidFill>
              </a:rPr>
              <a:t>]&gt; </a:t>
            </a:r>
          </a:p>
          <a:p>
            <a:pPr lvl="0" defTabSz="914400"/>
            <a:r>
              <a:rPr lang="en-US" sz="2400" dirty="0">
                <a:solidFill>
                  <a:srgbClr val="004992"/>
                </a:solidFill>
              </a:rPr>
              <a:t>,</a:t>
            </a:r>
            <a:r>
              <a:rPr lang="en-US" sz="2400" dirty="0" err="1">
                <a:solidFill>
                  <a:srgbClr val="004992"/>
                </a:solidFill>
              </a:rPr>
              <a:t>e;elj;ijf;F</a:t>
            </a:r>
            <a:r>
              <a:rPr lang="en-US" sz="2400" dirty="0">
                <a:solidFill>
                  <a:srgbClr val="004992"/>
                </a:solidFill>
              </a:rPr>
              <a:t> </a:t>
            </a:r>
            <a:r>
              <a:rPr lang="en-US" sz="2400" dirty="0" err="1">
                <a:solidFill>
                  <a:srgbClr val="004992"/>
                </a:solidFill>
              </a:rPr>
              <a:t>ntW</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fhuz</a:t>
            </a:r>
            <a:r>
              <a:rPr lang="en-US" sz="2400" dirty="0">
                <a:solidFill>
                  <a:srgbClr val="004992"/>
                </a:solidFill>
              </a:rPr>
              <a:t>';fs; ,</a:t>
            </a:r>
            <a:r>
              <a:rPr lang="en-US" sz="2400" dirty="0" err="1">
                <a:solidFill>
                  <a:srgbClr val="004992"/>
                </a:solidFill>
              </a:rPr>
              <a:t>Uf;fyhk</a:t>
            </a:r>
            <a:r>
              <a:rPr lang="en-US" sz="2400" dirty="0">
                <a:solidFill>
                  <a:srgbClr val="004992"/>
                </a:solidFill>
              </a:rPr>
              <a:t>;…</a:t>
            </a:r>
          </a:p>
          <a:p>
            <a:pPr lvl="0" defTabSz="914400">
              <a:tabLst>
                <a:tab pos="3673475" algn="l"/>
              </a:tabLst>
            </a:pPr>
            <a:r>
              <a:rPr lang="en-US" sz="2400" dirty="0">
                <a:solidFill>
                  <a:srgbClr val="333333"/>
                </a:solidFill>
              </a:rPr>
              <a:t>&gt;&gt;&gt;</a:t>
            </a: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2833572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rPr>
              <a:t>tpsf;f';fs]</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r>
              <a:rPr lang="en-US" sz="2400" dirty="0" err="1">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a:t>
            </a:r>
            <a:r>
              <a:rPr lang="en-US" sz="2400" dirty="0" err="1">
                <a:solidFill>
                  <a:srgbClr val="333333"/>
                </a:solidFill>
              </a:rPr>
              <a:t>Vd</a:t>
            </a:r>
            <a:r>
              <a:rPr lang="en-US" sz="2400" dirty="0">
                <a:solidFill>
                  <a:srgbClr val="333333"/>
                </a:solidFill>
              </a:rPr>
              <a:t>; </a:t>
            </a:r>
            <a:r>
              <a:rPr lang="en-US" sz="2400" dirty="0" err="1">
                <a:solidFill>
                  <a:srgbClr val="333333"/>
                </a:solidFill>
              </a:rPr>
              <a:t>mt;thW</a:t>
            </a:r>
            <a:r>
              <a:rPr lang="en-US" sz="2400" dirty="0">
                <a:solidFill>
                  <a:srgbClr val="333333"/>
                </a:solidFill>
              </a:rPr>
              <a:t> </a:t>
            </a:r>
            <a:r>
              <a:rPr lang="en-US" sz="2400" dirty="0" err="1">
                <a:solidFill>
                  <a:srgbClr val="333333"/>
                </a:solidFill>
              </a:rPr>
              <a:t>bra;jhh</a:t>
            </a:r>
            <a:r>
              <a:rPr lang="en-US" sz="2400" dirty="0">
                <a:solidFill>
                  <a:srgbClr val="333333"/>
                </a:solidFill>
              </a:rPr>
              <a:t>]&gt; </a:t>
            </a:r>
          </a:p>
          <a:p>
            <a:pPr lvl="0" defTabSz="914400"/>
            <a:r>
              <a:rPr lang="en-US" sz="2400" dirty="0">
                <a:solidFill>
                  <a:srgbClr val="004992"/>
                </a:solidFill>
              </a:rPr>
              <a:t>,</a:t>
            </a:r>
            <a:r>
              <a:rPr lang="en-US" sz="2400" dirty="0" err="1">
                <a:solidFill>
                  <a:srgbClr val="004992"/>
                </a:solidFill>
              </a:rPr>
              <a:t>e;elj;ijf;F</a:t>
            </a:r>
            <a:r>
              <a:rPr lang="en-US" sz="2400" dirty="0">
                <a:solidFill>
                  <a:srgbClr val="004992"/>
                </a:solidFill>
              </a:rPr>
              <a:t> </a:t>
            </a:r>
            <a:r>
              <a:rPr lang="en-US" sz="2400" dirty="0" err="1">
                <a:solidFill>
                  <a:srgbClr val="004992"/>
                </a:solidFill>
              </a:rPr>
              <a:t>ntW</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fhuz</a:t>
            </a:r>
            <a:r>
              <a:rPr lang="en-US" sz="2400" dirty="0">
                <a:solidFill>
                  <a:srgbClr val="004992"/>
                </a:solidFill>
              </a:rPr>
              <a:t>';fs; ,</a:t>
            </a:r>
            <a:r>
              <a:rPr lang="en-US" sz="2400" dirty="0" err="1">
                <a:solidFill>
                  <a:srgbClr val="004992"/>
                </a:solidFill>
              </a:rPr>
              <a:t>Uf;fyhk</a:t>
            </a:r>
            <a:r>
              <a:rPr lang="en-US" sz="2400" dirty="0">
                <a:solidFill>
                  <a:srgbClr val="004992"/>
                </a:solidFill>
              </a:rPr>
              <a:t>;…</a:t>
            </a:r>
          </a:p>
          <a:p>
            <a:pPr marL="342900" lvl="0" indent="-342900" defTabSz="914400">
              <a:buClr>
                <a:srgbClr val="333333"/>
              </a:buClr>
              <a:buFont typeface="WingDings"/>
              <a:buChar char=""/>
            </a:pPr>
            <a:r>
              <a:rPr lang="en-US" sz="2400" dirty="0" err="1">
                <a:solidFill>
                  <a:srgbClr val="333333"/>
                </a:solidFill>
              </a:rPr>
              <a:t>ehd</a:t>
            </a:r>
            <a:r>
              <a:rPr lang="en-US" sz="2400" dirty="0">
                <a:solidFill>
                  <a:srgbClr val="333333"/>
                </a:solidFill>
              </a:rPr>
              <a:t>; </a:t>
            </a:r>
            <a:r>
              <a:rPr lang="en-US" sz="2400" dirty="0" err="1">
                <a:solidFill>
                  <a:srgbClr val="333333"/>
                </a:solidFill>
              </a:rPr>
              <a:t>mtUf;F</a:t>
            </a:r>
            <a:r>
              <a:rPr lang="en-US" sz="2400" dirty="0">
                <a:solidFill>
                  <a:srgbClr val="333333"/>
                </a:solidFill>
              </a:rPr>
              <a:t> </a:t>
            </a:r>
            <a:r>
              <a:rPr lang="en-US" sz="2400" dirty="0" err="1">
                <a:solidFill>
                  <a:srgbClr val="333333"/>
                </a:solidFill>
              </a:rPr>
              <a:t>Kf;fpakpy;iy</a:t>
            </a:r>
            <a:r>
              <a:rPr lang="en-US" sz="2400" dirty="0">
                <a:solidFill>
                  <a:srgbClr val="333333"/>
                </a:solidFill>
              </a:rPr>
              <a:t>. ,</a:t>
            </a:r>
            <a:r>
              <a:rPr lang="en-US" sz="2400" dirty="0" err="1">
                <a:solidFill>
                  <a:srgbClr val="333333"/>
                </a:solidFill>
              </a:rPr>
              <a:t>Jnt</a:t>
            </a:r>
            <a:r>
              <a:rPr lang="en-US" sz="2400" dirty="0">
                <a:solidFill>
                  <a:srgbClr val="333333"/>
                </a:solidFill>
              </a:rPr>
              <a:t> </a:t>
            </a:r>
            <a:r>
              <a:rPr lang="en-US" sz="2400" dirty="0" err="1">
                <a:solidFill>
                  <a:srgbClr val="333333"/>
                </a:solidFill>
              </a:rPr>
              <a:t>ntW</a:t>
            </a:r>
            <a:r>
              <a:rPr lang="en-US" sz="2400" dirty="0">
                <a:solidFill>
                  <a:srgbClr val="333333"/>
                </a:solidFill>
              </a:rPr>
              <a:t> </a:t>
            </a:r>
            <a:r>
              <a:rPr lang="en-US" sz="2400" dirty="0" err="1">
                <a:solidFill>
                  <a:srgbClr val="333333"/>
                </a:solidFill>
              </a:rPr>
              <a:t>ahuhtjhf</a:t>
            </a:r>
            <a:r>
              <a:rPr lang="en-US" sz="2400" dirty="0">
                <a:solidFill>
                  <a:srgbClr val="333333"/>
                </a:solidFill>
              </a:rPr>
              <a:t> ,</a:t>
            </a:r>
            <a:r>
              <a:rPr lang="en-US" sz="2400" dirty="0" err="1">
                <a:solidFill>
                  <a:srgbClr val="333333"/>
                </a:solidFill>
              </a:rPr>
              <a:t>Ue;jhy</a:t>
            </a:r>
            <a:r>
              <a:rPr lang="en-US" sz="2400" dirty="0">
                <a:solidFill>
                  <a:srgbClr val="333333"/>
                </a:solidFill>
              </a:rPr>
              <a:t>; ,</a:t>
            </a:r>
            <a:r>
              <a:rPr lang="en-US" sz="2400" dirty="0" err="1">
                <a:solidFill>
                  <a:srgbClr val="333333"/>
                </a:solidFill>
              </a:rPr>
              <a:t>t;thW</a:t>
            </a:r>
            <a:r>
              <a:rPr lang="en-US" sz="2400" dirty="0">
                <a:solidFill>
                  <a:srgbClr val="333333"/>
                </a:solidFill>
              </a:rPr>
              <a:t> </a:t>
            </a:r>
            <a:r>
              <a:rPr lang="en-US" sz="2400" dirty="0" err="1">
                <a:solidFill>
                  <a:srgbClr val="333333"/>
                </a:solidFill>
              </a:rPr>
              <a:t>bra;jpUf;f</a:t>
            </a:r>
            <a:r>
              <a:rPr lang="en-US" sz="2400" dirty="0">
                <a:solidFill>
                  <a:srgbClr val="333333"/>
                </a:solidFill>
              </a:rPr>
              <a:t> </a:t>
            </a:r>
            <a:r>
              <a:rPr lang="en-US" sz="2400" dirty="0" err="1">
                <a:solidFill>
                  <a:srgbClr val="333333"/>
                </a:solidFill>
              </a:rPr>
              <a:t>khl;lhh</a:t>
            </a:r>
            <a:r>
              <a:rPr lang="en-US" sz="2400" dirty="0">
                <a:solidFill>
                  <a:srgbClr val="333333"/>
                </a:solidFill>
              </a:rPr>
              <a:t>]</a:t>
            </a:r>
          </a:p>
          <a:p>
            <a:pPr marL="342900" lvl="0" indent="-342900" defTabSz="914400">
              <a:buClr>
                <a:srgbClr val="333333"/>
              </a:buClr>
              <a:buFont typeface="WingDings"/>
              <a:buChar char=""/>
            </a:pPr>
            <a:r>
              <a:rPr lang="en-US" sz="2400" dirty="0" err="1">
                <a:solidFill>
                  <a:srgbClr val="333333"/>
                </a:solidFill>
              </a:rPr>
              <a:t>kwjp</a:t>
            </a:r>
            <a:r>
              <a:rPr lang="en-US" sz="2400" dirty="0">
                <a:solidFill>
                  <a:srgbClr val="333333"/>
                </a:solidFill>
              </a:rPr>
              <a:t> </a:t>
            </a:r>
            <a:r>
              <a:rPr lang="en-US" sz="2400" dirty="0" err="1">
                <a:solidFill>
                  <a:srgbClr val="333333"/>
                </a:solidFill>
              </a:rPr>
              <a:t>Fzk</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mtUila</a:t>
            </a:r>
            <a:r>
              <a:rPr lang="en-US" sz="2400" dirty="0">
                <a:solidFill>
                  <a:srgbClr val="333333"/>
                </a:solidFill>
              </a:rPr>
              <a:t> </a:t>
            </a:r>
            <a:r>
              <a:rPr lang="en-US" sz="2400" dirty="0" err="1">
                <a:solidFill>
                  <a:srgbClr val="333333"/>
                </a:solidFill>
              </a:rPr>
              <a:t>fhh</a:t>
            </a:r>
            <a:r>
              <a:rPr lang="en-US" sz="2400" dirty="0">
                <a:solidFill>
                  <a:srgbClr val="333333"/>
                </a:solidFill>
              </a:rPr>
              <a:t>] </a:t>
            </a:r>
            <a:r>
              <a:rPr lang="en-US" sz="2400" dirty="0" err="1">
                <a:solidFill>
                  <a:srgbClr val="333333"/>
                </a:solidFill>
              </a:rPr>
              <a:t>gGjile;jpUf;Fk</a:t>
            </a:r>
            <a:r>
              <a:rPr lang="en-US"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3067897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p:txBody>
          <a:bodyPr/>
          <a:lstStyle/>
          <a:p>
            <a:pPr lvl="0" defTabSz="914400"/>
            <a:r>
              <a:rPr lang="en-US" sz="2400" dirty="0" err="1">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a:t>
            </a:r>
            <a:r>
              <a:rPr lang="en-US" sz="2400" dirty="0" err="1">
                <a:solidFill>
                  <a:srgbClr val="333333"/>
                </a:solidFill>
              </a:rPr>
              <a:t>Vd</a:t>
            </a:r>
            <a:r>
              <a:rPr lang="en-US" sz="2400" dirty="0">
                <a:solidFill>
                  <a:srgbClr val="333333"/>
                </a:solidFill>
              </a:rPr>
              <a:t>; </a:t>
            </a:r>
            <a:r>
              <a:rPr lang="en-US" sz="2400" dirty="0" err="1">
                <a:solidFill>
                  <a:srgbClr val="333333"/>
                </a:solidFill>
              </a:rPr>
              <a:t>mt;thW</a:t>
            </a:r>
            <a:r>
              <a:rPr lang="en-US" sz="2400" dirty="0">
                <a:solidFill>
                  <a:srgbClr val="333333"/>
                </a:solidFill>
              </a:rPr>
              <a:t> </a:t>
            </a:r>
            <a:r>
              <a:rPr lang="en-US" sz="2400" dirty="0" err="1">
                <a:solidFill>
                  <a:srgbClr val="333333"/>
                </a:solidFill>
              </a:rPr>
              <a:t>bra;jhh</a:t>
            </a:r>
            <a:r>
              <a:rPr lang="en-US" sz="2400" dirty="0">
                <a:solidFill>
                  <a:srgbClr val="333333"/>
                </a:solidFill>
              </a:rPr>
              <a:t>]&gt; </a:t>
            </a:r>
          </a:p>
          <a:p>
            <a:pPr lvl="0" defTabSz="914400"/>
            <a:r>
              <a:rPr lang="en-US" sz="2400" dirty="0">
                <a:solidFill>
                  <a:srgbClr val="004992"/>
                </a:solidFill>
              </a:rPr>
              <a:t>,</a:t>
            </a:r>
            <a:r>
              <a:rPr lang="en-US" sz="2400" dirty="0" err="1">
                <a:solidFill>
                  <a:srgbClr val="004992"/>
                </a:solidFill>
              </a:rPr>
              <a:t>e;elj;ijf;F</a:t>
            </a:r>
            <a:r>
              <a:rPr lang="en-US" sz="2400" dirty="0">
                <a:solidFill>
                  <a:srgbClr val="004992"/>
                </a:solidFill>
              </a:rPr>
              <a:t> </a:t>
            </a:r>
            <a:r>
              <a:rPr lang="en-US" sz="2400" dirty="0" err="1">
                <a:solidFill>
                  <a:srgbClr val="004992"/>
                </a:solidFill>
              </a:rPr>
              <a:t>ntW</a:t>
            </a:r>
            <a:r>
              <a:rPr lang="en-US" sz="2400" dirty="0">
                <a:solidFill>
                  <a:srgbClr val="004992"/>
                </a:solidFill>
              </a:rPr>
              <a:t> </a:t>
            </a:r>
            <a:r>
              <a:rPr lang="en-US" sz="2400" dirty="0" err="1">
                <a:solidFill>
                  <a:srgbClr val="004992"/>
                </a:solidFill>
              </a:rPr>
              <a:t>vd;d</a:t>
            </a:r>
            <a:r>
              <a:rPr lang="en-US" sz="2400" dirty="0">
                <a:solidFill>
                  <a:srgbClr val="004992"/>
                </a:solidFill>
              </a:rPr>
              <a:t> </a:t>
            </a:r>
            <a:r>
              <a:rPr lang="en-US" sz="2400" dirty="0" err="1">
                <a:solidFill>
                  <a:srgbClr val="004992"/>
                </a:solidFill>
              </a:rPr>
              <a:t>fhuz</a:t>
            </a:r>
            <a:r>
              <a:rPr lang="en-US" sz="2400" dirty="0">
                <a:solidFill>
                  <a:srgbClr val="004992"/>
                </a:solidFill>
              </a:rPr>
              <a:t>';fs; ,</a:t>
            </a:r>
            <a:r>
              <a:rPr lang="en-US" sz="2400" dirty="0" err="1">
                <a:solidFill>
                  <a:srgbClr val="004992"/>
                </a:solidFill>
              </a:rPr>
              <a:t>Uf;fyhk</a:t>
            </a:r>
            <a:r>
              <a:rPr lang="en-US" sz="2400" dirty="0">
                <a:solidFill>
                  <a:srgbClr val="004992"/>
                </a:solidFill>
              </a:rPr>
              <a:t>;…</a:t>
            </a:r>
            <a:endParaRPr lang="en-US" sz="2400" dirty="0"/>
          </a:p>
        </p:txBody>
      </p:sp>
      <p:sp>
        <p:nvSpPr>
          <p:cNvPr id="11" name="Title 10"/>
          <p:cNvSpPr>
            <a:spLocks noGrp="1"/>
          </p:cNvSpPr>
          <p:nvPr>
            <p:ph type="title"/>
          </p:nvPr>
        </p:nvSpPr>
        <p:spPr/>
        <p:txBody>
          <a:bodyPr/>
          <a:lstStyle/>
          <a:p>
            <a:r>
              <a:rPr lang="en-US" sz="3600" dirty="0" err="1">
                <a:solidFill>
                  <a:srgbClr val="004992"/>
                </a:solidFill>
              </a:rPr>
              <a:t>tpsf;f</a:t>
            </a:r>
            <a:r>
              <a:rPr lang="en-US" sz="3600" dirty="0">
                <a:solidFill>
                  <a:srgbClr val="004992"/>
                </a:solidFill>
              </a:rPr>
              <a:t>';fs]</a:t>
            </a:r>
          </a:p>
        </p:txBody>
      </p:sp>
      <p:graphicFrame>
        <p:nvGraphicFramePr>
          <p:cNvPr id="10" name="Group 68"/>
          <p:cNvGraphicFramePr>
            <a:graphicFrameLocks/>
          </p:cNvGraphicFramePr>
          <p:nvPr>
            <p:extLst>
              <p:ext uri="{D42A27DB-BD31-4B8C-83A1-F6EECF244321}">
                <p14:modId xmlns:p14="http://schemas.microsoft.com/office/powerpoint/2010/main" val="3955896823"/>
              </p:ext>
            </p:extLst>
          </p:nvPr>
        </p:nvGraphicFramePr>
        <p:xfrm>
          <a:off x="408955" y="3429000"/>
          <a:ext cx="11376000" cy="22859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vd;dhy</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ehd</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mtUf;F</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Kf;fpakpy;iy</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kw;wth]fs;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Tamil-Aiswarya"/>
                          <a:cs typeface="Times New Roman" pitchFamily="18" charset="0"/>
                        </a:rPr>
                        <a:t>mth</a:t>
                      </a:r>
                      <a:r>
                        <a:rPr kumimoji="0" lang="en-US" sz="2400" b="0" i="0" u="none" strike="noStrike" cap="none" normalizeH="0" baseline="0" dirty="0">
                          <a:ln>
                            <a:noFill/>
                          </a:ln>
                          <a:solidFill>
                            <a:srgbClr val="333333"/>
                          </a:solidFill>
                          <a:effectLst/>
                          <a:latin typeface="Tamil-Aiswarya"/>
                          <a:cs typeface="Times New Roman" pitchFamily="18" charset="0"/>
                        </a:rPr>
                        <a:t>] </a:t>
                      </a:r>
                      <a:r>
                        <a:rPr kumimoji="0" lang="en-US" sz="2400" b="0" i="0" u="none" strike="noStrike" cap="none" normalizeH="0" baseline="0" dirty="0" err="1">
                          <a:ln>
                            <a:noFill/>
                          </a:ln>
                          <a:solidFill>
                            <a:srgbClr val="333333"/>
                          </a:solidFill>
                          <a:effectLst/>
                          <a:latin typeface="Tamil-Aiswarya"/>
                          <a:cs typeface="Times New Roman" pitchFamily="18" charset="0"/>
                        </a:rPr>
                        <a:t>kwe;jpUg</a:t>
                      </a:r>
                      <a:r>
                        <a:rPr kumimoji="0" lang="en-US" sz="2400" b="0" i="0" u="none" strike="noStrike" cap="none" normalizeH="0" baseline="0" dirty="0">
                          <a:ln>
                            <a:noFill/>
                          </a:ln>
                          <a:solidFill>
                            <a:srgbClr val="333333"/>
                          </a:solidFill>
                          <a:effectLst/>
                          <a:latin typeface="Tamil-Aiswarya"/>
                          <a:cs typeface="Times New Roman" pitchFamily="18" charset="0"/>
                        </a:rPr>
                        <a:t>]</a:t>
                      </a:r>
                      <a:r>
                        <a:rPr kumimoji="0" lang="en-US" sz="2400" b="0" i="0" u="none" strike="noStrike" cap="none" normalizeH="0" baseline="0" dirty="0" err="1">
                          <a:ln>
                            <a:noFill/>
                          </a:ln>
                          <a:solidFill>
                            <a:srgbClr val="333333"/>
                          </a:solidFill>
                          <a:effectLst/>
                          <a:latin typeface="Tamil-Aiswarya"/>
                          <a:cs typeface="Times New Roman" pitchFamily="18" charset="0"/>
                        </a:rPr>
                        <a:t>ghh</a:t>
                      </a:r>
                      <a:r>
                        <a:rPr kumimoji="0" lang="en-US" sz="2400" b="0" i="0" u="none" strike="noStrike" cap="none" normalizeH="0" baseline="0" dirty="0">
                          <a:ln>
                            <a:noFill/>
                          </a:ln>
                          <a:solidFill>
                            <a:srgbClr val="333333"/>
                          </a:solidFill>
                          <a:effectLst/>
                          <a:latin typeface="Tamil-Aiswarya"/>
                          <a:cs typeface="Times New Roman" pitchFamily="18" charset="0"/>
                        </a:rPr>
                        <a:t>] – </a:t>
                      </a:r>
                      <a:r>
                        <a:rPr kumimoji="0" lang="en-US" sz="2400" b="0" i="0" u="none" strike="noStrike" cap="none" normalizeH="0" baseline="0" dirty="0" err="1">
                          <a:ln>
                            <a:noFill/>
                          </a:ln>
                          <a:solidFill>
                            <a:srgbClr val="333333"/>
                          </a:solidFill>
                          <a:effectLst/>
                          <a:latin typeface="Tamil-Aiswarya"/>
                          <a:cs typeface="Times New Roman" pitchFamily="18" charset="0"/>
                        </a:rPr>
                        <a:t>fhyk</a:t>
                      </a:r>
                      <a:r>
                        <a:rPr kumimoji="0" lang="en-US" sz="2400" b="0" i="0" u="none" strike="noStrike" cap="none" normalizeH="0" baseline="0" dirty="0">
                          <a:ln>
                            <a:noFill/>
                          </a:ln>
                          <a:solidFill>
                            <a:srgbClr val="333333"/>
                          </a:solidFill>
                          <a:effectLst/>
                          <a:latin typeface="Tamil-Aiswarya"/>
                          <a:cs typeface="Times New Roman" pitchFamily="18" charset="0"/>
                        </a:rPr>
                        <a:t>; </a:t>
                      </a:r>
                      <a:r>
                        <a:rPr kumimoji="0" lang="en-US" sz="2400" b="0" i="0" u="none" strike="noStrike" cap="none" normalizeH="0" baseline="0" dirty="0" err="1">
                          <a:ln>
                            <a:noFill/>
                          </a:ln>
                          <a:solidFill>
                            <a:srgbClr val="333333"/>
                          </a:solidFill>
                          <a:effectLst/>
                          <a:latin typeface="Tamil-Aiswarya"/>
                          <a:cs typeface="Times New Roman" pitchFamily="18" charset="0"/>
                        </a:rPr>
                        <a:t>jtwp</a:t>
                      </a:r>
                      <a:r>
                        <a:rPr kumimoji="0" lang="en-US" sz="2400" b="0" i="0" u="none" strike="noStrike" cap="none" normalizeH="0" baseline="0" dirty="0">
                          <a:ln>
                            <a:noFill/>
                          </a:ln>
                          <a:solidFill>
                            <a:srgbClr val="333333"/>
                          </a:solidFill>
                          <a:effectLst/>
                          <a:latin typeface="Tamil-Aiswarya"/>
                          <a:cs typeface="Times New Roman" pitchFamily="18" charset="0"/>
                        </a:rPr>
                        <a:t> ,</a:t>
                      </a:r>
                      <a:r>
                        <a:rPr kumimoji="0" lang="en-US" sz="2400" b="0" i="0" u="none" strike="noStrike" cap="none" normalizeH="0" baseline="0" dirty="0" err="1">
                          <a:ln>
                            <a:noFill/>
                          </a:ln>
                          <a:solidFill>
                            <a:srgbClr val="333333"/>
                          </a:solidFill>
                          <a:effectLst/>
                          <a:latin typeface="Tamil-Aiswarya"/>
                          <a:cs typeface="Times New Roman" pitchFamily="18" charset="0"/>
                        </a:rPr>
                        <a:t>Ug</a:t>
                      </a:r>
                      <a:r>
                        <a:rPr kumimoji="0" lang="en-US" sz="2400" b="0" i="0" u="none" strike="noStrike" cap="none" normalizeH="0" baseline="0" dirty="0">
                          <a:ln>
                            <a:noFill/>
                          </a:ln>
                          <a:solidFill>
                            <a:srgbClr val="333333"/>
                          </a:solidFill>
                          <a:effectLst/>
                          <a:latin typeface="Tamil-Aiswarya"/>
                          <a:cs typeface="Times New Roman" pitchFamily="18" charset="0"/>
                        </a:rPr>
                        <a:t>]</a:t>
                      </a:r>
                      <a:r>
                        <a:rPr kumimoji="0" lang="en-US" sz="2400" b="0" i="0" u="none" strike="noStrike" cap="none" normalizeH="0" baseline="0" dirty="0" err="1">
                          <a:ln>
                            <a:noFill/>
                          </a:ln>
                          <a:solidFill>
                            <a:srgbClr val="333333"/>
                          </a:solidFill>
                          <a:effectLst/>
                          <a:latin typeface="Tamil-Aiswarya"/>
                          <a:cs typeface="Times New Roman" pitchFamily="18" charset="0"/>
                        </a:rPr>
                        <a:t>ghh</a:t>
                      </a:r>
                      <a:r>
                        <a:rPr kumimoji="0" lang="en-US" sz="2400" b="0" i="0" u="none" strike="noStrike" cap="none" normalizeH="0" baseline="0" dirty="0">
                          <a:ln>
                            <a:noFill/>
                          </a:ln>
                          <a:solidFill>
                            <a:srgbClr val="333333"/>
                          </a:solidFill>
                          <a:effectLst/>
                          <a:latin typeface="Tamil-Aiswarya"/>
                          <a:cs typeface="Times New Roman" pitchFamily="18" charset="0"/>
                        </a:rPr>
                        <a:t>]</a:t>
                      </a:r>
                      <a:endParaRPr kumimoji="0" lang="de-DE" sz="2400" b="0" i="0" u="none" strike="noStrike" cap="none" normalizeH="0" baseline="0" dirty="0">
                        <a:ln>
                          <a:noFill/>
                        </a:ln>
                        <a:solidFill>
                          <a:srgbClr val="333333"/>
                        </a:solidFill>
                        <a:effectLst/>
                        <a:latin typeface="Tamil-Aiswarya"/>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 R{H;epiy my;yJ </a:t>
                      </a:r>
                    </a:p>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tha;g]g[ </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Tamil-Aiswarya"/>
                          <a:cs typeface="Times New Roman" pitchFamily="18" charset="0"/>
                        </a:rPr>
                        <a:t>mtUila fhh] gGjile;jpUf;Fk;</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3044327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rPr>
              <a:t>fhuzg]gLj;Jjy;; </a:t>
            </a:r>
            <a:br>
              <a:rPr lang="en-US">
                <a:solidFill>
                  <a:srgbClr val="004992"/>
                </a:solidFill>
              </a:rPr>
            </a:br>
            <a:r>
              <a:rPr lang="en-US">
                <a:solidFill>
                  <a:srgbClr val="004992"/>
                </a:solidFill>
              </a:rPr>
              <a:t>jdf;fhd gpur]ridfSf;F kw;wth]fis fhuzkhf Twp jhd; rkhjhdk; miljy;</a:t>
            </a:r>
            <a:endParaRPr lang="en-US" dirty="0">
              <a:solidFill>
                <a:srgbClr val="004992"/>
              </a:solidFill>
            </a:endParaRPr>
          </a:p>
        </p:txBody>
      </p:sp>
      <p:sp>
        <p:nvSpPr>
          <p:cNvPr id="8" name="Content Placeholder 7"/>
          <p:cNvSpPr>
            <a:spLocks noGrp="1"/>
          </p:cNvSpPr>
          <p:nvPr>
            <p:ph idx="1"/>
          </p:nvPr>
        </p:nvSpPr>
        <p:spPr>
          <a:xfrm>
            <a:off x="408955" y="2564904"/>
            <a:ext cx="11340000" cy="3887960"/>
          </a:xfrm>
        </p:spPr>
        <p:txBody>
          <a:bodyPr/>
          <a:lstStyle/>
          <a:p>
            <a:pPr lvl="0" defTabSz="914400"/>
            <a:r>
              <a:rPr lang="en-US" sz="2400" dirty="0" err="1">
                <a:solidFill>
                  <a:srgbClr val="333333"/>
                </a:solidFill>
              </a:rPr>
              <a:t>cjhuzj;jpy</a:t>
            </a:r>
            <a:r>
              <a:rPr lang="en-US" sz="2400" dirty="0">
                <a:solidFill>
                  <a:srgbClr val="333333"/>
                </a:solidFill>
              </a:rPr>
              <a:t>; </a:t>
            </a:r>
            <a:r>
              <a:rPr lang="en-US" sz="2400" dirty="0" err="1">
                <a:solidFill>
                  <a:srgbClr val="333333"/>
                </a:solidFill>
              </a:rPr>
              <a:t>TwpathW</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tifahd</a:t>
            </a:r>
            <a:r>
              <a:rPr lang="en-US" sz="2400" dirty="0">
                <a:solidFill>
                  <a:srgbClr val="333333"/>
                </a:solidFill>
              </a:rPr>
              <a:t> </a:t>
            </a:r>
            <a:r>
              <a:rPr lang="en-US" sz="2400" dirty="0" err="1">
                <a:solidFill>
                  <a:srgbClr val="333333"/>
                </a:solidFill>
              </a:rPr>
              <a:t>fhuz</a:t>
            </a:r>
            <a:r>
              <a:rPr lang="en-US" sz="2400" dirty="0">
                <a:solidFill>
                  <a:srgbClr val="333333"/>
                </a:solidFill>
              </a:rPr>
              <a:t>';fs; </a:t>
            </a:r>
            <a:r>
              <a:rPr lang="en-US" sz="2400" dirty="0" err="1">
                <a:solidFill>
                  <a:srgbClr val="333333"/>
                </a:solidFill>
              </a:rPr>
              <a:t>mikayhk</a:t>
            </a:r>
            <a:r>
              <a:rPr lang="en-US" sz="2400" dirty="0">
                <a:solidFill>
                  <a:srgbClr val="333333"/>
                </a:solidFill>
              </a:rPr>
              <a:t>;. </a:t>
            </a:r>
          </a:p>
          <a:p>
            <a:pPr lvl="0" defTabSz="914400"/>
            <a:r>
              <a:rPr lang="ta-IN" sz="2400" dirty="0">
                <a:solidFill>
                  <a:srgbClr val="333333"/>
                </a:solidFill>
              </a:rPr>
              <a:t>gy rka';fspy; gy tifahd fhuz';fshy; Tl xU R{H;epiy cz;lhfyhk;. </a:t>
            </a:r>
          </a:p>
          <a:p>
            <a:pPr lvl="0" defTabSz="914400"/>
            <a:r>
              <a:rPr lang="en-US" sz="2400" dirty="0">
                <a:solidFill>
                  <a:srgbClr val="333333"/>
                </a:solidFill>
              </a:rPr>
              <a:t>,</a:t>
            </a:r>
            <a:r>
              <a:rPr lang="en-US" sz="2400" dirty="0" err="1">
                <a:solidFill>
                  <a:srgbClr val="333333"/>
                </a:solidFill>
              </a:rPr>
              <a:t>Ug;gpDk</a:t>
            </a:r>
            <a:r>
              <a:rPr lang="en-US" sz="2400" dirty="0">
                <a:solidFill>
                  <a:srgbClr val="333333"/>
                </a:solidFill>
              </a:rPr>
              <a:t>;/ </a:t>
            </a:r>
            <a:r>
              <a:rPr lang="en-US" sz="2400" dirty="0" err="1">
                <a:solidFill>
                  <a:srgbClr val="333333"/>
                </a:solidFill>
              </a:rPr>
              <a:t>gyh</a:t>
            </a:r>
            <a:r>
              <a:rPr lang="en-US" sz="2400" dirty="0">
                <a:solidFill>
                  <a:srgbClr val="333333"/>
                </a:solidFill>
              </a:rPr>
              <a:t>] </a:t>
            </a:r>
            <a:r>
              <a:rPr lang="en-US" sz="2400" dirty="0" err="1">
                <a:solidFill>
                  <a:srgbClr val="333333"/>
                </a:solidFill>
              </a:rPr>
              <a:t>xnu</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fhuzj;jpw;F</a:t>
            </a:r>
            <a:r>
              <a:rPr lang="en-US" sz="2400" dirty="0">
                <a:solidFill>
                  <a:srgbClr val="333333"/>
                </a:solidFill>
              </a:rPr>
              <a:t> </a:t>
            </a:r>
            <a:r>
              <a:rPr lang="en-US" sz="2400" dirty="0" err="1">
                <a:solidFill>
                  <a:srgbClr val="333333"/>
                </a:solidFill>
              </a:rPr>
              <a:t>kl;Lk</a:t>
            </a:r>
            <a:r>
              <a:rPr lang="en-US" sz="2400" dirty="0">
                <a:solidFill>
                  <a:srgbClr val="333333"/>
                </a:solidFill>
              </a:rPr>
              <a:t>; </a:t>
            </a:r>
            <a:r>
              <a:rPr lang="en-US" sz="2400" dirty="0" err="1">
                <a:solidFill>
                  <a:srgbClr val="333333"/>
                </a:solidFill>
              </a:rPr>
              <a:t>Kf;fpaj;Jtk</a:t>
            </a:r>
            <a:r>
              <a:rPr lang="en-US" sz="2400" dirty="0">
                <a:solidFill>
                  <a:srgbClr val="333333"/>
                </a:solidFill>
              </a:rPr>
              <a:t>; </a:t>
            </a:r>
            <a:r>
              <a:rPr lang="en-US" sz="2400" dirty="0" err="1">
                <a:solidFill>
                  <a:srgbClr val="333333"/>
                </a:solidFill>
              </a:rPr>
              <a:t>bfhLf;fpd;wdh</a:t>
            </a:r>
            <a:r>
              <a:rPr lang="en-US" sz="2400" dirty="0">
                <a:solidFill>
                  <a:srgbClr val="333333"/>
                </a:solidFill>
              </a:rPr>
              <a:t>]. (</a:t>
            </a:r>
            <a:r>
              <a:rPr lang="en-US" sz="2400" dirty="0" err="1">
                <a:solidFill>
                  <a:srgbClr val="333333"/>
                </a:solidFill>
              </a:rPr>
              <a:t>v.fh</a:t>
            </a:r>
            <a:r>
              <a:rPr lang="en-US" sz="2400" dirty="0">
                <a:solidFill>
                  <a:srgbClr val="333333"/>
                </a:solidFill>
              </a:rPr>
              <a:t>. </a:t>
            </a:r>
            <a:r>
              <a:rPr lang="en-US" sz="2400" dirty="0" err="1">
                <a:solidFill>
                  <a:srgbClr val="333333"/>
                </a:solidFill>
              </a:rPr>
              <a:t>jd;idtpl;L</a:t>
            </a:r>
            <a:r>
              <a:rPr lang="en-US" sz="2400" dirty="0">
                <a:solidFill>
                  <a:srgbClr val="333333"/>
                </a:solidFill>
              </a:rPr>
              <a:t> </a:t>
            </a:r>
            <a:r>
              <a:rPr lang="en-US" sz="2400" dirty="0" err="1">
                <a:solidFill>
                  <a:srgbClr val="333333"/>
                </a:solidFill>
              </a:rPr>
              <a:t>kw;wth</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Fw;wk</a:t>
            </a:r>
            <a:r>
              <a:rPr lang="en-US" sz="2400" dirty="0">
                <a:solidFill>
                  <a:srgbClr val="333333"/>
                </a:solidFill>
              </a:rPr>
              <a:t>; </a:t>
            </a:r>
            <a:r>
              <a:rPr lang="en-US" sz="2400" dirty="0" err="1">
                <a:solidFill>
                  <a:srgbClr val="333333"/>
                </a:solidFill>
              </a:rPr>
              <a:t>rhl;Lthh</a:t>
            </a:r>
            <a:r>
              <a:rPr lang="en-US" sz="2400" dirty="0">
                <a:solidFill>
                  <a:srgbClr val="333333"/>
                </a:solidFill>
              </a:rPr>
              <a:t>]fs] </a:t>
            </a:r>
            <a:r>
              <a:rPr lang="en-US" sz="2400" dirty="0" err="1">
                <a:solidFill>
                  <a:srgbClr val="333333"/>
                </a:solidFill>
              </a:rPr>
              <a:t>my;yJ</a:t>
            </a:r>
            <a:r>
              <a:rPr lang="en-US" sz="2400" dirty="0">
                <a:solidFill>
                  <a:srgbClr val="333333"/>
                </a:solidFill>
              </a:rPr>
              <a:t> </a:t>
            </a:r>
            <a:r>
              <a:rPr lang="en-US" sz="2400" dirty="0" err="1">
                <a:solidFill>
                  <a:srgbClr val="333333"/>
                </a:solidFill>
              </a:rPr>
              <a:t>kw;wth</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tpl;Ltpl;L</a:t>
            </a:r>
            <a:r>
              <a:rPr lang="en-US" sz="2400" dirty="0">
                <a:solidFill>
                  <a:srgbClr val="333333"/>
                </a:solidFill>
              </a:rPr>
              <a:t> </a:t>
            </a:r>
            <a:r>
              <a:rPr lang="en-US" sz="2400" dirty="0" err="1">
                <a:solidFill>
                  <a:srgbClr val="333333"/>
                </a:solidFill>
              </a:rPr>
              <a:t>jd;id</a:t>
            </a:r>
            <a:r>
              <a:rPr lang="en-US" sz="2400" dirty="0">
                <a:solidFill>
                  <a:srgbClr val="333333"/>
                </a:solidFill>
              </a:rPr>
              <a:t> </a:t>
            </a:r>
            <a:r>
              <a:rPr lang="en-US" sz="2400" dirty="0" err="1">
                <a:solidFill>
                  <a:srgbClr val="333333"/>
                </a:solidFill>
              </a:rPr>
              <a:t>kl;Lk</a:t>
            </a:r>
            <a:r>
              <a:rPr lang="en-US" sz="2400" dirty="0">
                <a:solidFill>
                  <a:srgbClr val="333333"/>
                </a:solidFill>
              </a:rPr>
              <a:t>; </a:t>
            </a:r>
            <a:r>
              <a:rPr lang="en-US" sz="2400" dirty="0" err="1">
                <a:solidFill>
                  <a:srgbClr val="333333"/>
                </a:solidFill>
              </a:rPr>
              <a:t>Fw;wk</a:t>
            </a:r>
            <a:r>
              <a:rPr lang="en-US" sz="2400" dirty="0">
                <a:solidFill>
                  <a:srgbClr val="333333"/>
                </a:solidFill>
              </a:rPr>
              <a:t>; </a:t>
            </a:r>
            <a:r>
              <a:rPr lang="en-US" sz="2400" dirty="0" err="1">
                <a:solidFill>
                  <a:srgbClr val="333333"/>
                </a:solidFill>
              </a:rPr>
              <a:t>rhl;of;bfhs;thh</a:t>
            </a:r>
            <a:r>
              <a:rPr lang="en-US" sz="2400" dirty="0">
                <a:solidFill>
                  <a:srgbClr val="333333"/>
                </a:solidFill>
              </a:rPr>
              <a:t>]fs].</a:t>
            </a:r>
            <a:endParaRPr lang="en-US" sz="2400" dirty="0"/>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title"/>
          </p:nvPr>
        </p:nvSpPr>
        <p:spPr/>
        <p:txBody>
          <a:bodyPr/>
          <a:lstStyle/>
          <a:p>
            <a:r>
              <a:rPr lang="en-US" sz="3600">
                <a:solidFill>
                  <a:srgbClr val="004992"/>
                </a:solidFill>
              </a:rPr>
              <a:t>“eP';fs; kUj;Jtkidapy] ,Ue;J neha; FzkhFk; Kd;ng btspnawp tPl;Oh;fs]”</a:t>
            </a:r>
            <a:endParaRPr lang="en-US" sz="3600" dirty="0">
              <a:solidFill>
                <a:srgbClr val="004992"/>
              </a:solidFill>
            </a:endParaRPr>
          </a:p>
        </p:txBody>
      </p:sp>
      <p:sp>
        <p:nvSpPr>
          <p:cNvPr id="10" name="Content Placeholder 9"/>
          <p:cNvSpPr>
            <a:spLocks noGrp="1"/>
          </p:cNvSpPr>
          <p:nvPr>
            <p:ph idx="1"/>
          </p:nvPr>
        </p:nvSpPr>
        <p:spPr/>
        <p:txBody>
          <a:bodyPr/>
          <a:lstStyle/>
          <a:p>
            <a:pPr lvl="0" defTabSz="914400"/>
            <a:r>
              <a:rPr lang="en-US" sz="2400">
                <a:solidFill>
                  <a:srgbClr val="004992"/>
                </a:solidFill>
              </a:rPr>
              <a:t>re;jh</a:t>
            </a:r>
            <a:r>
              <a:rPr lang="en-US" sz="2400" dirty="0">
                <a:solidFill>
                  <a:srgbClr val="004992"/>
                </a:solidFill>
              </a:rPr>
              <a:t>]g]</a:t>
            </a:r>
            <a:r>
              <a:rPr lang="en-US" sz="2400" dirty="0" err="1">
                <a:solidFill>
                  <a:srgbClr val="004992"/>
                </a:solidFill>
              </a:rPr>
              <a:t>gk</a:t>
            </a:r>
            <a:r>
              <a:rPr lang="en-US" sz="2400" dirty="0">
                <a:solidFill>
                  <a:srgbClr val="004992"/>
                </a:solidFill>
              </a:rPr>
              <a:t>]</a:t>
            </a:r>
            <a:r>
              <a:rPr lang="en-CA" sz="2400" dirty="0">
                <a:solidFill>
                  <a:srgbClr val="004992"/>
                </a:solidFill>
                <a:cs typeface="Verdana"/>
              </a:rPr>
              <a:t>...</a:t>
            </a:r>
          </a:p>
          <a:p>
            <a:pPr lvl="0" defTabSz="914400"/>
            <a:r>
              <a:rPr lang="en-CA" sz="2400" dirty="0">
                <a:solidFill>
                  <a:srgbClr val="333333"/>
                </a:solidFill>
                <a:cs typeface="Verdana"/>
              </a:rPr>
              <a:t>... </a:t>
            </a:r>
            <a:r>
              <a:rPr lang="en-US" sz="2400" dirty="0" err="1">
                <a:solidFill>
                  <a:srgbClr val="333333"/>
                </a:solidFill>
                <a:ea typeface="Calibri" panose="020F0502020204030204" pitchFamily="34" charset="0"/>
                <a:cs typeface="Times New Roman" panose="02020603050405020304" pitchFamily="18" charset="0"/>
              </a:rPr>
              <a:t>vd;dhy</a:t>
            </a:r>
            <a:r>
              <a:rPr lang="en-US" sz="2400" dirty="0">
                <a:solidFill>
                  <a:srgbClr val="333333"/>
                </a:solidFill>
                <a:ea typeface="Calibri" panose="020F0502020204030204" pitchFamily="34" charset="0"/>
                <a:cs typeface="Times New Roman" panose="02020603050405020304" pitchFamily="18" charset="0"/>
              </a:rPr>
              <a:t>;</a:t>
            </a:r>
            <a:endParaRPr lang="en-US" sz="2400" dirty="0">
              <a:solidFill>
                <a:srgbClr val="333333"/>
              </a:solidFill>
            </a:endParaRPr>
          </a:p>
          <a:p>
            <a:pPr lvl="0" defTabSz="914400"/>
            <a:r>
              <a:rPr lang="en-CA" sz="2400" dirty="0">
                <a:solidFill>
                  <a:srgbClr val="333333"/>
                </a:solidFill>
                <a:cs typeface="Verdana"/>
              </a:rPr>
              <a:t>... </a:t>
            </a:r>
            <a:r>
              <a:rPr lang="en-US" sz="2400" dirty="0" err="1">
                <a:solidFill>
                  <a:srgbClr val="333333"/>
                </a:solidFill>
                <a:ea typeface="Calibri" panose="020F0502020204030204" pitchFamily="34" charset="0"/>
                <a:cs typeface="Times New Roman" panose="02020603050405020304" pitchFamily="18" charset="0"/>
              </a:rPr>
              <a:t>kw;wth</a:t>
            </a:r>
            <a:r>
              <a:rPr lang="en-US" sz="2400" dirty="0">
                <a:solidFill>
                  <a:srgbClr val="333333"/>
                </a:solidFill>
                <a:ea typeface="Calibri" panose="020F0502020204030204" pitchFamily="34" charset="0"/>
                <a:cs typeface="Times New Roman" panose="02020603050405020304" pitchFamily="18" charset="0"/>
              </a:rPr>
              <a:t>]fs;</a:t>
            </a:r>
            <a:endParaRPr lang="en-US" sz="2400" dirty="0">
              <a:solidFill>
                <a:srgbClr val="333333"/>
              </a:solidFill>
            </a:endParaRPr>
          </a:p>
          <a:p>
            <a:pPr lvl="0" defTabSz="914400"/>
            <a:r>
              <a:rPr lang="en-CA" sz="2400" dirty="0">
                <a:solidFill>
                  <a:srgbClr val="333333"/>
                </a:solidFill>
                <a:cs typeface="Verdana"/>
              </a:rPr>
              <a:t>... </a:t>
            </a:r>
            <a:r>
              <a:rPr lang="en-US" sz="2400" dirty="0">
                <a:solidFill>
                  <a:srgbClr val="333333"/>
                </a:solidFill>
              </a:rPr>
              <a:t>R{</a:t>
            </a:r>
            <a:r>
              <a:rPr lang="en-US" sz="2400" dirty="0" err="1">
                <a:solidFill>
                  <a:srgbClr val="333333"/>
                </a:solidFill>
              </a:rPr>
              <a:t>H;epiy</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re;jh</a:t>
            </a:r>
            <a:r>
              <a:rPr lang="en-US" sz="2400" dirty="0">
                <a:solidFill>
                  <a:srgbClr val="333333"/>
                </a:solidFill>
              </a:rPr>
              <a:t>]g]</a:t>
            </a:r>
            <a:r>
              <a:rPr lang="en-US" sz="2400" dirty="0" err="1">
                <a:solidFill>
                  <a:srgbClr val="333333"/>
                </a:solidFill>
              </a:rPr>
              <a:t>gk</a:t>
            </a:r>
            <a:r>
              <a:rPr lang="en-US" sz="2400" dirty="0">
                <a:solidFill>
                  <a:srgbClr val="333333"/>
                </a:solidFill>
              </a:rPr>
              <a:t>;</a:t>
            </a:r>
            <a:endParaRPr lang="en-US" sz="2400" dirty="0"/>
          </a:p>
        </p:txBody>
      </p:sp>
      <p:sp>
        <p:nvSpPr>
          <p:cNvPr id="14"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Tamil-Aiswarya"/>
              </a:rPr>
              <a:t>vd;id gpd;</a:t>
            </a:r>
          </a:p>
          <a:p>
            <a:pPr algn="ctr" eaLnBrk="1" hangingPunct="1">
              <a:spcBef>
                <a:spcPct val="0"/>
              </a:spcBef>
              <a:buClrTx/>
              <a:buFontTx/>
              <a:buNone/>
            </a:pPr>
            <a:r>
              <a:rPr lang="de-DE" altLang="de-DE" sz="1200" dirty="0">
                <a:latin typeface="Tamil-Aiswarya"/>
              </a:rPr>
              <a:t>bjhluhnj</a:t>
            </a:r>
            <a:r>
              <a:rPr lang="de-DE" altLang="de-DE" sz="1200" dirty="0">
                <a:latin typeface="Calibri Light"/>
              </a:rPr>
              <a:t>!</a:t>
            </a: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p:txBody>
          <a:bodyPr/>
          <a:lstStyle/>
          <a:p>
            <a:r>
              <a:rPr lang="en-US" sz="3600">
                <a:solidFill>
                  <a:srgbClr val="004992"/>
                </a:solidFill>
              </a:rPr>
              <a:t>“eP';fs; kUj;Jtkidapy] ,Ue;J neha; FzkhFk; Kd;ng btspnawp tPl;Oh;fs]”</a:t>
            </a:r>
            <a:endParaRPr lang="en-US" sz="3600" dirty="0">
              <a:solidFill>
                <a:srgbClr val="004992"/>
              </a:solidFill>
            </a:endParaRPr>
          </a:p>
        </p:txBody>
      </p:sp>
      <p:sp>
        <p:nvSpPr>
          <p:cNvPr id="9" name="Content Placeholder 8"/>
          <p:cNvSpPr>
            <a:spLocks noGrp="1"/>
          </p:cNvSpPr>
          <p:nvPr>
            <p:ph idx="1"/>
          </p:nvPr>
        </p:nvSpPr>
        <p:spPr/>
        <p:txBody>
          <a:bodyPr/>
          <a:lstStyle/>
          <a:p>
            <a:pPr lvl="0" defTabSz="914400">
              <a:lnSpc>
                <a:spcPct val="100000"/>
              </a:lnSpc>
              <a:spcBef>
                <a:spcPts val="1200"/>
              </a:spcBef>
            </a:pPr>
            <a:r>
              <a:rPr lang="en-US" sz="1400" b="1" dirty="0" err="1">
                <a:solidFill>
                  <a:srgbClr val="004992"/>
                </a:solidFill>
              </a:rPr>
              <a:t>re;jh</a:t>
            </a:r>
            <a:r>
              <a:rPr lang="en-US" sz="1400" b="1" dirty="0">
                <a:solidFill>
                  <a:srgbClr val="004992"/>
                </a:solidFill>
              </a:rPr>
              <a:t>]g]</a:t>
            </a:r>
            <a:r>
              <a:rPr lang="en-US" sz="1400" b="1" dirty="0" err="1">
                <a:solidFill>
                  <a:srgbClr val="004992"/>
                </a:solidFill>
              </a:rPr>
              <a:t>gk</a:t>
            </a:r>
            <a:r>
              <a:rPr lang="en-US" sz="1400" b="1" dirty="0">
                <a:solidFill>
                  <a:srgbClr val="004992"/>
                </a:solidFill>
              </a:rPr>
              <a:t>]</a:t>
            </a:r>
            <a:r>
              <a:rPr lang="en-CA" sz="1400" b="1" dirty="0">
                <a:solidFill>
                  <a:srgbClr val="004992"/>
                </a:solidFill>
                <a:cs typeface="Verdana Bold"/>
              </a:rPr>
              <a:t>...</a:t>
            </a:r>
          </a:p>
          <a:p>
            <a:pPr lvl="0" defTabSz="914400">
              <a:lnSpc>
                <a:spcPct val="100000"/>
              </a:lnSpc>
              <a:spcBef>
                <a:spcPts val="1200"/>
              </a:spcBef>
            </a:pPr>
            <a:r>
              <a:rPr lang="en-CA" sz="1400" b="1" dirty="0">
                <a:solidFill>
                  <a:srgbClr val="004992"/>
                </a:solidFill>
                <a:cs typeface="Verdana Bold"/>
              </a:rPr>
              <a:t>... </a:t>
            </a:r>
            <a:r>
              <a:rPr lang="en-US" sz="1400" b="1" dirty="0" err="1">
                <a:solidFill>
                  <a:srgbClr val="004992"/>
                </a:solidFill>
                <a:ea typeface="Calibri" panose="020F0502020204030204" pitchFamily="34" charset="0"/>
                <a:cs typeface="Times New Roman" panose="02020603050405020304" pitchFamily="18" charset="0"/>
              </a:rPr>
              <a:t>vd;dhy</a:t>
            </a:r>
            <a:r>
              <a:rPr lang="en-US" sz="1400" dirty="0">
                <a:solidFill>
                  <a:srgbClr val="004992"/>
                </a:solidFill>
                <a:ea typeface="Calibri" panose="020F0502020204030204" pitchFamily="34" charset="0"/>
                <a:cs typeface="Times New Roman" panose="02020603050405020304" pitchFamily="18" charset="0"/>
              </a:rPr>
              <a:t>;</a:t>
            </a:r>
            <a:r>
              <a:rPr lang="en-CA" sz="1400" b="1" dirty="0">
                <a:solidFill>
                  <a:srgbClr val="004992"/>
                </a:solidFill>
                <a:latin typeface="Calibri Light"/>
                <a:cs typeface="Verdana Bold"/>
              </a:rPr>
              <a:t> :</a:t>
            </a:r>
            <a:endParaRPr lang="en-US" sz="1400" b="1" dirty="0">
              <a:solidFill>
                <a:srgbClr val="004992"/>
              </a:solidFill>
              <a:latin typeface="Calibri Light"/>
            </a:endParaRPr>
          </a:p>
          <a:p>
            <a:pPr lvl="0" defTabSz="914400">
              <a:spcBef>
                <a:spcPts val="0"/>
              </a:spcBef>
            </a:pPr>
            <a:r>
              <a:rPr lang="en-CA" sz="1400" b="1" dirty="0">
                <a:solidFill>
                  <a:srgbClr val="333333"/>
                </a:solidFill>
                <a:cs typeface="Verdana Italic"/>
              </a:rPr>
              <a:t>(</a:t>
            </a:r>
            <a:r>
              <a:rPr lang="en-US" sz="1400" i="1" dirty="0" err="1">
                <a:solidFill>
                  <a:srgbClr val="333333"/>
                </a:solidFill>
              </a:rPr>
              <a:t>TLkhdtiu</a:t>
            </a:r>
            <a:r>
              <a:rPr lang="en-US" sz="1400" i="1" dirty="0">
                <a:solidFill>
                  <a:srgbClr val="333333"/>
                </a:solidFill>
              </a:rPr>
              <a:t> ,</a:t>
            </a:r>
            <a:r>
              <a:rPr lang="en-US" sz="1400" i="1" dirty="0" err="1">
                <a:solidFill>
                  <a:srgbClr val="333333"/>
                </a:solidFill>
              </a:rPr>
              <a:t>ij</a:t>
            </a:r>
            <a:r>
              <a:rPr lang="en-US" sz="1400" i="1" dirty="0">
                <a:solidFill>
                  <a:srgbClr val="333333"/>
                </a:solidFill>
              </a:rPr>
              <a:t> </a:t>
            </a:r>
            <a:r>
              <a:rPr lang="en-US" sz="1400" i="1" dirty="0" err="1">
                <a:solidFill>
                  <a:srgbClr val="333333"/>
                </a:solidFill>
              </a:rPr>
              <a:t>khw;wyhk</a:t>
            </a:r>
            <a:r>
              <a:rPr lang="en-US" sz="1400" i="1" dirty="0">
                <a:solidFill>
                  <a:srgbClr val="333333"/>
                </a:solidFill>
              </a:rPr>
              <a:t>]</a:t>
            </a:r>
            <a:r>
              <a:rPr lang="en-CA" sz="1400" b="1" dirty="0">
                <a:solidFill>
                  <a:srgbClr val="333333"/>
                </a:solidFill>
                <a:cs typeface="Verdana Italic"/>
              </a:rPr>
              <a:t>)</a:t>
            </a:r>
          </a:p>
          <a:p>
            <a:pPr marL="285750" lvl="0" indent="-285750" defTabSz="914400">
              <a:spcBef>
                <a:spcPts val="0"/>
              </a:spcBef>
              <a:buClr>
                <a:srgbClr val="333333"/>
              </a:buClr>
              <a:buFont typeface="WingDings"/>
              <a:buChar char=""/>
            </a:pPr>
            <a:r>
              <a:rPr lang="en-US" sz="1400" dirty="0" err="1">
                <a:solidFill>
                  <a:srgbClr val="333333"/>
                </a:solidFill>
              </a:rPr>
              <a:t>ehd</a:t>
            </a:r>
            <a:r>
              <a:rPr lang="en-US" sz="1400" dirty="0">
                <a:solidFill>
                  <a:srgbClr val="333333"/>
                </a:solidFill>
              </a:rPr>
              <a:t>; </a:t>
            </a:r>
            <a:r>
              <a:rPr lang="en-US" sz="1400" dirty="0" err="1">
                <a:solidFill>
                  <a:srgbClr val="333333"/>
                </a:solidFill>
              </a:rPr>
              <a:t>Fzkiltjw;fhd</a:t>
            </a:r>
            <a:r>
              <a:rPr lang="en-US" sz="1400" dirty="0">
                <a:solidFill>
                  <a:srgbClr val="333333"/>
                </a:solidFill>
              </a:rPr>
              <a:t> </a:t>
            </a:r>
            <a:r>
              <a:rPr lang="en-US" sz="1400" dirty="0" err="1">
                <a:solidFill>
                  <a:srgbClr val="333333"/>
                </a:solidFill>
              </a:rPr>
              <a:t>ce;Jjy</a:t>
            </a:r>
            <a:r>
              <a:rPr lang="en-US" sz="1400" dirty="0">
                <a:solidFill>
                  <a:srgbClr val="333333"/>
                </a:solidFill>
              </a:rPr>
              <a:t>; </a:t>
            </a:r>
            <a:r>
              <a:rPr lang="en-US" sz="1400" dirty="0" err="1">
                <a:solidFill>
                  <a:srgbClr val="333333"/>
                </a:solidFill>
              </a:rPr>
              <a:t>vdf;FnghJkhdjhf</a:t>
            </a:r>
            <a:r>
              <a:rPr lang="en-US" sz="1400" dirty="0">
                <a:solidFill>
                  <a:srgbClr val="333333"/>
                </a:solidFill>
              </a:rPr>
              <a:t> ,</a:t>
            </a:r>
            <a:r>
              <a:rPr lang="en-US" sz="1400" dirty="0" err="1">
                <a:solidFill>
                  <a:srgbClr val="333333"/>
                </a:solidFill>
              </a:rPr>
              <a:t>y;iy</a:t>
            </a:r>
            <a:r>
              <a:rPr lang="en-US" sz="1400" dirty="0">
                <a:solidFill>
                  <a:srgbClr val="333333"/>
                </a:solidFill>
              </a:rPr>
              <a:t>. </a:t>
            </a:r>
            <a:endParaRPr lang="en-IN" sz="1400" dirty="0">
              <a:solidFill>
                <a:srgbClr val="333333"/>
              </a:solidFill>
            </a:endParaRPr>
          </a:p>
          <a:p>
            <a:pPr marL="285750" lvl="0" indent="-285750" defTabSz="914400">
              <a:spcBef>
                <a:spcPts val="0"/>
              </a:spcBef>
              <a:buClr>
                <a:srgbClr val="333333"/>
              </a:buClr>
              <a:buFont typeface="WingDings"/>
              <a:buChar char=""/>
            </a:pPr>
            <a:r>
              <a:rPr lang="en-US" sz="1400" dirty="0" err="1">
                <a:solidFill>
                  <a:srgbClr val="333333"/>
                </a:solidFill>
              </a:rPr>
              <a:t>ehd</a:t>
            </a:r>
            <a:r>
              <a:rPr lang="en-US" sz="1400" dirty="0">
                <a:solidFill>
                  <a:srgbClr val="333333"/>
                </a:solidFill>
              </a:rPr>
              <a:t>; </a:t>
            </a:r>
            <a:r>
              <a:rPr lang="en-US" sz="1400" dirty="0" err="1">
                <a:solidFill>
                  <a:srgbClr val="333333"/>
                </a:solidFill>
              </a:rPr>
              <a:t>Fzkilntd</a:t>
            </a:r>
            <a:r>
              <a:rPr lang="en-US" sz="1400" dirty="0">
                <a:solidFill>
                  <a:srgbClr val="333333"/>
                </a:solidFill>
              </a:rPr>
              <a:t>; </a:t>
            </a:r>
            <a:r>
              <a:rPr lang="en-US" sz="1400" dirty="0" err="1">
                <a:solidFill>
                  <a:srgbClr val="333333"/>
                </a:solidFill>
              </a:rPr>
              <a:t>vd;w</a:t>
            </a:r>
            <a:r>
              <a:rPr lang="en-US" sz="1400" dirty="0">
                <a:solidFill>
                  <a:srgbClr val="333333"/>
                </a:solidFill>
              </a:rPr>
              <a:t> </a:t>
            </a:r>
            <a:r>
              <a:rPr lang="en-US" sz="1400" dirty="0" err="1">
                <a:solidFill>
                  <a:srgbClr val="333333"/>
                </a:solidFill>
              </a:rPr>
              <a:t>ek;gpf;if</a:t>
            </a:r>
            <a:r>
              <a:rPr lang="en-US" sz="1400" dirty="0">
                <a:solidFill>
                  <a:srgbClr val="333333"/>
                </a:solidFill>
              </a:rPr>
              <a:t> </a:t>
            </a:r>
            <a:r>
              <a:rPr lang="en-US" sz="1400" dirty="0" err="1">
                <a:solidFill>
                  <a:srgbClr val="333333"/>
                </a:solidFill>
              </a:rPr>
              <a:t>vdf;F</a:t>
            </a:r>
            <a:r>
              <a:rPr lang="en-US" sz="1400" dirty="0">
                <a:solidFill>
                  <a:srgbClr val="333333"/>
                </a:solidFill>
              </a:rPr>
              <a:t> ,</a:t>
            </a:r>
            <a:r>
              <a:rPr lang="en-US" sz="1400" dirty="0" err="1">
                <a:solidFill>
                  <a:srgbClr val="333333"/>
                </a:solidFill>
              </a:rPr>
              <a:t>y;iy</a:t>
            </a:r>
            <a:r>
              <a:rPr lang="en-US" sz="1400" dirty="0">
                <a:solidFill>
                  <a:srgbClr val="333333"/>
                </a:solidFill>
              </a:rPr>
              <a:t>.</a:t>
            </a:r>
          </a:p>
          <a:p>
            <a:pPr lvl="0" defTabSz="914400">
              <a:lnSpc>
                <a:spcPct val="100000"/>
              </a:lnSpc>
              <a:spcBef>
                <a:spcPts val="1200"/>
              </a:spcBef>
            </a:pPr>
            <a:r>
              <a:rPr lang="en-CA" sz="1400" b="1" dirty="0">
                <a:solidFill>
                  <a:srgbClr val="333333"/>
                </a:solidFill>
                <a:cs typeface="Verdana Italic"/>
              </a:rPr>
              <a:t>(</a:t>
            </a:r>
            <a:r>
              <a:rPr lang="en-US" sz="1400" i="1" dirty="0" err="1">
                <a:solidFill>
                  <a:srgbClr val="333333"/>
                </a:solidFill>
              </a:rPr>
              <a:t>khw;WtJ</a:t>
            </a:r>
            <a:r>
              <a:rPr lang="en-US" sz="1400" i="1" dirty="0">
                <a:solidFill>
                  <a:srgbClr val="333333"/>
                </a:solidFill>
              </a:rPr>
              <a:t> </a:t>
            </a:r>
            <a:r>
              <a:rPr lang="en-US" sz="1400" i="1" dirty="0" err="1">
                <a:solidFill>
                  <a:srgbClr val="333333"/>
                </a:solidFill>
              </a:rPr>
              <a:t>kpft</a:t>
            </a:r>
            <a:r>
              <a:rPr lang="en-US" sz="1400" i="1" dirty="0">
                <a:solidFill>
                  <a:srgbClr val="333333"/>
                </a:solidFill>
              </a:rPr>
              <a:t>[k; </a:t>
            </a:r>
            <a:r>
              <a:rPr lang="en-US" sz="1400" i="1" dirty="0" err="1">
                <a:solidFill>
                  <a:srgbClr val="333333"/>
                </a:solidFill>
              </a:rPr>
              <a:t>fodk</a:t>
            </a:r>
            <a:r>
              <a:rPr lang="en-US" sz="1400" i="1" dirty="0">
                <a:solidFill>
                  <a:srgbClr val="333333"/>
                </a:solidFill>
              </a:rPr>
              <a:t>]</a:t>
            </a:r>
            <a:r>
              <a:rPr lang="en-CA" sz="1400" b="1" i="1" dirty="0">
                <a:solidFill>
                  <a:srgbClr val="333333"/>
                </a:solidFill>
                <a:cs typeface="Verdana Italic"/>
              </a:rPr>
              <a:t>)</a:t>
            </a:r>
            <a:r>
              <a:rPr lang="en-CA" sz="1400" i="1" dirty="0">
                <a:solidFill>
                  <a:srgbClr val="333333"/>
                </a:solidFill>
                <a:cs typeface="Verdana Italic"/>
              </a:rPr>
              <a:t> </a:t>
            </a:r>
          </a:p>
          <a:p>
            <a:pPr marL="285750" lvl="0" indent="-285750" defTabSz="914400">
              <a:spcBef>
                <a:spcPts val="0"/>
              </a:spcBef>
              <a:buClr>
                <a:srgbClr val="333333"/>
              </a:buClr>
              <a:buFont typeface="WingDings"/>
              <a:buChar char=""/>
            </a:pPr>
            <a:r>
              <a:rPr lang="en-US" sz="1400" dirty="0" err="1">
                <a:solidFill>
                  <a:srgbClr val="333333"/>
                </a:solidFill>
              </a:rPr>
              <a:t>vd;id</a:t>
            </a:r>
            <a:r>
              <a:rPr lang="en-US" sz="1400" dirty="0">
                <a:solidFill>
                  <a:srgbClr val="333333"/>
                </a:solidFill>
              </a:rPr>
              <a:t> </a:t>
            </a:r>
            <a:r>
              <a:rPr lang="en-US" sz="1400" dirty="0" err="1">
                <a:solidFill>
                  <a:srgbClr val="333333"/>
                </a:solidFill>
              </a:rPr>
              <a:t>Fzg</a:t>
            </a:r>
            <a:r>
              <a:rPr lang="en-US" sz="1400" dirty="0">
                <a:solidFill>
                  <a:srgbClr val="333333"/>
                </a:solidFill>
              </a:rPr>
              <a:t>]</a:t>
            </a:r>
            <a:r>
              <a:rPr lang="en-US" sz="1400" dirty="0" err="1">
                <a:solidFill>
                  <a:srgbClr val="333333"/>
                </a:solidFill>
              </a:rPr>
              <a:t>gLj;j</a:t>
            </a:r>
            <a:r>
              <a:rPr lang="en-US" sz="1400" dirty="0">
                <a:solidFill>
                  <a:srgbClr val="333333"/>
                </a:solidFill>
              </a:rPr>
              <a:t> </a:t>
            </a:r>
            <a:r>
              <a:rPr lang="en-US" sz="1400" dirty="0" err="1">
                <a:solidFill>
                  <a:srgbClr val="333333"/>
                </a:solidFill>
              </a:rPr>
              <a:t>KoahJ</a:t>
            </a:r>
            <a:r>
              <a:rPr lang="en-US" sz="1400" dirty="0">
                <a:solidFill>
                  <a:srgbClr val="333333"/>
                </a:solidFill>
              </a:rPr>
              <a:t>.</a:t>
            </a:r>
          </a:p>
          <a:p>
            <a:pPr marL="285750" lvl="0" indent="-285750" defTabSz="914400">
              <a:spcBef>
                <a:spcPts val="0"/>
              </a:spcBef>
              <a:buClr>
                <a:srgbClr val="333333"/>
              </a:buClr>
              <a:buFont typeface="WingDings"/>
              <a:buChar char=""/>
            </a:pPr>
            <a:r>
              <a:rPr lang="en-US" sz="1400" dirty="0">
                <a:solidFill>
                  <a:srgbClr val="333333"/>
                </a:solidFill>
              </a:rPr>
              <a:t>,J </a:t>
            </a:r>
            <a:r>
              <a:rPr lang="en-US" sz="1400" dirty="0" err="1">
                <a:solidFill>
                  <a:srgbClr val="333333"/>
                </a:solidFill>
              </a:rPr>
              <a:t>vd</a:t>
            </a:r>
            <a:r>
              <a:rPr lang="en-US" sz="1400" dirty="0">
                <a:solidFill>
                  <a:srgbClr val="333333"/>
                </a:solidFill>
              </a:rPr>
              <a:t>; </a:t>
            </a:r>
            <a:r>
              <a:rPr lang="en-US" sz="1400" dirty="0" err="1">
                <a:solidFill>
                  <a:srgbClr val="333333"/>
                </a:solidFill>
              </a:rPr>
              <a:t>guk;giu</a:t>
            </a:r>
            <a:r>
              <a:rPr lang="en-US" sz="1400" dirty="0">
                <a:solidFill>
                  <a:srgbClr val="333333"/>
                </a:solidFill>
              </a:rPr>
              <a:t> </a:t>
            </a:r>
            <a:r>
              <a:rPr lang="en-US" sz="1400" dirty="0" err="1">
                <a:solidFill>
                  <a:srgbClr val="333333"/>
                </a:solidFill>
              </a:rPr>
              <a:t>Fiw</a:t>
            </a:r>
            <a:r>
              <a:rPr lang="en-US" sz="1400" dirty="0">
                <a:solidFill>
                  <a:srgbClr val="333333"/>
                </a:solidFill>
              </a:rPr>
              <a:t> (</a:t>
            </a:r>
            <a:r>
              <a:rPr lang="en-US" sz="1400" dirty="0" err="1">
                <a:solidFill>
                  <a:srgbClr val="333333"/>
                </a:solidFill>
              </a:rPr>
              <a:t>neha</a:t>
            </a:r>
            <a:r>
              <a:rPr lang="en-US" sz="1400" dirty="0">
                <a:solidFill>
                  <a:srgbClr val="333333"/>
                </a:solidFill>
              </a:rPr>
              <a:t>;) </a:t>
            </a:r>
          </a:p>
          <a:p>
            <a:pPr lvl="0" defTabSz="914400">
              <a:lnSpc>
                <a:spcPct val="100000"/>
              </a:lnSpc>
              <a:spcBef>
                <a:spcPts val="1200"/>
              </a:spcBef>
            </a:pPr>
            <a:r>
              <a:rPr lang="en-CA" sz="1400" b="1" dirty="0">
                <a:solidFill>
                  <a:srgbClr val="004992"/>
                </a:solidFill>
                <a:cs typeface="Verdana Bold"/>
              </a:rPr>
              <a:t>...</a:t>
            </a:r>
            <a:r>
              <a:rPr lang="en-CA" sz="1400" b="1" dirty="0">
                <a:solidFill>
                  <a:srgbClr val="004992"/>
                </a:solidFill>
                <a:latin typeface="Calibri Light"/>
                <a:cs typeface="Verdana Bold"/>
              </a:rPr>
              <a:t> </a:t>
            </a:r>
            <a:r>
              <a:rPr lang="en-US" sz="1400" b="1" dirty="0" err="1">
                <a:solidFill>
                  <a:srgbClr val="004992"/>
                </a:solidFill>
                <a:ea typeface="Calibri" panose="020F0502020204030204" pitchFamily="34" charset="0"/>
                <a:cs typeface="Times New Roman" panose="02020603050405020304" pitchFamily="18" charset="0"/>
              </a:rPr>
              <a:t>kw;wth</a:t>
            </a:r>
            <a:r>
              <a:rPr lang="en-US" sz="1400" b="1" dirty="0">
                <a:solidFill>
                  <a:srgbClr val="004992"/>
                </a:solidFill>
                <a:ea typeface="Calibri" panose="020F0502020204030204" pitchFamily="34" charset="0"/>
                <a:cs typeface="Times New Roman" panose="02020603050405020304" pitchFamily="18" charset="0"/>
              </a:rPr>
              <a:t>]fs</a:t>
            </a:r>
            <a:r>
              <a:rPr lang="en-US" sz="1400" dirty="0">
                <a:solidFill>
                  <a:srgbClr val="004992"/>
                </a:solidFill>
                <a:ea typeface="Calibri" panose="020F0502020204030204" pitchFamily="34" charset="0"/>
                <a:cs typeface="Times New Roman" panose="02020603050405020304" pitchFamily="18" charset="0"/>
              </a:rPr>
              <a:t>; </a:t>
            </a:r>
            <a:r>
              <a:rPr lang="en-CA" sz="1400" b="1" dirty="0">
                <a:solidFill>
                  <a:srgbClr val="004992"/>
                </a:solidFill>
                <a:latin typeface="Calibri Light"/>
                <a:cs typeface="Verdana Bold"/>
              </a:rPr>
              <a:t>:</a:t>
            </a:r>
          </a:p>
          <a:p>
            <a:pPr marL="285750" lvl="0" indent="-285750" defTabSz="914400">
              <a:spcBef>
                <a:spcPts val="0"/>
              </a:spcBef>
              <a:buClr>
                <a:srgbClr val="333333"/>
              </a:buClr>
              <a:buFont typeface="WingDings"/>
              <a:buChar char=""/>
            </a:pPr>
            <a:r>
              <a:rPr lang="en-US" sz="1400" dirty="0" err="1">
                <a:solidFill>
                  <a:srgbClr val="333333"/>
                </a:solidFill>
              </a:rPr>
              <a:t>kUj;Jt</a:t>
            </a:r>
            <a:r>
              <a:rPr lang="en-US" sz="1400" dirty="0">
                <a:solidFill>
                  <a:srgbClr val="333333"/>
                </a:solidFill>
              </a:rPr>
              <a:t> </a:t>
            </a:r>
            <a:r>
              <a:rPr lang="en-US" sz="1400" dirty="0" err="1">
                <a:solidFill>
                  <a:srgbClr val="333333"/>
                </a:solidFill>
              </a:rPr>
              <a:t>CHpah</a:t>
            </a:r>
            <a:r>
              <a:rPr lang="en-US" sz="1400" dirty="0">
                <a:solidFill>
                  <a:srgbClr val="333333"/>
                </a:solidFill>
              </a:rPr>
              <a:t>] </a:t>
            </a:r>
            <a:r>
              <a:rPr lang="en-US" sz="1400" dirty="0" err="1">
                <a:solidFill>
                  <a:srgbClr val="333333"/>
                </a:solidFill>
              </a:rPr>
              <a:t>vd;id</a:t>
            </a:r>
            <a:r>
              <a:rPr lang="en-US" sz="1400" dirty="0">
                <a:solidFill>
                  <a:srgbClr val="333333"/>
                </a:solidFill>
              </a:rPr>
              <a:t> </a:t>
            </a:r>
            <a:r>
              <a:rPr lang="en-US" sz="1400" dirty="0" err="1">
                <a:solidFill>
                  <a:srgbClr val="333333"/>
                </a:solidFill>
              </a:rPr>
              <a:t>rhpahf</a:t>
            </a:r>
            <a:r>
              <a:rPr lang="en-US" sz="1400" dirty="0">
                <a:solidFill>
                  <a:srgbClr val="333333"/>
                </a:solidFill>
              </a:rPr>
              <a:t> </a:t>
            </a:r>
            <a:r>
              <a:rPr lang="en-US" sz="1400" dirty="0" err="1">
                <a:solidFill>
                  <a:srgbClr val="333333"/>
                </a:solidFill>
              </a:rPr>
              <a:t>ftdpf;ftpy;iy</a:t>
            </a:r>
            <a:r>
              <a:rPr lang="en-US" sz="1400" dirty="0">
                <a:solidFill>
                  <a:srgbClr val="333333"/>
                </a:solidFill>
              </a:rPr>
              <a:t> ,</a:t>
            </a:r>
            <a:r>
              <a:rPr lang="en-US" sz="1400" dirty="0" err="1">
                <a:solidFill>
                  <a:srgbClr val="333333"/>
                </a:solidFill>
              </a:rPr>
              <a:t>Ue;jhYk</a:t>
            </a:r>
            <a:r>
              <a:rPr lang="en-US" sz="1400" dirty="0">
                <a:solidFill>
                  <a:srgbClr val="333333"/>
                </a:solidFill>
              </a:rPr>
              <a:t>;/ </a:t>
            </a:r>
            <a:r>
              <a:rPr lang="en-US" sz="1400" dirty="0" err="1">
                <a:solidFill>
                  <a:srgbClr val="333333"/>
                </a:solidFill>
              </a:rPr>
              <a:t>vd;id</a:t>
            </a:r>
            <a:r>
              <a:rPr lang="en-US" sz="1400" dirty="0">
                <a:solidFill>
                  <a:srgbClr val="333333"/>
                </a:solidFill>
              </a:rPr>
              <a:t> </a:t>
            </a:r>
            <a:r>
              <a:rPr lang="en-US" sz="1400" dirty="0" err="1">
                <a:solidFill>
                  <a:srgbClr val="333333"/>
                </a:solidFill>
              </a:rPr>
              <a:t>ftdpf;f</a:t>
            </a:r>
            <a:r>
              <a:rPr lang="en-US" sz="1400" dirty="0">
                <a:solidFill>
                  <a:srgbClr val="333333"/>
                </a:solidFill>
              </a:rPr>
              <a:t> </a:t>
            </a:r>
            <a:r>
              <a:rPr lang="en-US" sz="1400" dirty="0" err="1">
                <a:solidFill>
                  <a:srgbClr val="333333"/>
                </a:solidFill>
              </a:rPr>
              <a:t>ntz;Lk</a:t>
            </a:r>
            <a:r>
              <a:rPr lang="en-US" sz="1400" dirty="0">
                <a:solidFill>
                  <a:srgbClr val="333333"/>
                </a:solidFill>
              </a:rPr>
              <a:t>; </a:t>
            </a:r>
            <a:r>
              <a:rPr lang="en-US" sz="1400" dirty="0" err="1">
                <a:solidFill>
                  <a:srgbClr val="333333"/>
                </a:solidFill>
              </a:rPr>
              <a:t>vd;fpw</a:t>
            </a:r>
            <a:r>
              <a:rPr lang="en-US" sz="1400" dirty="0">
                <a:solidFill>
                  <a:srgbClr val="333333"/>
                </a:solidFill>
              </a:rPr>
              <a:t> </a:t>
            </a:r>
            <a:r>
              <a:rPr lang="en-US" sz="1400" dirty="0" err="1">
                <a:solidFill>
                  <a:srgbClr val="333333"/>
                </a:solidFill>
              </a:rPr>
              <a:t>vd</a:t>
            </a:r>
            <a:r>
              <a:rPr lang="en-US" sz="1400" dirty="0">
                <a:solidFill>
                  <a:srgbClr val="333333"/>
                </a:solidFill>
              </a:rPr>
              <a:t>; </a:t>
            </a:r>
            <a:r>
              <a:rPr lang="en-US" sz="1400" dirty="0" err="1">
                <a:solidFill>
                  <a:srgbClr val="333333"/>
                </a:solidFill>
              </a:rPr>
              <a:t>tpUg;gj;ij</a:t>
            </a:r>
            <a:r>
              <a:rPr lang="en-US" sz="1400" dirty="0">
                <a:solidFill>
                  <a:srgbClr val="333333"/>
                </a:solidFill>
              </a:rPr>
              <a:t> </a:t>
            </a:r>
            <a:r>
              <a:rPr lang="en-US" sz="1400" dirty="0" err="1">
                <a:solidFill>
                  <a:srgbClr val="333333"/>
                </a:solidFill>
              </a:rPr>
              <a:t>ehd</a:t>
            </a:r>
            <a:r>
              <a:rPr lang="en-US" sz="1400" dirty="0">
                <a:solidFill>
                  <a:srgbClr val="333333"/>
                </a:solidFill>
              </a:rPr>
              <a:t>; </a:t>
            </a:r>
            <a:r>
              <a:rPr lang="en-US" sz="1400" dirty="0" err="1">
                <a:solidFill>
                  <a:srgbClr val="333333"/>
                </a:solidFill>
              </a:rPr>
              <a:t>mth</a:t>
            </a:r>
            <a:r>
              <a:rPr lang="en-US" sz="1400" dirty="0">
                <a:solidFill>
                  <a:srgbClr val="333333"/>
                </a:solidFill>
              </a:rPr>
              <a:t>]</a:t>
            </a:r>
            <a:r>
              <a:rPr lang="en-US" sz="1400" dirty="0" err="1">
                <a:solidFill>
                  <a:srgbClr val="333333"/>
                </a:solidFill>
              </a:rPr>
              <a:t>fsplk</a:t>
            </a:r>
            <a:r>
              <a:rPr lang="en-US" sz="1400" dirty="0">
                <a:solidFill>
                  <a:srgbClr val="333333"/>
                </a:solidFill>
              </a:rPr>
              <a:t>; </a:t>
            </a:r>
            <a:r>
              <a:rPr lang="en-US" sz="1400" dirty="0" err="1">
                <a:solidFill>
                  <a:srgbClr val="333333"/>
                </a:solidFill>
              </a:rPr>
              <a:t>bjhptpj;jpUf;fyhk</a:t>
            </a:r>
            <a:r>
              <a:rPr lang="en-US" sz="1400" dirty="0">
                <a:solidFill>
                  <a:srgbClr val="333333"/>
                </a:solidFill>
              </a:rPr>
              <a:t>;. </a:t>
            </a:r>
          </a:p>
          <a:p>
            <a:pPr lvl="0" defTabSz="914400">
              <a:lnSpc>
                <a:spcPct val="100000"/>
              </a:lnSpc>
              <a:spcBef>
                <a:spcPts val="1200"/>
              </a:spcBef>
            </a:pPr>
            <a:r>
              <a:rPr lang="en-CA" sz="1400" b="1" dirty="0">
                <a:solidFill>
                  <a:srgbClr val="004992"/>
                </a:solidFill>
                <a:cs typeface="Verdana Bold"/>
              </a:rPr>
              <a:t>... </a:t>
            </a:r>
            <a:r>
              <a:rPr lang="en-US" sz="1400" b="1" dirty="0">
                <a:solidFill>
                  <a:srgbClr val="004992"/>
                </a:solidFill>
              </a:rPr>
              <a:t>R{</a:t>
            </a:r>
            <a:r>
              <a:rPr lang="en-US" sz="1400" b="1" dirty="0" err="1">
                <a:solidFill>
                  <a:srgbClr val="004992"/>
                </a:solidFill>
              </a:rPr>
              <a:t>H;epiy</a:t>
            </a:r>
            <a:r>
              <a:rPr lang="en-US" sz="1400" b="1" dirty="0">
                <a:solidFill>
                  <a:srgbClr val="004992"/>
                </a:solidFill>
              </a:rPr>
              <a:t> </a:t>
            </a:r>
            <a:r>
              <a:rPr lang="en-US" sz="1400" b="1" dirty="0" err="1">
                <a:solidFill>
                  <a:srgbClr val="004992"/>
                </a:solidFill>
              </a:rPr>
              <a:t>my;yJ</a:t>
            </a:r>
            <a:r>
              <a:rPr lang="en-US" sz="1400" b="1" dirty="0">
                <a:solidFill>
                  <a:srgbClr val="004992"/>
                </a:solidFill>
              </a:rPr>
              <a:t> </a:t>
            </a:r>
            <a:r>
              <a:rPr lang="en-US" sz="1400" b="1" dirty="0" err="1">
                <a:solidFill>
                  <a:srgbClr val="004992"/>
                </a:solidFill>
              </a:rPr>
              <a:t>tha;gg</a:t>
            </a:r>
            <a:r>
              <a:rPr lang="en-US" sz="1400" b="1" dirty="0">
                <a:solidFill>
                  <a:srgbClr val="004992"/>
                </a:solidFill>
              </a:rPr>
              <a:t>[</a:t>
            </a:r>
            <a:r>
              <a:rPr lang="en-CA" sz="1400" b="1" dirty="0">
                <a:solidFill>
                  <a:srgbClr val="004992"/>
                </a:solidFill>
                <a:cs typeface="Verdana Bold"/>
              </a:rPr>
              <a:t>:</a:t>
            </a:r>
            <a:r>
              <a:rPr lang="en-CA" sz="1400" b="1" dirty="0">
                <a:solidFill>
                  <a:srgbClr val="004992"/>
                </a:solidFill>
                <a:latin typeface="Calibri Light"/>
                <a:cs typeface="Verdana Bold"/>
              </a:rPr>
              <a:t> :</a:t>
            </a:r>
            <a:endParaRPr lang="en-CA" sz="1400" b="1" dirty="0">
              <a:solidFill>
                <a:srgbClr val="004992"/>
              </a:solidFill>
              <a:latin typeface="Calibri Light"/>
            </a:endParaRPr>
          </a:p>
          <a:p>
            <a:pPr marL="285750" lvl="0" indent="-285750" defTabSz="914400">
              <a:spcBef>
                <a:spcPts val="0"/>
              </a:spcBef>
              <a:buClr>
                <a:srgbClr val="333333"/>
              </a:buClr>
              <a:buFont typeface="WingDings"/>
              <a:buChar char=""/>
              <a:tabLst>
                <a:tab pos="342900" algn="l"/>
              </a:tabLst>
            </a:pPr>
            <a:r>
              <a:rPr lang="en-US" sz="1400" dirty="0" err="1">
                <a:solidFill>
                  <a:srgbClr val="333333"/>
                </a:solidFill>
              </a:rPr>
              <a:t>xU</a:t>
            </a:r>
            <a:r>
              <a:rPr lang="en-US" sz="1400" dirty="0">
                <a:solidFill>
                  <a:srgbClr val="333333"/>
                </a:solidFill>
              </a:rPr>
              <a:t> </a:t>
            </a:r>
            <a:r>
              <a:rPr lang="en-US" sz="1400" dirty="0" err="1">
                <a:solidFill>
                  <a:srgbClr val="333333"/>
                </a:solidFill>
              </a:rPr>
              <a:t>ntis</a:t>
            </a:r>
            <a:r>
              <a:rPr lang="en-US" sz="1400" dirty="0">
                <a:solidFill>
                  <a:srgbClr val="333333"/>
                </a:solidFill>
              </a:rPr>
              <a:t> </a:t>
            </a:r>
            <a:r>
              <a:rPr lang="en-US" sz="1400" dirty="0" err="1">
                <a:solidFill>
                  <a:srgbClr val="333333"/>
                </a:solidFill>
              </a:rPr>
              <a:t>vd;Dila</a:t>
            </a:r>
            <a:r>
              <a:rPr lang="en-US" sz="1400" dirty="0">
                <a:solidFill>
                  <a:srgbClr val="333333"/>
                </a:solidFill>
              </a:rPr>
              <a:t> </a:t>
            </a:r>
            <a:r>
              <a:rPr lang="en-US" sz="1400" dirty="0" err="1">
                <a:solidFill>
                  <a:srgbClr val="333333"/>
                </a:solidFill>
              </a:rPr>
              <a:t>miwia</a:t>
            </a:r>
            <a:r>
              <a:rPr lang="en-US" sz="1400" dirty="0">
                <a:solidFill>
                  <a:srgbClr val="333333"/>
                </a:solidFill>
              </a:rPr>
              <a:t> </a:t>
            </a:r>
            <a:r>
              <a:rPr lang="en-US" sz="1400" dirty="0" err="1">
                <a:solidFill>
                  <a:srgbClr val="333333"/>
                </a:solidFill>
              </a:rPr>
              <a:t>kw;w</a:t>
            </a:r>
            <a:r>
              <a:rPr lang="en-US" sz="1400" dirty="0">
                <a:solidFill>
                  <a:srgbClr val="333333"/>
                </a:solidFill>
              </a:rPr>
              <a:t> 6 </a:t>
            </a:r>
            <a:r>
              <a:rPr lang="en-US" sz="1400" dirty="0" err="1">
                <a:solidFill>
                  <a:srgbClr val="333333"/>
                </a:solidFill>
              </a:rPr>
              <a:t>nehahspfSld</a:t>
            </a:r>
            <a:r>
              <a:rPr lang="en-US" sz="1400" dirty="0">
                <a:solidFill>
                  <a:srgbClr val="333333"/>
                </a:solidFill>
              </a:rPr>
              <a:t>; </a:t>
            </a:r>
            <a:r>
              <a:rPr lang="en-US" sz="1400" dirty="0" err="1">
                <a:solidFill>
                  <a:srgbClr val="333333"/>
                </a:solidFill>
              </a:rPr>
              <a:t>gfpwhky</a:t>
            </a:r>
            <a:r>
              <a:rPr lang="en-US" sz="1400" dirty="0">
                <a:solidFill>
                  <a:srgbClr val="333333"/>
                </a:solidFill>
              </a:rPr>
              <a:t>; ,</a:t>
            </a:r>
            <a:r>
              <a:rPr lang="en-US" sz="1400" dirty="0" err="1">
                <a:solidFill>
                  <a:srgbClr val="333333"/>
                </a:solidFill>
              </a:rPr>
              <a:t>Ue;jpUe;jhy</a:t>
            </a:r>
            <a:r>
              <a:rPr lang="en-US" sz="1400" dirty="0">
                <a:solidFill>
                  <a:srgbClr val="333333"/>
                </a:solidFill>
              </a:rPr>
              <a:t>; </a:t>
            </a:r>
            <a:r>
              <a:rPr lang="en-US" sz="1400" dirty="0" err="1">
                <a:solidFill>
                  <a:srgbClr val="333333"/>
                </a:solidFill>
              </a:rPr>
              <a:t>ehd</a:t>
            </a:r>
            <a:r>
              <a:rPr lang="en-US" sz="1400" dirty="0">
                <a:solidFill>
                  <a:srgbClr val="333333"/>
                </a:solidFill>
              </a:rPr>
              <a:t>; </a:t>
            </a:r>
            <a:r>
              <a:rPr lang="en-US" sz="1400" dirty="0" err="1">
                <a:solidFill>
                  <a:srgbClr val="333333"/>
                </a:solidFill>
              </a:rPr>
              <a:t>Fzkile;jpUg;ngd</a:t>
            </a:r>
            <a:r>
              <a:rPr lang="en-US" sz="1400" dirty="0">
                <a:solidFill>
                  <a:srgbClr val="333333"/>
                </a:solidFill>
              </a:rPr>
              <a:t>]</a:t>
            </a:r>
            <a:endParaRPr lang="en-CA" sz="1400" dirty="0">
              <a:solidFill>
                <a:srgbClr val="333333"/>
              </a:solidFill>
              <a:cs typeface="Verdana"/>
            </a:endParaRPr>
          </a:p>
          <a:p>
            <a:pPr marL="285750" lvl="0" indent="-285750" defTabSz="914400">
              <a:spcBef>
                <a:spcPts val="0"/>
              </a:spcBef>
              <a:buClr>
                <a:srgbClr val="333333"/>
              </a:buClr>
              <a:buFont typeface="WingDings"/>
              <a:buChar char=""/>
            </a:pPr>
            <a:r>
              <a:rPr lang="en-US" sz="1400" dirty="0" err="1">
                <a:solidFill>
                  <a:srgbClr val="333333"/>
                </a:solidFill>
              </a:rPr>
              <a:t>kUj;Jtkidapy</a:t>
            </a:r>
            <a:r>
              <a:rPr lang="en-US" sz="1400" dirty="0">
                <a:solidFill>
                  <a:srgbClr val="333333"/>
                </a:solidFill>
              </a:rPr>
              <a:t>; </a:t>
            </a:r>
            <a:r>
              <a:rPr lang="en-US" sz="1400" dirty="0" err="1">
                <a:solidFill>
                  <a:srgbClr val="333333"/>
                </a:solidFill>
              </a:rPr>
              <a:t>ey;y</a:t>
            </a:r>
            <a:r>
              <a:rPr lang="en-US" sz="1400" dirty="0">
                <a:solidFill>
                  <a:srgbClr val="333333"/>
                </a:solidFill>
              </a:rPr>
              <a:t> </a:t>
            </a:r>
            <a:r>
              <a:rPr lang="en-US" sz="1400" dirty="0" err="1">
                <a:solidFill>
                  <a:srgbClr val="333333"/>
                </a:solidFill>
              </a:rPr>
              <a:t>trjpfs</a:t>
            </a:r>
            <a:r>
              <a:rPr lang="en-US" sz="1400" dirty="0">
                <a:solidFill>
                  <a:srgbClr val="333333"/>
                </a:solidFill>
              </a:rPr>
              <a:t>; ,</a:t>
            </a:r>
            <a:r>
              <a:rPr lang="en-US" sz="1400" dirty="0" err="1">
                <a:solidFill>
                  <a:srgbClr val="333333"/>
                </a:solidFill>
              </a:rPr>
              <a:t>Ue;jpUe;jhy</a:t>
            </a:r>
            <a:r>
              <a:rPr lang="en-US" sz="1400" dirty="0">
                <a:solidFill>
                  <a:srgbClr val="333333"/>
                </a:solidFill>
              </a:rPr>
              <a:t>; </a:t>
            </a:r>
            <a:r>
              <a:rPr lang="en-US" sz="1400" dirty="0" err="1">
                <a:solidFill>
                  <a:srgbClr val="333333"/>
                </a:solidFill>
              </a:rPr>
              <a:t>ehd</a:t>
            </a:r>
            <a:r>
              <a:rPr lang="en-US" sz="1400" dirty="0">
                <a:solidFill>
                  <a:srgbClr val="333333"/>
                </a:solidFill>
              </a:rPr>
              <a:t>; </a:t>
            </a:r>
            <a:r>
              <a:rPr lang="en-US" sz="1400" dirty="0" err="1">
                <a:solidFill>
                  <a:srgbClr val="333333"/>
                </a:solidFill>
              </a:rPr>
              <a:t>Fzkile;jpUf;fyhk</a:t>
            </a:r>
            <a:r>
              <a:rPr lang="en-US" sz="1400" dirty="0">
                <a:solidFill>
                  <a:srgbClr val="333333"/>
                </a:solidFill>
              </a:rPr>
              <a:t>] </a:t>
            </a:r>
          </a:p>
          <a:p>
            <a:pPr marL="285750" lvl="0" indent="-285750" defTabSz="914400">
              <a:spcBef>
                <a:spcPts val="0"/>
              </a:spcBef>
              <a:buClr>
                <a:srgbClr val="333333"/>
              </a:buClr>
              <a:buFont typeface="WingDings"/>
              <a:buChar char=""/>
            </a:pPr>
            <a:r>
              <a:rPr lang="en-US" sz="1400" dirty="0" err="1">
                <a:solidFill>
                  <a:srgbClr val="333333"/>
                </a:solidFill>
              </a:rPr>
              <a:t>rpy</a:t>
            </a:r>
            <a:r>
              <a:rPr lang="en-US" sz="1400" dirty="0">
                <a:solidFill>
                  <a:srgbClr val="333333"/>
                </a:solidFill>
              </a:rPr>
              <a:t> </a:t>
            </a:r>
            <a:r>
              <a:rPr lang="en-US" sz="1400" dirty="0" err="1">
                <a:solidFill>
                  <a:srgbClr val="333333"/>
                </a:solidFill>
              </a:rPr>
              <a:t>rka</a:t>
            </a:r>
            <a:r>
              <a:rPr lang="en-US" sz="1400" dirty="0">
                <a:solidFill>
                  <a:srgbClr val="333333"/>
                </a:solidFill>
              </a:rPr>
              <a:t>';</a:t>
            </a:r>
            <a:r>
              <a:rPr lang="en-US" sz="1400" dirty="0" err="1">
                <a:solidFill>
                  <a:srgbClr val="333333"/>
                </a:solidFill>
              </a:rPr>
              <a:t>fspy</a:t>
            </a:r>
            <a:r>
              <a:rPr lang="en-US" sz="1400" dirty="0">
                <a:solidFill>
                  <a:srgbClr val="333333"/>
                </a:solidFill>
              </a:rPr>
              <a:t>; </a:t>
            </a:r>
            <a:r>
              <a:rPr lang="en-US" sz="1400" dirty="0" err="1">
                <a:solidFill>
                  <a:srgbClr val="333333"/>
                </a:solidFill>
              </a:rPr>
              <a:t>neha</a:t>
            </a:r>
            <a:r>
              <a:rPr lang="en-US" sz="1400" dirty="0">
                <a:solidFill>
                  <a:srgbClr val="333333"/>
                </a:solidFill>
              </a:rPr>
              <a:t>; </a:t>
            </a:r>
            <a:r>
              <a:rPr lang="en-US" sz="1400" dirty="0" err="1">
                <a:solidFill>
                  <a:srgbClr val="333333"/>
                </a:solidFill>
              </a:rPr>
              <a:t>Fzkila</a:t>
            </a:r>
            <a:r>
              <a:rPr lang="en-US" sz="1400" dirty="0">
                <a:solidFill>
                  <a:srgbClr val="333333"/>
                </a:solidFill>
              </a:rPr>
              <a:t> </a:t>
            </a:r>
            <a:r>
              <a:rPr lang="en-US" sz="1400" dirty="0" err="1">
                <a:solidFill>
                  <a:srgbClr val="333333"/>
                </a:solidFill>
              </a:rPr>
              <a:t>ePz;l</a:t>
            </a:r>
            <a:r>
              <a:rPr lang="en-US" sz="1400" dirty="0">
                <a:solidFill>
                  <a:srgbClr val="333333"/>
                </a:solidFill>
              </a:rPr>
              <a:t> </a:t>
            </a:r>
            <a:r>
              <a:rPr lang="en-US" sz="1400" dirty="0" err="1">
                <a:solidFill>
                  <a:srgbClr val="333333"/>
                </a:solidFill>
              </a:rPr>
              <a:t>ehl;fs</a:t>
            </a:r>
            <a:r>
              <a:rPr lang="en-US" sz="1400" dirty="0">
                <a:solidFill>
                  <a:srgbClr val="333333"/>
                </a:solidFill>
              </a:rPr>
              <a:t>; </a:t>
            </a:r>
            <a:r>
              <a:rPr lang="en-US" sz="1400" dirty="0" err="1">
                <a:solidFill>
                  <a:srgbClr val="333333"/>
                </a:solidFill>
              </a:rPr>
              <a:t>njitg;gLk</a:t>
            </a:r>
            <a:r>
              <a:rPr lang="en-US" sz="1400" dirty="0">
                <a:solidFill>
                  <a:srgbClr val="333333"/>
                </a:solidFill>
              </a:rPr>
              <a:t>]</a:t>
            </a:r>
          </a:p>
        </p:txBody>
      </p:sp>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Tamil-Aiswarya"/>
              </a:rPr>
              <a:t>vd;id gpd;</a:t>
            </a:r>
          </a:p>
          <a:p>
            <a:pPr algn="ctr" eaLnBrk="1" hangingPunct="1">
              <a:spcBef>
                <a:spcPct val="0"/>
              </a:spcBef>
              <a:buClrTx/>
              <a:buFontTx/>
              <a:buNone/>
            </a:pPr>
            <a:r>
              <a:rPr lang="de-DE" altLang="de-DE" sz="1200" dirty="0">
                <a:latin typeface="Tamil-Aiswarya"/>
              </a:rPr>
              <a:t>bjhluhnj</a:t>
            </a:r>
            <a:r>
              <a:rPr lang="de-DE" altLang="de-DE" sz="1200" dirty="0">
                <a:latin typeface="Calibri Light"/>
              </a:rPr>
              <a:t>!</a:t>
            </a: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231087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p:txBody>
          <a:bodyPr/>
          <a:lstStyle/>
          <a:p>
            <a:r>
              <a:rPr lang="en-US" sz="3600">
                <a:solidFill>
                  <a:srgbClr val="004992"/>
                </a:solidFill>
              </a:rPr>
              <a:t>“eP';fs; kUj;Jtkidapy] ,Ue;J neha; FzkhFk; Kd;ng btspnawp tPl;Oh;fs]”</a:t>
            </a:r>
            <a:endParaRPr lang="en-US" sz="3600" dirty="0">
              <a:solidFill>
                <a:srgbClr val="004992"/>
              </a:solidFill>
            </a:endParaRPr>
          </a:p>
        </p:txBody>
      </p:sp>
      <p:sp>
        <p:nvSpPr>
          <p:cNvPr id="9" name="Content Placeholder 8"/>
          <p:cNvSpPr>
            <a:spLocks noGrp="1"/>
          </p:cNvSpPr>
          <p:nvPr>
            <p:ph idx="1"/>
          </p:nvPr>
        </p:nvSpPr>
        <p:spPr/>
        <p:txBody>
          <a:bodyPr/>
          <a:lstStyle/>
          <a:p>
            <a:pPr lvl="0" defTabSz="914400">
              <a:lnSpc>
                <a:spcPct val="100000"/>
              </a:lnSpc>
              <a:spcBef>
                <a:spcPts val="1200"/>
              </a:spcBef>
            </a:pPr>
            <a:r>
              <a:rPr lang="en-US" sz="1400" b="1" dirty="0" err="1">
                <a:solidFill>
                  <a:srgbClr val="004992"/>
                </a:solidFill>
              </a:rPr>
              <a:t>re;jh</a:t>
            </a:r>
            <a:r>
              <a:rPr lang="en-US" sz="1400" b="1" dirty="0">
                <a:solidFill>
                  <a:srgbClr val="004992"/>
                </a:solidFill>
              </a:rPr>
              <a:t>]g]</a:t>
            </a:r>
            <a:r>
              <a:rPr lang="en-US" sz="1400" b="1" dirty="0" err="1">
                <a:solidFill>
                  <a:srgbClr val="004992"/>
                </a:solidFill>
              </a:rPr>
              <a:t>gk</a:t>
            </a:r>
            <a:r>
              <a:rPr lang="en-US" sz="1400" b="1" dirty="0">
                <a:solidFill>
                  <a:srgbClr val="004992"/>
                </a:solidFill>
              </a:rPr>
              <a:t>]</a:t>
            </a:r>
            <a:r>
              <a:rPr lang="en-CA" sz="1400" b="1" dirty="0">
                <a:solidFill>
                  <a:srgbClr val="004992"/>
                </a:solidFill>
                <a:cs typeface="Verdana Bold"/>
              </a:rPr>
              <a:t>...</a:t>
            </a:r>
          </a:p>
          <a:p>
            <a:pPr lvl="0" defTabSz="914400">
              <a:lnSpc>
                <a:spcPct val="100000"/>
              </a:lnSpc>
              <a:spcBef>
                <a:spcPts val="1200"/>
              </a:spcBef>
            </a:pPr>
            <a:r>
              <a:rPr lang="en-CA" sz="1400" b="1" dirty="0">
                <a:solidFill>
                  <a:srgbClr val="004992"/>
                </a:solidFill>
                <a:cs typeface="Verdana Bold"/>
              </a:rPr>
              <a:t>... </a:t>
            </a:r>
            <a:r>
              <a:rPr lang="en-US" sz="1400" b="1" dirty="0" err="1">
                <a:solidFill>
                  <a:srgbClr val="004992"/>
                </a:solidFill>
                <a:ea typeface="Calibri" panose="020F0502020204030204" pitchFamily="34" charset="0"/>
                <a:cs typeface="Times New Roman" panose="02020603050405020304" pitchFamily="18" charset="0"/>
              </a:rPr>
              <a:t>vd;dhy</a:t>
            </a:r>
            <a:r>
              <a:rPr lang="en-US" sz="1400" dirty="0">
                <a:solidFill>
                  <a:srgbClr val="004992"/>
                </a:solidFill>
                <a:ea typeface="Calibri" panose="020F0502020204030204" pitchFamily="34" charset="0"/>
                <a:cs typeface="Times New Roman" panose="02020603050405020304" pitchFamily="18" charset="0"/>
              </a:rPr>
              <a:t>;</a:t>
            </a:r>
            <a:r>
              <a:rPr lang="en-CA" sz="1400" b="1" dirty="0">
                <a:solidFill>
                  <a:srgbClr val="004992"/>
                </a:solidFill>
                <a:latin typeface="Calibri Light"/>
                <a:cs typeface="Verdana Bold"/>
              </a:rPr>
              <a:t> :</a:t>
            </a:r>
            <a:endParaRPr lang="en-US" sz="1400" b="1" dirty="0">
              <a:solidFill>
                <a:srgbClr val="004992"/>
              </a:solidFill>
              <a:latin typeface="Calibri Light"/>
            </a:endParaRPr>
          </a:p>
          <a:p>
            <a:pPr lvl="0" defTabSz="914400">
              <a:spcBef>
                <a:spcPts val="0"/>
              </a:spcBef>
            </a:pPr>
            <a:r>
              <a:rPr lang="en-CA" sz="1400" b="1" dirty="0">
                <a:solidFill>
                  <a:srgbClr val="333333"/>
                </a:solidFill>
                <a:cs typeface="Verdana Italic"/>
              </a:rPr>
              <a:t>(</a:t>
            </a:r>
            <a:r>
              <a:rPr lang="en-US" sz="1400" i="1" dirty="0" err="1">
                <a:solidFill>
                  <a:srgbClr val="333333"/>
                </a:solidFill>
              </a:rPr>
              <a:t>TLkhdtiu</a:t>
            </a:r>
            <a:r>
              <a:rPr lang="en-US" sz="1400" i="1" dirty="0">
                <a:solidFill>
                  <a:srgbClr val="333333"/>
                </a:solidFill>
              </a:rPr>
              <a:t> ,</a:t>
            </a:r>
            <a:r>
              <a:rPr lang="en-US" sz="1400" i="1" dirty="0" err="1">
                <a:solidFill>
                  <a:srgbClr val="333333"/>
                </a:solidFill>
              </a:rPr>
              <a:t>ij</a:t>
            </a:r>
            <a:r>
              <a:rPr lang="en-US" sz="1400" i="1" dirty="0">
                <a:solidFill>
                  <a:srgbClr val="333333"/>
                </a:solidFill>
              </a:rPr>
              <a:t> </a:t>
            </a:r>
            <a:r>
              <a:rPr lang="en-US" sz="1400" i="1" dirty="0" err="1">
                <a:solidFill>
                  <a:srgbClr val="333333"/>
                </a:solidFill>
              </a:rPr>
              <a:t>khw;wyhk</a:t>
            </a:r>
            <a:r>
              <a:rPr lang="en-US" sz="1400" i="1" dirty="0">
                <a:solidFill>
                  <a:srgbClr val="333333"/>
                </a:solidFill>
              </a:rPr>
              <a:t>]</a:t>
            </a:r>
            <a:r>
              <a:rPr lang="en-CA" sz="1400" b="1" dirty="0">
                <a:solidFill>
                  <a:srgbClr val="333333"/>
                </a:solidFill>
                <a:cs typeface="Verdana Italic"/>
              </a:rPr>
              <a:t>)</a:t>
            </a:r>
          </a:p>
          <a:p>
            <a:pPr marL="285750" lvl="0" indent="-285750" defTabSz="914400">
              <a:spcBef>
                <a:spcPts val="0"/>
              </a:spcBef>
              <a:buClr>
                <a:srgbClr val="333333"/>
              </a:buClr>
              <a:buFont typeface="WingDings"/>
              <a:buChar char=""/>
            </a:pPr>
            <a:r>
              <a:rPr lang="en-US" sz="1400" dirty="0" err="1">
                <a:solidFill>
                  <a:srgbClr val="333333"/>
                </a:solidFill>
              </a:rPr>
              <a:t>ehd</a:t>
            </a:r>
            <a:r>
              <a:rPr lang="en-US" sz="1400" dirty="0">
                <a:solidFill>
                  <a:srgbClr val="333333"/>
                </a:solidFill>
              </a:rPr>
              <a:t>; </a:t>
            </a:r>
            <a:r>
              <a:rPr lang="en-US" sz="1400" dirty="0" err="1">
                <a:solidFill>
                  <a:srgbClr val="333333"/>
                </a:solidFill>
              </a:rPr>
              <a:t>Fzkiltjw;fhd</a:t>
            </a:r>
            <a:r>
              <a:rPr lang="en-US" sz="1400" dirty="0">
                <a:solidFill>
                  <a:srgbClr val="333333"/>
                </a:solidFill>
              </a:rPr>
              <a:t> </a:t>
            </a:r>
            <a:r>
              <a:rPr lang="en-US" sz="1400" dirty="0" err="1">
                <a:solidFill>
                  <a:srgbClr val="333333"/>
                </a:solidFill>
              </a:rPr>
              <a:t>ce;Jjy</a:t>
            </a:r>
            <a:r>
              <a:rPr lang="en-US" sz="1400" dirty="0">
                <a:solidFill>
                  <a:srgbClr val="333333"/>
                </a:solidFill>
              </a:rPr>
              <a:t>; </a:t>
            </a:r>
            <a:r>
              <a:rPr lang="en-US" sz="1400" dirty="0" err="1">
                <a:solidFill>
                  <a:srgbClr val="333333"/>
                </a:solidFill>
              </a:rPr>
              <a:t>vdf;FnghJkhdjhf</a:t>
            </a:r>
            <a:r>
              <a:rPr lang="en-US" sz="1400" dirty="0">
                <a:solidFill>
                  <a:srgbClr val="333333"/>
                </a:solidFill>
              </a:rPr>
              <a:t> ,</a:t>
            </a:r>
            <a:r>
              <a:rPr lang="en-US" sz="1400" dirty="0" err="1">
                <a:solidFill>
                  <a:srgbClr val="333333"/>
                </a:solidFill>
              </a:rPr>
              <a:t>y;iy</a:t>
            </a:r>
            <a:r>
              <a:rPr lang="en-US" sz="1400" dirty="0">
                <a:solidFill>
                  <a:srgbClr val="333333"/>
                </a:solidFill>
              </a:rPr>
              <a:t>. </a:t>
            </a:r>
            <a:endParaRPr lang="en-IN" sz="1400" dirty="0">
              <a:solidFill>
                <a:srgbClr val="333333"/>
              </a:solidFill>
            </a:endParaRPr>
          </a:p>
          <a:p>
            <a:pPr marL="285750" lvl="0" indent="-285750" defTabSz="914400">
              <a:spcBef>
                <a:spcPts val="0"/>
              </a:spcBef>
              <a:buClr>
                <a:srgbClr val="333333"/>
              </a:buClr>
              <a:buFont typeface="WingDings"/>
              <a:buChar char=""/>
            </a:pPr>
            <a:r>
              <a:rPr lang="en-US" sz="1400" dirty="0" err="1">
                <a:solidFill>
                  <a:srgbClr val="333333"/>
                </a:solidFill>
              </a:rPr>
              <a:t>ehd</a:t>
            </a:r>
            <a:r>
              <a:rPr lang="en-US" sz="1400" dirty="0">
                <a:solidFill>
                  <a:srgbClr val="333333"/>
                </a:solidFill>
              </a:rPr>
              <a:t>; </a:t>
            </a:r>
            <a:r>
              <a:rPr lang="en-US" sz="1400" dirty="0" err="1">
                <a:solidFill>
                  <a:srgbClr val="333333"/>
                </a:solidFill>
              </a:rPr>
              <a:t>Fzkilntd</a:t>
            </a:r>
            <a:r>
              <a:rPr lang="en-US" sz="1400" dirty="0">
                <a:solidFill>
                  <a:srgbClr val="333333"/>
                </a:solidFill>
              </a:rPr>
              <a:t>; </a:t>
            </a:r>
            <a:r>
              <a:rPr lang="en-US" sz="1400" dirty="0" err="1">
                <a:solidFill>
                  <a:srgbClr val="333333"/>
                </a:solidFill>
              </a:rPr>
              <a:t>vd;w</a:t>
            </a:r>
            <a:r>
              <a:rPr lang="en-US" sz="1400" dirty="0">
                <a:solidFill>
                  <a:srgbClr val="333333"/>
                </a:solidFill>
              </a:rPr>
              <a:t> </a:t>
            </a:r>
            <a:r>
              <a:rPr lang="en-US" sz="1400" dirty="0" err="1">
                <a:solidFill>
                  <a:srgbClr val="333333"/>
                </a:solidFill>
              </a:rPr>
              <a:t>ek;gpf;if</a:t>
            </a:r>
            <a:r>
              <a:rPr lang="en-US" sz="1400" dirty="0">
                <a:solidFill>
                  <a:srgbClr val="333333"/>
                </a:solidFill>
              </a:rPr>
              <a:t> </a:t>
            </a:r>
            <a:r>
              <a:rPr lang="en-US" sz="1400" dirty="0" err="1">
                <a:solidFill>
                  <a:srgbClr val="333333"/>
                </a:solidFill>
              </a:rPr>
              <a:t>vdf;F</a:t>
            </a:r>
            <a:r>
              <a:rPr lang="en-US" sz="1400" dirty="0">
                <a:solidFill>
                  <a:srgbClr val="333333"/>
                </a:solidFill>
              </a:rPr>
              <a:t> ,</a:t>
            </a:r>
            <a:r>
              <a:rPr lang="en-US" sz="1400" dirty="0" err="1">
                <a:solidFill>
                  <a:srgbClr val="333333"/>
                </a:solidFill>
              </a:rPr>
              <a:t>y;iy</a:t>
            </a:r>
            <a:r>
              <a:rPr lang="en-US" sz="1400" dirty="0">
                <a:solidFill>
                  <a:srgbClr val="333333"/>
                </a:solidFill>
              </a:rPr>
              <a:t>.</a:t>
            </a:r>
          </a:p>
          <a:p>
            <a:pPr lvl="0" defTabSz="914400">
              <a:lnSpc>
                <a:spcPct val="100000"/>
              </a:lnSpc>
              <a:spcBef>
                <a:spcPts val="1200"/>
              </a:spcBef>
            </a:pPr>
            <a:r>
              <a:rPr lang="en-CA" sz="1400" b="1" dirty="0">
                <a:solidFill>
                  <a:srgbClr val="333333"/>
                </a:solidFill>
                <a:cs typeface="Verdana Italic"/>
              </a:rPr>
              <a:t>(</a:t>
            </a:r>
            <a:r>
              <a:rPr lang="en-US" sz="1400" i="1" dirty="0" err="1">
                <a:solidFill>
                  <a:srgbClr val="333333"/>
                </a:solidFill>
              </a:rPr>
              <a:t>khw;WtJ</a:t>
            </a:r>
            <a:r>
              <a:rPr lang="en-US" sz="1400" i="1" dirty="0">
                <a:solidFill>
                  <a:srgbClr val="333333"/>
                </a:solidFill>
              </a:rPr>
              <a:t> </a:t>
            </a:r>
            <a:r>
              <a:rPr lang="en-US" sz="1400" i="1" dirty="0" err="1">
                <a:solidFill>
                  <a:srgbClr val="333333"/>
                </a:solidFill>
              </a:rPr>
              <a:t>kpft</a:t>
            </a:r>
            <a:r>
              <a:rPr lang="en-US" sz="1400" i="1" dirty="0">
                <a:solidFill>
                  <a:srgbClr val="333333"/>
                </a:solidFill>
              </a:rPr>
              <a:t>[k; </a:t>
            </a:r>
            <a:r>
              <a:rPr lang="en-US" sz="1400" i="1" dirty="0" err="1">
                <a:solidFill>
                  <a:srgbClr val="333333"/>
                </a:solidFill>
              </a:rPr>
              <a:t>fodk</a:t>
            </a:r>
            <a:r>
              <a:rPr lang="en-US" sz="1400" i="1" dirty="0">
                <a:solidFill>
                  <a:srgbClr val="333333"/>
                </a:solidFill>
              </a:rPr>
              <a:t>]</a:t>
            </a:r>
            <a:r>
              <a:rPr lang="en-CA" sz="1400" b="1" i="1" dirty="0">
                <a:solidFill>
                  <a:srgbClr val="333333"/>
                </a:solidFill>
                <a:cs typeface="Verdana Italic"/>
              </a:rPr>
              <a:t>)</a:t>
            </a:r>
            <a:r>
              <a:rPr lang="en-CA" sz="1400" i="1" dirty="0">
                <a:solidFill>
                  <a:srgbClr val="333333"/>
                </a:solidFill>
                <a:cs typeface="Verdana Italic"/>
              </a:rPr>
              <a:t> </a:t>
            </a:r>
          </a:p>
          <a:p>
            <a:pPr marL="285750" lvl="0" indent="-285750" defTabSz="914400">
              <a:spcBef>
                <a:spcPts val="0"/>
              </a:spcBef>
              <a:buClr>
                <a:srgbClr val="333333"/>
              </a:buClr>
              <a:buFont typeface="WingDings"/>
              <a:buChar char=""/>
            </a:pPr>
            <a:r>
              <a:rPr lang="en-US" sz="1400" dirty="0" err="1">
                <a:solidFill>
                  <a:srgbClr val="333333"/>
                </a:solidFill>
              </a:rPr>
              <a:t>vd;id</a:t>
            </a:r>
            <a:r>
              <a:rPr lang="en-US" sz="1400" dirty="0">
                <a:solidFill>
                  <a:srgbClr val="333333"/>
                </a:solidFill>
              </a:rPr>
              <a:t> </a:t>
            </a:r>
            <a:r>
              <a:rPr lang="en-US" sz="1400" dirty="0" err="1">
                <a:solidFill>
                  <a:srgbClr val="333333"/>
                </a:solidFill>
              </a:rPr>
              <a:t>Fzg</a:t>
            </a:r>
            <a:r>
              <a:rPr lang="en-US" sz="1400" dirty="0">
                <a:solidFill>
                  <a:srgbClr val="333333"/>
                </a:solidFill>
              </a:rPr>
              <a:t>]</a:t>
            </a:r>
            <a:r>
              <a:rPr lang="en-US" sz="1400" dirty="0" err="1">
                <a:solidFill>
                  <a:srgbClr val="333333"/>
                </a:solidFill>
              </a:rPr>
              <a:t>gLj;j</a:t>
            </a:r>
            <a:r>
              <a:rPr lang="en-US" sz="1400" dirty="0">
                <a:solidFill>
                  <a:srgbClr val="333333"/>
                </a:solidFill>
              </a:rPr>
              <a:t> </a:t>
            </a:r>
            <a:r>
              <a:rPr lang="en-US" sz="1400" dirty="0" err="1">
                <a:solidFill>
                  <a:srgbClr val="333333"/>
                </a:solidFill>
              </a:rPr>
              <a:t>KoahJ</a:t>
            </a:r>
            <a:r>
              <a:rPr lang="en-US" sz="1400" dirty="0">
                <a:solidFill>
                  <a:srgbClr val="333333"/>
                </a:solidFill>
              </a:rPr>
              <a:t>.</a:t>
            </a:r>
          </a:p>
          <a:p>
            <a:pPr marL="285750" lvl="0" indent="-285750" defTabSz="914400">
              <a:spcBef>
                <a:spcPts val="0"/>
              </a:spcBef>
              <a:buClr>
                <a:srgbClr val="333333"/>
              </a:buClr>
              <a:buFont typeface="WingDings"/>
              <a:buChar char=""/>
            </a:pPr>
            <a:r>
              <a:rPr lang="en-US" sz="1400" dirty="0">
                <a:solidFill>
                  <a:srgbClr val="333333"/>
                </a:solidFill>
              </a:rPr>
              <a:t>,J </a:t>
            </a:r>
            <a:r>
              <a:rPr lang="en-US" sz="1400" dirty="0" err="1">
                <a:solidFill>
                  <a:srgbClr val="333333"/>
                </a:solidFill>
              </a:rPr>
              <a:t>vd</a:t>
            </a:r>
            <a:r>
              <a:rPr lang="en-US" sz="1400" dirty="0">
                <a:solidFill>
                  <a:srgbClr val="333333"/>
                </a:solidFill>
              </a:rPr>
              <a:t>; </a:t>
            </a:r>
            <a:r>
              <a:rPr lang="en-US" sz="1400" dirty="0" err="1">
                <a:solidFill>
                  <a:srgbClr val="333333"/>
                </a:solidFill>
              </a:rPr>
              <a:t>guk;giu</a:t>
            </a:r>
            <a:r>
              <a:rPr lang="en-US" sz="1400" dirty="0">
                <a:solidFill>
                  <a:srgbClr val="333333"/>
                </a:solidFill>
              </a:rPr>
              <a:t> </a:t>
            </a:r>
            <a:r>
              <a:rPr lang="en-US" sz="1400" dirty="0" err="1">
                <a:solidFill>
                  <a:srgbClr val="333333"/>
                </a:solidFill>
              </a:rPr>
              <a:t>Fiw</a:t>
            </a:r>
            <a:r>
              <a:rPr lang="en-US" sz="1400" dirty="0">
                <a:solidFill>
                  <a:srgbClr val="333333"/>
                </a:solidFill>
              </a:rPr>
              <a:t> (</a:t>
            </a:r>
            <a:r>
              <a:rPr lang="en-US" sz="1400" dirty="0" err="1">
                <a:solidFill>
                  <a:srgbClr val="333333"/>
                </a:solidFill>
              </a:rPr>
              <a:t>neha</a:t>
            </a:r>
            <a:r>
              <a:rPr lang="en-US" sz="1400" dirty="0">
                <a:solidFill>
                  <a:srgbClr val="333333"/>
                </a:solidFill>
              </a:rPr>
              <a:t>;) </a:t>
            </a:r>
          </a:p>
          <a:p>
            <a:pPr lvl="0" defTabSz="914400">
              <a:lnSpc>
                <a:spcPct val="100000"/>
              </a:lnSpc>
              <a:spcBef>
                <a:spcPts val="1200"/>
              </a:spcBef>
            </a:pPr>
            <a:r>
              <a:rPr lang="en-CA" sz="1400" b="1" dirty="0">
                <a:solidFill>
                  <a:srgbClr val="004992"/>
                </a:solidFill>
                <a:cs typeface="Verdana Bold"/>
              </a:rPr>
              <a:t>...</a:t>
            </a:r>
            <a:r>
              <a:rPr lang="en-CA" sz="1400" b="1" dirty="0">
                <a:solidFill>
                  <a:srgbClr val="004992"/>
                </a:solidFill>
                <a:latin typeface="Calibri Light"/>
                <a:cs typeface="Verdana Bold"/>
              </a:rPr>
              <a:t> </a:t>
            </a:r>
            <a:r>
              <a:rPr lang="en-US" sz="1400" b="1" dirty="0" err="1">
                <a:solidFill>
                  <a:srgbClr val="004992"/>
                </a:solidFill>
                <a:ea typeface="Calibri" panose="020F0502020204030204" pitchFamily="34" charset="0"/>
                <a:cs typeface="Times New Roman" panose="02020603050405020304" pitchFamily="18" charset="0"/>
              </a:rPr>
              <a:t>kw;wth</a:t>
            </a:r>
            <a:r>
              <a:rPr lang="en-US" sz="1400" b="1" dirty="0">
                <a:solidFill>
                  <a:srgbClr val="004992"/>
                </a:solidFill>
                <a:ea typeface="Calibri" panose="020F0502020204030204" pitchFamily="34" charset="0"/>
                <a:cs typeface="Times New Roman" panose="02020603050405020304" pitchFamily="18" charset="0"/>
              </a:rPr>
              <a:t>]fs</a:t>
            </a:r>
            <a:r>
              <a:rPr lang="en-US" sz="1400" dirty="0">
                <a:solidFill>
                  <a:srgbClr val="004992"/>
                </a:solidFill>
                <a:ea typeface="Calibri" panose="020F0502020204030204" pitchFamily="34" charset="0"/>
                <a:cs typeface="Times New Roman" panose="02020603050405020304" pitchFamily="18" charset="0"/>
              </a:rPr>
              <a:t>; </a:t>
            </a:r>
            <a:r>
              <a:rPr lang="en-CA" sz="1400" b="1" dirty="0">
                <a:solidFill>
                  <a:srgbClr val="004992"/>
                </a:solidFill>
                <a:latin typeface="Calibri Light"/>
                <a:cs typeface="Verdana Bold"/>
              </a:rPr>
              <a:t>:</a:t>
            </a:r>
          </a:p>
          <a:p>
            <a:pPr marL="285750" lvl="0" indent="-285750" defTabSz="914400">
              <a:spcBef>
                <a:spcPts val="0"/>
              </a:spcBef>
              <a:buClr>
                <a:srgbClr val="333333"/>
              </a:buClr>
              <a:buFont typeface="WingDings"/>
              <a:buChar char=""/>
            </a:pPr>
            <a:r>
              <a:rPr lang="en-US" sz="1400" dirty="0" err="1">
                <a:solidFill>
                  <a:srgbClr val="333333"/>
                </a:solidFill>
              </a:rPr>
              <a:t>kUj;Jt</a:t>
            </a:r>
            <a:r>
              <a:rPr lang="en-US" sz="1400" dirty="0">
                <a:solidFill>
                  <a:srgbClr val="333333"/>
                </a:solidFill>
              </a:rPr>
              <a:t> </a:t>
            </a:r>
            <a:r>
              <a:rPr lang="en-US" sz="1400" dirty="0" err="1">
                <a:solidFill>
                  <a:srgbClr val="333333"/>
                </a:solidFill>
              </a:rPr>
              <a:t>CHpah</a:t>
            </a:r>
            <a:r>
              <a:rPr lang="en-US" sz="1400" dirty="0">
                <a:solidFill>
                  <a:srgbClr val="333333"/>
                </a:solidFill>
              </a:rPr>
              <a:t>] </a:t>
            </a:r>
            <a:r>
              <a:rPr lang="en-US" sz="1400" dirty="0" err="1">
                <a:solidFill>
                  <a:srgbClr val="333333"/>
                </a:solidFill>
              </a:rPr>
              <a:t>vd;id</a:t>
            </a:r>
            <a:r>
              <a:rPr lang="en-US" sz="1400" dirty="0">
                <a:solidFill>
                  <a:srgbClr val="333333"/>
                </a:solidFill>
              </a:rPr>
              <a:t> </a:t>
            </a:r>
            <a:r>
              <a:rPr lang="en-US" sz="1400" dirty="0" err="1">
                <a:solidFill>
                  <a:srgbClr val="333333"/>
                </a:solidFill>
              </a:rPr>
              <a:t>rhpahf</a:t>
            </a:r>
            <a:r>
              <a:rPr lang="en-US" sz="1400" dirty="0">
                <a:solidFill>
                  <a:srgbClr val="333333"/>
                </a:solidFill>
              </a:rPr>
              <a:t> </a:t>
            </a:r>
            <a:r>
              <a:rPr lang="en-US" sz="1400" dirty="0" err="1">
                <a:solidFill>
                  <a:srgbClr val="333333"/>
                </a:solidFill>
              </a:rPr>
              <a:t>ftdpf;ftpy;iy</a:t>
            </a:r>
            <a:r>
              <a:rPr lang="en-US" sz="1400" dirty="0">
                <a:solidFill>
                  <a:srgbClr val="333333"/>
                </a:solidFill>
              </a:rPr>
              <a:t> ,</a:t>
            </a:r>
            <a:r>
              <a:rPr lang="en-US" sz="1400" dirty="0" err="1">
                <a:solidFill>
                  <a:srgbClr val="333333"/>
                </a:solidFill>
              </a:rPr>
              <a:t>Ue;jhYk</a:t>
            </a:r>
            <a:r>
              <a:rPr lang="en-US" sz="1400" dirty="0">
                <a:solidFill>
                  <a:srgbClr val="333333"/>
                </a:solidFill>
              </a:rPr>
              <a:t>;/ </a:t>
            </a:r>
            <a:r>
              <a:rPr lang="en-US" sz="1400" dirty="0" err="1">
                <a:solidFill>
                  <a:srgbClr val="333333"/>
                </a:solidFill>
              </a:rPr>
              <a:t>vd;id</a:t>
            </a:r>
            <a:r>
              <a:rPr lang="en-US" sz="1400" dirty="0">
                <a:solidFill>
                  <a:srgbClr val="333333"/>
                </a:solidFill>
              </a:rPr>
              <a:t> </a:t>
            </a:r>
            <a:r>
              <a:rPr lang="en-US" sz="1400" dirty="0" err="1">
                <a:solidFill>
                  <a:srgbClr val="333333"/>
                </a:solidFill>
              </a:rPr>
              <a:t>ftdpf;f</a:t>
            </a:r>
            <a:r>
              <a:rPr lang="en-US" sz="1400" dirty="0">
                <a:solidFill>
                  <a:srgbClr val="333333"/>
                </a:solidFill>
              </a:rPr>
              <a:t> </a:t>
            </a:r>
            <a:r>
              <a:rPr lang="en-US" sz="1400" dirty="0" err="1">
                <a:solidFill>
                  <a:srgbClr val="333333"/>
                </a:solidFill>
              </a:rPr>
              <a:t>ntz;Lk</a:t>
            </a:r>
            <a:r>
              <a:rPr lang="en-US" sz="1400" dirty="0">
                <a:solidFill>
                  <a:srgbClr val="333333"/>
                </a:solidFill>
              </a:rPr>
              <a:t>; </a:t>
            </a:r>
            <a:r>
              <a:rPr lang="en-US" sz="1400" dirty="0" err="1">
                <a:solidFill>
                  <a:srgbClr val="333333"/>
                </a:solidFill>
              </a:rPr>
              <a:t>vd;fpw</a:t>
            </a:r>
            <a:r>
              <a:rPr lang="en-US" sz="1400" dirty="0">
                <a:solidFill>
                  <a:srgbClr val="333333"/>
                </a:solidFill>
              </a:rPr>
              <a:t> </a:t>
            </a:r>
            <a:r>
              <a:rPr lang="en-US" sz="1400" dirty="0" err="1">
                <a:solidFill>
                  <a:srgbClr val="333333"/>
                </a:solidFill>
              </a:rPr>
              <a:t>vd</a:t>
            </a:r>
            <a:r>
              <a:rPr lang="en-US" sz="1400" dirty="0">
                <a:solidFill>
                  <a:srgbClr val="333333"/>
                </a:solidFill>
              </a:rPr>
              <a:t>; </a:t>
            </a:r>
            <a:r>
              <a:rPr lang="en-US" sz="1400" dirty="0" err="1">
                <a:solidFill>
                  <a:srgbClr val="333333"/>
                </a:solidFill>
              </a:rPr>
              <a:t>tpUg;gj;ij</a:t>
            </a:r>
            <a:r>
              <a:rPr lang="en-US" sz="1400" dirty="0">
                <a:solidFill>
                  <a:srgbClr val="333333"/>
                </a:solidFill>
              </a:rPr>
              <a:t> </a:t>
            </a:r>
            <a:r>
              <a:rPr lang="en-US" sz="1400" dirty="0" err="1">
                <a:solidFill>
                  <a:srgbClr val="333333"/>
                </a:solidFill>
              </a:rPr>
              <a:t>ehd</a:t>
            </a:r>
            <a:r>
              <a:rPr lang="en-US" sz="1400" dirty="0">
                <a:solidFill>
                  <a:srgbClr val="333333"/>
                </a:solidFill>
              </a:rPr>
              <a:t>; </a:t>
            </a:r>
            <a:r>
              <a:rPr lang="en-US" sz="1400" dirty="0" err="1">
                <a:solidFill>
                  <a:srgbClr val="333333"/>
                </a:solidFill>
              </a:rPr>
              <a:t>mth</a:t>
            </a:r>
            <a:r>
              <a:rPr lang="en-US" sz="1400" dirty="0">
                <a:solidFill>
                  <a:srgbClr val="333333"/>
                </a:solidFill>
              </a:rPr>
              <a:t>]</a:t>
            </a:r>
            <a:r>
              <a:rPr lang="en-US" sz="1400" dirty="0" err="1">
                <a:solidFill>
                  <a:srgbClr val="333333"/>
                </a:solidFill>
              </a:rPr>
              <a:t>fsplk</a:t>
            </a:r>
            <a:r>
              <a:rPr lang="en-US" sz="1400" dirty="0">
                <a:solidFill>
                  <a:srgbClr val="333333"/>
                </a:solidFill>
              </a:rPr>
              <a:t>; </a:t>
            </a:r>
            <a:r>
              <a:rPr lang="en-US" sz="1400" dirty="0" err="1">
                <a:solidFill>
                  <a:srgbClr val="333333"/>
                </a:solidFill>
              </a:rPr>
              <a:t>bjhptpj;jpUf;fyhk</a:t>
            </a:r>
            <a:r>
              <a:rPr lang="en-US" sz="1400" dirty="0">
                <a:solidFill>
                  <a:srgbClr val="333333"/>
                </a:solidFill>
              </a:rPr>
              <a:t>;. </a:t>
            </a:r>
          </a:p>
          <a:p>
            <a:pPr lvl="0" defTabSz="914400">
              <a:lnSpc>
                <a:spcPct val="100000"/>
              </a:lnSpc>
              <a:spcBef>
                <a:spcPts val="1200"/>
              </a:spcBef>
            </a:pPr>
            <a:r>
              <a:rPr lang="en-CA" sz="1400" b="1" dirty="0">
                <a:solidFill>
                  <a:srgbClr val="004992"/>
                </a:solidFill>
                <a:cs typeface="Verdana Bold"/>
              </a:rPr>
              <a:t>... </a:t>
            </a:r>
            <a:r>
              <a:rPr lang="en-US" sz="1400" b="1" dirty="0">
                <a:solidFill>
                  <a:srgbClr val="004992"/>
                </a:solidFill>
              </a:rPr>
              <a:t>R{</a:t>
            </a:r>
            <a:r>
              <a:rPr lang="en-US" sz="1400" b="1" dirty="0" err="1">
                <a:solidFill>
                  <a:srgbClr val="004992"/>
                </a:solidFill>
              </a:rPr>
              <a:t>H;epiy</a:t>
            </a:r>
            <a:r>
              <a:rPr lang="en-US" sz="1400" b="1" dirty="0">
                <a:solidFill>
                  <a:srgbClr val="004992"/>
                </a:solidFill>
              </a:rPr>
              <a:t> </a:t>
            </a:r>
            <a:r>
              <a:rPr lang="en-US" sz="1400" b="1" dirty="0" err="1">
                <a:solidFill>
                  <a:srgbClr val="004992"/>
                </a:solidFill>
              </a:rPr>
              <a:t>my;yJ</a:t>
            </a:r>
            <a:r>
              <a:rPr lang="en-US" sz="1400" b="1" dirty="0">
                <a:solidFill>
                  <a:srgbClr val="004992"/>
                </a:solidFill>
              </a:rPr>
              <a:t> </a:t>
            </a:r>
            <a:r>
              <a:rPr lang="en-US" sz="1400" b="1" dirty="0" err="1">
                <a:solidFill>
                  <a:srgbClr val="004992"/>
                </a:solidFill>
              </a:rPr>
              <a:t>tha;gg</a:t>
            </a:r>
            <a:r>
              <a:rPr lang="en-US" sz="1400" b="1" dirty="0">
                <a:solidFill>
                  <a:srgbClr val="004992"/>
                </a:solidFill>
              </a:rPr>
              <a:t>[</a:t>
            </a:r>
            <a:r>
              <a:rPr lang="en-CA" sz="1400" b="1" dirty="0">
                <a:solidFill>
                  <a:srgbClr val="004992"/>
                </a:solidFill>
                <a:cs typeface="Verdana Bold"/>
              </a:rPr>
              <a:t>:</a:t>
            </a:r>
            <a:r>
              <a:rPr lang="en-CA" sz="1400" b="1" dirty="0">
                <a:solidFill>
                  <a:srgbClr val="004992"/>
                </a:solidFill>
                <a:latin typeface="Calibri Light"/>
                <a:cs typeface="Verdana Bold"/>
              </a:rPr>
              <a:t> :</a:t>
            </a:r>
            <a:endParaRPr lang="en-CA" sz="1400" b="1" dirty="0">
              <a:solidFill>
                <a:srgbClr val="004992"/>
              </a:solidFill>
              <a:latin typeface="Calibri Light"/>
            </a:endParaRPr>
          </a:p>
          <a:p>
            <a:pPr marL="285750" lvl="0" indent="-285750" defTabSz="914400">
              <a:spcBef>
                <a:spcPts val="0"/>
              </a:spcBef>
              <a:buClr>
                <a:srgbClr val="333333"/>
              </a:buClr>
              <a:buFont typeface="WingDings"/>
              <a:buChar char=""/>
              <a:tabLst>
                <a:tab pos="342900" algn="l"/>
              </a:tabLst>
            </a:pPr>
            <a:r>
              <a:rPr lang="en-US" sz="1400" dirty="0" err="1">
                <a:solidFill>
                  <a:srgbClr val="333333"/>
                </a:solidFill>
              </a:rPr>
              <a:t>xU</a:t>
            </a:r>
            <a:r>
              <a:rPr lang="en-US" sz="1400" dirty="0">
                <a:solidFill>
                  <a:srgbClr val="333333"/>
                </a:solidFill>
              </a:rPr>
              <a:t> </a:t>
            </a:r>
            <a:r>
              <a:rPr lang="en-US" sz="1400" dirty="0" err="1">
                <a:solidFill>
                  <a:srgbClr val="333333"/>
                </a:solidFill>
              </a:rPr>
              <a:t>ntis</a:t>
            </a:r>
            <a:r>
              <a:rPr lang="en-US" sz="1400" dirty="0">
                <a:solidFill>
                  <a:srgbClr val="333333"/>
                </a:solidFill>
              </a:rPr>
              <a:t> </a:t>
            </a:r>
            <a:r>
              <a:rPr lang="en-US" sz="1400" dirty="0" err="1">
                <a:solidFill>
                  <a:srgbClr val="333333"/>
                </a:solidFill>
              </a:rPr>
              <a:t>vd;Dila</a:t>
            </a:r>
            <a:r>
              <a:rPr lang="en-US" sz="1400" dirty="0">
                <a:solidFill>
                  <a:srgbClr val="333333"/>
                </a:solidFill>
              </a:rPr>
              <a:t> </a:t>
            </a:r>
            <a:r>
              <a:rPr lang="en-US" sz="1400" dirty="0" err="1">
                <a:solidFill>
                  <a:srgbClr val="333333"/>
                </a:solidFill>
              </a:rPr>
              <a:t>miwia</a:t>
            </a:r>
            <a:r>
              <a:rPr lang="en-US" sz="1400" dirty="0">
                <a:solidFill>
                  <a:srgbClr val="333333"/>
                </a:solidFill>
              </a:rPr>
              <a:t> </a:t>
            </a:r>
            <a:r>
              <a:rPr lang="en-US" sz="1400" dirty="0" err="1">
                <a:solidFill>
                  <a:srgbClr val="333333"/>
                </a:solidFill>
              </a:rPr>
              <a:t>kw;w</a:t>
            </a:r>
            <a:r>
              <a:rPr lang="en-US" sz="1400" dirty="0">
                <a:solidFill>
                  <a:srgbClr val="333333"/>
                </a:solidFill>
              </a:rPr>
              <a:t> 6 </a:t>
            </a:r>
            <a:r>
              <a:rPr lang="en-US" sz="1400" dirty="0" err="1">
                <a:solidFill>
                  <a:srgbClr val="333333"/>
                </a:solidFill>
              </a:rPr>
              <a:t>nehahspfSld</a:t>
            </a:r>
            <a:r>
              <a:rPr lang="en-US" sz="1400" dirty="0">
                <a:solidFill>
                  <a:srgbClr val="333333"/>
                </a:solidFill>
              </a:rPr>
              <a:t>; </a:t>
            </a:r>
            <a:r>
              <a:rPr lang="en-US" sz="1400" dirty="0" err="1">
                <a:solidFill>
                  <a:srgbClr val="333333"/>
                </a:solidFill>
              </a:rPr>
              <a:t>gfpwhky</a:t>
            </a:r>
            <a:r>
              <a:rPr lang="en-US" sz="1400" dirty="0">
                <a:solidFill>
                  <a:srgbClr val="333333"/>
                </a:solidFill>
              </a:rPr>
              <a:t>; ,</a:t>
            </a:r>
            <a:r>
              <a:rPr lang="en-US" sz="1400" dirty="0" err="1">
                <a:solidFill>
                  <a:srgbClr val="333333"/>
                </a:solidFill>
              </a:rPr>
              <a:t>Ue;jpUe;jhy</a:t>
            </a:r>
            <a:r>
              <a:rPr lang="en-US" sz="1400" dirty="0">
                <a:solidFill>
                  <a:srgbClr val="333333"/>
                </a:solidFill>
              </a:rPr>
              <a:t>; </a:t>
            </a:r>
            <a:r>
              <a:rPr lang="en-US" sz="1400" dirty="0" err="1">
                <a:solidFill>
                  <a:srgbClr val="333333"/>
                </a:solidFill>
              </a:rPr>
              <a:t>ehd</a:t>
            </a:r>
            <a:r>
              <a:rPr lang="en-US" sz="1400" dirty="0">
                <a:solidFill>
                  <a:srgbClr val="333333"/>
                </a:solidFill>
              </a:rPr>
              <a:t>; </a:t>
            </a:r>
            <a:r>
              <a:rPr lang="en-US" sz="1400" dirty="0" err="1">
                <a:solidFill>
                  <a:srgbClr val="333333"/>
                </a:solidFill>
              </a:rPr>
              <a:t>Fzkile;jpUg;ngd</a:t>
            </a:r>
            <a:r>
              <a:rPr lang="en-US" sz="1400" dirty="0">
                <a:solidFill>
                  <a:srgbClr val="333333"/>
                </a:solidFill>
              </a:rPr>
              <a:t>]</a:t>
            </a:r>
            <a:endParaRPr lang="en-CA" sz="1400" dirty="0">
              <a:solidFill>
                <a:srgbClr val="333333"/>
              </a:solidFill>
              <a:cs typeface="Verdana"/>
            </a:endParaRPr>
          </a:p>
          <a:p>
            <a:pPr marL="285750" lvl="0" indent="-285750" defTabSz="914400">
              <a:spcBef>
                <a:spcPts val="0"/>
              </a:spcBef>
              <a:buClr>
                <a:srgbClr val="333333"/>
              </a:buClr>
              <a:buFont typeface="WingDings"/>
              <a:buChar char=""/>
            </a:pPr>
            <a:r>
              <a:rPr lang="en-US" sz="1400" dirty="0" err="1">
                <a:solidFill>
                  <a:srgbClr val="333333"/>
                </a:solidFill>
              </a:rPr>
              <a:t>kUj;Jtkidapy</a:t>
            </a:r>
            <a:r>
              <a:rPr lang="en-US" sz="1400" dirty="0">
                <a:solidFill>
                  <a:srgbClr val="333333"/>
                </a:solidFill>
              </a:rPr>
              <a:t>; </a:t>
            </a:r>
            <a:r>
              <a:rPr lang="en-US" sz="1400" dirty="0" err="1">
                <a:solidFill>
                  <a:srgbClr val="333333"/>
                </a:solidFill>
              </a:rPr>
              <a:t>ey;y</a:t>
            </a:r>
            <a:r>
              <a:rPr lang="en-US" sz="1400" dirty="0">
                <a:solidFill>
                  <a:srgbClr val="333333"/>
                </a:solidFill>
              </a:rPr>
              <a:t> </a:t>
            </a:r>
            <a:r>
              <a:rPr lang="en-US" sz="1400" dirty="0" err="1">
                <a:solidFill>
                  <a:srgbClr val="333333"/>
                </a:solidFill>
              </a:rPr>
              <a:t>trjpfs</a:t>
            </a:r>
            <a:r>
              <a:rPr lang="en-US" sz="1400" dirty="0">
                <a:solidFill>
                  <a:srgbClr val="333333"/>
                </a:solidFill>
              </a:rPr>
              <a:t>; ,</a:t>
            </a:r>
            <a:r>
              <a:rPr lang="en-US" sz="1400" dirty="0" err="1">
                <a:solidFill>
                  <a:srgbClr val="333333"/>
                </a:solidFill>
              </a:rPr>
              <a:t>Ue;jpUe;jhy</a:t>
            </a:r>
            <a:r>
              <a:rPr lang="en-US" sz="1400" dirty="0">
                <a:solidFill>
                  <a:srgbClr val="333333"/>
                </a:solidFill>
              </a:rPr>
              <a:t>; </a:t>
            </a:r>
            <a:r>
              <a:rPr lang="en-US" sz="1400" dirty="0" err="1">
                <a:solidFill>
                  <a:srgbClr val="333333"/>
                </a:solidFill>
              </a:rPr>
              <a:t>ehd</a:t>
            </a:r>
            <a:r>
              <a:rPr lang="en-US" sz="1400" dirty="0">
                <a:solidFill>
                  <a:srgbClr val="333333"/>
                </a:solidFill>
              </a:rPr>
              <a:t>; </a:t>
            </a:r>
            <a:r>
              <a:rPr lang="en-US" sz="1400" dirty="0" err="1">
                <a:solidFill>
                  <a:srgbClr val="333333"/>
                </a:solidFill>
              </a:rPr>
              <a:t>Fzkile;jpUf;fyhk</a:t>
            </a:r>
            <a:r>
              <a:rPr lang="en-US" sz="1400" dirty="0">
                <a:solidFill>
                  <a:srgbClr val="333333"/>
                </a:solidFill>
              </a:rPr>
              <a:t>] </a:t>
            </a:r>
          </a:p>
          <a:p>
            <a:pPr marL="285750" lvl="0" indent="-285750" defTabSz="914400">
              <a:spcBef>
                <a:spcPts val="0"/>
              </a:spcBef>
              <a:buClr>
                <a:srgbClr val="333333"/>
              </a:buClr>
              <a:buFont typeface="WingDings"/>
              <a:buChar char=""/>
            </a:pPr>
            <a:r>
              <a:rPr lang="en-US" sz="1400" dirty="0" err="1">
                <a:solidFill>
                  <a:srgbClr val="333333"/>
                </a:solidFill>
              </a:rPr>
              <a:t>rpy</a:t>
            </a:r>
            <a:r>
              <a:rPr lang="en-US" sz="1400" dirty="0">
                <a:solidFill>
                  <a:srgbClr val="333333"/>
                </a:solidFill>
              </a:rPr>
              <a:t> </a:t>
            </a:r>
            <a:r>
              <a:rPr lang="en-US" sz="1400" dirty="0" err="1">
                <a:solidFill>
                  <a:srgbClr val="333333"/>
                </a:solidFill>
              </a:rPr>
              <a:t>rka</a:t>
            </a:r>
            <a:r>
              <a:rPr lang="en-US" sz="1400" dirty="0">
                <a:solidFill>
                  <a:srgbClr val="333333"/>
                </a:solidFill>
              </a:rPr>
              <a:t>';</a:t>
            </a:r>
            <a:r>
              <a:rPr lang="en-US" sz="1400" dirty="0" err="1">
                <a:solidFill>
                  <a:srgbClr val="333333"/>
                </a:solidFill>
              </a:rPr>
              <a:t>fspy</a:t>
            </a:r>
            <a:r>
              <a:rPr lang="en-US" sz="1400" dirty="0">
                <a:solidFill>
                  <a:srgbClr val="333333"/>
                </a:solidFill>
              </a:rPr>
              <a:t>; </a:t>
            </a:r>
            <a:r>
              <a:rPr lang="en-US" sz="1400" dirty="0" err="1">
                <a:solidFill>
                  <a:srgbClr val="333333"/>
                </a:solidFill>
              </a:rPr>
              <a:t>neha</a:t>
            </a:r>
            <a:r>
              <a:rPr lang="en-US" sz="1400" dirty="0">
                <a:solidFill>
                  <a:srgbClr val="333333"/>
                </a:solidFill>
              </a:rPr>
              <a:t>; </a:t>
            </a:r>
            <a:r>
              <a:rPr lang="en-US" sz="1400" dirty="0" err="1">
                <a:solidFill>
                  <a:srgbClr val="333333"/>
                </a:solidFill>
              </a:rPr>
              <a:t>Fzkila</a:t>
            </a:r>
            <a:r>
              <a:rPr lang="en-US" sz="1400" dirty="0">
                <a:solidFill>
                  <a:srgbClr val="333333"/>
                </a:solidFill>
              </a:rPr>
              <a:t> </a:t>
            </a:r>
            <a:r>
              <a:rPr lang="en-US" sz="1400" dirty="0" err="1">
                <a:solidFill>
                  <a:srgbClr val="333333"/>
                </a:solidFill>
              </a:rPr>
              <a:t>ePz;l</a:t>
            </a:r>
            <a:r>
              <a:rPr lang="en-US" sz="1400" dirty="0">
                <a:solidFill>
                  <a:srgbClr val="333333"/>
                </a:solidFill>
              </a:rPr>
              <a:t> </a:t>
            </a:r>
            <a:r>
              <a:rPr lang="en-US" sz="1400" dirty="0" err="1">
                <a:solidFill>
                  <a:srgbClr val="333333"/>
                </a:solidFill>
              </a:rPr>
              <a:t>ehl;fs</a:t>
            </a:r>
            <a:r>
              <a:rPr lang="en-US" sz="1400" dirty="0">
                <a:solidFill>
                  <a:srgbClr val="333333"/>
                </a:solidFill>
              </a:rPr>
              <a:t>; </a:t>
            </a:r>
            <a:r>
              <a:rPr lang="en-US" sz="1400" dirty="0" err="1">
                <a:solidFill>
                  <a:srgbClr val="333333"/>
                </a:solidFill>
              </a:rPr>
              <a:t>njitg;gLk</a:t>
            </a:r>
            <a:r>
              <a:rPr lang="en-US" sz="1400" dirty="0">
                <a:solidFill>
                  <a:srgbClr val="333333"/>
                </a:solidFill>
              </a:rPr>
              <a:t>]</a:t>
            </a:r>
          </a:p>
        </p:txBody>
      </p:sp>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Tamil-Aiswarya"/>
              </a:rPr>
              <a:t>vd;id gpd;</a:t>
            </a:r>
          </a:p>
          <a:p>
            <a:pPr algn="ctr" eaLnBrk="1" hangingPunct="1">
              <a:spcBef>
                <a:spcPct val="0"/>
              </a:spcBef>
              <a:buClrTx/>
              <a:buFontTx/>
              <a:buNone/>
            </a:pPr>
            <a:r>
              <a:rPr lang="de-DE" altLang="de-DE" sz="1200" dirty="0">
                <a:latin typeface="Tamil-Aiswarya"/>
              </a:rPr>
              <a:t>bjhluhnj</a:t>
            </a:r>
            <a:r>
              <a:rPr lang="de-DE" altLang="de-DE" sz="1200" dirty="0">
                <a:latin typeface="Calibri Light"/>
              </a:rPr>
              <a:t>!</a:t>
            </a:r>
          </a:p>
        </p:txBody>
      </p:sp>
      <p:sp>
        <p:nvSpPr>
          <p:cNvPr id="6" name="Caption_13"/>
          <p:cNvSpPr txBox="1">
            <a:spLocks noChangeArrowheads="1"/>
          </p:cNvSpPr>
          <p:nvPr/>
        </p:nvSpPr>
        <p:spPr bwMode="auto">
          <a:xfrm rot="-1140598">
            <a:off x="1180926" y="3540401"/>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Tamil-Aiswarya"/>
              </a:rPr>
              <a:t>vr;rhpf;if</a:t>
            </a:r>
            <a:r>
              <a:rPr lang="pt-BR" altLang="de-DE" sz="2800" b="1" dirty="0">
                <a:solidFill>
                  <a:srgbClr val="FF0000"/>
                </a:solidFill>
                <a:latin typeface="Calibri Light"/>
              </a:rPr>
              <a:t>:</a:t>
            </a:r>
            <a:r>
              <a:rPr lang="pt-BR" altLang="de-DE" sz="2800" b="1" dirty="0">
                <a:solidFill>
                  <a:srgbClr val="FF0000"/>
                </a:solidFill>
                <a:latin typeface="Tamil-Aiswarya"/>
              </a:rPr>
              <a:t> xU gf;fk; rhh]e]j tpsf;f';fs]</a:t>
            </a:r>
            <a:r>
              <a:rPr lang="pt-BR" altLang="de-DE" sz="2800" b="1" dirty="0">
                <a:solidFill>
                  <a:srgbClr val="FF0000"/>
                </a:solidFill>
                <a:latin typeface="Calibri Light"/>
              </a:rPr>
              <a:t>!</a:t>
            </a:r>
            <a:endParaRPr lang="en-US" altLang="de-DE" sz="2800" b="1" dirty="0">
              <a:solidFill>
                <a:srgbClr val="FF0000"/>
              </a:solidFill>
              <a:latin typeface="Calibri Light"/>
            </a:endParaRP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574863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rPr>
              <a:t>“eP';fs; kUj;Jtkidapy] ,Ue;J neha; FzkhFk; Kd;ng btspnawp tPl;Oh;fs]”</a:t>
            </a:r>
            <a:endParaRPr lang="en-US" sz="3600" dirty="0">
              <a:solidFill>
                <a:srgbClr val="004992"/>
              </a:solidFill>
            </a:endParaRPr>
          </a:p>
        </p:txBody>
      </p:sp>
      <p:sp>
        <p:nvSpPr>
          <p:cNvPr id="8" name="Content Placeholder 7"/>
          <p:cNvSpPr>
            <a:spLocks noGrp="1"/>
          </p:cNvSpPr>
          <p:nvPr>
            <p:ph idx="1"/>
          </p:nvPr>
        </p:nvSpPr>
        <p:spPr>
          <a:xfrm>
            <a:off x="408955" y="2204864"/>
            <a:ext cx="7863840" cy="4248000"/>
          </a:xfrm>
        </p:spPr>
        <p:txBody>
          <a:bodyPr/>
          <a:lstStyle/>
          <a:p>
            <a:pPr lvl="0" defTabSz="914400"/>
            <a:r>
              <a:rPr lang="en-US" sz="2000" dirty="0">
                <a:solidFill>
                  <a:srgbClr val="333333"/>
                </a:solidFill>
              </a:rPr>
              <a:t>,</a:t>
            </a:r>
            <a:r>
              <a:rPr lang="en-US" sz="2000" dirty="0" err="1">
                <a:solidFill>
                  <a:srgbClr val="333333"/>
                </a:solidFill>
              </a:rPr>
              <a:t>g;bghGJ</a:t>
            </a:r>
            <a:r>
              <a:rPr lang="en-US" sz="2000" dirty="0">
                <a:solidFill>
                  <a:srgbClr val="333333"/>
                </a:solidFill>
              </a:rPr>
              <a:t> ,</a:t>
            </a:r>
            <a:r>
              <a:rPr lang="en-US" sz="2000" dirty="0" err="1">
                <a:solidFill>
                  <a:srgbClr val="333333"/>
                </a:solidFill>
              </a:rPr>
              <a:t>e;j</a:t>
            </a:r>
            <a:r>
              <a:rPr lang="en-US" sz="2000" dirty="0">
                <a:solidFill>
                  <a:srgbClr val="333333"/>
                </a:solidFill>
              </a:rPr>
              <a:t> R{</a:t>
            </a:r>
            <a:r>
              <a:rPr lang="en-US" sz="2000" dirty="0" err="1">
                <a:solidFill>
                  <a:srgbClr val="333333"/>
                </a:solidFill>
              </a:rPr>
              <a:t>H;epiy</a:t>
            </a:r>
            <a:r>
              <a:rPr lang="en-US" sz="2000" dirty="0">
                <a:solidFill>
                  <a:srgbClr val="333333"/>
                </a:solidFill>
              </a:rPr>
              <a:t> </a:t>
            </a:r>
            <a:r>
              <a:rPr lang="en-US" sz="2000" dirty="0" err="1">
                <a:solidFill>
                  <a:srgbClr val="333333"/>
                </a:solidFill>
              </a:rPr>
              <a:t>cz</a:t>
            </a:r>
            <a:r>
              <a:rPr lang="en-US" sz="2000" dirty="0">
                <a:solidFill>
                  <a:srgbClr val="333333"/>
                </a:solidFill>
              </a:rPr>
              <a:t>;;</a:t>
            </a:r>
            <a:r>
              <a:rPr lang="en-US" sz="2000" dirty="0" err="1">
                <a:solidFill>
                  <a:srgbClr val="333333"/>
                </a:solidFill>
              </a:rPr>
              <a:t>lhtjw;fhd</a:t>
            </a:r>
            <a:r>
              <a:rPr lang="en-US" sz="2000" dirty="0">
                <a:solidFill>
                  <a:srgbClr val="333333"/>
                </a:solidFill>
              </a:rPr>
              <a:t> </a:t>
            </a:r>
            <a:r>
              <a:rPr lang="en-US" sz="2000" dirty="0" err="1">
                <a:solidFill>
                  <a:srgbClr val="333333"/>
                </a:solidFill>
              </a:rPr>
              <a:t>kw;w</a:t>
            </a:r>
            <a:r>
              <a:rPr lang="en-US" sz="2000" dirty="0">
                <a:solidFill>
                  <a:srgbClr val="333333"/>
                </a:solidFill>
              </a:rPr>
              <a:t> </a:t>
            </a:r>
            <a:r>
              <a:rPr lang="en-US" sz="2000" dirty="0" err="1">
                <a:solidFill>
                  <a:srgbClr val="333333"/>
                </a:solidFill>
              </a:rPr>
              <a:t>fhuz</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TW';fs</a:t>
            </a:r>
            <a:r>
              <a:rPr lang="en-US" sz="2000" dirty="0">
                <a:solidFill>
                  <a:srgbClr val="333333"/>
                </a:solidFill>
              </a:rPr>
              <a:t>.; </a:t>
            </a:r>
            <a:r>
              <a:rPr lang="en-US" sz="2000" dirty="0">
                <a:solidFill>
                  <a:srgbClr val="333333"/>
                </a:solidFill>
                <a:latin typeface="Calibri Light"/>
              </a:rPr>
              <a:t>(</a:t>
            </a:r>
            <a:r>
              <a:rPr lang="en-US" sz="2000" dirty="0" err="1">
                <a:solidFill>
                  <a:srgbClr val="333333"/>
                </a:solidFill>
              </a:rPr>
              <a:t>v.fh</a:t>
            </a:r>
            <a:r>
              <a:rPr lang="en-US" sz="2000" dirty="0">
                <a:solidFill>
                  <a:srgbClr val="333333"/>
                </a:solidFill>
              </a:rPr>
              <a:t>.</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kw;wth</a:t>
            </a:r>
            <a:r>
              <a:rPr lang="en-US" sz="2000" dirty="0">
                <a:solidFill>
                  <a:srgbClr val="333333"/>
                </a:solidFill>
                <a:ea typeface="Calibri" panose="020F0502020204030204" pitchFamily="34" charset="0"/>
                <a:cs typeface="Times New Roman" panose="02020603050405020304" pitchFamily="18" charset="0"/>
              </a:rPr>
              <a:t>]fs;</a:t>
            </a:r>
            <a:r>
              <a:rPr lang="en-US" sz="2000" dirty="0">
                <a:solidFill>
                  <a:srgbClr val="333333"/>
                </a:solidFill>
              </a:rPr>
              <a:t> / R{</a:t>
            </a:r>
            <a:r>
              <a:rPr lang="en-US" sz="2000" dirty="0" err="1">
                <a:solidFill>
                  <a:srgbClr val="333333"/>
                </a:solidFill>
              </a:rPr>
              <a:t>H;epiy</a:t>
            </a:r>
            <a:r>
              <a:rPr lang="en-US" sz="2000" dirty="0">
                <a:solidFill>
                  <a:srgbClr val="333333"/>
                </a:solidFill>
              </a:rPr>
              <a:t> </a:t>
            </a:r>
            <a:r>
              <a:rPr lang="en-US" sz="2000" dirty="0" err="1">
                <a:solidFill>
                  <a:srgbClr val="333333"/>
                </a:solidFill>
              </a:rPr>
              <a:t>my;yJ</a:t>
            </a:r>
            <a:r>
              <a:rPr lang="en-US" sz="2000" dirty="0">
                <a:solidFill>
                  <a:srgbClr val="333333"/>
                </a:solidFill>
              </a:rPr>
              <a:t> </a:t>
            </a:r>
            <a:r>
              <a:rPr lang="en-US" sz="2000" dirty="0" err="1">
                <a:solidFill>
                  <a:srgbClr val="333333"/>
                </a:solidFill>
              </a:rPr>
              <a:t>tha;g</a:t>
            </a:r>
            <a:r>
              <a:rPr lang="en-US" sz="2000" dirty="0">
                <a:solidFill>
                  <a:srgbClr val="333333"/>
                </a:solidFill>
              </a:rPr>
              <a:t>]g[ </a:t>
            </a:r>
            <a:r>
              <a:rPr lang="en-US" sz="2000" dirty="0">
                <a:solidFill>
                  <a:srgbClr val="333333"/>
                </a:solidFill>
                <a:latin typeface="Calibri Light"/>
              </a:rPr>
              <a:t>&amp; </a:t>
            </a:r>
            <a:r>
              <a:rPr lang="en-US" sz="2000" dirty="0" err="1">
                <a:solidFill>
                  <a:srgbClr val="333333"/>
                </a:solidFill>
              </a:rPr>
              <a:t>vd;</a:t>
            </a:r>
            <a:r>
              <a:rPr lang="en-US" sz="2000" dirty="0" err="1">
                <a:solidFill>
                  <a:srgbClr val="333333"/>
                </a:solidFill>
                <a:ea typeface="Calibri" panose="020F0502020204030204" pitchFamily="34" charset="0"/>
                <a:cs typeface="Times New Roman" panose="02020603050405020304" pitchFamily="18" charset="0"/>
              </a:rPr>
              <a:t>dhy</a:t>
            </a:r>
            <a:r>
              <a:rPr lang="en-US" sz="2000" dirty="0">
                <a:solidFill>
                  <a:srgbClr val="333333"/>
                </a:solidFill>
              </a:rPr>
              <a:t>]</a:t>
            </a:r>
            <a:r>
              <a:rPr lang="en-US" sz="2000" dirty="0">
                <a:solidFill>
                  <a:srgbClr val="333333"/>
                </a:solidFill>
                <a:latin typeface="Calibri Light"/>
              </a:rPr>
              <a:t>)</a:t>
            </a:r>
          </a:p>
          <a:p>
            <a:pPr lvl="0" defTabSz="914400"/>
            <a:r>
              <a:rPr lang="en-US" sz="2000" dirty="0">
                <a:solidFill>
                  <a:srgbClr val="333333"/>
                </a:solidFill>
              </a:rPr>
              <a:t>&gt;&gt;&gt;</a:t>
            </a:r>
          </a:p>
          <a:p>
            <a:pPr lvl="0" defTabSz="914400"/>
            <a:r>
              <a:rPr lang="en-US" sz="2000" dirty="0">
                <a:solidFill>
                  <a:srgbClr val="333333"/>
                </a:solidFill>
              </a:rPr>
              <a:t>&gt;&gt;&gt;</a:t>
            </a:r>
          </a:p>
          <a:p>
            <a:pPr lvl="0" defTabSz="914400"/>
            <a:r>
              <a:rPr lang="en-US" sz="2000" dirty="0">
                <a:solidFill>
                  <a:srgbClr val="333333"/>
                </a:solidFill>
              </a:rPr>
              <a:t>&gt;&gt;&gt;</a:t>
            </a:r>
          </a:p>
        </p:txBody>
      </p:sp>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Tamil-Aiswarya"/>
              </a:rPr>
              <a:t>vd;id gpd;</a:t>
            </a:r>
          </a:p>
          <a:p>
            <a:pPr algn="ctr" eaLnBrk="1" hangingPunct="1">
              <a:spcBef>
                <a:spcPct val="0"/>
              </a:spcBef>
              <a:buClrTx/>
              <a:buFontTx/>
              <a:buNone/>
            </a:pPr>
            <a:r>
              <a:rPr lang="de-DE" altLang="de-DE" sz="1200" dirty="0">
                <a:latin typeface="Tamil-Aiswarya"/>
              </a:rPr>
              <a:t>bjhluhnj</a:t>
            </a:r>
            <a:r>
              <a:rPr lang="de-DE" altLang="de-DE" sz="1200" dirty="0">
                <a:latin typeface="Calibri Light"/>
              </a:rPr>
              <a:t>!</a:t>
            </a: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2997649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rPr>
              <a:t>“eP';fs; kUj;Jtkidapy] ,Ue;J neha; FzkhFk; Kd;ng btspnawp tPl;Oh;fs]”</a:t>
            </a:r>
            <a:endParaRPr lang="en-US" sz="3600" dirty="0">
              <a:solidFill>
                <a:srgbClr val="004992"/>
              </a:solidFill>
            </a:endParaRPr>
          </a:p>
        </p:txBody>
      </p:sp>
      <p:sp>
        <p:nvSpPr>
          <p:cNvPr id="8" name="Content Placeholder 7"/>
          <p:cNvSpPr>
            <a:spLocks noGrp="1"/>
          </p:cNvSpPr>
          <p:nvPr>
            <p:ph idx="1"/>
          </p:nvPr>
        </p:nvSpPr>
        <p:spPr>
          <a:xfrm>
            <a:off x="408955" y="2204864"/>
            <a:ext cx="7863840" cy="4248000"/>
          </a:xfrm>
        </p:spPr>
        <p:txBody>
          <a:bodyPr/>
          <a:lstStyle/>
          <a:p>
            <a:pPr lvl="0" defTabSz="914400"/>
            <a:r>
              <a:rPr lang="en-US" sz="2000" dirty="0">
                <a:solidFill>
                  <a:srgbClr val="333333"/>
                </a:solidFill>
              </a:rPr>
              <a:t>,</a:t>
            </a:r>
            <a:r>
              <a:rPr lang="en-US" sz="2000" dirty="0" err="1">
                <a:solidFill>
                  <a:srgbClr val="333333"/>
                </a:solidFill>
              </a:rPr>
              <a:t>g;bghGJ</a:t>
            </a:r>
            <a:r>
              <a:rPr lang="en-US" sz="2000" dirty="0">
                <a:solidFill>
                  <a:srgbClr val="333333"/>
                </a:solidFill>
              </a:rPr>
              <a:t> ,</a:t>
            </a:r>
            <a:r>
              <a:rPr lang="en-US" sz="2000" dirty="0" err="1">
                <a:solidFill>
                  <a:srgbClr val="333333"/>
                </a:solidFill>
              </a:rPr>
              <a:t>e;j</a:t>
            </a:r>
            <a:r>
              <a:rPr lang="en-US" sz="2000" dirty="0">
                <a:solidFill>
                  <a:srgbClr val="333333"/>
                </a:solidFill>
              </a:rPr>
              <a:t> R{</a:t>
            </a:r>
            <a:r>
              <a:rPr lang="en-US" sz="2000" dirty="0" err="1">
                <a:solidFill>
                  <a:srgbClr val="333333"/>
                </a:solidFill>
              </a:rPr>
              <a:t>H;epiy</a:t>
            </a:r>
            <a:r>
              <a:rPr lang="en-US" sz="2000" dirty="0">
                <a:solidFill>
                  <a:srgbClr val="333333"/>
                </a:solidFill>
              </a:rPr>
              <a:t> </a:t>
            </a:r>
            <a:r>
              <a:rPr lang="en-US" sz="2000" dirty="0" err="1">
                <a:solidFill>
                  <a:srgbClr val="333333"/>
                </a:solidFill>
              </a:rPr>
              <a:t>cz</a:t>
            </a:r>
            <a:r>
              <a:rPr lang="en-US" sz="2000" dirty="0">
                <a:solidFill>
                  <a:srgbClr val="333333"/>
                </a:solidFill>
              </a:rPr>
              <a:t>;;</a:t>
            </a:r>
            <a:r>
              <a:rPr lang="en-US" sz="2000" dirty="0" err="1">
                <a:solidFill>
                  <a:srgbClr val="333333"/>
                </a:solidFill>
              </a:rPr>
              <a:t>lhtjw;fhd</a:t>
            </a:r>
            <a:r>
              <a:rPr lang="en-US" sz="2000" dirty="0">
                <a:solidFill>
                  <a:srgbClr val="333333"/>
                </a:solidFill>
              </a:rPr>
              <a:t> </a:t>
            </a:r>
            <a:r>
              <a:rPr lang="en-US" sz="2000" dirty="0" err="1">
                <a:solidFill>
                  <a:srgbClr val="333333"/>
                </a:solidFill>
              </a:rPr>
              <a:t>kw;w</a:t>
            </a:r>
            <a:r>
              <a:rPr lang="en-US" sz="2000" dirty="0">
                <a:solidFill>
                  <a:srgbClr val="333333"/>
                </a:solidFill>
              </a:rPr>
              <a:t> </a:t>
            </a:r>
            <a:r>
              <a:rPr lang="en-US" sz="2000" dirty="0" err="1">
                <a:solidFill>
                  <a:srgbClr val="333333"/>
                </a:solidFill>
              </a:rPr>
              <a:t>fhuz</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TW';fs</a:t>
            </a:r>
            <a:r>
              <a:rPr lang="en-US" sz="2000" dirty="0">
                <a:solidFill>
                  <a:srgbClr val="333333"/>
                </a:solidFill>
              </a:rPr>
              <a:t>.; </a:t>
            </a:r>
            <a:r>
              <a:rPr lang="en-US" sz="2000" dirty="0">
                <a:solidFill>
                  <a:srgbClr val="333333"/>
                </a:solidFill>
                <a:latin typeface="Calibri Light"/>
              </a:rPr>
              <a:t>(</a:t>
            </a:r>
            <a:r>
              <a:rPr lang="en-US" sz="2000" dirty="0" err="1">
                <a:solidFill>
                  <a:srgbClr val="333333"/>
                </a:solidFill>
              </a:rPr>
              <a:t>v.fh</a:t>
            </a:r>
            <a:r>
              <a:rPr lang="en-US" sz="2000" dirty="0">
                <a:solidFill>
                  <a:srgbClr val="333333"/>
                </a:solidFill>
              </a:rPr>
              <a:t>.</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kw;wth</a:t>
            </a:r>
            <a:r>
              <a:rPr lang="en-US" sz="2000" dirty="0">
                <a:solidFill>
                  <a:srgbClr val="333333"/>
                </a:solidFill>
                <a:ea typeface="Calibri" panose="020F0502020204030204" pitchFamily="34" charset="0"/>
                <a:cs typeface="Times New Roman" panose="02020603050405020304" pitchFamily="18" charset="0"/>
              </a:rPr>
              <a:t>]fs;</a:t>
            </a:r>
            <a:r>
              <a:rPr lang="en-US" sz="2000" dirty="0">
                <a:solidFill>
                  <a:srgbClr val="333333"/>
                </a:solidFill>
              </a:rPr>
              <a:t> / R{</a:t>
            </a:r>
            <a:r>
              <a:rPr lang="en-US" sz="2000" dirty="0" err="1">
                <a:solidFill>
                  <a:srgbClr val="333333"/>
                </a:solidFill>
              </a:rPr>
              <a:t>H;epiy</a:t>
            </a:r>
            <a:r>
              <a:rPr lang="en-US" sz="2000" dirty="0">
                <a:solidFill>
                  <a:srgbClr val="333333"/>
                </a:solidFill>
              </a:rPr>
              <a:t> </a:t>
            </a:r>
            <a:r>
              <a:rPr lang="en-US" sz="2000" dirty="0" err="1">
                <a:solidFill>
                  <a:srgbClr val="333333"/>
                </a:solidFill>
              </a:rPr>
              <a:t>my;yJ</a:t>
            </a:r>
            <a:r>
              <a:rPr lang="en-US" sz="2000" dirty="0">
                <a:solidFill>
                  <a:srgbClr val="333333"/>
                </a:solidFill>
              </a:rPr>
              <a:t> </a:t>
            </a:r>
            <a:r>
              <a:rPr lang="en-US" sz="2000" dirty="0" err="1">
                <a:solidFill>
                  <a:srgbClr val="333333"/>
                </a:solidFill>
              </a:rPr>
              <a:t>tha;g</a:t>
            </a:r>
            <a:r>
              <a:rPr lang="en-US" sz="2000" dirty="0">
                <a:solidFill>
                  <a:srgbClr val="333333"/>
                </a:solidFill>
              </a:rPr>
              <a:t>]g[ </a:t>
            </a:r>
            <a:r>
              <a:rPr lang="en-US" sz="2000" dirty="0">
                <a:solidFill>
                  <a:srgbClr val="333333"/>
                </a:solidFill>
                <a:latin typeface="Calibri Light"/>
              </a:rPr>
              <a:t>&amp; </a:t>
            </a:r>
            <a:r>
              <a:rPr lang="en-US" sz="2000" dirty="0" err="1">
                <a:solidFill>
                  <a:srgbClr val="333333"/>
                </a:solidFill>
              </a:rPr>
              <a:t>vd;</a:t>
            </a:r>
            <a:r>
              <a:rPr lang="en-US" sz="2000" dirty="0" err="1">
                <a:solidFill>
                  <a:srgbClr val="333333"/>
                </a:solidFill>
                <a:ea typeface="Calibri" panose="020F0502020204030204" pitchFamily="34" charset="0"/>
                <a:cs typeface="Times New Roman" panose="02020603050405020304" pitchFamily="18" charset="0"/>
              </a:rPr>
              <a:t>dhy</a:t>
            </a:r>
            <a:r>
              <a:rPr lang="en-US" sz="2000" dirty="0">
                <a:solidFill>
                  <a:srgbClr val="333333"/>
                </a:solidFill>
              </a:rPr>
              <a:t>]</a:t>
            </a:r>
            <a:r>
              <a:rPr lang="en-US" sz="2000" dirty="0">
                <a:solidFill>
                  <a:srgbClr val="333333"/>
                </a:solidFill>
                <a:latin typeface="Calibri Light"/>
              </a:rPr>
              <a:t>)</a:t>
            </a:r>
          </a:p>
          <a:p>
            <a:pPr marL="342900" lvl="0" indent="-342900" defTabSz="914400">
              <a:buClr>
                <a:srgbClr val="333333"/>
              </a:buClr>
              <a:buFont typeface="WingDings"/>
              <a:buChar char=""/>
              <a:tabLst>
                <a:tab pos="444500" algn="l"/>
              </a:tabLst>
            </a:pPr>
            <a:r>
              <a:rPr lang="en-CA" sz="2000" dirty="0">
                <a:solidFill>
                  <a:srgbClr val="333333"/>
                </a:solidFill>
                <a:cs typeface="Verdana"/>
              </a:rPr>
              <a:t>“</a:t>
            </a:r>
            <a:r>
              <a:rPr lang="en-US" sz="2000" dirty="0" err="1">
                <a:solidFill>
                  <a:srgbClr val="333333"/>
                </a:solidFill>
              </a:rPr>
              <a:t>kUj;Jtkid</a:t>
            </a:r>
            <a:r>
              <a:rPr lang="en-US" sz="2000" dirty="0">
                <a:solidFill>
                  <a:srgbClr val="333333"/>
                </a:solidFill>
              </a:rPr>
              <a:t> </a:t>
            </a:r>
            <a:r>
              <a:rPr lang="en-US" sz="2000" dirty="0" err="1">
                <a:solidFill>
                  <a:srgbClr val="333333"/>
                </a:solidFill>
              </a:rPr>
              <a:t>CHpaUf;F</a:t>
            </a:r>
            <a:r>
              <a:rPr lang="en-US" sz="2000" dirty="0">
                <a:solidFill>
                  <a:srgbClr val="333333"/>
                </a:solidFill>
              </a:rPr>
              <a:t> </a:t>
            </a:r>
            <a:r>
              <a:rPr lang="en-US" sz="2000" dirty="0" err="1">
                <a:solidFill>
                  <a:srgbClr val="333333"/>
                </a:solidFill>
              </a:rPr>
              <a:t>nghjpa</a:t>
            </a:r>
            <a:r>
              <a:rPr lang="en-US" sz="2000" dirty="0">
                <a:solidFill>
                  <a:srgbClr val="333333"/>
                </a:solidFill>
              </a:rPr>
              <a:t> </a:t>
            </a:r>
            <a:r>
              <a:rPr lang="en-US" sz="2000" dirty="0" err="1">
                <a:solidFill>
                  <a:srgbClr val="333333"/>
                </a:solidFill>
              </a:rPr>
              <a:t>neuk</a:t>
            </a:r>
            <a:r>
              <a:rPr lang="en-US" sz="2000" dirty="0">
                <a:solidFill>
                  <a:srgbClr val="333333"/>
                </a:solidFill>
              </a:rPr>
              <a:t>; ,</a:t>
            </a:r>
            <a:r>
              <a:rPr lang="en-US" sz="2000" dirty="0" err="1">
                <a:solidFill>
                  <a:srgbClr val="333333"/>
                </a:solidFill>
              </a:rPr>
              <a:t>y;iy</a:t>
            </a:r>
            <a:r>
              <a:rPr lang="en-US" sz="2000" dirty="0">
                <a:solidFill>
                  <a:srgbClr val="333333"/>
                </a:solidFill>
              </a:rPr>
              <a:t>/ </a:t>
            </a:r>
            <a:r>
              <a:rPr lang="en-US" sz="2000" dirty="0" err="1">
                <a:solidFill>
                  <a:srgbClr val="333333"/>
                </a:solidFill>
              </a:rPr>
              <a:t>Mdhy</a:t>
            </a:r>
            <a:r>
              <a:rPr lang="en-US" sz="2000" dirty="0">
                <a:solidFill>
                  <a:srgbClr val="333333"/>
                </a:solidFill>
              </a:rPr>
              <a:t>; </a:t>
            </a:r>
            <a:r>
              <a:rPr lang="en-US" sz="2000" dirty="0" err="1">
                <a:solidFill>
                  <a:srgbClr val="333333"/>
                </a:solidFill>
              </a:rPr>
              <a:t>ehd</a:t>
            </a:r>
            <a:r>
              <a:rPr lang="en-US" sz="2000" dirty="0">
                <a:solidFill>
                  <a:srgbClr val="333333"/>
                </a:solidFill>
              </a:rPr>
              <a:t>; </a:t>
            </a:r>
            <a:r>
              <a:rPr lang="en-US" sz="2000" dirty="0" err="1">
                <a:solidFill>
                  <a:srgbClr val="333333"/>
                </a:solidFill>
              </a:rPr>
              <a:t>xj;JiHg;g</a:t>
            </a:r>
            <a:r>
              <a:rPr lang="en-US" sz="2000" dirty="0">
                <a:solidFill>
                  <a:srgbClr val="333333"/>
                </a:solidFill>
              </a:rPr>
              <a:t>[ </a:t>
            </a:r>
            <a:r>
              <a:rPr lang="en-US" sz="2000" dirty="0" err="1">
                <a:solidFill>
                  <a:srgbClr val="333333"/>
                </a:solidFill>
              </a:rPr>
              <a:t>miHj;jpUf;f</a:t>
            </a:r>
            <a:r>
              <a:rPr lang="en-US" sz="2000" dirty="0">
                <a:solidFill>
                  <a:srgbClr val="333333"/>
                </a:solidFill>
              </a:rPr>
              <a:t> </a:t>
            </a:r>
            <a:r>
              <a:rPr lang="en-US" sz="2000" dirty="0" err="1">
                <a:solidFill>
                  <a:srgbClr val="333333"/>
                </a:solidFill>
              </a:rPr>
              <a:t>ntz;Lk</a:t>
            </a:r>
            <a:r>
              <a:rPr lang="en-US" sz="2000" dirty="0">
                <a:solidFill>
                  <a:srgbClr val="333333"/>
                </a:solidFill>
              </a:rPr>
              <a:t>; </a:t>
            </a:r>
            <a:r>
              <a:rPr lang="en-US" sz="2000" dirty="0" err="1">
                <a:solidFill>
                  <a:srgbClr val="333333"/>
                </a:solidFill>
              </a:rPr>
              <a:t>kw;Wk</a:t>
            </a:r>
            <a:r>
              <a:rPr lang="en-US" sz="2000" dirty="0">
                <a:solidFill>
                  <a:srgbClr val="333333"/>
                </a:solidFill>
              </a:rPr>
              <a:t>; m';</a:t>
            </a:r>
            <a:r>
              <a:rPr lang="en-US" sz="2000" dirty="0" err="1">
                <a:solidFill>
                  <a:srgbClr val="333333"/>
                </a:solidFill>
              </a:rPr>
              <a:t>Fs;s</a:t>
            </a:r>
            <a:r>
              <a:rPr lang="en-US" sz="2000" dirty="0">
                <a:solidFill>
                  <a:srgbClr val="333333"/>
                </a:solidFill>
              </a:rPr>
              <a:t> </a:t>
            </a:r>
            <a:r>
              <a:rPr lang="en-US" sz="2000" dirty="0" err="1">
                <a:solidFill>
                  <a:srgbClr val="333333"/>
                </a:solidFill>
              </a:rPr>
              <a:t>Mnyhridf</a:t>
            </a:r>
            <a:r>
              <a:rPr lang="en-US" sz="2000" dirty="0">
                <a:solidFill>
                  <a:srgbClr val="333333"/>
                </a:solidFill>
              </a:rPr>
              <a:t>; </a:t>
            </a:r>
            <a:r>
              <a:rPr lang="en-US" sz="2000" dirty="0" err="1">
                <a:solidFill>
                  <a:srgbClr val="333333"/>
                </a:solidFill>
              </a:rPr>
              <a:t>FGf;fspy</a:t>
            </a:r>
            <a:r>
              <a:rPr lang="en-US" sz="2000" dirty="0">
                <a:solidFill>
                  <a:srgbClr val="333333"/>
                </a:solidFill>
              </a:rPr>
              <a:t>; g';</a:t>
            </a:r>
            <a:r>
              <a:rPr lang="en-US" sz="2000" dirty="0" err="1">
                <a:solidFill>
                  <a:srgbClr val="333333"/>
                </a:solidFill>
              </a:rPr>
              <a:t>Fg</a:t>
            </a:r>
            <a:r>
              <a:rPr lang="en-US" sz="2000" dirty="0">
                <a:solidFill>
                  <a:srgbClr val="333333"/>
                </a:solidFill>
              </a:rPr>
              <a:t>; </a:t>
            </a:r>
            <a:r>
              <a:rPr lang="en-US" sz="2000" dirty="0" err="1">
                <a:solidFill>
                  <a:srgbClr val="333333"/>
                </a:solidFill>
              </a:rPr>
              <a:t>bgw;wpUf;f</a:t>
            </a:r>
            <a:r>
              <a:rPr lang="en-US" sz="2000" dirty="0">
                <a:solidFill>
                  <a:srgbClr val="333333"/>
                </a:solidFill>
              </a:rPr>
              <a:t> </a:t>
            </a:r>
            <a:r>
              <a:rPr lang="en-US" sz="2000" dirty="0" err="1">
                <a:solidFill>
                  <a:srgbClr val="333333"/>
                </a:solidFill>
              </a:rPr>
              <a:t>ntz;Lk</a:t>
            </a:r>
            <a:r>
              <a:rPr lang="en-US" sz="2000" dirty="0">
                <a:solidFill>
                  <a:srgbClr val="333333"/>
                </a:solidFill>
              </a:rPr>
              <a:t>;. </a:t>
            </a:r>
            <a:r>
              <a:rPr lang="en-US" sz="2000" dirty="0" err="1">
                <a:solidFill>
                  <a:srgbClr val="333333"/>
                </a:solidFill>
              </a:rPr>
              <a:t>Mifahy</a:t>
            </a:r>
            <a:r>
              <a:rPr lang="en-US" sz="2000" dirty="0">
                <a:solidFill>
                  <a:srgbClr val="333333"/>
                </a:solidFill>
              </a:rPr>
              <a:t>; </a:t>
            </a:r>
            <a:r>
              <a:rPr lang="en-US" sz="2000" dirty="0" err="1">
                <a:solidFill>
                  <a:srgbClr val="333333"/>
                </a:solidFill>
              </a:rPr>
              <a:t>jhd</a:t>
            </a:r>
            <a:r>
              <a:rPr lang="en-US" sz="2000" dirty="0">
                <a:solidFill>
                  <a:srgbClr val="333333"/>
                </a:solidFill>
              </a:rPr>
              <a:t>; </a:t>
            </a:r>
            <a:r>
              <a:rPr lang="en-US" sz="2000" dirty="0" err="1">
                <a:solidFill>
                  <a:srgbClr val="333333"/>
                </a:solidFill>
              </a:rPr>
              <a:t>ed;whf</a:t>
            </a:r>
            <a:r>
              <a:rPr lang="en-US" sz="2000" dirty="0">
                <a:solidFill>
                  <a:srgbClr val="333333"/>
                </a:solidFill>
              </a:rPr>
              <a:t> </a:t>
            </a:r>
            <a:r>
              <a:rPr lang="en-US" sz="2000" dirty="0" err="1">
                <a:solidFill>
                  <a:srgbClr val="333333"/>
                </a:solidFill>
              </a:rPr>
              <a:t>Fzkile;jpUf;f</a:t>
            </a:r>
            <a:r>
              <a:rPr lang="en-US" sz="2000" dirty="0">
                <a:solidFill>
                  <a:srgbClr val="333333"/>
                </a:solidFill>
              </a:rPr>
              <a:t> </a:t>
            </a:r>
            <a:r>
              <a:rPr lang="en-US" sz="2000" dirty="0" err="1">
                <a:solidFill>
                  <a:srgbClr val="333333"/>
                </a:solidFill>
              </a:rPr>
              <a:t>ntz;oa</a:t>
            </a:r>
            <a:r>
              <a:rPr lang="en-US" sz="2000" dirty="0">
                <a:solidFill>
                  <a:srgbClr val="333333"/>
                </a:solidFill>
              </a:rPr>
              <a:t> </a:t>
            </a:r>
            <a:r>
              <a:rPr lang="en-US" sz="2000" dirty="0" err="1">
                <a:solidFill>
                  <a:srgbClr val="333333"/>
                </a:solidFill>
              </a:rPr>
              <a:t>ehd</a:t>
            </a:r>
            <a:r>
              <a:rPr lang="en-US" sz="2000" dirty="0">
                <a:solidFill>
                  <a:srgbClr val="333333"/>
                </a:solidFill>
              </a:rPr>
              <a:t>; g{</a:t>
            </a:r>
            <a:r>
              <a:rPr lang="en-US" sz="2000" dirty="0" err="1">
                <a:solidFill>
                  <a:srgbClr val="333333"/>
                </a:solidFill>
              </a:rPr>
              <a:t>uz</a:t>
            </a:r>
            <a:r>
              <a:rPr lang="en-US" sz="2000" dirty="0">
                <a:solidFill>
                  <a:srgbClr val="333333"/>
                </a:solidFill>
              </a:rPr>
              <a:t> </a:t>
            </a:r>
            <a:r>
              <a:rPr lang="en-US" sz="2000" dirty="0" err="1">
                <a:solidFill>
                  <a:srgbClr val="333333"/>
                </a:solidFill>
              </a:rPr>
              <a:t>Fzkilatpy;iy</a:t>
            </a:r>
            <a:r>
              <a:rPr lang="en-US" sz="2000" dirty="0">
                <a:solidFill>
                  <a:srgbClr val="333333"/>
                </a:solidFill>
              </a:rPr>
              <a:t>”</a:t>
            </a:r>
          </a:p>
          <a:p>
            <a:pPr marL="342900" lvl="0" indent="-342900" defTabSz="914400">
              <a:buClr>
                <a:srgbClr val="333333"/>
              </a:buClr>
              <a:buFont typeface="WingDings"/>
              <a:buChar char=""/>
            </a:pPr>
            <a:r>
              <a:rPr lang="en-CA" sz="2000" dirty="0">
                <a:solidFill>
                  <a:srgbClr val="333333"/>
                </a:solidFill>
                <a:cs typeface="Verdana"/>
              </a:rPr>
              <a:t>“</a:t>
            </a:r>
            <a:r>
              <a:rPr lang="en-US" sz="2000" dirty="0" err="1">
                <a:solidFill>
                  <a:srgbClr val="333333"/>
                </a:solidFill>
              </a:rPr>
              <a:t>xUntis</a:t>
            </a:r>
            <a:r>
              <a:rPr lang="en-US" sz="2000" dirty="0">
                <a:solidFill>
                  <a:srgbClr val="333333"/>
                </a:solidFill>
              </a:rPr>
              <a:t> </a:t>
            </a:r>
            <a:r>
              <a:rPr lang="en-US" sz="2000" dirty="0" err="1">
                <a:solidFill>
                  <a:srgbClr val="333333"/>
                </a:solidFill>
              </a:rPr>
              <a:t>ehd</a:t>
            </a:r>
            <a:r>
              <a:rPr lang="en-US" sz="2000" dirty="0">
                <a:solidFill>
                  <a:srgbClr val="333333"/>
                </a:solidFill>
              </a:rPr>
              <a:t>; </a:t>
            </a:r>
            <a:r>
              <a:rPr lang="en-US" sz="2000" dirty="0" err="1">
                <a:solidFill>
                  <a:srgbClr val="333333"/>
                </a:solidFill>
              </a:rPr>
              <a:t>vdJ</a:t>
            </a:r>
            <a:r>
              <a:rPr lang="en-US" sz="2000" dirty="0">
                <a:solidFill>
                  <a:srgbClr val="333333"/>
                </a:solidFill>
              </a:rPr>
              <a:t> </a:t>
            </a:r>
            <a:r>
              <a:rPr lang="en-US" sz="2000" dirty="0" err="1">
                <a:solidFill>
                  <a:srgbClr val="333333"/>
                </a:solidFill>
              </a:rPr>
              <a:t>kUj;Jtj;jpw;F</a:t>
            </a:r>
            <a:r>
              <a:rPr lang="en-US" sz="2000" dirty="0">
                <a:solidFill>
                  <a:srgbClr val="333333"/>
                </a:solidFill>
              </a:rPr>
              <a:t> </a:t>
            </a:r>
            <a:r>
              <a:rPr lang="en-US" sz="2000" dirty="0" err="1">
                <a:solidFill>
                  <a:srgbClr val="333333"/>
                </a:solidFill>
              </a:rPr>
              <a:t>bghWik</a:t>
            </a:r>
            <a:r>
              <a:rPr lang="en-US" sz="2000" dirty="0">
                <a:solidFill>
                  <a:srgbClr val="333333"/>
                </a:solidFill>
              </a:rPr>
              <a:t> </a:t>
            </a:r>
            <a:r>
              <a:rPr lang="en-US" sz="2000" dirty="0" err="1">
                <a:solidFill>
                  <a:srgbClr val="333333"/>
                </a:solidFill>
              </a:rPr>
              <a:t>fhj;jpUe;jpUf;fyhk</a:t>
            </a:r>
            <a:r>
              <a:rPr lang="en-US" sz="2000" dirty="0">
                <a:solidFill>
                  <a:srgbClr val="333333"/>
                </a:solidFill>
              </a:rPr>
              <a:t>]. </a:t>
            </a:r>
            <a:r>
              <a:rPr lang="en-US" sz="2000" dirty="0" err="1">
                <a:solidFill>
                  <a:srgbClr val="333333"/>
                </a:solidFill>
              </a:rPr>
              <a:t>tU</a:t>
            </a:r>
            <a:r>
              <a:rPr lang="en-US" sz="2000" dirty="0">
                <a:solidFill>
                  <a:srgbClr val="333333"/>
                </a:solidFill>
              </a:rPr>
              <a:t>';</a:t>
            </a:r>
            <a:r>
              <a:rPr lang="en-US" sz="2000" dirty="0" err="1">
                <a:solidFill>
                  <a:srgbClr val="333333"/>
                </a:solidFill>
              </a:rPr>
              <a:t>fhyj;jpy</a:t>
            </a:r>
            <a:r>
              <a:rPr lang="en-US" sz="2000" dirty="0">
                <a:solidFill>
                  <a:srgbClr val="333333"/>
                </a:solidFill>
              </a:rPr>
              <a:t>; </a:t>
            </a:r>
            <a:r>
              <a:rPr lang="en-US" sz="2000" dirty="0" err="1">
                <a:solidFill>
                  <a:srgbClr val="333333"/>
                </a:solidFill>
              </a:rPr>
              <a:t>jpwik</a:t>
            </a:r>
            <a:r>
              <a:rPr lang="en-US" sz="2000" dirty="0">
                <a:solidFill>
                  <a:srgbClr val="333333"/>
                </a:solidFill>
              </a:rPr>
              <a:t> </a:t>
            </a:r>
            <a:r>
              <a:rPr lang="en-US" sz="2000" dirty="0" err="1">
                <a:solidFill>
                  <a:srgbClr val="333333"/>
                </a:solidFill>
              </a:rPr>
              <a:t>tha</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CHpauhy</a:t>
            </a:r>
            <a:r>
              <a:rPr lang="en-US" sz="2000" dirty="0">
                <a:solidFill>
                  <a:srgbClr val="333333"/>
                </a:solidFill>
              </a:rPr>
              <a:t>; </a:t>
            </a:r>
            <a:r>
              <a:rPr lang="en-US" sz="2000" dirty="0" err="1">
                <a:solidFill>
                  <a:srgbClr val="333333"/>
                </a:solidFill>
              </a:rPr>
              <a:t>ehd</a:t>
            </a:r>
            <a:r>
              <a:rPr lang="en-US" sz="2000" dirty="0">
                <a:solidFill>
                  <a:srgbClr val="333333"/>
                </a:solidFill>
              </a:rPr>
              <a:t>; </a:t>
            </a:r>
            <a:r>
              <a:rPr lang="en-US" sz="2000" dirty="0" err="1">
                <a:solidFill>
                  <a:srgbClr val="333333"/>
                </a:solidFill>
              </a:rPr>
              <a:t>Fzkilntd</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ek;g</a:t>
            </a:r>
            <a:r>
              <a:rPr lang="en-US" sz="2000" dirty="0">
                <a:solidFill>
                  <a:srgbClr val="333333"/>
                </a:solidFill>
              </a:rPr>
              <a:t>[</a:t>
            </a:r>
            <a:r>
              <a:rPr lang="en-US" sz="2000" dirty="0" err="1">
                <a:solidFill>
                  <a:srgbClr val="333333"/>
                </a:solidFill>
              </a:rPr>
              <a:t>fpnwd</a:t>
            </a:r>
            <a:r>
              <a:rPr lang="en-US" sz="2000" dirty="0">
                <a:solidFill>
                  <a:srgbClr val="333333"/>
                </a:solidFill>
              </a:rPr>
              <a:t>;”</a:t>
            </a:r>
          </a:p>
        </p:txBody>
      </p:sp>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Tamil-Aiswarya"/>
              </a:rPr>
              <a:t>vd;id gpd;</a:t>
            </a:r>
          </a:p>
          <a:p>
            <a:pPr algn="ctr" eaLnBrk="1" hangingPunct="1">
              <a:spcBef>
                <a:spcPct val="0"/>
              </a:spcBef>
              <a:buClrTx/>
              <a:buFontTx/>
              <a:buNone/>
            </a:pPr>
            <a:r>
              <a:rPr lang="de-DE" altLang="de-DE" sz="1200" dirty="0">
                <a:latin typeface="Tamil-Aiswarya"/>
              </a:rPr>
              <a:t>bjhluhnj</a:t>
            </a:r>
            <a:r>
              <a:rPr lang="de-DE" altLang="de-DE" sz="1200" dirty="0">
                <a:latin typeface="Calibri Light"/>
              </a:rPr>
              <a:t>!</a:t>
            </a: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426018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oup 2"/>
          <p:cNvGraphicFramePr>
            <a:graphicFrameLocks noGrp="1"/>
          </p:cNvGraphicFramePr>
          <p:nvPr>
            <p:extLst>
              <p:ext uri="{D42A27DB-BD31-4B8C-83A1-F6EECF244321}">
                <p14:modId xmlns:p14="http://schemas.microsoft.com/office/powerpoint/2010/main" val="245150666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a:ln>
                            <a:noFill/>
                          </a:ln>
                          <a:solidFill>
                            <a:srgbClr val="333333"/>
                          </a:solidFill>
                          <a:effectLst/>
                          <a:latin typeface="Tamil-Aiswarya"/>
                          <a:cs typeface="Times New Roman" pitchFamily="18" charset="0"/>
                        </a:rPr>
                        <a:t>Ra </a:t>
                      </a:r>
                      <a:r>
                        <a:rPr kumimoji="0" lang="en-US" sz="1800" b="1" i="0" u="none" strike="noStrike" cap="none" normalizeH="0" baseline="0" dirty="0" err="1">
                          <a:ln>
                            <a:noFill/>
                          </a:ln>
                          <a:solidFill>
                            <a:srgbClr val="333333"/>
                          </a:solidFill>
                          <a:effectLst/>
                          <a:latin typeface="Tamil-Aiswarya"/>
                          <a:cs typeface="Times New Roman" pitchFamily="18" charset="0"/>
                        </a:rPr>
                        <a:t>fhuzkwpjy</a:t>
                      </a:r>
                      <a:r>
                        <a:rPr kumimoji="0" lang="en-US" sz="1800" b="1"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v.fh</a:t>
                      </a:r>
                      <a:r>
                        <a:rPr kumimoji="0" lang="en-US" sz="1800" b="0" i="0" u="none" strike="noStrike" cap="none" normalizeH="0" baseline="0">
                          <a:ln>
                            <a:noFill/>
                          </a:ln>
                          <a:solidFill>
                            <a:srgbClr val="333333"/>
                          </a:solidFill>
                          <a:effectLst/>
                          <a:latin typeface="Tamil-Aiswarya"/>
                          <a:cs typeface="Times New Roman" pitchFamily="18" charset="0"/>
                        </a:rPr>
                        <a:t>. “cz;ikapnyna </a:t>
                      </a:r>
                      <a:r>
                        <a:rPr kumimoji="0" lang="en-US" sz="1800" b="0" i="0" u="none" strike="noStrike" cap="none" normalizeH="0" baseline="0" dirty="0" err="1">
                          <a:ln>
                            <a:noFill/>
                          </a:ln>
                          <a:solidFill>
                            <a:srgbClr val="333333"/>
                          </a:solidFill>
                          <a:effectLst/>
                          <a:latin typeface="Tamil-Aiswarya"/>
                          <a:cs typeface="Times New Roman" pitchFamily="18" charset="0"/>
                        </a:rPr>
                        <a:t>vd;Dila</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jtWjhd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urpfh</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fsplk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kd;dpg;g</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nfhWfpnwd</a:t>
                      </a:r>
                      <a:r>
                        <a:rPr kumimoji="0" lang="en-US" sz="1800" b="0" i="0" u="none" strike="noStrike" cap="none" normalizeH="0" baseline="0">
                          <a:ln>
                            <a:noFill/>
                          </a:ln>
                          <a:solidFill>
                            <a:srgbClr val="333333"/>
                          </a:solidFill>
                          <a:effectLst/>
                          <a:latin typeface="Tamil-Aiswarya"/>
                          <a:cs typeface="Times New Roman" pitchFamily="18" charset="0"/>
                        </a:rPr>
                        <a:t>]”)</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err="1">
                          <a:ln>
                            <a:noFill/>
                          </a:ln>
                          <a:solidFill>
                            <a:srgbClr val="333333"/>
                          </a:solidFill>
                          <a:effectLst/>
                          <a:latin typeface="Tamil-Aiswarya"/>
                          <a:cs typeface="Times New Roman" pitchFamily="18" charset="0"/>
                        </a:rPr>
                        <a:t>jPik</a:t>
                      </a:r>
                      <a:r>
                        <a:rPr kumimoji="0" lang="en-US" sz="1800" b="1" i="0" u="none" strike="noStrike" cap="none" normalizeH="0" baseline="0">
                          <a:ln>
                            <a:noFill/>
                          </a:ln>
                          <a:solidFill>
                            <a:srgbClr val="333333"/>
                          </a:solidFill>
                          <a:effectLst/>
                          <a:latin typeface="Tamil-Aiswarya"/>
                          <a:cs typeface="Times New Roman" pitchFamily="18" charset="0"/>
                        </a:rPr>
                        <a:t> </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Tamil-Aiswarya"/>
                          <a:cs typeface="Times New Roman" pitchFamily="18" charset="0"/>
                        </a:rPr>
                        <a:t> </a:t>
                      </a:r>
                      <a:r>
                        <a:rPr kumimoji="0" lang="en-US" sz="1800" b="0" i="0" u="none" strike="noStrike" cap="none" normalizeH="0" baseline="0">
                          <a:ln>
                            <a:noFill/>
                          </a:ln>
                          <a:solidFill>
                            <a:srgbClr val="004992"/>
                          </a:solidFill>
                          <a:effectLst/>
                          <a:latin typeface="Tamil-Aiswarya"/>
                          <a:cs typeface="Times New Roman" pitchFamily="18" charset="0"/>
                        </a:rPr>
                        <a:t>&gt;&gt;&gt;</a:t>
                      </a:r>
                      <a:r>
                        <a:rPr kumimoji="0" lang="en-US" sz="1800" b="0" i="0" u="none" strike="noStrike" cap="none" normalizeH="0" baseline="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jd;ek;gpf;if</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FiwfpwJ</a:t>
                      </a:r>
                      <a:endParaRPr kumimoji="0" lang="en-US" sz="1800" b="0" i="0" u="none" strike="noStrike" cap="none" normalizeH="0" baseline="0" dirty="0">
                        <a:ln>
                          <a:noFill/>
                        </a:ln>
                        <a:solidFill>
                          <a:srgbClr val="FFFFFF"/>
                        </a:solidFill>
                        <a:effectLst/>
                        <a:latin typeface="Tamil-Aiswarya"/>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err="1">
                          <a:ln>
                            <a:noFill/>
                          </a:ln>
                          <a:solidFill>
                            <a:srgbClr val="333333"/>
                          </a:solidFill>
                          <a:effectLst/>
                          <a:latin typeface="Tamil-Aiswarya"/>
                          <a:cs typeface="Times New Roman" pitchFamily="18" charset="0"/>
                        </a:rPr>
                        <a:t>ed;ik</a:t>
                      </a:r>
                      <a:r>
                        <a:rPr kumimoji="0" lang="en-US" sz="1800" b="1" i="0" u="none" strike="noStrike" cap="none" normalizeH="0" baseline="0">
                          <a:ln>
                            <a:noFill/>
                          </a:ln>
                          <a:solidFill>
                            <a:srgbClr val="333333"/>
                          </a:solidFill>
                          <a:effectLst/>
                          <a:latin typeface="Tamil-Aiswarya"/>
                          <a:cs typeface="Times New Roman" pitchFamily="18" charset="0"/>
                        </a:rPr>
                        <a:t> </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Tamil-Aiswarya"/>
                          <a:cs typeface="Times New Roman" pitchFamily="18" charset="0"/>
                        </a:rPr>
                        <a:t> </a:t>
                      </a:r>
                      <a:r>
                        <a:rPr kumimoji="0" lang="en-US" sz="1800" b="0" i="0" u="none" strike="noStrike" cap="none" normalizeH="0" baseline="0">
                          <a:ln>
                            <a:noFill/>
                          </a:ln>
                          <a:solidFill>
                            <a:srgbClr val="004992"/>
                          </a:solidFill>
                          <a:effectLst/>
                          <a:latin typeface="Tamil-Aiswarya"/>
                          <a:cs typeface="Times New Roman" pitchFamily="18" charset="0"/>
                        </a:rPr>
                        <a:t>&gt;&gt;&gt;</a:t>
                      </a:r>
                      <a:r>
                        <a:rPr kumimoji="0" lang="en-US" sz="1800" b="0" i="0" u="none" strike="noStrike" cap="none" normalizeH="0" baseline="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bghWg;g</a:t>
                      </a:r>
                      <a:r>
                        <a:rPr kumimoji="0" lang="en-US" sz="1800" b="0" i="0" u="none" strike="noStrike" cap="none" normalizeH="0" baseline="0" dirty="0">
                          <a:ln>
                            <a:noFill/>
                          </a:ln>
                          <a:solidFill>
                            <a:srgbClr val="FFFFFF"/>
                          </a:solidFill>
                          <a:effectLst/>
                          <a:latin typeface="Tamil-Aiswarya"/>
                          <a:cs typeface="Times New Roman" pitchFamily="18" charset="0"/>
                        </a:rPr>
                        <a:t>[</a:t>
                      </a:r>
                      <a:r>
                        <a:rPr kumimoji="0" lang="en-US" sz="1800" b="0" i="0" u="none" strike="noStrike" cap="none" normalizeH="0" baseline="0" dirty="0" err="1">
                          <a:ln>
                            <a:noFill/>
                          </a:ln>
                          <a:solidFill>
                            <a:srgbClr val="FFFFFF"/>
                          </a:solidFill>
                          <a:effectLst/>
                          <a:latin typeface="Tamil-Aiswarya"/>
                          <a:cs typeface="Times New Roman" pitchFamily="18" charset="0"/>
                        </a:rPr>
                        <a:t>zh</a:t>
                      </a:r>
                      <a:r>
                        <a:rPr kumimoji="0" lang="en-US" sz="1800" b="0" i="0" u="none" strike="noStrike" cap="none" normalizeH="0" baseline="0" dirty="0">
                          <a:ln>
                            <a:noFill/>
                          </a:ln>
                          <a:solidFill>
                            <a:srgbClr val="FFFFFF"/>
                          </a:solidFill>
                          <a:effectLst/>
                          <a:latin typeface="Tamil-Aiswarya"/>
                          <a:cs typeface="Times New Roman" pitchFamily="18" charset="0"/>
                        </a:rPr>
                        <a:t>]t[ </a:t>
                      </a:r>
                      <a:r>
                        <a:rPr kumimoji="0" lang="en-US" sz="1800" b="0" i="0" u="none" strike="noStrike" cap="none" normalizeH="0" baseline="0" dirty="0" err="1">
                          <a:ln>
                            <a:noFill/>
                          </a:ln>
                          <a:solidFill>
                            <a:srgbClr val="FFFFFF"/>
                          </a:solidFill>
                          <a:effectLst/>
                          <a:latin typeface="Tamil-Aiswarya"/>
                          <a:cs typeface="Times New Roman" pitchFamily="18" charset="0"/>
                        </a:rPr>
                        <a:t>vd</a:t>
                      </a:r>
                      <a:r>
                        <a:rPr kumimoji="0" lang="en-US" sz="1800" b="0" i="0" u="none" strike="noStrike" cap="none" normalizeH="0" baseline="0" dirty="0">
                          <a:ln>
                            <a:noFill/>
                          </a:ln>
                          <a:solidFill>
                            <a:srgbClr val="FFFFFF"/>
                          </a:solidFill>
                          <a:effectLst/>
                          <a:latin typeface="Tamil-Aiswarya"/>
                          <a:cs typeface="Times New Roman" pitchFamily="18" charset="0"/>
                        </a:rPr>
                        <a:t>]</a:t>
                      </a:r>
                      <a:r>
                        <a:rPr kumimoji="0" lang="en-US" sz="1800" b="0" i="0" u="none" strike="noStrike" cap="none" normalizeH="0" baseline="0" dirty="0" err="1">
                          <a:ln>
                            <a:noFill/>
                          </a:ln>
                          <a:solidFill>
                            <a:srgbClr val="FFFFFF"/>
                          </a:solidFill>
                          <a:effectLst/>
                          <a:latin typeface="Tamil-Aiswarya"/>
                          <a:cs typeface="Times New Roman" pitchFamily="18" charset="0"/>
                        </a:rPr>
                        <a:t>gJ</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cd;djkhf</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fUjg</a:t>
                      </a:r>
                      <a:r>
                        <a:rPr kumimoji="0" lang="en-US" sz="1800" b="0" i="0" u="none" strike="noStrike" cap="none" normalizeH="0" baseline="0" dirty="0">
                          <a:ln>
                            <a:noFill/>
                          </a:ln>
                          <a:solidFill>
                            <a:srgbClr val="FFFFFF"/>
                          </a:solidFill>
                          <a:effectLst/>
                          <a:latin typeface="Tamil-Aiswarya"/>
                          <a:cs typeface="Times New Roman" pitchFamily="18" charset="0"/>
                        </a:rPr>
                        <a:t>]</a:t>
                      </a:r>
                      <a:r>
                        <a:rPr kumimoji="0" lang="en-US" sz="1800" b="0" i="0" u="none" strike="noStrike" cap="none" normalizeH="0" baseline="0" dirty="0" err="1">
                          <a:ln>
                            <a:noFill/>
                          </a:ln>
                          <a:solidFill>
                            <a:srgbClr val="FFFFFF"/>
                          </a:solidFill>
                          <a:effectLst/>
                          <a:latin typeface="Tamil-Aiswarya"/>
                          <a:cs typeface="Times New Roman" pitchFamily="18" charset="0"/>
                        </a:rPr>
                        <a:t>gLfpwJ</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xU</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ey;y</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tpisahl;L</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tPuhpd</a:t>
                      </a:r>
                      <a:r>
                        <a:rPr kumimoji="0" lang="en-US" sz="1800" b="0" i="0" u="none" strike="noStrike" cap="none" normalizeH="0" baseline="0" dirty="0">
                          <a:ln>
                            <a:noFill/>
                          </a:ln>
                          <a:solidFill>
                            <a:srgbClr val="FFFFFF"/>
                          </a:solidFill>
                          <a:effectLst/>
                          <a:latin typeface="Tamil-Aiswarya"/>
                          <a:cs typeface="Times New Roman" pitchFamily="18" charset="0"/>
                        </a:rPr>
                        <a:t>; </a:t>
                      </a:r>
                      <a:r>
                        <a:rPr kumimoji="0" lang="en-US" sz="1800" b="0" i="0" u="none" strike="noStrike" cap="none" normalizeH="0" baseline="0" dirty="0" err="1">
                          <a:ln>
                            <a:noFill/>
                          </a:ln>
                          <a:solidFill>
                            <a:srgbClr val="FFFFFF"/>
                          </a:solidFill>
                          <a:effectLst/>
                          <a:latin typeface="Tamil-Aiswarya"/>
                          <a:cs typeface="Times New Roman" pitchFamily="18" charset="0"/>
                        </a:rPr>
                        <a:t>milahsk</a:t>
                      </a:r>
                      <a:r>
                        <a:rPr kumimoji="0" lang="en-US" sz="1800" b="0" i="0" u="none" strike="noStrike" cap="none" normalizeH="0" baseline="0" dirty="0">
                          <a:ln>
                            <a:noFill/>
                          </a:ln>
                          <a:solidFill>
                            <a:srgbClr val="FFFFFF"/>
                          </a:solidFill>
                          <a:effectLst/>
                          <a:latin typeface="Tamil-Aiswarya"/>
                          <a:cs typeface="Times New Roman" pitchFamily="18" charset="0"/>
                        </a:rPr>
                        <a:t>;)</a:t>
                      </a:r>
                      <a:endParaRPr kumimoji="0" lang="en-GB" sz="1600" b="0" i="0" u="none" strike="noStrike" cap="none" normalizeH="0" baseline="0" dirty="0">
                        <a:ln>
                          <a:noFill/>
                        </a:ln>
                        <a:solidFill>
                          <a:srgbClr val="FFFFFF"/>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kw;wth</a:t>
                      </a:r>
                      <a:r>
                        <a:rPr kumimoji="0" lang="en-US" sz="1800" b="1" i="0" u="none" strike="noStrike" cap="none" normalizeH="0" baseline="0" dirty="0">
                          <a:ln>
                            <a:noFill/>
                          </a:ln>
                          <a:solidFill>
                            <a:srgbClr val="333333"/>
                          </a:solidFill>
                          <a:effectLst/>
                          <a:latin typeface="Tamil-Aiswarya"/>
                          <a:cs typeface="Times New Roman" pitchFamily="18" charset="0"/>
                        </a:rPr>
                        <a:t>]fs]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a:ln>
                            <a:noFill/>
                          </a:ln>
                          <a:solidFill>
                            <a:srgbClr val="333333"/>
                          </a:solidFill>
                          <a:effectLst/>
                          <a:latin typeface="Tamil-Aiswarya"/>
                          <a:cs typeface="Times New Roman" pitchFamily="18" charset="0"/>
                        </a:rPr>
                        <a:t> R{</a:t>
                      </a:r>
                      <a:r>
                        <a:rPr kumimoji="0" lang="en-US" sz="1800" b="1" i="0" u="none" strike="noStrike" cap="none" normalizeH="0" baseline="0" dirty="0" err="1">
                          <a:ln>
                            <a:noFill/>
                          </a:ln>
                          <a:solidFill>
                            <a:srgbClr val="333333"/>
                          </a:solidFill>
                          <a:effectLst/>
                          <a:latin typeface="Tamil-Aiswarya"/>
                          <a:cs typeface="Times New Roman" pitchFamily="18" charset="0"/>
                        </a:rPr>
                        <a:t>H;epiy</a:t>
                      </a:r>
                      <a:endParaRPr kumimoji="0" lang="en-US" sz="1800" b="1"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(v. </a:t>
                      </a:r>
                      <a:r>
                        <a:rPr kumimoji="0" lang="en-US" sz="1800" b="0" i="0" u="none" strike="noStrike" cap="none" normalizeH="0" baseline="0" dirty="0" err="1">
                          <a:ln>
                            <a:noFill/>
                          </a:ln>
                          <a:solidFill>
                            <a:srgbClr val="333333"/>
                          </a:solidFill>
                          <a:effectLst/>
                          <a:latin typeface="Tamil-Aiswarya"/>
                          <a:cs typeface="Times New Roman" pitchFamily="18" charset="0"/>
                        </a:rPr>
                        <a:t>fh</a:t>
                      </a:r>
                      <a:r>
                        <a:rPr kumimoji="0" lang="en-US" sz="1800" b="0"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Tamil-Aiswarya"/>
                          <a:cs typeface="Times New Roman" pitchFamily="18" charset="0"/>
                        </a:rPr>
                        <a:t> “ </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Ug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gpDk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tpisahl;L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a:t>
                      </a:r>
                      <a:r>
                        <a:rPr kumimoji="0" lang="en-US" sz="1800" b="0" i="0" u="none" strike="noStrike" cap="none" normalizeH="0" baseline="0" dirty="0">
                          <a:ln>
                            <a:noFill/>
                          </a:ln>
                          <a:solidFill>
                            <a:srgbClr val="333333"/>
                          </a:solidFill>
                          <a:effectLst/>
                          <a:latin typeface="Tamil-Aiswarya"/>
                          <a:cs typeface="Times New Roman" pitchFamily="18" charset="0"/>
                        </a:rPr>
                        <a:t>] v';</a:t>
                      </a:r>
                      <a:r>
                        <a:rPr kumimoji="0" lang="en-US" sz="1800" b="0" i="0" u="none" strike="noStrike" cap="none" normalizeH="0" baseline="0" dirty="0" err="1">
                          <a:ln>
                            <a:noFill/>
                          </a:ln>
                          <a:solidFill>
                            <a:srgbClr val="333333"/>
                          </a:solidFill>
                          <a:effectLst/>
                          <a:latin typeface="Tamil-Aiswarya"/>
                          <a:cs typeface="Times New Roman" pitchFamily="18" charset="0"/>
                        </a:rPr>
                        <a:t>nf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nghdhh</a:t>
                      </a:r>
                      <a:r>
                        <a:rPr kumimoji="0" lang="en-US" sz="1800" b="0" i="0" u="none" strike="noStrike" cap="none" normalizeH="0" baseline="0">
                          <a:ln>
                            <a:noFill/>
                          </a:ln>
                          <a:solidFill>
                            <a:srgbClr val="333333"/>
                          </a:solidFill>
                          <a:effectLst/>
                          <a:latin typeface="Tamil-Aiswarya"/>
                          <a:cs typeface="Times New Roman" pitchFamily="18" charset="0"/>
                        </a:rPr>
                        <a:t>]&gt;” “fhy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ge</a:t>
                      </a:r>
                      <a:r>
                        <a:rPr kumimoji="0" lang="en-US" sz="1800" b="0" i="0" u="none" strike="noStrike" cap="none" normalizeH="0" baseline="0" dirty="0">
                          <a:ln>
                            <a:noFill/>
                          </a:ln>
                          <a:solidFill>
                            <a:srgbClr val="333333"/>
                          </a:solidFill>
                          <a:effectLst/>
                          <a:latin typeface="Tamil-Aiswarya"/>
                          <a:cs typeface="Times New Roman" pitchFamily="18" charset="0"/>
                        </a:rPr>
                        <a:t>]J </a:t>
                      </a:r>
                      <a:r>
                        <a:rPr kumimoji="0" lang="en-US" sz="1800" b="0" i="0" u="none" strike="noStrike" cap="none" normalizeH="0" baseline="0" dirty="0" err="1">
                          <a:ln>
                            <a:noFill/>
                          </a:ln>
                          <a:solidFill>
                            <a:srgbClr val="333333"/>
                          </a:solidFill>
                          <a:effectLst/>
                          <a:latin typeface="Tamil-Aiswarya"/>
                          <a:cs typeface="Times New Roman" pitchFamily="18" charset="0"/>
                        </a:rPr>
                        <a:t>nghl;oapy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ntz;LkhdhYk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neuyhk</a:t>
                      </a:r>
                      <a:r>
                        <a:rPr kumimoji="0" lang="en-US" sz="1800" b="0" i="0" u="none" strike="noStrike" cap="none" normalizeH="0" baseline="0">
                          <a:ln>
                            <a:noFill/>
                          </a:ln>
                          <a:solidFill>
                            <a:srgbClr val="333333"/>
                          </a:solidFill>
                          <a:effectLst/>
                          <a:latin typeface="Tamil-Aiswarya"/>
                          <a:cs typeface="Times New Roman" pitchFamily="18" charset="0"/>
                        </a:rPr>
                        <a:t>;”)</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jPik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a:ln>
                            <a:noFill/>
                          </a:ln>
                          <a:solidFill>
                            <a:srgbClr val="004992"/>
                          </a:solidFill>
                          <a:effectLst/>
                          <a:latin typeface="Tamil-Aiswarya"/>
                          <a:cs typeface="Times New Roman" pitchFamily="18" charset="0"/>
                        </a:rPr>
                        <a:t>&gt;&gt;&gt;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bghWg;g</a:t>
                      </a:r>
                      <a:r>
                        <a:rPr kumimoji="0" lang="en-US" sz="1800" b="0" i="0" u="none" strike="noStrike" cap="none" normalizeH="0" baseline="0" dirty="0">
                          <a:ln>
                            <a:noFill/>
                          </a:ln>
                          <a:solidFill>
                            <a:srgbClr val="E3EFF8"/>
                          </a:solidFill>
                          <a:effectLst/>
                          <a:latin typeface="Tamil-Aiswarya"/>
                          <a:cs typeface="Times New Roman" pitchFamily="18" charset="0"/>
                        </a:rPr>
                        <a:t>[</a:t>
                      </a:r>
                      <a:r>
                        <a:rPr kumimoji="0" lang="en-US" sz="1800" b="0" i="0" u="none" strike="noStrike" cap="none" normalizeH="0" baseline="0" dirty="0" err="1">
                          <a:ln>
                            <a:noFill/>
                          </a:ln>
                          <a:solidFill>
                            <a:srgbClr val="E3EFF8"/>
                          </a:solidFill>
                          <a:effectLst/>
                          <a:latin typeface="Tamil-Aiswarya"/>
                          <a:cs typeface="Times New Roman" pitchFamily="18" charset="0"/>
                        </a:rPr>
                        <a:t>zh</a:t>
                      </a:r>
                      <a:r>
                        <a:rPr kumimoji="0" lang="en-US" sz="1800" b="0" i="0" u="none" strike="noStrike" cap="none" normalizeH="0" baseline="0" dirty="0">
                          <a:ln>
                            <a:noFill/>
                          </a:ln>
                          <a:solidFill>
                            <a:srgbClr val="E3EFF8"/>
                          </a:solidFill>
                          <a:effectLst/>
                          <a:latin typeface="Tamil-Aiswarya"/>
                          <a:cs typeface="Times New Roman" pitchFamily="18" charset="0"/>
                        </a:rPr>
                        <a:t>]it </a:t>
                      </a:r>
                      <a:r>
                        <a:rPr kumimoji="0" lang="en-US" sz="1800" b="0" i="0" u="none" strike="noStrike" cap="none" normalizeH="0" baseline="0" dirty="0" err="1">
                          <a:ln>
                            <a:noFill/>
                          </a:ln>
                          <a:solidFill>
                            <a:srgbClr val="E3EFF8"/>
                          </a:solidFill>
                          <a:effectLst/>
                          <a:latin typeface="Tamil-Aiswarya"/>
                          <a:cs typeface="Times New Roman" pitchFamily="18" charset="0"/>
                        </a:rPr>
                        <a:t>kw;wth</a:t>
                      </a:r>
                      <a:r>
                        <a:rPr kumimoji="0" lang="en-US" sz="1800" b="0" i="0" u="none" strike="noStrike" cap="none" normalizeH="0" baseline="0" dirty="0">
                          <a:ln>
                            <a:noFill/>
                          </a:ln>
                          <a:solidFill>
                            <a:srgbClr val="E3EFF8"/>
                          </a:solidFill>
                          <a:effectLst/>
                          <a:latin typeface="Tamil-Aiswarya"/>
                          <a:cs typeface="Times New Roman" pitchFamily="18" charset="0"/>
                        </a:rPr>
                        <a:t>]fs] </a:t>
                      </a:r>
                      <a:r>
                        <a:rPr kumimoji="0" lang="en-US" sz="1800" b="0" i="0" u="none" strike="noStrike" cap="none" normalizeH="0" baseline="0" dirty="0" err="1">
                          <a:ln>
                            <a:noFill/>
                          </a:ln>
                          <a:solidFill>
                            <a:srgbClr val="E3EFF8"/>
                          </a:solidFill>
                          <a:effectLst/>
                          <a:latin typeface="Tamil-Aiswarya"/>
                          <a:cs typeface="Times New Roman" pitchFamily="18" charset="0"/>
                        </a:rPr>
                        <a:t>nky</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nghLtJ</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HpthFk</a:t>
                      </a:r>
                      <a:r>
                        <a:rPr kumimoji="0" lang="en-US" sz="1800" b="0" i="0" u="none" strike="noStrike" cap="none" normalizeH="0" baseline="0" dirty="0">
                          <a:ln>
                            <a:noFill/>
                          </a:ln>
                          <a:solidFill>
                            <a:srgbClr val="E3EFF8"/>
                          </a:solidFill>
                          <a:effectLst/>
                          <a:latin typeface="Tamil-Aiswarya"/>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ed;ik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a:ln>
                            <a:noFill/>
                          </a:ln>
                          <a:solidFill>
                            <a:srgbClr val="004992"/>
                          </a:solidFill>
                          <a:effectLst/>
                          <a:latin typeface="Tamil-Aiswarya"/>
                          <a:cs typeface="Times New Roman" pitchFamily="18" charset="0"/>
                        </a:rPr>
                        <a:t>&gt;&gt;&gt;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jd;ek;gpf;if</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vd</a:t>
                      </a:r>
                      <a:r>
                        <a:rPr kumimoji="0" lang="en-US" sz="1800" b="0" i="0" u="none" strike="noStrike" cap="none" normalizeH="0" baseline="0" dirty="0">
                          <a:ln>
                            <a:noFill/>
                          </a:ln>
                          <a:solidFill>
                            <a:srgbClr val="E3EFF8"/>
                          </a:solidFill>
                          <a:effectLst/>
                          <a:latin typeface="Tamil-Aiswarya"/>
                          <a:cs typeface="Times New Roman" pitchFamily="18" charset="0"/>
                        </a:rPr>
                        <a:t>]</a:t>
                      </a:r>
                      <a:r>
                        <a:rPr kumimoji="0" lang="en-US" sz="1800" b="0" i="0" u="none" strike="noStrike" cap="none" normalizeH="0" baseline="0" dirty="0" err="1">
                          <a:ln>
                            <a:noFill/>
                          </a:ln>
                          <a:solidFill>
                            <a:srgbClr val="E3EFF8"/>
                          </a:solidFill>
                          <a:effectLst/>
                          <a:latin typeface="Tamil-Aiswarya"/>
                          <a:cs typeface="Times New Roman" pitchFamily="18" charset="0"/>
                        </a:rPr>
                        <a:t>gJ</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mr;RWj;jYf;Fs;shfhJ</a:t>
                      </a:r>
                      <a:r>
                        <a:rPr kumimoji="0" lang="en-US" sz="1800" b="0" i="0" u="none" strike="noStrike" cap="none" normalizeH="0" baseline="0" dirty="0">
                          <a:ln>
                            <a:noFill/>
                          </a:ln>
                          <a:solidFill>
                            <a:srgbClr val="E3EFF8"/>
                          </a:solidFill>
                          <a:effectLst/>
                          <a:latin typeface="Tamil-Aiswarya"/>
                          <a:cs typeface="Times New Roman" pitchFamily="18" charset="0"/>
                        </a:rPr>
                        <a:t>.</a:t>
                      </a:r>
                      <a:endParaRPr kumimoji="0" lang="en-GB" sz="1800" b="0" i="0" u="none" strike="noStrike" cap="none" normalizeH="0" baseline="0" dirty="0">
                        <a:ln>
                          <a:noFill/>
                        </a:ln>
                        <a:solidFill>
                          <a:srgbClr val="E3EFF8"/>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sp>
        <p:nvSpPr>
          <p:cNvPr id="4" name="Title 3"/>
          <p:cNvSpPr>
            <a:spLocks noGrp="1"/>
          </p:cNvSpPr>
          <p:nvPr>
            <p:ph type="title"/>
          </p:nvPr>
        </p:nvSpPr>
        <p:spPr/>
        <p:txBody>
          <a:bodyPr/>
          <a:lstStyle/>
          <a:p>
            <a:r>
              <a:rPr lang="en-US" sz="3600" dirty="0" err="1">
                <a:solidFill>
                  <a:srgbClr val="004992"/>
                </a:solidFill>
              </a:rPr>
              <a:t>vjph;kiw</a:t>
            </a:r>
            <a:r>
              <a:rPr lang="en-US" sz="3600" dirty="0">
                <a:solidFill>
                  <a:srgbClr val="004992"/>
                </a:solidFill>
              </a:rPr>
              <a:t> R{</a:t>
            </a:r>
            <a:r>
              <a:rPr lang="en-US" sz="3600" dirty="0" err="1">
                <a:solidFill>
                  <a:srgbClr val="004992"/>
                </a:solidFill>
              </a:rPr>
              <a:t>H;epiyapd</a:t>
            </a:r>
            <a:r>
              <a:rPr lang="en-US" sz="3600" dirty="0">
                <a:solidFill>
                  <a:srgbClr val="004992"/>
                </a:solidFill>
              </a:rPr>
              <a:t>] </a:t>
            </a:r>
            <a:r>
              <a:rPr lang="en-US" sz="3600" dirty="0" err="1">
                <a:solidFill>
                  <a:srgbClr val="004992"/>
                </a:solidFill>
              </a:rPr>
              <a:t>nghJ</a:t>
            </a:r>
            <a:r>
              <a:rPr lang="en-US" sz="3600" dirty="0">
                <a:solidFill>
                  <a:srgbClr val="004992"/>
                </a:solidFill>
              </a:rPr>
              <a:t> </a:t>
            </a:r>
            <a:r>
              <a:rPr lang="en-US" sz="3600" dirty="0" err="1">
                <a:solidFill>
                  <a:srgbClr val="004992"/>
                </a:solidFill>
              </a:rPr>
              <a:t>nkw</a:t>
            </a:r>
            <a:r>
              <a:rPr lang="en-US" sz="3600" dirty="0">
                <a:solidFill>
                  <a:srgbClr val="004992"/>
                </a:solidFill>
              </a:rPr>
              <a:t>]</a:t>
            </a:r>
            <a:r>
              <a:rPr lang="en-US" sz="3600" dirty="0" err="1">
                <a:solidFill>
                  <a:srgbClr val="004992"/>
                </a:solidFill>
              </a:rPr>
              <a:t>bfhs</a:t>
            </a:r>
            <a:r>
              <a:rPr lang="en-US" sz="3600" dirty="0">
                <a:solidFill>
                  <a:srgbClr val="004992"/>
                </a:solidFill>
              </a:rPr>
              <a:t>]sg]</a:t>
            </a:r>
            <a:r>
              <a:rPr lang="en-US" sz="3600" dirty="0" err="1">
                <a:solidFill>
                  <a:srgbClr val="004992"/>
                </a:solidFill>
              </a:rPr>
              <a:t>gLk</a:t>
            </a:r>
            <a:r>
              <a:rPr lang="en-US" sz="3600" dirty="0">
                <a:solidFill>
                  <a:srgbClr val="004992"/>
                </a:solidFill>
              </a:rPr>
              <a:t>] </a:t>
            </a:r>
            <a:r>
              <a:rPr lang="en-US" sz="3600" dirty="0" err="1">
                <a:solidFill>
                  <a:srgbClr val="004992"/>
                </a:solidFill>
              </a:rPr>
              <a:t>rpy</a:t>
            </a:r>
            <a:r>
              <a:rPr lang="en-US" sz="3600" dirty="0">
                <a:solidFill>
                  <a:srgbClr val="004992"/>
                </a:solidFill>
              </a:rPr>
              <a:t> </a:t>
            </a:r>
            <a:r>
              <a:rPr lang="en-US" sz="3600" dirty="0" err="1">
                <a:solidFill>
                  <a:srgbClr val="004992"/>
                </a:solidFill>
              </a:rPr>
              <a:t>fhuzkwpa</a:t>
            </a:r>
            <a:r>
              <a:rPr lang="en-US" sz="3600" dirty="0">
                <a:solidFill>
                  <a:srgbClr val="004992"/>
                </a:solidFill>
              </a:rPr>
              <a:t>[k] </a:t>
            </a:r>
            <a:r>
              <a:rPr lang="en-US" sz="3600" dirty="0" err="1">
                <a:solidFill>
                  <a:srgbClr val="004992"/>
                </a:solidFill>
              </a:rPr>
              <a:t>jpwdhy</a:t>
            </a:r>
            <a:r>
              <a:rPr lang="en-US" sz="3600" dirty="0">
                <a:solidFill>
                  <a:srgbClr val="004992"/>
                </a:solidFill>
              </a:rPr>
              <a:t>] </a:t>
            </a:r>
            <a:r>
              <a:rPr lang="en-US" sz="3600" dirty="0" err="1">
                <a:solidFill>
                  <a:srgbClr val="004992"/>
                </a:solidFill>
              </a:rPr>
              <a:t>cz;lhFk</a:t>
            </a:r>
            <a:r>
              <a:rPr lang="en-US" sz="3600" dirty="0">
                <a:solidFill>
                  <a:srgbClr val="004992"/>
                </a:solidFill>
              </a:rPr>
              <a:t>; </a:t>
            </a:r>
            <a:r>
              <a:rPr lang="en-US" sz="3600" dirty="0" err="1">
                <a:solidFill>
                  <a:srgbClr val="004992"/>
                </a:solidFill>
              </a:rPr>
              <a:t>tpist</a:t>
            </a:r>
            <a:r>
              <a:rPr lang="en-US" sz="3600" dirty="0">
                <a:solidFill>
                  <a:srgbClr val="004992"/>
                </a:solidFill>
              </a:rPr>
              <a:t>[ </a:t>
            </a:r>
          </a:p>
        </p:txBody>
      </p:sp>
      <p:pic>
        <p:nvPicPr>
          <p:cNvPr id="18" name="Picture 13" descr="Balla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483" y="2098536"/>
            <a:ext cx="2608832"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6"/>
          <p:cNvSpPr>
            <a:spLocks noChangeArrowheads="1"/>
          </p:cNvSpPr>
          <p:nvPr/>
        </p:nvSpPr>
        <p:spPr bwMode="auto">
          <a:xfrm>
            <a:off x="1633090" y="2586608"/>
            <a:ext cx="3200400" cy="9144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400">
                <a:latin typeface="+mn-lt"/>
                <a:cs typeface="+mn-cs"/>
              </a:rPr>
              <a:t>eP';fs; kl;;Lk; ed;whf tpisaho ,Ue;jhy; vjpuzp nfhy; moj;jpUf;f khl;lhh]fs]. </a:t>
            </a:r>
            <a:endParaRPr lang="en-CA" altLang="de-DE" sz="1400">
              <a:latin typeface="+mn-lt"/>
              <a:cs typeface="+mn-cs"/>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1784947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oup 2"/>
          <p:cNvGraphicFramePr>
            <a:graphicFrameLocks noGrp="1"/>
          </p:cNvGraphicFramePr>
          <p:nvPr>
            <p:extLst>
              <p:ext uri="{D42A27DB-BD31-4B8C-83A1-F6EECF244321}">
                <p14:modId xmlns:p14="http://schemas.microsoft.com/office/powerpoint/2010/main" val="183409846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a:ln>
                            <a:noFill/>
                          </a:ln>
                          <a:solidFill>
                            <a:srgbClr val="333333"/>
                          </a:solidFill>
                          <a:effectLst/>
                          <a:latin typeface="Tamil-Aiswarya"/>
                          <a:cs typeface="Times New Roman" pitchFamily="18" charset="0"/>
                        </a:rPr>
                        <a:t>Ra </a:t>
                      </a:r>
                      <a:r>
                        <a:rPr kumimoji="0" lang="en-US" sz="1800" b="1" i="0" u="none" strike="noStrike" cap="none" normalizeH="0" baseline="0" dirty="0" err="1">
                          <a:ln>
                            <a:noFill/>
                          </a:ln>
                          <a:solidFill>
                            <a:srgbClr val="333333"/>
                          </a:solidFill>
                          <a:effectLst/>
                          <a:latin typeface="Tamil-Aiswarya"/>
                          <a:cs typeface="Times New Roman" pitchFamily="18" charset="0"/>
                        </a:rPr>
                        <a:t>fhuzkwpjy</a:t>
                      </a:r>
                      <a:r>
                        <a:rPr kumimoji="0" lang="en-US" sz="1800" b="1"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v.fh</a:t>
                      </a:r>
                      <a:r>
                        <a:rPr kumimoji="0" lang="en-US" sz="1800" b="0" i="0" u="none" strike="noStrike" cap="none" normalizeH="0" baseline="0">
                          <a:ln>
                            <a:noFill/>
                          </a:ln>
                          <a:solidFill>
                            <a:srgbClr val="333333"/>
                          </a:solidFill>
                          <a:effectLst/>
                          <a:latin typeface="Tamil-Aiswarya"/>
                          <a:cs typeface="Times New Roman" pitchFamily="18" charset="0"/>
                        </a:rPr>
                        <a:t>. “cz;ikapnyna </a:t>
                      </a:r>
                      <a:r>
                        <a:rPr kumimoji="0" lang="en-US" sz="1800" b="0" i="0" u="none" strike="noStrike" cap="none" normalizeH="0" baseline="0" dirty="0" err="1">
                          <a:ln>
                            <a:noFill/>
                          </a:ln>
                          <a:solidFill>
                            <a:srgbClr val="333333"/>
                          </a:solidFill>
                          <a:effectLst/>
                          <a:latin typeface="Tamil-Aiswarya"/>
                          <a:cs typeface="Times New Roman" pitchFamily="18" charset="0"/>
                        </a:rPr>
                        <a:t>vd;Dila</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jtWjhd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urpfh</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fsplk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kd;dpg;g</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nfhWfpnwd</a:t>
                      </a:r>
                      <a:r>
                        <a:rPr kumimoji="0" lang="en-US" sz="1800" b="0" i="0" u="none" strike="noStrike" cap="none" normalizeH="0" baseline="0">
                          <a:ln>
                            <a:noFill/>
                          </a:ln>
                          <a:solidFill>
                            <a:srgbClr val="333333"/>
                          </a:solidFill>
                          <a:effectLst/>
                          <a:latin typeface="Tamil-Aiswarya"/>
                          <a:cs typeface="Times New Roman" pitchFamily="18" charset="0"/>
                        </a:rPr>
                        <a:t>]”)</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jPik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jd;ek;gpf;if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FiwfpwJ</a:t>
                      </a:r>
                      <a:endParaRPr kumimoji="0" lang="en-US" sz="1800" b="0"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ed;ik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bghWg;g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zh</a:t>
                      </a:r>
                      <a:r>
                        <a:rPr kumimoji="0" lang="en-US" sz="1800" b="0" i="0" u="none" strike="noStrike" cap="none" normalizeH="0" baseline="0" dirty="0">
                          <a:ln>
                            <a:noFill/>
                          </a:ln>
                          <a:solidFill>
                            <a:srgbClr val="333333"/>
                          </a:solidFill>
                          <a:effectLst/>
                          <a:latin typeface="Tamil-Aiswarya"/>
                          <a:cs typeface="Times New Roman" pitchFamily="18" charset="0"/>
                        </a:rPr>
                        <a:t>]t[ </a:t>
                      </a:r>
                      <a:r>
                        <a:rPr kumimoji="0" lang="en-US" sz="1800" b="0" i="0" u="none" strike="noStrike" cap="none" normalizeH="0" baseline="0" dirty="0" err="1">
                          <a:ln>
                            <a:noFill/>
                          </a:ln>
                          <a:solidFill>
                            <a:srgbClr val="333333"/>
                          </a:solidFill>
                          <a:effectLst/>
                          <a:latin typeface="Tamil-Aiswarya"/>
                          <a:cs typeface="Times New Roman" pitchFamily="18" charset="0"/>
                        </a:rPr>
                        <a:t>vd</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cd;djkhf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fUjg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gLfpwJ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xU</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ey;y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tpisahl;L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tPuhpd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milahsk</a:t>
                      </a:r>
                      <a:r>
                        <a:rPr kumimoji="0" lang="en-US" sz="1800" b="0" i="0" u="none" strike="noStrike" cap="none" normalizeH="0" baseline="0" dirty="0">
                          <a:ln>
                            <a:noFill/>
                          </a:ln>
                          <a:solidFill>
                            <a:srgbClr val="333333"/>
                          </a:solidFill>
                          <a:effectLst/>
                          <a:latin typeface="Tamil-Aiswarya"/>
                          <a:cs typeface="Times New Roman" pitchFamily="18" charset="0"/>
                        </a:rPr>
                        <a:t>;)</a:t>
                      </a:r>
                      <a:endParaRPr kumimoji="0" lang="en-GB" sz="16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kw;wth</a:t>
                      </a:r>
                      <a:r>
                        <a:rPr kumimoji="0" lang="en-US" sz="1800" b="1" i="0" u="none" strike="noStrike" cap="none" normalizeH="0" baseline="0" dirty="0">
                          <a:ln>
                            <a:noFill/>
                          </a:ln>
                          <a:solidFill>
                            <a:srgbClr val="333333"/>
                          </a:solidFill>
                          <a:effectLst/>
                          <a:latin typeface="Tamil-Aiswarya"/>
                          <a:cs typeface="Times New Roman" pitchFamily="18" charset="0"/>
                        </a:rPr>
                        <a:t>]fs]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a:ln>
                            <a:noFill/>
                          </a:ln>
                          <a:solidFill>
                            <a:srgbClr val="333333"/>
                          </a:solidFill>
                          <a:effectLst/>
                          <a:latin typeface="Tamil-Aiswarya"/>
                          <a:cs typeface="Times New Roman" pitchFamily="18" charset="0"/>
                        </a:rPr>
                        <a:t> R{</a:t>
                      </a:r>
                      <a:r>
                        <a:rPr kumimoji="0" lang="en-US" sz="1800" b="1" i="0" u="none" strike="noStrike" cap="none" normalizeH="0" baseline="0" dirty="0" err="1">
                          <a:ln>
                            <a:noFill/>
                          </a:ln>
                          <a:solidFill>
                            <a:srgbClr val="333333"/>
                          </a:solidFill>
                          <a:effectLst/>
                          <a:latin typeface="Tamil-Aiswarya"/>
                          <a:cs typeface="Times New Roman" pitchFamily="18" charset="0"/>
                        </a:rPr>
                        <a:t>H;epiy</a:t>
                      </a:r>
                      <a:endParaRPr kumimoji="0" lang="en-US" sz="1800" b="1"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(v. </a:t>
                      </a:r>
                      <a:r>
                        <a:rPr kumimoji="0" lang="en-US" sz="1800" b="0" i="0" u="none" strike="noStrike" cap="none" normalizeH="0" baseline="0" dirty="0" err="1">
                          <a:ln>
                            <a:noFill/>
                          </a:ln>
                          <a:solidFill>
                            <a:srgbClr val="333333"/>
                          </a:solidFill>
                          <a:effectLst/>
                          <a:latin typeface="Tamil-Aiswarya"/>
                          <a:cs typeface="Times New Roman" pitchFamily="18" charset="0"/>
                        </a:rPr>
                        <a:t>fh</a:t>
                      </a:r>
                      <a:r>
                        <a:rPr kumimoji="0" lang="en-US" sz="1800" b="0"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Tamil-Aiswarya"/>
                          <a:cs typeface="Times New Roman" pitchFamily="18" charset="0"/>
                        </a:rPr>
                        <a:t> “ </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Ug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gpDk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tpisahl;L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a:t>
                      </a:r>
                      <a:r>
                        <a:rPr kumimoji="0" lang="en-US" sz="1800" b="0" i="0" u="none" strike="noStrike" cap="none" normalizeH="0" baseline="0" dirty="0">
                          <a:ln>
                            <a:noFill/>
                          </a:ln>
                          <a:solidFill>
                            <a:srgbClr val="333333"/>
                          </a:solidFill>
                          <a:effectLst/>
                          <a:latin typeface="Tamil-Aiswarya"/>
                          <a:cs typeface="Times New Roman" pitchFamily="18" charset="0"/>
                        </a:rPr>
                        <a:t>] v';</a:t>
                      </a:r>
                      <a:r>
                        <a:rPr kumimoji="0" lang="en-US" sz="1800" b="0" i="0" u="none" strike="noStrike" cap="none" normalizeH="0" baseline="0" dirty="0" err="1">
                          <a:ln>
                            <a:noFill/>
                          </a:ln>
                          <a:solidFill>
                            <a:srgbClr val="333333"/>
                          </a:solidFill>
                          <a:effectLst/>
                          <a:latin typeface="Tamil-Aiswarya"/>
                          <a:cs typeface="Times New Roman" pitchFamily="18" charset="0"/>
                        </a:rPr>
                        <a:t>nf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nghdhh</a:t>
                      </a:r>
                      <a:r>
                        <a:rPr kumimoji="0" lang="en-US" sz="1800" b="0" i="0" u="none" strike="noStrike" cap="none" normalizeH="0" baseline="0">
                          <a:ln>
                            <a:noFill/>
                          </a:ln>
                          <a:solidFill>
                            <a:srgbClr val="333333"/>
                          </a:solidFill>
                          <a:effectLst/>
                          <a:latin typeface="Tamil-Aiswarya"/>
                          <a:cs typeface="Times New Roman" pitchFamily="18" charset="0"/>
                        </a:rPr>
                        <a:t>]&gt;” “fhy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ge</a:t>
                      </a:r>
                      <a:r>
                        <a:rPr kumimoji="0" lang="en-US" sz="1800" b="0" i="0" u="none" strike="noStrike" cap="none" normalizeH="0" baseline="0" dirty="0">
                          <a:ln>
                            <a:noFill/>
                          </a:ln>
                          <a:solidFill>
                            <a:srgbClr val="333333"/>
                          </a:solidFill>
                          <a:effectLst/>
                          <a:latin typeface="Tamil-Aiswarya"/>
                          <a:cs typeface="Times New Roman" pitchFamily="18" charset="0"/>
                        </a:rPr>
                        <a:t>]J </a:t>
                      </a:r>
                      <a:r>
                        <a:rPr kumimoji="0" lang="en-US" sz="1800" b="0" i="0" u="none" strike="noStrike" cap="none" normalizeH="0" baseline="0" dirty="0" err="1">
                          <a:ln>
                            <a:noFill/>
                          </a:ln>
                          <a:solidFill>
                            <a:srgbClr val="333333"/>
                          </a:solidFill>
                          <a:effectLst/>
                          <a:latin typeface="Tamil-Aiswarya"/>
                          <a:cs typeface="Times New Roman" pitchFamily="18" charset="0"/>
                        </a:rPr>
                        <a:t>nghl;oapy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ntz;LkhdhYk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neuyhk</a:t>
                      </a:r>
                      <a:r>
                        <a:rPr kumimoji="0" lang="en-US" sz="1800" b="0" i="0" u="none" strike="noStrike" cap="none" normalizeH="0" baseline="0">
                          <a:ln>
                            <a:noFill/>
                          </a:ln>
                          <a:solidFill>
                            <a:srgbClr val="333333"/>
                          </a:solidFill>
                          <a:effectLst/>
                          <a:latin typeface="Tamil-Aiswarya"/>
                          <a:cs typeface="Times New Roman" pitchFamily="18" charset="0"/>
                        </a:rPr>
                        <a:t>;”)</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jPik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a:ln>
                            <a:noFill/>
                          </a:ln>
                          <a:solidFill>
                            <a:srgbClr val="004992"/>
                          </a:solidFill>
                          <a:effectLst/>
                          <a:latin typeface="Tamil-Aiswarya"/>
                          <a:cs typeface="Times New Roman" pitchFamily="18" charset="0"/>
                        </a:rPr>
                        <a:t>&gt;&gt;&gt;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bghWg;g</a:t>
                      </a:r>
                      <a:r>
                        <a:rPr kumimoji="0" lang="en-US" sz="1800" b="0" i="0" u="none" strike="noStrike" cap="none" normalizeH="0" baseline="0" dirty="0">
                          <a:ln>
                            <a:noFill/>
                          </a:ln>
                          <a:solidFill>
                            <a:srgbClr val="E3EFF8"/>
                          </a:solidFill>
                          <a:effectLst/>
                          <a:latin typeface="Tamil-Aiswarya"/>
                          <a:cs typeface="Times New Roman" pitchFamily="18" charset="0"/>
                        </a:rPr>
                        <a:t>[</a:t>
                      </a:r>
                      <a:r>
                        <a:rPr kumimoji="0" lang="en-US" sz="1800" b="0" i="0" u="none" strike="noStrike" cap="none" normalizeH="0" baseline="0" dirty="0" err="1">
                          <a:ln>
                            <a:noFill/>
                          </a:ln>
                          <a:solidFill>
                            <a:srgbClr val="E3EFF8"/>
                          </a:solidFill>
                          <a:effectLst/>
                          <a:latin typeface="Tamil-Aiswarya"/>
                          <a:cs typeface="Times New Roman" pitchFamily="18" charset="0"/>
                        </a:rPr>
                        <a:t>zh</a:t>
                      </a:r>
                      <a:r>
                        <a:rPr kumimoji="0" lang="en-US" sz="1800" b="0" i="0" u="none" strike="noStrike" cap="none" normalizeH="0" baseline="0" dirty="0">
                          <a:ln>
                            <a:noFill/>
                          </a:ln>
                          <a:solidFill>
                            <a:srgbClr val="E3EFF8"/>
                          </a:solidFill>
                          <a:effectLst/>
                          <a:latin typeface="Tamil-Aiswarya"/>
                          <a:cs typeface="Times New Roman" pitchFamily="18" charset="0"/>
                        </a:rPr>
                        <a:t>]it </a:t>
                      </a:r>
                      <a:r>
                        <a:rPr kumimoji="0" lang="en-US" sz="1800" b="0" i="0" u="none" strike="noStrike" cap="none" normalizeH="0" baseline="0" dirty="0" err="1">
                          <a:ln>
                            <a:noFill/>
                          </a:ln>
                          <a:solidFill>
                            <a:srgbClr val="E3EFF8"/>
                          </a:solidFill>
                          <a:effectLst/>
                          <a:latin typeface="Tamil-Aiswarya"/>
                          <a:cs typeface="Times New Roman" pitchFamily="18" charset="0"/>
                        </a:rPr>
                        <a:t>kw;wth</a:t>
                      </a:r>
                      <a:r>
                        <a:rPr kumimoji="0" lang="en-US" sz="1800" b="0" i="0" u="none" strike="noStrike" cap="none" normalizeH="0" baseline="0" dirty="0">
                          <a:ln>
                            <a:noFill/>
                          </a:ln>
                          <a:solidFill>
                            <a:srgbClr val="E3EFF8"/>
                          </a:solidFill>
                          <a:effectLst/>
                          <a:latin typeface="Tamil-Aiswarya"/>
                          <a:cs typeface="Times New Roman" pitchFamily="18" charset="0"/>
                        </a:rPr>
                        <a:t>]fs] </a:t>
                      </a:r>
                      <a:r>
                        <a:rPr kumimoji="0" lang="en-US" sz="1800" b="0" i="0" u="none" strike="noStrike" cap="none" normalizeH="0" baseline="0" dirty="0" err="1">
                          <a:ln>
                            <a:noFill/>
                          </a:ln>
                          <a:solidFill>
                            <a:srgbClr val="E3EFF8"/>
                          </a:solidFill>
                          <a:effectLst/>
                          <a:latin typeface="Tamil-Aiswarya"/>
                          <a:cs typeface="Times New Roman" pitchFamily="18" charset="0"/>
                        </a:rPr>
                        <a:t>nky</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nghLtJ</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HpthFk</a:t>
                      </a:r>
                      <a:r>
                        <a:rPr kumimoji="0" lang="en-US" sz="1800" b="0" i="0" u="none" strike="noStrike" cap="none" normalizeH="0" baseline="0" dirty="0">
                          <a:ln>
                            <a:noFill/>
                          </a:ln>
                          <a:solidFill>
                            <a:srgbClr val="E3EFF8"/>
                          </a:solidFill>
                          <a:effectLst/>
                          <a:latin typeface="Tamil-Aiswarya"/>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ed;ik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a:ln>
                            <a:noFill/>
                          </a:ln>
                          <a:solidFill>
                            <a:srgbClr val="004992"/>
                          </a:solidFill>
                          <a:effectLst/>
                          <a:latin typeface="Tamil-Aiswarya"/>
                          <a:cs typeface="Times New Roman" pitchFamily="18" charset="0"/>
                        </a:rPr>
                        <a:t>&gt;&gt;&gt;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jd;ek;gpf;if</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vd</a:t>
                      </a:r>
                      <a:r>
                        <a:rPr kumimoji="0" lang="en-US" sz="1800" b="0" i="0" u="none" strike="noStrike" cap="none" normalizeH="0" baseline="0" dirty="0">
                          <a:ln>
                            <a:noFill/>
                          </a:ln>
                          <a:solidFill>
                            <a:srgbClr val="E3EFF8"/>
                          </a:solidFill>
                          <a:effectLst/>
                          <a:latin typeface="Tamil-Aiswarya"/>
                          <a:cs typeface="Times New Roman" pitchFamily="18" charset="0"/>
                        </a:rPr>
                        <a:t>]</a:t>
                      </a:r>
                      <a:r>
                        <a:rPr kumimoji="0" lang="en-US" sz="1800" b="0" i="0" u="none" strike="noStrike" cap="none" normalizeH="0" baseline="0" dirty="0" err="1">
                          <a:ln>
                            <a:noFill/>
                          </a:ln>
                          <a:solidFill>
                            <a:srgbClr val="E3EFF8"/>
                          </a:solidFill>
                          <a:effectLst/>
                          <a:latin typeface="Tamil-Aiswarya"/>
                          <a:cs typeface="Times New Roman" pitchFamily="18" charset="0"/>
                        </a:rPr>
                        <a:t>gJ</a:t>
                      </a:r>
                      <a:r>
                        <a:rPr kumimoji="0" lang="en-US" sz="1800" b="0" i="0" u="none" strike="noStrike" cap="none" normalizeH="0" baseline="0" dirty="0">
                          <a:ln>
                            <a:noFill/>
                          </a:ln>
                          <a:solidFill>
                            <a:srgbClr val="E3EFF8"/>
                          </a:solidFill>
                          <a:effectLst/>
                          <a:latin typeface="Tamil-Aiswarya"/>
                          <a:cs typeface="Times New Roman" pitchFamily="18" charset="0"/>
                        </a:rPr>
                        <a:t> </a:t>
                      </a:r>
                      <a:r>
                        <a:rPr kumimoji="0" lang="en-US" sz="1800" b="0" i="0" u="none" strike="noStrike" cap="none" normalizeH="0" baseline="0" dirty="0" err="1">
                          <a:ln>
                            <a:noFill/>
                          </a:ln>
                          <a:solidFill>
                            <a:srgbClr val="E3EFF8"/>
                          </a:solidFill>
                          <a:effectLst/>
                          <a:latin typeface="Tamil-Aiswarya"/>
                          <a:cs typeface="Times New Roman" pitchFamily="18" charset="0"/>
                        </a:rPr>
                        <a:t>mr;RWj;jYf;Fs;shfhJ</a:t>
                      </a:r>
                      <a:r>
                        <a:rPr kumimoji="0" lang="en-US" sz="1800" b="0" i="0" u="none" strike="noStrike" cap="none" normalizeH="0" baseline="0" dirty="0">
                          <a:ln>
                            <a:noFill/>
                          </a:ln>
                          <a:solidFill>
                            <a:srgbClr val="E3EFF8"/>
                          </a:solidFill>
                          <a:effectLst/>
                          <a:latin typeface="Tamil-Aiswarya"/>
                          <a:cs typeface="Times New Roman" pitchFamily="18" charset="0"/>
                        </a:rPr>
                        <a:t>.</a:t>
                      </a:r>
                      <a:endParaRPr kumimoji="0" lang="en-GB" sz="1800" b="0" i="0" u="none" strike="noStrike" cap="none" normalizeH="0" baseline="0" dirty="0">
                        <a:ln>
                          <a:noFill/>
                        </a:ln>
                        <a:solidFill>
                          <a:srgbClr val="E3EFF8"/>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sp>
        <p:nvSpPr>
          <p:cNvPr id="4" name="Title 3"/>
          <p:cNvSpPr>
            <a:spLocks noGrp="1"/>
          </p:cNvSpPr>
          <p:nvPr>
            <p:ph type="title"/>
          </p:nvPr>
        </p:nvSpPr>
        <p:spPr/>
        <p:txBody>
          <a:bodyPr/>
          <a:lstStyle/>
          <a:p>
            <a:r>
              <a:rPr lang="en-US" sz="3600">
                <a:solidFill>
                  <a:srgbClr val="004992"/>
                </a:solidFill>
              </a:rPr>
              <a:t>vjph;kiw R{H;epiyapd] nghJ nkw]bfhs]sg]gLk] rpy fhuzkwpa[k] jpwdhy] cz;lhFk; tpist[ </a:t>
            </a:r>
            <a:endParaRPr lang="en-US" sz="3600" dirty="0">
              <a:solidFill>
                <a:srgbClr val="004992"/>
              </a:solidFill>
            </a:endParaRPr>
          </a:p>
        </p:txBody>
      </p:sp>
      <p:pic>
        <p:nvPicPr>
          <p:cNvPr id="18" name="Picture 13" descr="Balla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483" y="2098536"/>
            <a:ext cx="2608832"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6"/>
          <p:cNvSpPr>
            <a:spLocks noChangeArrowheads="1"/>
          </p:cNvSpPr>
          <p:nvPr/>
        </p:nvSpPr>
        <p:spPr bwMode="auto">
          <a:xfrm>
            <a:off x="1633090" y="2586608"/>
            <a:ext cx="3200400" cy="9144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400">
                <a:latin typeface="+mn-lt"/>
                <a:cs typeface="+mn-cs"/>
              </a:rPr>
              <a:t>eP';fs; kl;;Lk; ed;whf tpisaho ,Ue;jhy; vjpuzp nfhy; moj;jpUf;f khl;lhh]fs]. </a:t>
            </a:r>
            <a:endParaRPr lang="en-CA" altLang="de-DE" sz="1400">
              <a:latin typeface="+mn-lt"/>
              <a:cs typeface="+mn-cs"/>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987653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oup 2"/>
          <p:cNvGraphicFramePr>
            <a:graphicFrameLocks noGrp="1"/>
          </p:cNvGraphicFramePr>
          <p:nvPr>
            <p:extLst>
              <p:ext uri="{D42A27DB-BD31-4B8C-83A1-F6EECF244321}">
                <p14:modId xmlns:p14="http://schemas.microsoft.com/office/powerpoint/2010/main" val="293074897"/>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a:ln>
                            <a:noFill/>
                          </a:ln>
                          <a:solidFill>
                            <a:srgbClr val="333333"/>
                          </a:solidFill>
                          <a:effectLst/>
                          <a:latin typeface="Tamil-Aiswarya"/>
                          <a:cs typeface="Times New Roman" pitchFamily="18" charset="0"/>
                        </a:rPr>
                        <a:t>Ra </a:t>
                      </a:r>
                      <a:r>
                        <a:rPr kumimoji="0" lang="en-US" sz="1800" b="1" i="0" u="none" strike="noStrike" cap="none" normalizeH="0" baseline="0" dirty="0" err="1">
                          <a:ln>
                            <a:noFill/>
                          </a:ln>
                          <a:solidFill>
                            <a:srgbClr val="333333"/>
                          </a:solidFill>
                          <a:effectLst/>
                          <a:latin typeface="Tamil-Aiswarya"/>
                          <a:cs typeface="Times New Roman" pitchFamily="18" charset="0"/>
                        </a:rPr>
                        <a:t>fhuzkwpjy</a:t>
                      </a:r>
                      <a:r>
                        <a:rPr kumimoji="0" lang="en-US" sz="1800" b="1"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v.fh</a:t>
                      </a:r>
                      <a:r>
                        <a:rPr kumimoji="0" lang="en-US" sz="1800" b="0" i="0" u="none" strike="noStrike" cap="none" normalizeH="0" baseline="0">
                          <a:ln>
                            <a:noFill/>
                          </a:ln>
                          <a:solidFill>
                            <a:srgbClr val="333333"/>
                          </a:solidFill>
                          <a:effectLst/>
                          <a:latin typeface="Tamil-Aiswarya"/>
                          <a:cs typeface="Times New Roman" pitchFamily="18" charset="0"/>
                        </a:rPr>
                        <a:t>. “cz;ikapnyna </a:t>
                      </a:r>
                      <a:r>
                        <a:rPr kumimoji="0" lang="en-US" sz="1800" b="0" i="0" u="none" strike="noStrike" cap="none" normalizeH="0" baseline="0" dirty="0" err="1">
                          <a:ln>
                            <a:noFill/>
                          </a:ln>
                          <a:solidFill>
                            <a:srgbClr val="333333"/>
                          </a:solidFill>
                          <a:effectLst/>
                          <a:latin typeface="Tamil-Aiswarya"/>
                          <a:cs typeface="Times New Roman" pitchFamily="18" charset="0"/>
                        </a:rPr>
                        <a:t>vd;Dila</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jtWjhd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urpfh</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fsplk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kd;dpg;g</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nfhWfpnwd</a:t>
                      </a:r>
                      <a:r>
                        <a:rPr kumimoji="0" lang="en-US" sz="1800" b="0" i="0" u="none" strike="noStrike" cap="none" normalizeH="0" baseline="0">
                          <a:ln>
                            <a:noFill/>
                          </a:ln>
                          <a:solidFill>
                            <a:srgbClr val="333333"/>
                          </a:solidFill>
                          <a:effectLst/>
                          <a:latin typeface="Tamil-Aiswarya"/>
                          <a:cs typeface="Times New Roman" pitchFamily="18" charset="0"/>
                        </a:rPr>
                        <a:t>]”)</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jPik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jd;ek;gpf;if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FiwfpwJ</a:t>
                      </a:r>
                      <a:endParaRPr kumimoji="0" lang="en-US" sz="1800" b="0"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ed;ik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bghWg;g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zh</a:t>
                      </a:r>
                      <a:r>
                        <a:rPr kumimoji="0" lang="en-US" sz="1800" b="0" i="0" u="none" strike="noStrike" cap="none" normalizeH="0" baseline="0" dirty="0">
                          <a:ln>
                            <a:noFill/>
                          </a:ln>
                          <a:solidFill>
                            <a:srgbClr val="333333"/>
                          </a:solidFill>
                          <a:effectLst/>
                          <a:latin typeface="Tamil-Aiswarya"/>
                          <a:cs typeface="Times New Roman" pitchFamily="18" charset="0"/>
                        </a:rPr>
                        <a:t>]t[ </a:t>
                      </a:r>
                      <a:r>
                        <a:rPr kumimoji="0" lang="en-US" sz="1800" b="0" i="0" u="none" strike="noStrike" cap="none" normalizeH="0" baseline="0" dirty="0" err="1">
                          <a:ln>
                            <a:noFill/>
                          </a:ln>
                          <a:solidFill>
                            <a:srgbClr val="333333"/>
                          </a:solidFill>
                          <a:effectLst/>
                          <a:latin typeface="Tamil-Aiswarya"/>
                          <a:cs typeface="Times New Roman" pitchFamily="18" charset="0"/>
                        </a:rPr>
                        <a:t>vd</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cd;djkhf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fUjg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gLfpwJ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xU</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ey;y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tpisahl;L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tPuhpd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milahsk</a:t>
                      </a:r>
                      <a:r>
                        <a:rPr kumimoji="0" lang="en-US" sz="1800" b="0" i="0" u="none" strike="noStrike" cap="none" normalizeH="0" baseline="0" dirty="0">
                          <a:ln>
                            <a:noFill/>
                          </a:ln>
                          <a:solidFill>
                            <a:srgbClr val="333333"/>
                          </a:solidFill>
                          <a:effectLst/>
                          <a:latin typeface="Tamil-Aiswarya"/>
                          <a:cs typeface="Times New Roman" pitchFamily="18" charset="0"/>
                        </a:rPr>
                        <a:t>;)</a:t>
                      </a:r>
                      <a:endParaRPr kumimoji="0" lang="en-GB" sz="16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kw;wth</a:t>
                      </a:r>
                      <a:r>
                        <a:rPr kumimoji="0" lang="en-US" sz="1800" b="1" i="0" u="none" strike="noStrike" cap="none" normalizeH="0" baseline="0" dirty="0">
                          <a:ln>
                            <a:noFill/>
                          </a:ln>
                          <a:solidFill>
                            <a:srgbClr val="333333"/>
                          </a:solidFill>
                          <a:effectLst/>
                          <a:latin typeface="Tamil-Aiswarya"/>
                          <a:cs typeface="Times New Roman" pitchFamily="18" charset="0"/>
                        </a:rPr>
                        <a:t>]fs]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a:ln>
                            <a:noFill/>
                          </a:ln>
                          <a:solidFill>
                            <a:srgbClr val="333333"/>
                          </a:solidFill>
                          <a:effectLst/>
                          <a:latin typeface="Tamil-Aiswarya"/>
                          <a:cs typeface="Times New Roman" pitchFamily="18" charset="0"/>
                        </a:rPr>
                        <a:t> R{</a:t>
                      </a:r>
                      <a:r>
                        <a:rPr kumimoji="0" lang="en-US" sz="1800" b="1" i="0" u="none" strike="noStrike" cap="none" normalizeH="0" baseline="0" dirty="0" err="1">
                          <a:ln>
                            <a:noFill/>
                          </a:ln>
                          <a:solidFill>
                            <a:srgbClr val="333333"/>
                          </a:solidFill>
                          <a:effectLst/>
                          <a:latin typeface="Tamil-Aiswarya"/>
                          <a:cs typeface="Times New Roman" pitchFamily="18" charset="0"/>
                        </a:rPr>
                        <a:t>H;epiy</a:t>
                      </a:r>
                      <a:endParaRPr kumimoji="0" lang="en-US" sz="1800" b="1"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(v. </a:t>
                      </a:r>
                      <a:r>
                        <a:rPr kumimoji="0" lang="en-US" sz="1800" b="0" i="0" u="none" strike="noStrike" cap="none" normalizeH="0" baseline="0" dirty="0" err="1">
                          <a:ln>
                            <a:noFill/>
                          </a:ln>
                          <a:solidFill>
                            <a:srgbClr val="333333"/>
                          </a:solidFill>
                          <a:effectLst/>
                          <a:latin typeface="Tamil-Aiswarya"/>
                          <a:cs typeface="Times New Roman" pitchFamily="18" charset="0"/>
                        </a:rPr>
                        <a:t>fh</a:t>
                      </a:r>
                      <a:r>
                        <a:rPr kumimoji="0" lang="en-US" sz="1800" b="0"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Tamil-Aiswarya"/>
                          <a:cs typeface="Times New Roman" pitchFamily="18" charset="0"/>
                        </a:rPr>
                        <a:t> “ </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Ug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gpDk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tpisahl;L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a:t>
                      </a:r>
                      <a:r>
                        <a:rPr kumimoji="0" lang="en-US" sz="1800" b="0" i="0" u="none" strike="noStrike" cap="none" normalizeH="0" baseline="0" dirty="0">
                          <a:ln>
                            <a:noFill/>
                          </a:ln>
                          <a:solidFill>
                            <a:srgbClr val="333333"/>
                          </a:solidFill>
                          <a:effectLst/>
                          <a:latin typeface="Tamil-Aiswarya"/>
                          <a:cs typeface="Times New Roman" pitchFamily="18" charset="0"/>
                        </a:rPr>
                        <a:t>] v';</a:t>
                      </a:r>
                      <a:r>
                        <a:rPr kumimoji="0" lang="en-US" sz="1800" b="0" i="0" u="none" strike="noStrike" cap="none" normalizeH="0" baseline="0" dirty="0" err="1">
                          <a:ln>
                            <a:noFill/>
                          </a:ln>
                          <a:solidFill>
                            <a:srgbClr val="333333"/>
                          </a:solidFill>
                          <a:effectLst/>
                          <a:latin typeface="Tamil-Aiswarya"/>
                          <a:cs typeface="Times New Roman" pitchFamily="18" charset="0"/>
                        </a:rPr>
                        <a:t>nf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nghdhh</a:t>
                      </a:r>
                      <a:r>
                        <a:rPr kumimoji="0" lang="en-US" sz="1800" b="0" i="0" u="none" strike="noStrike" cap="none" normalizeH="0" baseline="0">
                          <a:ln>
                            <a:noFill/>
                          </a:ln>
                          <a:solidFill>
                            <a:srgbClr val="333333"/>
                          </a:solidFill>
                          <a:effectLst/>
                          <a:latin typeface="Tamil-Aiswarya"/>
                          <a:cs typeface="Times New Roman" pitchFamily="18" charset="0"/>
                        </a:rPr>
                        <a:t>]&gt;” “fhy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ge</a:t>
                      </a:r>
                      <a:r>
                        <a:rPr kumimoji="0" lang="en-US" sz="1800" b="0" i="0" u="none" strike="noStrike" cap="none" normalizeH="0" baseline="0" dirty="0">
                          <a:ln>
                            <a:noFill/>
                          </a:ln>
                          <a:solidFill>
                            <a:srgbClr val="333333"/>
                          </a:solidFill>
                          <a:effectLst/>
                          <a:latin typeface="Tamil-Aiswarya"/>
                          <a:cs typeface="Times New Roman" pitchFamily="18" charset="0"/>
                        </a:rPr>
                        <a:t>]J </a:t>
                      </a:r>
                      <a:r>
                        <a:rPr kumimoji="0" lang="en-US" sz="1800" b="0" i="0" u="none" strike="noStrike" cap="none" normalizeH="0" baseline="0" dirty="0" err="1">
                          <a:ln>
                            <a:noFill/>
                          </a:ln>
                          <a:solidFill>
                            <a:srgbClr val="333333"/>
                          </a:solidFill>
                          <a:effectLst/>
                          <a:latin typeface="Tamil-Aiswarya"/>
                          <a:cs typeface="Times New Roman" pitchFamily="18" charset="0"/>
                        </a:rPr>
                        <a:t>nghl;oapy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ntz;LkhdhYk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neuyhk</a:t>
                      </a:r>
                      <a:r>
                        <a:rPr kumimoji="0" lang="en-US" sz="1800" b="0" i="0" u="none" strike="noStrike" cap="none" normalizeH="0" baseline="0">
                          <a:ln>
                            <a:noFill/>
                          </a:ln>
                          <a:solidFill>
                            <a:srgbClr val="333333"/>
                          </a:solidFill>
                          <a:effectLst/>
                          <a:latin typeface="Tamil-Aiswarya"/>
                          <a:cs typeface="Times New Roman" pitchFamily="18" charset="0"/>
                        </a:rPr>
                        <a:t>;”)</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jPik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bghWg;g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zh</a:t>
                      </a:r>
                      <a:r>
                        <a:rPr kumimoji="0" lang="en-US" sz="1800" b="0" i="0" u="none" strike="noStrike" cap="none" normalizeH="0" baseline="0" dirty="0">
                          <a:ln>
                            <a:noFill/>
                          </a:ln>
                          <a:solidFill>
                            <a:srgbClr val="333333"/>
                          </a:solidFill>
                          <a:effectLst/>
                          <a:latin typeface="Tamil-Aiswarya"/>
                          <a:cs typeface="Times New Roman" pitchFamily="18" charset="0"/>
                        </a:rPr>
                        <a:t>]it </a:t>
                      </a:r>
                      <a:r>
                        <a:rPr kumimoji="0" lang="en-US" sz="1800" b="0" i="0" u="none" strike="noStrike" cap="none" normalizeH="0" baseline="0" dirty="0" err="1">
                          <a:ln>
                            <a:noFill/>
                          </a:ln>
                          <a:solidFill>
                            <a:srgbClr val="333333"/>
                          </a:solidFill>
                          <a:effectLst/>
                          <a:latin typeface="Tamil-Aiswarya"/>
                          <a:cs typeface="Times New Roman" pitchFamily="18" charset="0"/>
                        </a:rPr>
                        <a:t>kw;wth</a:t>
                      </a:r>
                      <a:r>
                        <a:rPr kumimoji="0" lang="en-US" sz="1800" b="0" i="0" u="none" strike="noStrike" cap="none" normalizeH="0" baseline="0" dirty="0">
                          <a:ln>
                            <a:noFill/>
                          </a:ln>
                          <a:solidFill>
                            <a:srgbClr val="333333"/>
                          </a:solidFill>
                          <a:effectLst/>
                          <a:latin typeface="Tamil-Aiswarya"/>
                          <a:cs typeface="Times New Roman" pitchFamily="18" charset="0"/>
                        </a:rPr>
                        <a:t>]fs] </a:t>
                      </a:r>
                      <a:r>
                        <a:rPr kumimoji="0" lang="en-US" sz="1800" b="0" i="0" u="none" strike="noStrike" cap="none" normalizeH="0" baseline="0" dirty="0" err="1">
                          <a:ln>
                            <a:noFill/>
                          </a:ln>
                          <a:solidFill>
                            <a:srgbClr val="333333"/>
                          </a:solidFill>
                          <a:effectLst/>
                          <a:latin typeface="Tamil-Aiswarya"/>
                          <a:cs typeface="Times New Roman" pitchFamily="18" charset="0"/>
                        </a:rPr>
                        <a:t>nky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nghLtJ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HpthFk</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ed;ik</a:t>
                      </a:r>
                      <a:r>
                        <a:rPr kumimoji="0" lang="en-US" sz="1800" b="1" i="0" u="none" strike="noStrike" cap="none" normalizeH="0" baseline="0" dirty="0">
                          <a:ln>
                            <a:noFill/>
                          </a:ln>
                          <a:solidFill>
                            <a:srgbClr val="333333"/>
                          </a:solidFill>
                          <a:effectLst/>
                          <a:latin typeface="Tamil-Aiswarya"/>
                          <a:cs typeface="Times New Roman" pitchFamily="18" charset="0"/>
                        </a:rPr>
                        <a:t> </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jd;ek;gpf;if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mr;RWj;jYf;Fs;shfhJ</a:t>
                      </a:r>
                      <a:r>
                        <a:rPr kumimoji="0" lang="en-US" sz="1800" b="0" i="0" u="none" strike="noStrike" cap="none" normalizeH="0" baseline="0" dirty="0">
                          <a:ln>
                            <a:noFill/>
                          </a:ln>
                          <a:solidFill>
                            <a:srgbClr val="333333"/>
                          </a:solidFill>
                          <a:effectLst/>
                          <a:latin typeface="Tamil-Aiswarya"/>
                          <a:cs typeface="Times New Roman" pitchFamily="18" charset="0"/>
                        </a:rPr>
                        <a:t>.</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sp>
        <p:nvSpPr>
          <p:cNvPr id="4" name="Title 3"/>
          <p:cNvSpPr>
            <a:spLocks noGrp="1"/>
          </p:cNvSpPr>
          <p:nvPr>
            <p:ph type="title"/>
          </p:nvPr>
        </p:nvSpPr>
        <p:spPr/>
        <p:txBody>
          <a:bodyPr/>
          <a:lstStyle/>
          <a:p>
            <a:r>
              <a:rPr lang="en-US" sz="3600">
                <a:solidFill>
                  <a:srgbClr val="004992"/>
                </a:solidFill>
              </a:rPr>
              <a:t>vjph;kiw R{H;epiyapd] nghJ nkw]bfhs]sg]gLk] rpy fhuzkwpa[k] jpwdhy] cz;lhFk; tpist[ </a:t>
            </a:r>
            <a:endParaRPr lang="en-US" sz="3600" dirty="0">
              <a:solidFill>
                <a:srgbClr val="004992"/>
              </a:solidFill>
            </a:endParaRPr>
          </a:p>
        </p:txBody>
      </p:sp>
      <p:pic>
        <p:nvPicPr>
          <p:cNvPr id="18" name="Picture 13" descr="Balla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483" y="2098536"/>
            <a:ext cx="2608832"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6"/>
          <p:cNvSpPr>
            <a:spLocks noChangeArrowheads="1"/>
          </p:cNvSpPr>
          <p:nvPr/>
        </p:nvSpPr>
        <p:spPr bwMode="auto">
          <a:xfrm>
            <a:off x="1633090" y="2586608"/>
            <a:ext cx="3200400" cy="9144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400">
                <a:latin typeface="+mn-lt"/>
                <a:cs typeface="+mn-cs"/>
              </a:rPr>
              <a:t>eP';fs; kl;;Lk; ed;whf tpisaho ,Ue;jhy; vjpuzp nfhy; moj;jpUf;f khl;lhh]fs]. </a:t>
            </a:r>
            <a:endParaRPr lang="en-CA" altLang="de-DE" sz="1400">
              <a:latin typeface="+mn-lt"/>
              <a:cs typeface="+mn-cs"/>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1616820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2664504495"/>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kpf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eLepiyahd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tpsf;f</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fSf;F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jd;dhy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kw;wth</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fshy</a:t>
                      </a:r>
                      <a:r>
                        <a:rPr kumimoji="0" lang="en-US" sz="2000" b="0" i="0" u="none" strike="noStrike" cap="none" normalizeH="0" baseline="0" dirty="0">
                          <a:ln>
                            <a:noFill/>
                          </a:ln>
                          <a:solidFill>
                            <a:srgbClr val="333333"/>
                          </a:solidFill>
                          <a:effectLst/>
                          <a:latin typeface="Tamil-Aiswarya"/>
                          <a:cs typeface="Times New Roman" pitchFamily="18" charset="0"/>
                        </a:rPr>
                        <a:t>; R{</a:t>
                      </a:r>
                      <a:r>
                        <a:rPr kumimoji="0" lang="en-US" sz="2000" b="0" i="0" u="none" strike="noStrike" cap="none" normalizeH="0" baseline="0" dirty="0" err="1">
                          <a:ln>
                            <a:noFill/>
                          </a:ln>
                          <a:solidFill>
                            <a:srgbClr val="333333"/>
                          </a:solidFill>
                          <a:effectLst/>
                          <a:latin typeface="Tamil-Aiswarya"/>
                          <a:cs typeface="Times New Roman" pitchFamily="18" charset="0"/>
                        </a:rPr>
                        <a:t>H;epiyahy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cz;lhFk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tpist</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fis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izj;J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ghh</a:t>
                      </a:r>
                      <a:r>
                        <a:rPr kumimoji="0" lang="en-US" sz="2000" b="0" i="0" u="none" strike="noStrike" cap="none" normalizeH="0" baseline="0" dirty="0">
                          <a:ln>
                            <a:noFill/>
                          </a:ln>
                          <a:solidFill>
                            <a:srgbClr val="333333"/>
                          </a:solidFill>
                          <a:effectLst/>
                          <a:latin typeface="Tamil-Aiswarya"/>
                          <a:cs typeface="Times New Roman" pitchFamily="18" charset="0"/>
                        </a:rPr>
                        <a:t>]f]f </a:t>
                      </a:r>
                      <a:r>
                        <a:rPr kumimoji="0" lang="en-US" sz="2000" b="0" i="0" u="none" strike="noStrike" cap="none" normalizeH="0" baseline="0" dirty="0" err="1">
                          <a:ln>
                            <a:noFill/>
                          </a:ln>
                          <a:solidFill>
                            <a:srgbClr val="333333"/>
                          </a:solidFill>
                          <a:effectLst/>
                          <a:latin typeface="Tamil-Aiswarya"/>
                          <a:cs typeface="Times New Roman" pitchFamily="18" charset="0"/>
                        </a:rPr>
                        <a:t>ntz;Lk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nkYk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khw;W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tpsf;f</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fisa</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fzf;fpy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vLj;Jf;bfhs;s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ntz;Lk</a:t>
                      </a:r>
                      <a:r>
                        <a:rPr kumimoji="0" lang="en-US" sz="2000" b="0" i="0" u="none" strike="noStrike" cap="none" normalizeH="0" baseline="0" dirty="0">
                          <a:ln>
                            <a:noFill/>
                          </a:ln>
                          <a:solidFill>
                            <a:srgbClr val="333333"/>
                          </a:solidFill>
                          <a:effectLst/>
                          <a:latin typeface="Tamil-Aiswarya"/>
                          <a:cs typeface="Times New Roman" pitchFamily="18" charset="0"/>
                        </a:rPr>
                        <a:t>;.</a:t>
                      </a:r>
                      <a:endParaRPr kumimoji="0" lang="pt-BR" sz="20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Tamil-Aiswarya"/>
                          <a:cs typeface="Times New Roman" pitchFamily="18" charset="0"/>
                        </a:rPr>
                        <a:t>&gt;&gt;&gt;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&gt;&gt;&gt;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&gt;&gt;&gt;</a:t>
                      </a:r>
                      <a:endParaRPr kumimoji="0" lang="de-DE" sz="2000" b="0" i="0" u="none" strike="noStrike" cap="none" normalizeH="0" baseline="0" dirty="0">
                        <a:ln>
                          <a:noFill/>
                        </a:ln>
                        <a:solidFill>
                          <a:srgbClr val="004992"/>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sp>
        <p:nvSpPr>
          <p:cNvPr id="4" name="Title 3"/>
          <p:cNvSpPr>
            <a:spLocks noGrp="1"/>
          </p:cNvSpPr>
          <p:nvPr>
            <p:ph type="title"/>
          </p:nvPr>
        </p:nvSpPr>
        <p:spPr/>
        <p:txBody>
          <a:bodyPr/>
          <a:lstStyle/>
          <a:p>
            <a:r>
              <a:rPr lang="en-US" sz="3600">
                <a:solidFill>
                  <a:srgbClr val="004992"/>
                </a:solidFill>
              </a:rPr>
              <a:t>vjph;kiw R{H;epiyapd] nghJ nkw]bfhs]sg]gLk] rpy fhuzkwpa[k] jpwdhy] cz;lhFk; tpist[ </a:t>
            </a:r>
            <a:endParaRPr lang="en-US" sz="3600" dirty="0">
              <a:solidFill>
                <a:srgbClr val="004992"/>
              </a:solidFill>
            </a:endParaRPr>
          </a:p>
        </p:txBody>
      </p:sp>
      <p:sp>
        <p:nvSpPr>
          <p:cNvPr id="14" name="Caption_16"/>
          <p:cNvSpPr>
            <a:spLocks noChangeArrowheads="1"/>
          </p:cNvSpPr>
          <p:nvPr/>
        </p:nvSpPr>
        <p:spPr bwMode="auto">
          <a:xfrm>
            <a:off x="1633090" y="2586608"/>
            <a:ext cx="3200400" cy="9144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400">
                <a:latin typeface="+mn-lt"/>
                <a:cs typeface="+mn-cs"/>
              </a:rPr>
              <a:t>eP';fs; kl;;Lk; ed;whf tpisaho ,Ue;jhy; vjpuzp nfhy; moj;jpUf;f khl;lhh]fs]. </a:t>
            </a:r>
            <a:endParaRPr lang="en-CA" altLang="de-DE" sz="1400">
              <a:latin typeface="+mn-lt"/>
              <a:cs typeface="+mn-cs"/>
            </a:endParaRPr>
          </a:p>
        </p:txBody>
      </p:sp>
      <p:pic>
        <p:nvPicPr>
          <p:cNvPr id="15" name="Picture 13" descr="Balla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483" y="2098536"/>
            <a:ext cx="2608832"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1688830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38"/>
          <p:cNvGraphicFramePr>
            <a:graphicFrameLocks noGrp="1"/>
          </p:cNvGraphicFramePr>
          <p:nvPr>
            <p:extLst>
              <p:ext uri="{D42A27DB-BD31-4B8C-83A1-F6EECF244321}">
                <p14:modId xmlns:p14="http://schemas.microsoft.com/office/powerpoint/2010/main" val="1602559383"/>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kpf eLepiyahd tpsf;f';fSf;F jd;dhy; kw;wth]fshy; R{H;epiyahy; cz;lhFk; tpist[fis ,izj;J ghh]f]f ntz;Lk;. nkYk; khw;W tpsf;f';fisa[k; fzf;fpy; vLj;Jf;bfhs;s ntz;Lk;.</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e;j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tpisahl;oy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vd;Dila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bray;jpwd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gytPdkhf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Ue;jJ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Mdhy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mth</a:t>
                      </a:r>
                      <a:r>
                        <a:rPr kumimoji="0" lang="en-US" sz="2000" b="0" i="0" u="none" strike="noStrike" cap="none" normalizeH="0" baseline="0" dirty="0">
                          <a:ln>
                            <a:noFill/>
                          </a:ln>
                          <a:solidFill>
                            <a:srgbClr val="333333"/>
                          </a:solidFill>
                          <a:effectLst/>
                          <a:latin typeface="Tamil-Aiswarya"/>
                          <a:cs typeface="Times New Roman" pitchFamily="18" charset="0"/>
                        </a:rPr>
                        <a:t>]fs] </a:t>
                      </a:r>
                      <a:r>
                        <a:rPr kumimoji="0" lang="en-US" sz="2000" b="0" i="0" u="none" strike="noStrike" cap="none" normalizeH="0" baseline="0" dirty="0" err="1">
                          <a:ln>
                            <a:noFill/>
                          </a:ln>
                          <a:solidFill>
                            <a:srgbClr val="333333"/>
                          </a:solidFill>
                          <a:effectLst/>
                          <a:latin typeface="Tamil-Aiswarya"/>
                          <a:cs typeface="Times New Roman" pitchFamily="18" charset="0"/>
                        </a:rPr>
                        <a:t>nfhy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mof;Fk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tha;g;g</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fis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jLj;jpWj;jpUf;fpnwd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vd;gij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epidt</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Wj;Jfpnwd</a:t>
                      </a:r>
                      <a:r>
                        <a:rPr kumimoji="0" lang="en-US" sz="2000" b="0"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kw;w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nghl;ofspy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ehDk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vd;Dila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FGtpdUk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ed;whf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tpisahLnthk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mjndhL</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xU</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ehs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btw;wp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bgWnthk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ek;g</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fpnwhk</a:t>
                      </a:r>
                      <a:r>
                        <a:rPr kumimoji="0" lang="en-US" sz="2000" b="0" i="0" u="none" strike="noStrike" cap="none" normalizeH="0" baseline="0" dirty="0">
                          <a:ln>
                            <a:noFill/>
                          </a:ln>
                          <a:solidFill>
                            <a:srgbClr val="333333"/>
                          </a:solidFill>
                          <a:effectLst/>
                          <a:latin typeface="Tamil-Aiswarya"/>
                          <a:cs typeface="Times New Roman" pitchFamily="18" charset="0"/>
                        </a:rPr>
                        <a:t>;.”</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sp>
        <p:nvSpPr>
          <p:cNvPr id="4" name="Title 3"/>
          <p:cNvSpPr>
            <a:spLocks noGrp="1"/>
          </p:cNvSpPr>
          <p:nvPr>
            <p:ph type="title"/>
          </p:nvPr>
        </p:nvSpPr>
        <p:spPr/>
        <p:txBody>
          <a:bodyPr/>
          <a:lstStyle/>
          <a:p>
            <a:r>
              <a:rPr lang="en-US" sz="3600">
                <a:solidFill>
                  <a:srgbClr val="004992"/>
                </a:solidFill>
              </a:rPr>
              <a:t>vjph;kiw R{H;epiyapd] nghJ nkw]bfhs]sg]gLk] rpy fhuzkwpa[k] jpwdhy] cz;lhFk; tpist[ </a:t>
            </a:r>
            <a:endParaRPr lang="en-US" sz="3600" dirty="0">
              <a:solidFill>
                <a:srgbClr val="004992"/>
              </a:solidFill>
            </a:endParaRPr>
          </a:p>
        </p:txBody>
      </p:sp>
      <p:sp>
        <p:nvSpPr>
          <p:cNvPr id="14" name="Caption_16"/>
          <p:cNvSpPr>
            <a:spLocks noChangeArrowheads="1"/>
          </p:cNvSpPr>
          <p:nvPr/>
        </p:nvSpPr>
        <p:spPr bwMode="auto">
          <a:xfrm>
            <a:off x="1633090" y="2586608"/>
            <a:ext cx="3200400" cy="9144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400">
                <a:latin typeface="+mn-lt"/>
                <a:cs typeface="+mn-cs"/>
              </a:rPr>
              <a:t>eP';fs; kl;;Lk; ed;whf tpisaho ,Ue;jhy; vjpuzp nfhy; moj;jpUf;f khl;lhh]fs]. </a:t>
            </a:r>
            <a:endParaRPr lang="en-CA" altLang="de-DE" sz="1400">
              <a:latin typeface="+mn-lt"/>
              <a:cs typeface="+mn-cs"/>
            </a:endParaRPr>
          </a:p>
        </p:txBody>
      </p:sp>
      <p:pic>
        <p:nvPicPr>
          <p:cNvPr id="15" name="Picture 13" descr="Balla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483" y="2098536"/>
            <a:ext cx="2608832"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458623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oup 2"/>
          <p:cNvGraphicFramePr>
            <a:graphicFrameLocks noGrp="1"/>
          </p:cNvGraphicFramePr>
          <p:nvPr>
            <p:extLst>
              <p:ext uri="{D42A27DB-BD31-4B8C-83A1-F6EECF244321}">
                <p14:modId xmlns:p14="http://schemas.microsoft.com/office/powerpoint/2010/main" val="1454915480"/>
              </p:ext>
            </p:extLst>
          </p:nvPr>
        </p:nvGraphicFramePr>
        <p:xfrm>
          <a:off x="408955" y="4297680"/>
          <a:ext cx="11376000" cy="2468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Tamil-Aiswarya"/>
                          <a:cs typeface="Times New Roman" pitchFamily="18" charset="0"/>
                        </a:rPr>
                        <a:t>Ra </a:t>
                      </a:r>
                      <a:r>
                        <a:rPr kumimoji="0" lang="en-US" sz="2000" b="1" i="0" u="none" strike="noStrike" cap="none" normalizeH="0" baseline="0" dirty="0" err="1">
                          <a:ln>
                            <a:noFill/>
                          </a:ln>
                          <a:solidFill>
                            <a:srgbClr val="333333"/>
                          </a:solidFill>
                          <a:effectLst/>
                          <a:latin typeface="Tamil-Aiswarya"/>
                          <a:cs typeface="Times New Roman" pitchFamily="18" charset="0"/>
                        </a:rPr>
                        <a:t>fhuzkwpjy</a:t>
                      </a:r>
                      <a:r>
                        <a:rPr kumimoji="0" lang="en-US" sz="2000" b="1"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v. </a:t>
                      </a:r>
                      <a:r>
                        <a:rPr kumimoji="0" lang="en-US" sz="2000" b="0" i="0" u="none" strike="noStrike" cap="none" normalizeH="0" baseline="0" dirty="0" err="1">
                          <a:ln>
                            <a:noFill/>
                          </a:ln>
                          <a:solidFill>
                            <a:srgbClr val="333333"/>
                          </a:solidFill>
                          <a:effectLst/>
                          <a:latin typeface="Tamil-Aiswarya"/>
                          <a:cs typeface="Times New Roman" pitchFamily="18" charset="0"/>
                        </a:rPr>
                        <a:t>fh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eP</a:t>
                      </a:r>
                      <a:r>
                        <a:rPr kumimoji="0" lang="en-US" sz="2000" b="0" i="0" u="none" strike="noStrike" cap="none" normalizeH="0" baseline="0" dirty="0">
                          <a:ln>
                            <a:noFill/>
                          </a:ln>
                          <a:solidFill>
                            <a:srgbClr val="333333"/>
                          </a:solidFill>
                          <a:effectLst/>
                          <a:latin typeface="Tamil-Aiswarya"/>
                          <a:cs typeface="Times New Roman" pitchFamily="18" charset="0"/>
                        </a:rPr>
                        <a:t>';fs; </a:t>
                      </a:r>
                      <a:r>
                        <a:rPr kumimoji="0" lang="en-US" sz="2000" b="0" i="0" u="none" strike="noStrike" cap="none" normalizeH="0" baseline="0" dirty="0" err="1">
                          <a:ln>
                            <a:noFill/>
                          </a:ln>
                          <a:solidFill>
                            <a:srgbClr val="333333"/>
                          </a:solidFill>
                          <a:effectLst/>
                          <a:latin typeface="Tamil-Aiswarya"/>
                          <a:cs typeface="Times New Roman" pitchFamily="18" charset="0"/>
                        </a:rPr>
                        <a:t>Kd;dh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TwpaJnghy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kpft</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jdpjd;ika</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s;s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jpwikrhyp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jhd</a:t>
                      </a:r>
                      <a:r>
                        <a:rPr kumimoji="0" lang="en-US" sz="2000" b="0" i="0" u="none" strike="noStrike" cap="none" normalizeH="0" baseline="0" dirty="0">
                          <a:ln>
                            <a:noFill/>
                          </a:ln>
                          <a:solidFill>
                            <a:srgbClr val="333333"/>
                          </a:solidFill>
                          <a:effectLst/>
                          <a:latin typeface="Tamil-Aiswarya"/>
                          <a:cs typeface="Times New Roman" pitchFamily="18" charset="0"/>
                        </a:rPr>
                        <a:t>;.”</a:t>
                      </a:r>
                      <a:endParaRPr kumimoji="0" lang="en-GB" sz="16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Tamil-Aiswarya"/>
                          <a:cs typeface="Times New Roman" pitchFamily="18" charset="0"/>
                        </a:rPr>
                        <a:t>jPik</a:t>
                      </a:r>
                      <a:r>
                        <a:rPr kumimoji="0" lang="en-US" sz="2000" b="1" i="0" u="none" strike="noStrike" cap="none" normalizeH="0" baseline="0">
                          <a:ln>
                            <a:noFill/>
                          </a:ln>
                          <a:solidFill>
                            <a:srgbClr val="333333"/>
                          </a:solidFill>
                          <a:effectLst/>
                          <a:latin typeface="Tamil-Aiswarya"/>
                          <a:cs typeface="Times New Roman" pitchFamily="18" charset="0"/>
                        </a:rPr>
                        <a:t> </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Tamil-Aiswarya"/>
                          <a:cs typeface="Times New Roman" pitchFamily="18" charset="0"/>
                        </a:rPr>
                        <a:t> </a:t>
                      </a:r>
                      <a:r>
                        <a:rPr kumimoji="0" lang="en-US" sz="2000" b="0" i="0" u="none" strike="noStrike" cap="none" normalizeH="0" baseline="0">
                          <a:ln>
                            <a:noFill/>
                          </a:ln>
                          <a:solidFill>
                            <a:srgbClr val="004992"/>
                          </a:solidFill>
                          <a:effectLst/>
                          <a:latin typeface="Tamil-Aiswarya"/>
                          <a:cs typeface="Times New Roman" pitchFamily="18" charset="0"/>
                        </a:rPr>
                        <a:t>&gt;&gt;&gt;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Tamil-Aiswarya"/>
                          <a:cs typeface="Times New Roman" pitchFamily="18" charset="0"/>
                        </a:rPr>
                        <a:t>jw;bgUik</a:t>
                      </a:r>
                      <a:r>
                        <a:rPr kumimoji="0" lang="en-US" sz="2000" b="0" i="0" u="none" strike="noStrike" cap="none" normalizeH="0" baseline="0" dirty="0">
                          <a:ln>
                            <a:noFill/>
                          </a:ln>
                          <a:solidFill>
                            <a:srgbClr val="FFFFFF"/>
                          </a:solidFill>
                          <a:effectLst/>
                          <a:latin typeface="Tamil-Aiswarya"/>
                          <a:cs typeface="Times New Roman" pitchFamily="18" charset="0"/>
                        </a:rPr>
                        <a:t> </a:t>
                      </a:r>
                      <a:r>
                        <a:rPr kumimoji="0" lang="en-US" sz="2000" b="0" i="0" u="none" strike="noStrike" cap="none" normalizeH="0" baseline="0" dirty="0" err="1">
                          <a:ln>
                            <a:noFill/>
                          </a:ln>
                          <a:solidFill>
                            <a:srgbClr val="FFFFFF"/>
                          </a:solidFill>
                          <a:effectLst/>
                          <a:latin typeface="Tamil-Aiswarya"/>
                          <a:cs typeface="Times New Roman" pitchFamily="18" charset="0"/>
                        </a:rPr>
                        <a:t>jpkph</a:t>
                      </a:r>
                      <a:r>
                        <a:rPr kumimoji="0" lang="en-US" sz="2000" b="0" i="0" u="none" strike="noStrike" cap="none" normalizeH="0" baseline="0" dirty="0">
                          <a:ln>
                            <a:noFill/>
                          </a:ln>
                          <a:solidFill>
                            <a:srgbClr val="FFFFFF"/>
                          </a:solidFill>
                          <a:effectLst/>
                          <a:latin typeface="Tamil-Aiswarya"/>
                          <a:cs typeface="Times New Roman" pitchFamily="18" charset="0"/>
                        </a:rPr>
                        <a:t>]</a:t>
                      </a:r>
                      <a:r>
                        <a:rPr kumimoji="0" lang="en-US" sz="2000" b="0" i="0" u="none" strike="noStrike" cap="none" normalizeH="0" baseline="0" dirty="0" err="1">
                          <a:ln>
                            <a:noFill/>
                          </a:ln>
                          <a:solidFill>
                            <a:srgbClr val="FFFFFF"/>
                          </a:solidFill>
                          <a:effectLst/>
                          <a:latin typeface="Tamil-Aiswarya"/>
                          <a:cs typeface="Times New Roman" pitchFamily="18" charset="0"/>
                        </a:rPr>
                        <a:t>gpoj;jtd</a:t>
                      </a:r>
                      <a:r>
                        <a:rPr kumimoji="0" lang="en-US" sz="2000" b="0" i="0" u="none" strike="noStrike" cap="none" normalizeH="0" baseline="0" dirty="0">
                          <a:ln>
                            <a:noFill/>
                          </a:ln>
                          <a:solidFill>
                            <a:srgbClr val="FFFFFF"/>
                          </a:solidFill>
                          <a:effectLst/>
                          <a:latin typeface="Tamil-Aiswarya"/>
                          <a:cs typeface="Times New Roman" pitchFamily="18" charset="0"/>
                        </a:rPr>
                        <a:t> ; </a:t>
                      </a:r>
                      <a:r>
                        <a:rPr kumimoji="0" lang="en-US" sz="2000" b="0" i="0" u="none" strike="noStrike" cap="none" normalizeH="0" baseline="0" dirty="0" err="1">
                          <a:ln>
                            <a:noFill/>
                          </a:ln>
                          <a:solidFill>
                            <a:srgbClr val="FFFFFF"/>
                          </a:solidFill>
                          <a:effectLst/>
                          <a:latin typeface="Tamil-Aiswarya"/>
                          <a:cs typeface="Times New Roman" pitchFamily="18" charset="0"/>
                        </a:rPr>
                        <a:t>nghy</a:t>
                      </a:r>
                      <a:r>
                        <a:rPr kumimoji="0" lang="en-US" sz="2000" b="0" i="0" u="none" strike="noStrike" cap="none" normalizeH="0" baseline="0" dirty="0">
                          <a:ln>
                            <a:noFill/>
                          </a:ln>
                          <a:solidFill>
                            <a:srgbClr val="FFFFFF"/>
                          </a:solidFill>
                          <a:effectLst/>
                          <a:latin typeface="Tamil-Aiswarya"/>
                          <a:cs typeface="Times New Roman" pitchFamily="18" charset="0"/>
                        </a:rPr>
                        <a:t>; </a:t>
                      </a:r>
                      <a:r>
                        <a:rPr kumimoji="0" lang="en-US" sz="2000" b="0" i="0" u="none" strike="noStrike" cap="none" normalizeH="0" baseline="0" dirty="0" err="1">
                          <a:ln>
                            <a:noFill/>
                          </a:ln>
                          <a:solidFill>
                            <a:srgbClr val="FFFFFF"/>
                          </a:solidFill>
                          <a:effectLst/>
                          <a:latin typeface="Tamil-Aiswarya"/>
                          <a:cs typeface="Times New Roman" pitchFamily="18" charset="0"/>
                        </a:rPr>
                        <a:t>bjhpa</a:t>
                      </a:r>
                      <a:r>
                        <a:rPr kumimoji="0" lang="en-US" sz="2000" b="0" i="0" u="none" strike="noStrike" cap="none" normalizeH="0" baseline="0" dirty="0">
                          <a:ln>
                            <a:noFill/>
                          </a:ln>
                          <a:solidFill>
                            <a:srgbClr val="FFFFFF"/>
                          </a:solidFill>
                          <a:effectLst/>
                          <a:latin typeface="Tamil-Aiswarya"/>
                          <a:cs typeface="Times New Roman" pitchFamily="18" charset="0"/>
                        </a:rPr>
                        <a:t>[k]</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Tamil-Aiswarya"/>
                          <a:cs typeface="Times New Roman" pitchFamily="18" charset="0"/>
                        </a:rPr>
                        <a:t>ed;ik</a:t>
                      </a:r>
                      <a:r>
                        <a:rPr kumimoji="0" lang="en-US" sz="2000" b="1" i="0" u="none" strike="noStrike" cap="none" normalizeH="0" baseline="0">
                          <a:ln>
                            <a:noFill/>
                          </a:ln>
                          <a:solidFill>
                            <a:srgbClr val="333333"/>
                          </a:solidFill>
                          <a:effectLst/>
                          <a:latin typeface="Tamil-Aiswarya"/>
                          <a:cs typeface="Times New Roman" pitchFamily="18" charset="0"/>
                        </a:rPr>
                        <a:t> </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Tamil-Aiswarya"/>
                          <a:cs typeface="Times New Roman" pitchFamily="18" charset="0"/>
                        </a:rPr>
                        <a:t> </a:t>
                      </a:r>
                      <a:r>
                        <a:rPr kumimoji="0" lang="en-US" sz="2000" b="0" i="0" u="none" strike="noStrike" cap="none" normalizeH="0" baseline="0">
                          <a:ln>
                            <a:noFill/>
                          </a:ln>
                          <a:solidFill>
                            <a:srgbClr val="004992"/>
                          </a:solidFill>
                          <a:effectLst/>
                          <a:latin typeface="Tamil-Aiswarya"/>
                          <a:cs typeface="Times New Roman" pitchFamily="18" charset="0"/>
                        </a:rPr>
                        <a:t>&gt;&gt;&gt;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Tamil-Aiswarya"/>
                          <a:cs typeface="Times New Roman" pitchFamily="18" charset="0"/>
                        </a:rPr>
                        <a:t>jd;ek;gpf;ifia</a:t>
                      </a:r>
                      <a:r>
                        <a:rPr kumimoji="0" lang="en-US" sz="2000" b="0" i="0" u="none" strike="noStrike" cap="none" normalizeH="0" baseline="0" dirty="0">
                          <a:ln>
                            <a:noFill/>
                          </a:ln>
                          <a:solidFill>
                            <a:srgbClr val="FFFFFF"/>
                          </a:solidFill>
                          <a:effectLst/>
                          <a:latin typeface="Tamil-Aiswarya"/>
                          <a:cs typeface="Times New Roman" pitchFamily="18" charset="0"/>
                        </a:rPr>
                        <a:t> </a:t>
                      </a:r>
                      <a:r>
                        <a:rPr kumimoji="0" lang="en-US" sz="2000" b="0" i="0" u="none" strike="noStrike" cap="none" normalizeH="0" baseline="0" dirty="0" err="1">
                          <a:ln>
                            <a:noFill/>
                          </a:ln>
                          <a:solidFill>
                            <a:srgbClr val="FFFFFF"/>
                          </a:solidFill>
                          <a:effectLst/>
                          <a:latin typeface="Tamil-Aiswarya"/>
                          <a:cs typeface="Times New Roman" pitchFamily="18" charset="0"/>
                        </a:rPr>
                        <a:t>mjpfhpf;fpwJ</a:t>
                      </a:r>
                      <a:endParaRPr kumimoji="0" lang="en-US" sz="1800" b="0" i="0" u="none" strike="noStrike" cap="none" normalizeH="0" baseline="0" dirty="0">
                        <a:ln>
                          <a:noFill/>
                        </a:ln>
                        <a:solidFill>
                          <a:srgbClr val="FFFFFF"/>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kw;wth</a:t>
                      </a:r>
                      <a:r>
                        <a:rPr kumimoji="0" lang="en-US" sz="2000" b="1" i="0" u="none" strike="noStrike" cap="none" normalizeH="0" baseline="0" dirty="0">
                          <a:ln>
                            <a:noFill/>
                          </a:ln>
                          <a:solidFill>
                            <a:srgbClr val="333333"/>
                          </a:solidFill>
                          <a:effectLst/>
                          <a:latin typeface="Tamil-Aiswarya"/>
                          <a:cs typeface="Times New Roman" pitchFamily="18" charset="0"/>
                        </a:rPr>
                        <a:t>]fs]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a:ln>
                            <a:noFill/>
                          </a:ln>
                          <a:solidFill>
                            <a:srgbClr val="333333"/>
                          </a:solidFill>
                          <a:effectLst/>
                          <a:latin typeface="Tamil-Aiswarya"/>
                          <a:cs typeface="Times New Roman" pitchFamily="18" charset="0"/>
                        </a:rPr>
                        <a:t>R{</a:t>
                      </a:r>
                      <a:r>
                        <a:rPr kumimoji="0" lang="en-US" sz="2000" b="1" i="0" u="none" strike="noStrike" cap="none" normalizeH="0" baseline="0" dirty="0" err="1">
                          <a:ln>
                            <a:noFill/>
                          </a:ln>
                          <a:solidFill>
                            <a:srgbClr val="333333"/>
                          </a:solidFill>
                          <a:effectLst/>
                          <a:latin typeface="Tamil-Aiswarya"/>
                          <a:cs typeface="Times New Roman" pitchFamily="18" charset="0"/>
                        </a:rPr>
                        <a:t>H;epiy</a:t>
                      </a:r>
                      <a:endParaRPr kumimoji="0" lang="en-US" sz="2000" b="1"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v. </a:t>
                      </a:r>
                      <a:r>
                        <a:rPr kumimoji="0" lang="en-US" sz="2000" b="0" i="0" u="none" strike="noStrike" cap="none" normalizeH="0" baseline="0" dirty="0" err="1">
                          <a:ln>
                            <a:noFill/>
                          </a:ln>
                          <a:solidFill>
                            <a:srgbClr val="333333"/>
                          </a:solidFill>
                          <a:effectLst/>
                          <a:latin typeface="Tamil-Aiswarya"/>
                          <a:cs typeface="Times New Roman" pitchFamily="18" charset="0"/>
                        </a:rPr>
                        <a:t>fh</a:t>
                      </a:r>
                      <a:r>
                        <a:rPr kumimoji="0" lang="en-US" sz="2000" b="0" i="0" u="none" strike="noStrike" cap="none" normalizeH="0" baseline="0">
                          <a:ln>
                            <a:noFill/>
                          </a:ln>
                          <a:solidFill>
                            <a:srgbClr val="333333"/>
                          </a:solidFill>
                          <a:effectLst/>
                          <a:latin typeface="Tamil-Aiswarya"/>
                          <a:cs typeface="Times New Roman" pitchFamily="18" charset="0"/>
                        </a:rPr>
                        <a:t>. “ehd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bgw;nwhh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kw;Wk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tHpfhl;of;F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err="1">
                          <a:ln>
                            <a:noFill/>
                          </a:ln>
                          <a:solidFill>
                            <a:srgbClr val="333333"/>
                          </a:solidFill>
                          <a:effectLst/>
                          <a:latin typeface="Tamil-Aiswarya"/>
                          <a:cs typeface="Times New Roman" pitchFamily="18" charset="0"/>
                        </a:rPr>
                        <a:t>flikg</a:t>
                      </a:r>
                      <a:r>
                        <a:rPr kumimoji="0" lang="en-US" sz="2000" b="0" i="0" u="none" strike="noStrike" cap="none" normalizeH="0" baseline="0">
                          <a:ln>
                            <a:noFill/>
                          </a:ln>
                          <a:solidFill>
                            <a:srgbClr val="333333"/>
                          </a:solidFill>
                          <a:effectLst/>
                          <a:latin typeface="Tamil-Aiswarya"/>
                          <a:cs typeface="Times New Roman" pitchFamily="18" charset="0"/>
                        </a:rPr>
                        <a:t>]</a:t>
                      </a:r>
                      <a:r>
                        <a:rPr kumimoji="0" lang="en-US" sz="2000" b="0" i="0" u="none" strike="noStrike" cap="none" normalizeH="0" baseline="0" err="1">
                          <a:ln>
                            <a:noFill/>
                          </a:ln>
                          <a:solidFill>
                            <a:srgbClr val="333333"/>
                          </a:solidFill>
                          <a:effectLst/>
                          <a:latin typeface="Tamil-Aiswarya"/>
                          <a:cs typeface="Times New Roman" pitchFamily="18" charset="0"/>
                        </a:rPr>
                        <a:t>gl;oUf;fpnwd</a:t>
                      </a:r>
                      <a:r>
                        <a:rPr kumimoji="0" lang="en-US" sz="2000" b="0" i="0" u="none" strike="noStrike" cap="none" normalizeH="0" baseline="0">
                          <a:ln>
                            <a:noFill/>
                          </a:ln>
                          <a:solidFill>
                            <a:srgbClr val="333333"/>
                          </a:solidFill>
                          <a:effectLst/>
                          <a:latin typeface="Tamil-Aiswarya"/>
                          <a:cs typeface="Times New Roman" pitchFamily="18" charset="0"/>
                        </a:rPr>
                        <a:t>]”</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jPik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a:ln>
                            <a:noFill/>
                          </a:ln>
                          <a:solidFill>
                            <a:srgbClr val="004992"/>
                          </a:solidFill>
                          <a:effectLst/>
                          <a:latin typeface="Tamil-Aiswarya"/>
                          <a:cs typeface="Times New Roman" pitchFamily="18" charset="0"/>
                        </a:rPr>
                        <a:t>&gt;&gt;&gt;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ed;whf</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tpisahlhj</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nghJ</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xUtUila</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jd;ek;gpf;if</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FiwfpwJ</a:t>
                      </a:r>
                      <a:r>
                        <a:rPr kumimoji="0" lang="en-US" sz="2000" b="0" i="0" u="none" strike="noStrike" cap="none" normalizeH="0" baseline="0" dirty="0">
                          <a:ln>
                            <a:noFill/>
                          </a:ln>
                          <a:solidFill>
                            <a:srgbClr val="E3EFF8"/>
                          </a:solidFill>
                          <a:effectLst/>
                          <a:latin typeface="Tamil-Aiswarya"/>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ed;ik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a:ln>
                            <a:noFill/>
                          </a:ln>
                          <a:solidFill>
                            <a:srgbClr val="004992"/>
                          </a:solidFill>
                          <a:effectLst/>
                          <a:latin typeface="Tamil-Aiswarya"/>
                          <a:cs typeface="Times New Roman" pitchFamily="18" charset="0"/>
                        </a:rPr>
                        <a:t>&gt;&gt;&gt;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eP</a:t>
                      </a:r>
                      <a:r>
                        <a:rPr kumimoji="0" lang="en-US" sz="2000" b="0" i="0" u="none" strike="noStrike" cap="none" normalizeH="0" baseline="0" dirty="0">
                          <a:ln>
                            <a:noFill/>
                          </a:ln>
                          <a:solidFill>
                            <a:srgbClr val="E3EFF8"/>
                          </a:solidFill>
                          <a:effectLst/>
                          <a:latin typeface="Tamil-Aiswarya"/>
                          <a:cs typeface="Times New Roman" pitchFamily="18" charset="0"/>
                        </a:rPr>
                        <a:t>';fs; </a:t>
                      </a:r>
                      <a:r>
                        <a:rPr kumimoji="0" lang="en-US" sz="2000" b="0" i="0" u="none" strike="noStrike" cap="none" normalizeH="0" baseline="0" dirty="0" err="1">
                          <a:ln>
                            <a:noFill/>
                          </a:ln>
                          <a:solidFill>
                            <a:srgbClr val="E3EFF8"/>
                          </a:solidFill>
                          <a:effectLst/>
                          <a:latin typeface="Tamil-Aiswarya"/>
                          <a:cs typeface="Times New Roman" pitchFamily="18" charset="0"/>
                        </a:rPr>
                        <a:t>epfuw;w</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vspikahd</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kw;Wk</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cz;ikahd</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mzp</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tPuh</a:t>
                      </a:r>
                      <a:r>
                        <a:rPr kumimoji="0" lang="en-US" sz="2000" b="0" i="0" u="none" strike="noStrike" cap="none" normalizeH="0" baseline="0" dirty="0">
                          <a:ln>
                            <a:noFill/>
                          </a:ln>
                          <a:solidFill>
                            <a:srgbClr val="E3EFF8"/>
                          </a:solidFill>
                          <a:effectLst/>
                          <a:latin typeface="Tamil-Aiswarya"/>
                          <a:cs typeface="Times New Roman" pitchFamily="18" charset="0"/>
                        </a:rPr>
                        <a:t>]” </a:t>
                      </a:r>
                      <a:endParaRPr kumimoji="0" lang="en-US" sz="1800" b="0" i="0" u="none" strike="noStrike" cap="none" normalizeH="0" baseline="0" dirty="0">
                        <a:ln>
                          <a:noFill/>
                        </a:ln>
                        <a:solidFill>
                          <a:srgbClr val="E3EFF8"/>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27"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neh;kiw R{H;epiy rpy fhuzkwpa[k; jpwdpy; cz;lhf;Fk; ey;y epfH;t[fs; </a:t>
            </a:r>
            <a:endParaRPr lang="en-US" sz="3600" dirty="0">
              <a:solidFill>
                <a:srgbClr val="004992"/>
              </a:solidFill>
            </a:endParaRPr>
          </a:p>
        </p:txBody>
      </p:sp>
      <p:sp>
        <p:nvSpPr>
          <p:cNvPr id="17"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Tamil-Aiswarya"/>
              </a:rPr>
              <a:t>nfhg]ig btd;wjw;F thH;j;Jf;fs;. mij eP';fs; vg;go bra;jPh]fs]&gt; </a:t>
            </a:r>
            <a:endParaRPr lang="en-CA" altLang="de-DE" sz="1400">
              <a:latin typeface="Tamil-Aiswarya"/>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1080049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oup 2"/>
          <p:cNvGraphicFramePr>
            <a:graphicFrameLocks noGrp="1"/>
          </p:cNvGraphicFramePr>
          <p:nvPr>
            <p:extLst>
              <p:ext uri="{D42A27DB-BD31-4B8C-83A1-F6EECF244321}">
                <p14:modId xmlns:p14="http://schemas.microsoft.com/office/powerpoint/2010/main" val="757036918"/>
              </p:ext>
            </p:extLst>
          </p:nvPr>
        </p:nvGraphicFramePr>
        <p:xfrm>
          <a:off x="408955" y="4297680"/>
          <a:ext cx="11376000" cy="2468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Tamil-Aiswarya"/>
                          <a:cs typeface="Times New Roman" pitchFamily="18" charset="0"/>
                        </a:rPr>
                        <a:t>Ra </a:t>
                      </a:r>
                      <a:r>
                        <a:rPr kumimoji="0" lang="en-US" sz="2000" b="1" i="0" u="none" strike="noStrike" cap="none" normalizeH="0" baseline="0" dirty="0" err="1">
                          <a:ln>
                            <a:noFill/>
                          </a:ln>
                          <a:solidFill>
                            <a:srgbClr val="333333"/>
                          </a:solidFill>
                          <a:effectLst/>
                          <a:latin typeface="Tamil-Aiswarya"/>
                          <a:cs typeface="Times New Roman" pitchFamily="18" charset="0"/>
                        </a:rPr>
                        <a:t>fhuzkwpjy</a:t>
                      </a:r>
                      <a:r>
                        <a:rPr kumimoji="0" lang="en-US" sz="2000" b="1"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v. </a:t>
                      </a:r>
                      <a:r>
                        <a:rPr kumimoji="0" lang="en-US" sz="2000" b="0" i="0" u="none" strike="noStrike" cap="none" normalizeH="0" baseline="0" dirty="0" err="1">
                          <a:ln>
                            <a:noFill/>
                          </a:ln>
                          <a:solidFill>
                            <a:srgbClr val="333333"/>
                          </a:solidFill>
                          <a:effectLst/>
                          <a:latin typeface="Tamil-Aiswarya"/>
                          <a:cs typeface="Times New Roman" pitchFamily="18" charset="0"/>
                        </a:rPr>
                        <a:t>fh</a:t>
                      </a:r>
                      <a:r>
                        <a:rPr kumimoji="0" lang="en-US" sz="2000" b="0" i="0" u="none" strike="noStrike" cap="none" normalizeH="0" baseline="0">
                          <a:ln>
                            <a:noFill/>
                          </a:ln>
                          <a:solidFill>
                            <a:srgbClr val="333333"/>
                          </a:solidFill>
                          <a:effectLst/>
                          <a:latin typeface="Tamil-Aiswarya"/>
                          <a:cs typeface="Times New Roman" pitchFamily="18" charset="0"/>
                        </a:rPr>
                        <a:t>. “eP</a:t>
                      </a:r>
                      <a:r>
                        <a:rPr kumimoji="0" lang="en-US" sz="2000" b="0" i="0" u="none" strike="noStrike" cap="none" normalizeH="0" baseline="0" dirty="0">
                          <a:ln>
                            <a:noFill/>
                          </a:ln>
                          <a:solidFill>
                            <a:srgbClr val="333333"/>
                          </a:solidFill>
                          <a:effectLst/>
                          <a:latin typeface="Tamil-Aiswarya"/>
                          <a:cs typeface="Times New Roman" pitchFamily="18" charset="0"/>
                        </a:rPr>
                        <a:t>';fs; </a:t>
                      </a:r>
                      <a:r>
                        <a:rPr kumimoji="0" lang="en-US" sz="2000" b="0" i="0" u="none" strike="noStrike" cap="none" normalizeH="0" baseline="0" dirty="0" err="1">
                          <a:ln>
                            <a:noFill/>
                          </a:ln>
                          <a:solidFill>
                            <a:srgbClr val="333333"/>
                          </a:solidFill>
                          <a:effectLst/>
                          <a:latin typeface="Tamil-Aiswarya"/>
                          <a:cs typeface="Times New Roman" pitchFamily="18" charset="0"/>
                        </a:rPr>
                        <a:t>Kd;dh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TwpaJnghy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kpft</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jdpjd;ika</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s;s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jpwikrhyp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err="1">
                          <a:ln>
                            <a:noFill/>
                          </a:ln>
                          <a:solidFill>
                            <a:srgbClr val="333333"/>
                          </a:solidFill>
                          <a:effectLst/>
                          <a:latin typeface="Tamil-Aiswarya"/>
                          <a:cs typeface="Times New Roman" pitchFamily="18" charset="0"/>
                        </a:rPr>
                        <a:t>jhd</a:t>
                      </a:r>
                      <a:r>
                        <a:rPr kumimoji="0" lang="en-US" sz="2000" b="0" i="0" u="none" strike="noStrike" cap="none" normalizeH="0" baseline="0">
                          <a:ln>
                            <a:noFill/>
                          </a:ln>
                          <a:solidFill>
                            <a:srgbClr val="333333"/>
                          </a:solidFill>
                          <a:effectLst/>
                          <a:latin typeface="Tamil-Aiswarya"/>
                          <a:cs typeface="Times New Roman" pitchFamily="18" charset="0"/>
                        </a:rPr>
                        <a:t>;.”</a:t>
                      </a:r>
                      <a:endParaRPr kumimoji="0" lang="en-GB" sz="16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Tamil-Aiswarya"/>
                          <a:cs typeface="Times New Roman" pitchFamily="18" charset="0"/>
                        </a:rPr>
                        <a:t>jPik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jw;bgUik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jpkph</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gpoj;jtd</a:t>
                      </a:r>
                      <a:r>
                        <a:rPr kumimoji="0" lang="en-US" sz="2000" b="0" i="0" u="none" strike="noStrike" cap="none" normalizeH="0" baseline="0" dirty="0">
                          <a:ln>
                            <a:noFill/>
                          </a:ln>
                          <a:solidFill>
                            <a:srgbClr val="333333"/>
                          </a:solidFill>
                          <a:effectLst/>
                          <a:latin typeface="Tamil-Aiswarya"/>
                          <a:cs typeface="Times New Roman" pitchFamily="18" charset="0"/>
                        </a:rPr>
                        <a:t> ; </a:t>
                      </a:r>
                      <a:r>
                        <a:rPr kumimoji="0" lang="en-US" sz="2000" b="0" i="0" u="none" strike="noStrike" cap="none" normalizeH="0" baseline="0" dirty="0" err="1">
                          <a:ln>
                            <a:noFill/>
                          </a:ln>
                          <a:solidFill>
                            <a:srgbClr val="333333"/>
                          </a:solidFill>
                          <a:effectLst/>
                          <a:latin typeface="Tamil-Aiswarya"/>
                          <a:cs typeface="Times New Roman" pitchFamily="18" charset="0"/>
                        </a:rPr>
                        <a:t>nghy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bjhpa</a:t>
                      </a:r>
                      <a:r>
                        <a:rPr kumimoji="0" lang="en-US" sz="2000" b="0" i="0" u="none" strike="noStrike" cap="none" normalizeH="0" baseline="0" dirty="0">
                          <a:ln>
                            <a:noFill/>
                          </a:ln>
                          <a:solidFill>
                            <a:srgbClr val="333333"/>
                          </a:solidFill>
                          <a:effectLst/>
                          <a:latin typeface="Tamil-Aiswarya"/>
                          <a:cs typeface="Times New Roman" pitchFamily="18" charset="0"/>
                        </a:rPr>
                        <a:t>[k]</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Tamil-Aiswarya"/>
                          <a:cs typeface="Times New Roman" pitchFamily="18" charset="0"/>
                        </a:rPr>
                        <a:t>ed;ik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jd;ek;gpf;ifia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mjpfhpf;fpwJ</a:t>
                      </a:r>
                      <a:endParaRPr kumimoji="0" lang="en-US" sz="18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kw;wth</a:t>
                      </a:r>
                      <a:r>
                        <a:rPr kumimoji="0" lang="en-US" sz="2000" b="1" i="0" u="none" strike="noStrike" cap="none" normalizeH="0" baseline="0" dirty="0">
                          <a:ln>
                            <a:noFill/>
                          </a:ln>
                          <a:solidFill>
                            <a:srgbClr val="333333"/>
                          </a:solidFill>
                          <a:effectLst/>
                          <a:latin typeface="Tamil-Aiswarya"/>
                          <a:cs typeface="Times New Roman" pitchFamily="18" charset="0"/>
                        </a:rPr>
                        <a:t>]fs]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a:ln>
                            <a:noFill/>
                          </a:ln>
                          <a:solidFill>
                            <a:srgbClr val="333333"/>
                          </a:solidFill>
                          <a:effectLst/>
                          <a:latin typeface="Tamil-Aiswarya"/>
                          <a:cs typeface="Times New Roman" pitchFamily="18" charset="0"/>
                        </a:rPr>
                        <a:t>R{</a:t>
                      </a:r>
                      <a:r>
                        <a:rPr kumimoji="0" lang="en-US" sz="2000" b="1" i="0" u="none" strike="noStrike" cap="none" normalizeH="0" baseline="0" dirty="0" err="1">
                          <a:ln>
                            <a:noFill/>
                          </a:ln>
                          <a:solidFill>
                            <a:srgbClr val="333333"/>
                          </a:solidFill>
                          <a:effectLst/>
                          <a:latin typeface="Tamil-Aiswarya"/>
                          <a:cs typeface="Times New Roman" pitchFamily="18" charset="0"/>
                        </a:rPr>
                        <a:t>H;epiy</a:t>
                      </a:r>
                      <a:endParaRPr kumimoji="0" lang="en-US" sz="2000" b="1"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v. </a:t>
                      </a:r>
                      <a:r>
                        <a:rPr kumimoji="0" lang="en-US" sz="2000" b="0" i="0" u="none" strike="noStrike" cap="none" normalizeH="0" baseline="0" dirty="0" err="1">
                          <a:ln>
                            <a:noFill/>
                          </a:ln>
                          <a:solidFill>
                            <a:srgbClr val="333333"/>
                          </a:solidFill>
                          <a:effectLst/>
                          <a:latin typeface="Tamil-Aiswarya"/>
                          <a:cs typeface="Times New Roman" pitchFamily="18" charset="0"/>
                        </a:rPr>
                        <a:t>fh</a:t>
                      </a:r>
                      <a:r>
                        <a:rPr kumimoji="0" lang="en-US" sz="2000" b="0" i="0" u="none" strike="noStrike" cap="none" normalizeH="0" baseline="0">
                          <a:ln>
                            <a:noFill/>
                          </a:ln>
                          <a:solidFill>
                            <a:srgbClr val="333333"/>
                          </a:solidFill>
                          <a:effectLst/>
                          <a:latin typeface="Tamil-Aiswarya"/>
                          <a:cs typeface="Times New Roman" pitchFamily="18" charset="0"/>
                        </a:rPr>
                        <a:t>. “ehd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bgw;nwhh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kw;Wk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tHpfhl;of;F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err="1">
                          <a:ln>
                            <a:noFill/>
                          </a:ln>
                          <a:solidFill>
                            <a:srgbClr val="333333"/>
                          </a:solidFill>
                          <a:effectLst/>
                          <a:latin typeface="Tamil-Aiswarya"/>
                          <a:cs typeface="Times New Roman" pitchFamily="18" charset="0"/>
                        </a:rPr>
                        <a:t>flikg</a:t>
                      </a:r>
                      <a:r>
                        <a:rPr kumimoji="0" lang="en-US" sz="2000" b="0" i="0" u="none" strike="noStrike" cap="none" normalizeH="0" baseline="0">
                          <a:ln>
                            <a:noFill/>
                          </a:ln>
                          <a:solidFill>
                            <a:srgbClr val="333333"/>
                          </a:solidFill>
                          <a:effectLst/>
                          <a:latin typeface="Tamil-Aiswarya"/>
                          <a:cs typeface="Times New Roman" pitchFamily="18" charset="0"/>
                        </a:rPr>
                        <a:t>]</a:t>
                      </a:r>
                      <a:r>
                        <a:rPr kumimoji="0" lang="en-US" sz="2000" b="0" i="0" u="none" strike="noStrike" cap="none" normalizeH="0" baseline="0" err="1">
                          <a:ln>
                            <a:noFill/>
                          </a:ln>
                          <a:solidFill>
                            <a:srgbClr val="333333"/>
                          </a:solidFill>
                          <a:effectLst/>
                          <a:latin typeface="Tamil-Aiswarya"/>
                          <a:cs typeface="Times New Roman" pitchFamily="18" charset="0"/>
                        </a:rPr>
                        <a:t>gl;oUf;fpnwd</a:t>
                      </a:r>
                      <a:r>
                        <a:rPr kumimoji="0" lang="en-US" sz="2000" b="0" i="0" u="none" strike="noStrike" cap="none" normalizeH="0" baseline="0">
                          <a:ln>
                            <a:noFill/>
                          </a:ln>
                          <a:solidFill>
                            <a:srgbClr val="333333"/>
                          </a:solidFill>
                          <a:effectLst/>
                          <a:latin typeface="Tamil-Aiswarya"/>
                          <a:cs typeface="Times New Roman" pitchFamily="18" charset="0"/>
                        </a:rPr>
                        <a:t>]”</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jPik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a:ln>
                            <a:noFill/>
                          </a:ln>
                          <a:solidFill>
                            <a:srgbClr val="004992"/>
                          </a:solidFill>
                          <a:effectLst/>
                          <a:latin typeface="Tamil-Aiswarya"/>
                          <a:cs typeface="Times New Roman" pitchFamily="18" charset="0"/>
                        </a:rPr>
                        <a:t>&gt;&gt;&gt;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ed;whf</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tpisahlhj</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nghJ</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xUtUila</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jd;ek;gpf;if</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FiwfpwJ</a:t>
                      </a:r>
                      <a:r>
                        <a:rPr kumimoji="0" lang="en-US" sz="2000" b="0" i="0" u="none" strike="noStrike" cap="none" normalizeH="0" baseline="0" dirty="0">
                          <a:ln>
                            <a:noFill/>
                          </a:ln>
                          <a:solidFill>
                            <a:srgbClr val="E3EFF8"/>
                          </a:solidFill>
                          <a:effectLst/>
                          <a:latin typeface="Tamil-Aiswarya"/>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ed;ik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a:ln>
                            <a:noFill/>
                          </a:ln>
                          <a:solidFill>
                            <a:srgbClr val="004992"/>
                          </a:solidFill>
                          <a:effectLst/>
                          <a:latin typeface="Tamil-Aiswarya"/>
                          <a:cs typeface="Times New Roman" pitchFamily="18" charset="0"/>
                        </a:rPr>
                        <a:t>&gt;&gt;&gt;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eP</a:t>
                      </a:r>
                      <a:r>
                        <a:rPr kumimoji="0" lang="en-US" sz="2000" b="0" i="0" u="none" strike="noStrike" cap="none" normalizeH="0" baseline="0" dirty="0">
                          <a:ln>
                            <a:noFill/>
                          </a:ln>
                          <a:solidFill>
                            <a:srgbClr val="E3EFF8"/>
                          </a:solidFill>
                          <a:effectLst/>
                          <a:latin typeface="Tamil-Aiswarya"/>
                          <a:cs typeface="Times New Roman" pitchFamily="18" charset="0"/>
                        </a:rPr>
                        <a:t>';fs; </a:t>
                      </a:r>
                      <a:r>
                        <a:rPr kumimoji="0" lang="en-US" sz="2000" b="0" i="0" u="none" strike="noStrike" cap="none" normalizeH="0" baseline="0" dirty="0" err="1">
                          <a:ln>
                            <a:noFill/>
                          </a:ln>
                          <a:solidFill>
                            <a:srgbClr val="E3EFF8"/>
                          </a:solidFill>
                          <a:effectLst/>
                          <a:latin typeface="Tamil-Aiswarya"/>
                          <a:cs typeface="Times New Roman" pitchFamily="18" charset="0"/>
                        </a:rPr>
                        <a:t>epfuw;w</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vspikahd</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dirty="0" err="1">
                          <a:ln>
                            <a:noFill/>
                          </a:ln>
                          <a:solidFill>
                            <a:srgbClr val="E3EFF8"/>
                          </a:solidFill>
                          <a:effectLst/>
                          <a:latin typeface="Tamil-Aiswarya"/>
                          <a:cs typeface="Times New Roman" pitchFamily="18" charset="0"/>
                        </a:rPr>
                        <a:t>kw;Wk</a:t>
                      </a:r>
                      <a:r>
                        <a:rPr kumimoji="0" lang="en-US" sz="2000" b="0" i="0" u="none" strike="noStrike" cap="none" normalizeH="0" baseline="0" dirty="0">
                          <a:ln>
                            <a:noFill/>
                          </a:ln>
                          <a:solidFill>
                            <a:srgbClr val="E3EFF8"/>
                          </a:solidFill>
                          <a:effectLst/>
                          <a:latin typeface="Tamil-Aiswarya"/>
                          <a:cs typeface="Times New Roman" pitchFamily="18" charset="0"/>
                        </a:rPr>
                        <a:t>; </a:t>
                      </a:r>
                      <a:r>
                        <a:rPr kumimoji="0" lang="en-US" sz="2000" b="0" i="0" u="none" strike="noStrike" cap="none" normalizeH="0" baseline="0" err="1">
                          <a:ln>
                            <a:noFill/>
                          </a:ln>
                          <a:solidFill>
                            <a:srgbClr val="E3EFF8"/>
                          </a:solidFill>
                          <a:effectLst/>
                          <a:latin typeface="Tamil-Aiswarya"/>
                          <a:cs typeface="Times New Roman" pitchFamily="18" charset="0"/>
                        </a:rPr>
                        <a:t>cz;ikahd</a:t>
                      </a:r>
                      <a:r>
                        <a:rPr kumimoji="0" lang="en-US" sz="2000" b="0" i="0" u="none" strike="noStrike" cap="none" normalizeH="0" baseline="0">
                          <a:ln>
                            <a:noFill/>
                          </a:ln>
                          <a:solidFill>
                            <a:srgbClr val="E3EFF8"/>
                          </a:solidFill>
                          <a:effectLst/>
                          <a:latin typeface="Tamil-Aiswarya"/>
                          <a:cs typeface="Times New Roman" pitchFamily="18" charset="0"/>
                        </a:rPr>
                        <a:t> “mzp </a:t>
                      </a:r>
                      <a:r>
                        <a:rPr kumimoji="0" lang="en-US" sz="2000" b="0" i="0" u="none" strike="noStrike" cap="none" normalizeH="0" baseline="0" err="1">
                          <a:ln>
                            <a:noFill/>
                          </a:ln>
                          <a:solidFill>
                            <a:srgbClr val="E3EFF8"/>
                          </a:solidFill>
                          <a:effectLst/>
                          <a:latin typeface="Tamil-Aiswarya"/>
                          <a:cs typeface="Times New Roman" pitchFamily="18" charset="0"/>
                        </a:rPr>
                        <a:t>tPuh</a:t>
                      </a:r>
                      <a:r>
                        <a:rPr kumimoji="0" lang="en-US" sz="2000" b="0" i="0" u="none" strike="noStrike" cap="none" normalizeH="0" baseline="0">
                          <a:ln>
                            <a:noFill/>
                          </a:ln>
                          <a:solidFill>
                            <a:srgbClr val="E3EFF8"/>
                          </a:solidFill>
                          <a:effectLst/>
                          <a:latin typeface="Tamil-Aiswarya"/>
                          <a:cs typeface="Times New Roman" pitchFamily="18" charset="0"/>
                        </a:rPr>
                        <a:t>]” </a:t>
                      </a:r>
                      <a:endParaRPr kumimoji="0" lang="en-US" sz="1800" b="0" i="0" u="none" strike="noStrike" cap="none" normalizeH="0" baseline="0" dirty="0">
                        <a:ln>
                          <a:noFill/>
                        </a:ln>
                        <a:solidFill>
                          <a:srgbClr val="E3EFF8"/>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27"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neh;kiw R{H;epiy rpy fhuzkwpa[k; jpwdpy; cz;lhf;Fk; ey;y epfH;t[fs; </a:t>
            </a:r>
            <a:endParaRPr lang="en-US" sz="3600" dirty="0">
              <a:solidFill>
                <a:srgbClr val="004992"/>
              </a:solidFill>
            </a:endParaRPr>
          </a:p>
        </p:txBody>
      </p:sp>
      <p:sp>
        <p:nvSpPr>
          <p:cNvPr id="17"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Tamil-Aiswarya"/>
              </a:rPr>
              <a:t>nfhg]ig btd;wjw;F thH;j;Jf;fs;. mij eP';fs; vg;go bra;jPh]fs]&gt; </a:t>
            </a:r>
            <a:endParaRPr lang="en-CA" altLang="de-DE" sz="1400">
              <a:latin typeface="Tamil-Aiswarya"/>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304921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oup 2"/>
          <p:cNvGraphicFramePr>
            <a:graphicFrameLocks noGrp="1"/>
          </p:cNvGraphicFramePr>
          <p:nvPr>
            <p:extLst>
              <p:ext uri="{D42A27DB-BD31-4B8C-83A1-F6EECF244321}">
                <p14:modId xmlns:p14="http://schemas.microsoft.com/office/powerpoint/2010/main" val="3237054603"/>
              </p:ext>
            </p:extLst>
          </p:nvPr>
        </p:nvGraphicFramePr>
        <p:xfrm>
          <a:off x="408955" y="4297680"/>
          <a:ext cx="11376000" cy="2468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Tamil-Aiswarya"/>
                          <a:cs typeface="Times New Roman" pitchFamily="18" charset="0"/>
                        </a:rPr>
                        <a:t>Ra </a:t>
                      </a:r>
                      <a:r>
                        <a:rPr kumimoji="0" lang="en-US" sz="2000" b="1" i="0" u="none" strike="noStrike" cap="none" normalizeH="0" baseline="0" dirty="0" err="1">
                          <a:ln>
                            <a:noFill/>
                          </a:ln>
                          <a:solidFill>
                            <a:srgbClr val="333333"/>
                          </a:solidFill>
                          <a:effectLst/>
                          <a:latin typeface="Tamil-Aiswarya"/>
                          <a:cs typeface="Times New Roman" pitchFamily="18" charset="0"/>
                        </a:rPr>
                        <a:t>fhuzkwpjy</a:t>
                      </a:r>
                      <a:r>
                        <a:rPr kumimoji="0" lang="en-US" sz="2000" b="1"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v. </a:t>
                      </a:r>
                      <a:r>
                        <a:rPr kumimoji="0" lang="en-US" sz="2000" b="0" i="0" u="none" strike="noStrike" cap="none" normalizeH="0" baseline="0" dirty="0" err="1">
                          <a:ln>
                            <a:noFill/>
                          </a:ln>
                          <a:solidFill>
                            <a:srgbClr val="333333"/>
                          </a:solidFill>
                          <a:effectLst/>
                          <a:latin typeface="Tamil-Aiswarya"/>
                          <a:cs typeface="Times New Roman" pitchFamily="18" charset="0"/>
                        </a:rPr>
                        <a:t>fh</a:t>
                      </a:r>
                      <a:r>
                        <a:rPr kumimoji="0" lang="en-US" sz="2000" b="0" i="0" u="none" strike="noStrike" cap="none" normalizeH="0" baseline="0">
                          <a:ln>
                            <a:noFill/>
                          </a:ln>
                          <a:solidFill>
                            <a:srgbClr val="333333"/>
                          </a:solidFill>
                          <a:effectLst/>
                          <a:latin typeface="Tamil-Aiswarya"/>
                          <a:cs typeface="Times New Roman" pitchFamily="18" charset="0"/>
                        </a:rPr>
                        <a:t>. “eP</a:t>
                      </a:r>
                      <a:r>
                        <a:rPr kumimoji="0" lang="en-US" sz="2000" b="0" i="0" u="none" strike="noStrike" cap="none" normalizeH="0" baseline="0" dirty="0">
                          <a:ln>
                            <a:noFill/>
                          </a:ln>
                          <a:solidFill>
                            <a:srgbClr val="333333"/>
                          </a:solidFill>
                          <a:effectLst/>
                          <a:latin typeface="Tamil-Aiswarya"/>
                          <a:cs typeface="Times New Roman" pitchFamily="18" charset="0"/>
                        </a:rPr>
                        <a:t>';fs; </a:t>
                      </a:r>
                      <a:r>
                        <a:rPr kumimoji="0" lang="en-US" sz="2000" b="0" i="0" u="none" strike="noStrike" cap="none" normalizeH="0" baseline="0" dirty="0" err="1">
                          <a:ln>
                            <a:noFill/>
                          </a:ln>
                          <a:solidFill>
                            <a:srgbClr val="333333"/>
                          </a:solidFill>
                          <a:effectLst/>
                          <a:latin typeface="Tamil-Aiswarya"/>
                          <a:cs typeface="Times New Roman" pitchFamily="18" charset="0"/>
                        </a:rPr>
                        <a:t>Kd;dh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TwpaJnghy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kpft</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jdpjd;ika</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s;s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jpwikrhyp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err="1">
                          <a:ln>
                            <a:noFill/>
                          </a:ln>
                          <a:solidFill>
                            <a:srgbClr val="333333"/>
                          </a:solidFill>
                          <a:effectLst/>
                          <a:latin typeface="Tamil-Aiswarya"/>
                          <a:cs typeface="Times New Roman" pitchFamily="18" charset="0"/>
                        </a:rPr>
                        <a:t>jhd</a:t>
                      </a:r>
                      <a:r>
                        <a:rPr kumimoji="0" lang="en-US" sz="2000" b="0" i="0" u="none" strike="noStrike" cap="none" normalizeH="0" baseline="0">
                          <a:ln>
                            <a:noFill/>
                          </a:ln>
                          <a:solidFill>
                            <a:srgbClr val="333333"/>
                          </a:solidFill>
                          <a:effectLst/>
                          <a:latin typeface="Tamil-Aiswarya"/>
                          <a:cs typeface="Times New Roman" pitchFamily="18" charset="0"/>
                        </a:rPr>
                        <a:t>;.”</a:t>
                      </a:r>
                      <a:endParaRPr kumimoji="0" lang="en-GB" sz="16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Tamil-Aiswarya"/>
                          <a:cs typeface="Times New Roman" pitchFamily="18" charset="0"/>
                        </a:rPr>
                        <a:t>jPik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jw;bgUik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jpkph</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gpoj;jtd</a:t>
                      </a:r>
                      <a:r>
                        <a:rPr kumimoji="0" lang="en-US" sz="2000" b="0" i="0" u="none" strike="noStrike" cap="none" normalizeH="0" baseline="0" dirty="0">
                          <a:ln>
                            <a:noFill/>
                          </a:ln>
                          <a:solidFill>
                            <a:srgbClr val="333333"/>
                          </a:solidFill>
                          <a:effectLst/>
                          <a:latin typeface="Tamil-Aiswarya"/>
                          <a:cs typeface="Times New Roman" pitchFamily="18" charset="0"/>
                        </a:rPr>
                        <a:t> ; </a:t>
                      </a:r>
                      <a:r>
                        <a:rPr kumimoji="0" lang="en-US" sz="2000" b="0" i="0" u="none" strike="noStrike" cap="none" normalizeH="0" baseline="0" dirty="0" err="1">
                          <a:ln>
                            <a:noFill/>
                          </a:ln>
                          <a:solidFill>
                            <a:srgbClr val="333333"/>
                          </a:solidFill>
                          <a:effectLst/>
                          <a:latin typeface="Tamil-Aiswarya"/>
                          <a:cs typeface="Times New Roman" pitchFamily="18" charset="0"/>
                        </a:rPr>
                        <a:t>nghy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bjhpa</a:t>
                      </a:r>
                      <a:r>
                        <a:rPr kumimoji="0" lang="en-US" sz="2000" b="0" i="0" u="none" strike="noStrike" cap="none" normalizeH="0" baseline="0" dirty="0">
                          <a:ln>
                            <a:noFill/>
                          </a:ln>
                          <a:solidFill>
                            <a:srgbClr val="333333"/>
                          </a:solidFill>
                          <a:effectLst/>
                          <a:latin typeface="Tamil-Aiswarya"/>
                          <a:cs typeface="Times New Roman" pitchFamily="18" charset="0"/>
                        </a:rPr>
                        <a:t>[k]</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Tamil-Aiswarya"/>
                          <a:cs typeface="Times New Roman" pitchFamily="18" charset="0"/>
                        </a:rPr>
                        <a:t>ed;ik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jd;ek;gpf;ifia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mjpfhpf;fpwJ</a:t>
                      </a:r>
                      <a:endParaRPr kumimoji="0" lang="en-US" sz="18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kw;wth</a:t>
                      </a:r>
                      <a:r>
                        <a:rPr kumimoji="0" lang="en-US" sz="2000" b="1" i="0" u="none" strike="noStrike" cap="none" normalizeH="0" baseline="0" dirty="0">
                          <a:ln>
                            <a:noFill/>
                          </a:ln>
                          <a:solidFill>
                            <a:srgbClr val="333333"/>
                          </a:solidFill>
                          <a:effectLst/>
                          <a:latin typeface="Tamil-Aiswarya"/>
                          <a:cs typeface="Times New Roman" pitchFamily="18" charset="0"/>
                        </a:rPr>
                        <a:t>]fs]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a:ln>
                            <a:noFill/>
                          </a:ln>
                          <a:solidFill>
                            <a:srgbClr val="333333"/>
                          </a:solidFill>
                          <a:effectLst/>
                          <a:latin typeface="Tamil-Aiswarya"/>
                          <a:cs typeface="Times New Roman" pitchFamily="18" charset="0"/>
                        </a:rPr>
                        <a:t>R{</a:t>
                      </a:r>
                      <a:r>
                        <a:rPr kumimoji="0" lang="en-US" sz="2000" b="1" i="0" u="none" strike="noStrike" cap="none" normalizeH="0" baseline="0" dirty="0" err="1">
                          <a:ln>
                            <a:noFill/>
                          </a:ln>
                          <a:solidFill>
                            <a:srgbClr val="333333"/>
                          </a:solidFill>
                          <a:effectLst/>
                          <a:latin typeface="Tamil-Aiswarya"/>
                          <a:cs typeface="Times New Roman" pitchFamily="18" charset="0"/>
                        </a:rPr>
                        <a:t>H;epiy</a:t>
                      </a:r>
                      <a:endParaRPr kumimoji="0" lang="en-US" sz="2000" b="1" i="0" u="none" strike="noStrike" cap="none" normalizeH="0" baseline="0" dirty="0">
                        <a:ln>
                          <a:noFill/>
                        </a:ln>
                        <a:solidFill>
                          <a:srgbClr val="333333"/>
                        </a:solidFill>
                        <a:effectLst/>
                        <a:latin typeface="Tamil-Aiswarya"/>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Times New Roman" pitchFamily="18" charset="0"/>
                        </a:rPr>
                        <a:t>v. </a:t>
                      </a:r>
                      <a:r>
                        <a:rPr kumimoji="0" lang="en-US" sz="2000" b="0" i="0" u="none" strike="noStrike" cap="none" normalizeH="0" baseline="0" dirty="0" err="1">
                          <a:ln>
                            <a:noFill/>
                          </a:ln>
                          <a:solidFill>
                            <a:srgbClr val="333333"/>
                          </a:solidFill>
                          <a:effectLst/>
                          <a:latin typeface="Tamil-Aiswarya"/>
                          <a:cs typeface="Times New Roman" pitchFamily="18" charset="0"/>
                        </a:rPr>
                        <a:t>fh</a:t>
                      </a:r>
                      <a:r>
                        <a:rPr kumimoji="0" lang="en-US" sz="2000" b="0" i="0" u="none" strike="noStrike" cap="none" normalizeH="0" baseline="0">
                          <a:ln>
                            <a:noFill/>
                          </a:ln>
                          <a:solidFill>
                            <a:srgbClr val="333333"/>
                          </a:solidFill>
                          <a:effectLst/>
                          <a:latin typeface="Tamil-Aiswarya"/>
                          <a:cs typeface="Times New Roman" pitchFamily="18" charset="0"/>
                        </a:rPr>
                        <a:t>. “ehd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bgw;nwhh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kw;Wk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tHpfhl;of;F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err="1">
                          <a:ln>
                            <a:noFill/>
                          </a:ln>
                          <a:solidFill>
                            <a:srgbClr val="333333"/>
                          </a:solidFill>
                          <a:effectLst/>
                          <a:latin typeface="Tamil-Aiswarya"/>
                          <a:cs typeface="Times New Roman" pitchFamily="18" charset="0"/>
                        </a:rPr>
                        <a:t>flikg</a:t>
                      </a:r>
                      <a:r>
                        <a:rPr kumimoji="0" lang="en-US" sz="2000" b="0" i="0" u="none" strike="noStrike" cap="none" normalizeH="0" baseline="0">
                          <a:ln>
                            <a:noFill/>
                          </a:ln>
                          <a:solidFill>
                            <a:srgbClr val="333333"/>
                          </a:solidFill>
                          <a:effectLst/>
                          <a:latin typeface="Tamil-Aiswarya"/>
                          <a:cs typeface="Times New Roman" pitchFamily="18" charset="0"/>
                        </a:rPr>
                        <a:t>]</a:t>
                      </a:r>
                      <a:r>
                        <a:rPr kumimoji="0" lang="en-US" sz="2000" b="0" i="0" u="none" strike="noStrike" cap="none" normalizeH="0" baseline="0" err="1">
                          <a:ln>
                            <a:noFill/>
                          </a:ln>
                          <a:solidFill>
                            <a:srgbClr val="333333"/>
                          </a:solidFill>
                          <a:effectLst/>
                          <a:latin typeface="Tamil-Aiswarya"/>
                          <a:cs typeface="Times New Roman" pitchFamily="18" charset="0"/>
                        </a:rPr>
                        <a:t>gl;oUf;fpnwd</a:t>
                      </a:r>
                      <a:r>
                        <a:rPr kumimoji="0" lang="en-US" sz="2000" b="0" i="0" u="none" strike="noStrike" cap="none" normalizeH="0" baseline="0">
                          <a:ln>
                            <a:noFill/>
                          </a:ln>
                          <a:solidFill>
                            <a:srgbClr val="333333"/>
                          </a:solidFill>
                          <a:effectLst/>
                          <a:latin typeface="Tamil-Aiswarya"/>
                          <a:cs typeface="Times New Roman" pitchFamily="18" charset="0"/>
                        </a:rPr>
                        <a:t>]”</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jPik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ed;whf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tpisahlhj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nghJ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xUtUila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jd;ek;gpf;if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FiwfpwJ</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Tamil-Aiswarya"/>
                          <a:cs typeface="Times New Roman" pitchFamily="18" charset="0"/>
                        </a:rPr>
                        <a:t>ed;ik</a:t>
                      </a:r>
                      <a:r>
                        <a:rPr kumimoji="0" lang="en-US" sz="2000" b="1" i="0" u="none" strike="noStrike" cap="none" normalizeH="0" baseline="0" dirty="0">
                          <a:ln>
                            <a:noFill/>
                          </a:ln>
                          <a:solidFill>
                            <a:srgbClr val="333333"/>
                          </a:solidFill>
                          <a:effectLst/>
                          <a:latin typeface="Tamil-Aiswarya"/>
                          <a:cs typeface="Times New Roman" pitchFamily="18" charset="0"/>
                        </a:rPr>
                        <a:t> </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eP</a:t>
                      </a:r>
                      <a:r>
                        <a:rPr kumimoji="0" lang="en-US" sz="2000" b="0" i="0" u="none" strike="noStrike" cap="none" normalizeH="0" baseline="0" dirty="0">
                          <a:ln>
                            <a:noFill/>
                          </a:ln>
                          <a:solidFill>
                            <a:srgbClr val="333333"/>
                          </a:solidFill>
                          <a:effectLst/>
                          <a:latin typeface="Tamil-Aiswarya"/>
                          <a:cs typeface="Times New Roman" pitchFamily="18" charset="0"/>
                        </a:rPr>
                        <a:t>';fs; </a:t>
                      </a:r>
                      <a:r>
                        <a:rPr kumimoji="0" lang="en-US" sz="2000" b="0" i="0" u="none" strike="noStrike" cap="none" normalizeH="0" baseline="0" dirty="0" err="1">
                          <a:ln>
                            <a:noFill/>
                          </a:ln>
                          <a:solidFill>
                            <a:srgbClr val="333333"/>
                          </a:solidFill>
                          <a:effectLst/>
                          <a:latin typeface="Tamil-Aiswarya"/>
                          <a:cs typeface="Times New Roman" pitchFamily="18" charset="0"/>
                        </a:rPr>
                        <a:t>epfuw;w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vspikahd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kw;Wk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err="1">
                          <a:ln>
                            <a:noFill/>
                          </a:ln>
                          <a:solidFill>
                            <a:srgbClr val="333333"/>
                          </a:solidFill>
                          <a:effectLst/>
                          <a:latin typeface="Tamil-Aiswarya"/>
                          <a:cs typeface="Times New Roman" pitchFamily="18" charset="0"/>
                        </a:rPr>
                        <a:t>cz;ikahd</a:t>
                      </a:r>
                      <a:r>
                        <a:rPr kumimoji="0" lang="en-US" sz="2000" b="0" i="0" u="none" strike="noStrike" cap="none" normalizeH="0" baseline="0">
                          <a:ln>
                            <a:noFill/>
                          </a:ln>
                          <a:solidFill>
                            <a:srgbClr val="333333"/>
                          </a:solidFill>
                          <a:effectLst/>
                          <a:latin typeface="Tamil-Aiswarya"/>
                          <a:cs typeface="Times New Roman" pitchFamily="18" charset="0"/>
                        </a:rPr>
                        <a:t> “mzp </a:t>
                      </a:r>
                      <a:r>
                        <a:rPr kumimoji="0" lang="en-US" sz="2000" b="0" i="0" u="none" strike="noStrike" cap="none" normalizeH="0" baseline="0" err="1">
                          <a:ln>
                            <a:noFill/>
                          </a:ln>
                          <a:solidFill>
                            <a:srgbClr val="333333"/>
                          </a:solidFill>
                          <a:effectLst/>
                          <a:latin typeface="Tamil-Aiswarya"/>
                          <a:cs typeface="Times New Roman" pitchFamily="18" charset="0"/>
                        </a:rPr>
                        <a:t>tPuh</a:t>
                      </a:r>
                      <a:r>
                        <a:rPr kumimoji="0" lang="en-US" sz="2000" b="0" i="0" u="none" strike="noStrike" cap="none" normalizeH="0" baseline="0">
                          <a:ln>
                            <a:noFill/>
                          </a:ln>
                          <a:solidFill>
                            <a:srgbClr val="333333"/>
                          </a:solidFill>
                          <a:effectLst/>
                          <a:latin typeface="Tamil-Aiswarya"/>
                          <a:cs typeface="Times New Roman" pitchFamily="18" charset="0"/>
                        </a:rPr>
                        <a:t>]” </a:t>
                      </a:r>
                      <a:endParaRPr kumimoji="0" lang="en-US" sz="1800" b="0" i="0" u="none" strike="noStrike" cap="none" normalizeH="0" baseline="0" dirty="0">
                        <a:ln>
                          <a:noFill/>
                        </a:ln>
                        <a:solidFill>
                          <a:srgbClr val="333333"/>
                        </a:solidFill>
                        <a:effectLst/>
                        <a:latin typeface="Tamil-Aiswary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27"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neh;kiw R{H;epiy rpy fhuzkwpa[k; jpwdpy; cz;lhf;Fk; ey;y epfH;t[fs; </a:t>
            </a:r>
            <a:endParaRPr lang="en-US" sz="3600" dirty="0">
              <a:solidFill>
                <a:srgbClr val="004992"/>
              </a:solidFill>
            </a:endParaRPr>
          </a:p>
        </p:txBody>
      </p:sp>
      <p:sp>
        <p:nvSpPr>
          <p:cNvPr id="17"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Tamil-Aiswarya"/>
              </a:rPr>
              <a:t>nfhg]ig btd;wjw;F thH;j;Jf;fs;. mij eP';fs; vg;go bra;jPh]fs]&gt; </a:t>
            </a:r>
            <a:endParaRPr lang="en-CA" altLang="de-DE" sz="1400">
              <a:latin typeface="Tamil-Aiswarya"/>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4249303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15"/>
          <p:cNvGraphicFramePr>
            <a:graphicFrameLocks noGrp="1"/>
          </p:cNvGraphicFramePr>
          <p:nvPr>
            <p:extLst>
              <p:ext uri="{D42A27DB-BD31-4B8C-83A1-F6EECF244321}">
                <p14:modId xmlns:p14="http://schemas.microsoft.com/office/powerpoint/2010/main" val="3838612848"/>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kpf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eLepiyahd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tpsf;f</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fSf;F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jd;dhy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kw;wth</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fshy</a:t>
                      </a:r>
                      <a:r>
                        <a:rPr kumimoji="0" lang="en-US" sz="2000" b="0" i="0" u="none" strike="noStrike" cap="none" normalizeH="0" baseline="0" dirty="0">
                          <a:ln>
                            <a:noFill/>
                          </a:ln>
                          <a:solidFill>
                            <a:srgbClr val="333333"/>
                          </a:solidFill>
                          <a:effectLst/>
                          <a:latin typeface="Tamil-Aiswarya"/>
                          <a:cs typeface="Times New Roman" pitchFamily="18" charset="0"/>
                        </a:rPr>
                        <a:t>; R{</a:t>
                      </a:r>
                      <a:r>
                        <a:rPr kumimoji="0" lang="en-US" sz="2000" b="0" i="0" u="none" strike="noStrike" cap="none" normalizeH="0" baseline="0" dirty="0" err="1">
                          <a:ln>
                            <a:noFill/>
                          </a:ln>
                          <a:solidFill>
                            <a:srgbClr val="333333"/>
                          </a:solidFill>
                          <a:effectLst/>
                          <a:latin typeface="Tamil-Aiswarya"/>
                          <a:cs typeface="Times New Roman" pitchFamily="18" charset="0"/>
                        </a:rPr>
                        <a:t>H;epiyahy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cz;lhFk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tpist</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fis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izj;J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ghh</a:t>
                      </a:r>
                      <a:r>
                        <a:rPr kumimoji="0" lang="en-US" sz="2000" b="0" i="0" u="none" strike="noStrike" cap="none" normalizeH="0" baseline="0" dirty="0">
                          <a:ln>
                            <a:noFill/>
                          </a:ln>
                          <a:solidFill>
                            <a:srgbClr val="333333"/>
                          </a:solidFill>
                          <a:effectLst/>
                          <a:latin typeface="Tamil-Aiswarya"/>
                          <a:cs typeface="Times New Roman" pitchFamily="18" charset="0"/>
                        </a:rPr>
                        <a:t>]f]f </a:t>
                      </a:r>
                      <a:r>
                        <a:rPr kumimoji="0" lang="en-US" sz="2000" b="0" i="0" u="none" strike="noStrike" cap="none" normalizeH="0" baseline="0" dirty="0" err="1">
                          <a:ln>
                            <a:noFill/>
                          </a:ln>
                          <a:solidFill>
                            <a:srgbClr val="333333"/>
                          </a:solidFill>
                          <a:effectLst/>
                          <a:latin typeface="Tamil-Aiswarya"/>
                          <a:cs typeface="Times New Roman" pitchFamily="18" charset="0"/>
                        </a:rPr>
                        <a:t>ntz;Lk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nkYk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khw;W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tpsf;f</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fisa</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fzf;fpy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vLj;Jf;bfhs;s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ntz;Lk</a:t>
                      </a:r>
                      <a:r>
                        <a:rPr kumimoji="0" lang="en-US" sz="2000" b="0" i="0" u="none" strike="noStrike" cap="none" normalizeH="0" baseline="0" dirty="0">
                          <a:ln>
                            <a:noFill/>
                          </a:ln>
                          <a:solidFill>
                            <a:srgbClr val="333333"/>
                          </a:solidFill>
                          <a:effectLst/>
                          <a:latin typeface="Tamil-Aiswarya"/>
                          <a:cs typeface="Times New Roman" pitchFamily="18" charset="0"/>
                        </a:rPr>
                        <a:t>;.</a:t>
                      </a:r>
                      <a:endParaRPr kumimoji="0" lang="pt-BR" sz="20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&gt;&gt;&gt;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&gt;&gt;&gt;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&gt;&gt;&gt;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8"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20" name="Picture 19"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neh;kiw R{H;epiy rpy fhuzkwpa[k; jpwdpy; cz;lhf;Fk; ey;y epfH;t[fs; </a:t>
            </a:r>
            <a:endParaRPr lang="en-US" sz="3600" dirty="0">
              <a:solidFill>
                <a:srgbClr val="004992"/>
              </a:solidFill>
            </a:endParaRPr>
          </a:p>
        </p:txBody>
      </p:sp>
      <p:sp>
        <p:nvSpPr>
          <p:cNvPr id="11"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Tamil-Aiswarya"/>
              </a:rPr>
              <a:t>nfhg]ig btd;wjw;F thH;j;Jf;fs;. mij eP';fs; vg;go bra;jPh]fs]&gt; </a:t>
            </a:r>
            <a:endParaRPr lang="en-CA" altLang="de-DE" sz="1400">
              <a:latin typeface="Tamil-Aiswarya"/>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971101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15"/>
          <p:cNvGraphicFramePr>
            <a:graphicFrameLocks noGrp="1"/>
          </p:cNvGraphicFramePr>
          <p:nvPr>
            <p:extLst>
              <p:ext uri="{D42A27DB-BD31-4B8C-83A1-F6EECF244321}">
                <p14:modId xmlns:p14="http://schemas.microsoft.com/office/powerpoint/2010/main" val="173795092"/>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kpf eLepiyahd tpsf;f';fSf;F jd;dhy; kw;wth]fshy; R{H;epiyahy; cz;lhFk; tpist[fis ,izj;J ghh]f]f ntz;Lk;. nkYk; khw;W tpsf;f';fisa[k; fzf;fpy; vLj;Jf;bfhs;s ntz;Lk;.</a:t>
                      </a:r>
                      <a:endParaRPr kumimoji="0" lang="pt-BR" sz="20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kpft</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bgWikg</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gLfpnwd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MdhYk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bgw;nwhh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kw;Wk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FGtpdUf;F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ed;wp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brhy;y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tpUk;g</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fpnwd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nkYk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jhk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My;th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vord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xUKiw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err="1">
                          <a:ln>
                            <a:noFill/>
                          </a:ln>
                          <a:solidFill>
                            <a:srgbClr val="333333"/>
                          </a:solidFill>
                          <a:effectLst/>
                          <a:latin typeface="Tamil-Aiswarya"/>
                          <a:cs typeface="Times New Roman" pitchFamily="18" charset="0"/>
                        </a:rPr>
                        <a:t>TwpajhtJ</a:t>
                      </a:r>
                      <a:r>
                        <a:rPr kumimoji="0" lang="en-US" sz="2000" b="0" i="0" u="none" strike="noStrike" cap="none" normalizeH="0" baseline="0">
                          <a:ln>
                            <a:noFill/>
                          </a:ln>
                          <a:solidFill>
                            <a:srgbClr val="333333"/>
                          </a:solidFill>
                          <a:effectLst/>
                          <a:latin typeface="Tamil-Aiswarya"/>
                          <a:cs typeface="Times New Roman" pitchFamily="18" charset="0"/>
                        </a:rPr>
                        <a:t> ”nkij </a:t>
                      </a:r>
                      <a:r>
                        <a:rPr kumimoji="0" lang="en-US" sz="2000" b="0" i="0" u="none" strike="noStrike" cap="none" normalizeH="0" baseline="0" dirty="0" err="1">
                          <a:ln>
                            <a:noFill/>
                          </a:ln>
                          <a:solidFill>
                            <a:srgbClr val="333333"/>
                          </a:solidFill>
                          <a:effectLst/>
                          <a:latin typeface="Tamil-Aiswarya"/>
                          <a:cs typeface="Times New Roman" pitchFamily="18" charset="0"/>
                        </a:rPr>
                        <a:t>vd;gth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xU</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rjtpjk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ce;jYk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bjhz;q</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xd;gJ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rjtPjk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ciHg;g</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err="1">
                          <a:ln>
                            <a:noFill/>
                          </a:ln>
                          <a:solidFill>
                            <a:srgbClr val="333333"/>
                          </a:solidFill>
                          <a:effectLst/>
                          <a:latin typeface="Tamil-Aiswarya"/>
                          <a:cs typeface="Times New Roman" pitchFamily="18" charset="0"/>
                        </a:rPr>
                        <a:t>nrh</a:t>
                      </a:r>
                      <a:r>
                        <a:rPr kumimoji="0" lang="en-US" sz="2000" b="0" i="0" u="none" strike="noStrike" cap="none" normalizeH="0" baseline="0">
                          <a:ln>
                            <a:noFill/>
                          </a:ln>
                          <a:solidFill>
                            <a:srgbClr val="333333"/>
                          </a:solidFill>
                          <a:effectLst/>
                          <a:latin typeface="Tamil-Aiswarya"/>
                          <a:cs typeface="Times New Roman" pitchFamily="18" charset="0"/>
                        </a:rPr>
                        <a:t>]e]</a:t>
                      </a:r>
                      <a:r>
                        <a:rPr kumimoji="0" lang="en-US" sz="2000" b="0" i="0" u="none" strike="noStrike" cap="none" normalizeH="0" baseline="0" err="1">
                          <a:ln>
                            <a:noFill/>
                          </a:ln>
                          <a:solidFill>
                            <a:srgbClr val="333333"/>
                          </a:solidFill>
                          <a:effectLst/>
                          <a:latin typeface="Tamil-Aiswarya"/>
                          <a:cs typeface="Times New Roman" pitchFamily="18" charset="0"/>
                        </a:rPr>
                        <a:t>jtuhFk</a:t>
                      </a:r>
                      <a:r>
                        <a:rPr kumimoji="0" lang="en-US" sz="2000" b="0" i="0" u="none" strike="noStrike" cap="none" normalizeH="0" baseline="0">
                          <a:ln>
                            <a:noFill/>
                          </a:ln>
                          <a:solidFill>
                            <a:srgbClr val="333333"/>
                          </a:solidFill>
                          <a:effectLst/>
                          <a:latin typeface="Tamil-Aiswarya"/>
                          <a:cs typeface="Times New Roman" pitchFamily="18" charset="0"/>
                        </a:rPr>
                        <a:t>;.“</a:t>
                      </a:r>
                      <a:endParaRPr kumimoji="0" lang="en-US" sz="20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0"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21" name="Picture 20"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neh;kiw R{H;epiy rpy fhuzkwpa[k; jpwdpy; cz;lhf;Fk; ey;y epfH;t[fs; </a:t>
            </a:r>
            <a:endParaRPr lang="en-US" sz="3600" dirty="0">
              <a:solidFill>
                <a:srgbClr val="004992"/>
              </a:solidFill>
            </a:endParaRPr>
          </a:p>
        </p:txBody>
      </p:sp>
      <p:sp>
        <p:nvSpPr>
          <p:cNvPr id="11"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Tamil-Aiswarya"/>
              </a:rPr>
              <a:t>nfhg]ig btd;wjw;F thH;j;Jf;fs;. mij eP';fs; vg;go bra;jPh]fs]&gt; </a:t>
            </a:r>
            <a:endParaRPr lang="en-CA" altLang="de-DE" sz="1400">
              <a:latin typeface="Tamil-Aiswarya"/>
            </a:endParaRPr>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3142671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rPr>
              <a:t>ehk; Vd; ,ij bra;fpnwhk;&gt;</a:t>
            </a:r>
            <a:endParaRPr lang="en-US" sz="3600" dirty="0">
              <a:solidFill>
                <a:srgbClr val="004992"/>
              </a:solidFill>
            </a:endParaRPr>
          </a:p>
        </p:txBody>
      </p:sp>
      <p:sp>
        <p:nvSpPr>
          <p:cNvPr id="8" name="Content Placeholder 7"/>
          <p:cNvSpPr>
            <a:spLocks noGrp="1"/>
          </p:cNvSpPr>
          <p:nvPr>
            <p:ph idx="1"/>
          </p:nvPr>
        </p:nvSpPr>
        <p:spPr/>
        <p:txBody>
          <a:bodyPr/>
          <a:lstStyle/>
          <a:p>
            <a:pPr lvl="0" defTabSz="914400">
              <a:defRPr/>
            </a:pPr>
            <a:r>
              <a:rPr lang="en-US" altLang="en-US" sz="2400" dirty="0" err="1">
                <a:solidFill>
                  <a:srgbClr val="333333"/>
                </a:solidFill>
              </a:rPr>
              <a:t>Muha;r</a:t>
            </a:r>
            <a:r>
              <a:rPr lang="en-US" altLang="en-US" sz="2400" dirty="0">
                <a:solidFill>
                  <a:srgbClr val="333333"/>
                </a:solidFill>
              </a:rPr>
              <a:t>]</a:t>
            </a:r>
            <a:r>
              <a:rPr lang="en-US" altLang="en-US" sz="2400" dirty="0" err="1">
                <a:solidFill>
                  <a:srgbClr val="333333"/>
                </a:solidFill>
              </a:rPr>
              <a:t>rp</a:t>
            </a:r>
            <a:r>
              <a:rPr lang="en-US" altLang="en-US" sz="2400" dirty="0">
                <a:solidFill>
                  <a:srgbClr val="333333"/>
                </a:solidFill>
              </a:rPr>
              <a:t> </a:t>
            </a:r>
            <a:r>
              <a:rPr lang="en-US" altLang="en-US" sz="2400" dirty="0" err="1">
                <a:solidFill>
                  <a:srgbClr val="333333"/>
                </a:solidFill>
              </a:rPr>
              <a:t>Kot</a:t>
            </a:r>
            <a:r>
              <a:rPr lang="en-US" altLang="en-US" sz="2400" dirty="0">
                <a:solidFill>
                  <a:srgbClr val="333333"/>
                </a:solidFill>
              </a:rPr>
              <a:t>[fs]</a:t>
            </a:r>
            <a:r>
              <a:rPr lang="en-US" altLang="en-US" sz="2400" dirty="0">
                <a:solidFill>
                  <a:srgbClr val="333333"/>
                </a:solidFill>
                <a:latin typeface="Calibri Light"/>
              </a:rPr>
              <a:t>,</a:t>
            </a:r>
            <a:r>
              <a:rPr lang="en-US" altLang="en-US" sz="2400" dirty="0">
                <a:solidFill>
                  <a:srgbClr val="333333"/>
                </a:solidFill>
              </a:rPr>
              <a:t> </a:t>
            </a:r>
            <a:r>
              <a:rPr lang="en-US" altLang="en-US" sz="2400" b="1" dirty="0" err="1">
                <a:solidFill>
                  <a:srgbClr val="333333"/>
                </a:solidFill>
              </a:rPr>
              <a:t>kdj;jsh</a:t>
            </a:r>
            <a:r>
              <a:rPr lang="en-US" altLang="en-US" sz="2400" b="1" dirty="0">
                <a:solidFill>
                  <a:srgbClr val="333333"/>
                </a:solidFill>
              </a:rPr>
              <a:t>]r]</a:t>
            </a:r>
            <a:r>
              <a:rPr lang="en-US" altLang="en-US" sz="2400" b="1" dirty="0" err="1">
                <a:solidFill>
                  <a:srgbClr val="333333"/>
                </a:solidFill>
              </a:rPr>
              <a:t>rpahy</a:t>
            </a:r>
            <a:r>
              <a:rPr lang="en-US" altLang="en-US" sz="2400" dirty="0">
                <a:solidFill>
                  <a:srgbClr val="333333"/>
                </a:solidFill>
              </a:rPr>
              <a:t>] </a:t>
            </a:r>
            <a:r>
              <a:rPr lang="en-US" altLang="en-US" sz="2400" dirty="0" err="1">
                <a:solidFill>
                  <a:srgbClr val="333333"/>
                </a:solidFill>
              </a:rPr>
              <a:t>ghjpf</a:t>
            </a:r>
            <a:r>
              <a:rPr lang="en-US" altLang="en-US" sz="2400" dirty="0">
                <a:solidFill>
                  <a:srgbClr val="333333"/>
                </a:solidFill>
              </a:rPr>
              <a:t>]</a:t>
            </a:r>
            <a:r>
              <a:rPr lang="en-US" altLang="en-US" sz="2400" dirty="0" err="1">
                <a:solidFill>
                  <a:srgbClr val="333333"/>
                </a:solidFill>
              </a:rPr>
              <a:t>fgl</a:t>
            </a:r>
            <a:r>
              <a:rPr lang="en-US" altLang="en-US" sz="2400" dirty="0">
                <a:solidFill>
                  <a:srgbClr val="333333"/>
                </a:solidFill>
              </a:rPr>
              <a:t>]l </a:t>
            </a:r>
            <a:r>
              <a:rPr lang="en-US" altLang="en-US" sz="2400" dirty="0" err="1">
                <a:solidFill>
                  <a:srgbClr val="333333"/>
                </a:solidFill>
              </a:rPr>
              <a:t>bgUk;ghd;ik</a:t>
            </a:r>
            <a:r>
              <a:rPr lang="en-US" altLang="en-US" sz="2400" dirty="0">
                <a:solidFill>
                  <a:srgbClr val="333333"/>
                </a:solidFill>
              </a:rPr>
              <a:t> </a:t>
            </a:r>
            <a:r>
              <a:rPr lang="en-US" altLang="en-US" sz="2400" dirty="0" err="1">
                <a:solidFill>
                  <a:srgbClr val="333333"/>
                </a:solidFill>
              </a:rPr>
              <a:t>kf</a:t>
            </a:r>
            <a:r>
              <a:rPr lang="en-US" altLang="en-US" sz="2400" dirty="0">
                <a:solidFill>
                  <a:srgbClr val="333333"/>
                </a:solidFill>
              </a:rPr>
              <a:t>]fs] </a:t>
            </a:r>
            <a:r>
              <a:rPr lang="en-US" altLang="en-US" sz="2400" dirty="0">
                <a:solidFill>
                  <a:srgbClr val="333333"/>
                </a:solidFill>
                <a:latin typeface="Calibri Light"/>
              </a:rPr>
              <a:t>[</a:t>
            </a:r>
            <a:r>
              <a:rPr lang="en-US" altLang="en-US" sz="2400" dirty="0" err="1">
                <a:solidFill>
                  <a:srgbClr val="333333"/>
                </a:solidFill>
              </a:rPr>
              <a:t>Mdhy</a:t>
            </a:r>
            <a:r>
              <a:rPr lang="en-US" altLang="en-US" sz="2400" dirty="0">
                <a:solidFill>
                  <a:srgbClr val="333333"/>
                </a:solidFill>
              </a:rPr>
              <a:t>; </a:t>
            </a:r>
            <a:r>
              <a:rPr lang="en-US" altLang="en-US" sz="2400" dirty="0" err="1">
                <a:solidFill>
                  <a:srgbClr val="333333"/>
                </a:solidFill>
              </a:rPr>
              <a:t>vy;yhUk</a:t>
            </a:r>
            <a:r>
              <a:rPr lang="en-US" altLang="en-US" sz="2400" dirty="0">
                <a:solidFill>
                  <a:srgbClr val="333333"/>
                </a:solidFill>
              </a:rPr>
              <a:t>; </a:t>
            </a:r>
            <a:r>
              <a:rPr lang="en-US" altLang="en-US" sz="2400" dirty="0" err="1">
                <a:solidFill>
                  <a:srgbClr val="333333"/>
                </a:solidFill>
              </a:rPr>
              <a:t>my;y</a:t>
            </a:r>
            <a:r>
              <a:rPr lang="en-US" altLang="en-US" sz="2400" dirty="0">
                <a:solidFill>
                  <a:srgbClr val="333333"/>
                </a:solidFill>
                <a:latin typeface="Calibri Light"/>
              </a:rPr>
              <a:t>!]:</a:t>
            </a:r>
            <a:endParaRPr lang="en-US" altLang="de-DE" sz="2400" dirty="0">
              <a:solidFill>
                <a:srgbClr val="333333"/>
              </a:solidFill>
              <a:latin typeface="Calibri Light"/>
            </a:endParaRPr>
          </a:p>
          <a:p>
            <a:pPr marL="342900" lvl="0" indent="-342900" defTabSz="914400">
              <a:buClr>
                <a:srgbClr val="333333"/>
              </a:buClr>
              <a:buFont typeface="WingDings"/>
              <a:buChar char=""/>
              <a:defRPr/>
            </a:pPr>
            <a:r>
              <a:rPr lang="en-US" altLang="en-US" sz="2400" dirty="0" err="1">
                <a:solidFill>
                  <a:srgbClr val="333333"/>
                </a:solidFill>
              </a:rPr>
              <a:t>njhy;tpfSf;F</a:t>
            </a:r>
            <a:r>
              <a:rPr lang="en-US" altLang="en-US" sz="2400" dirty="0">
                <a:solidFill>
                  <a:srgbClr val="333333"/>
                </a:solidFill>
              </a:rPr>
              <a:t> j';</a:t>
            </a:r>
            <a:r>
              <a:rPr lang="en-US" altLang="en-US" sz="2400" dirty="0" err="1">
                <a:solidFill>
                  <a:srgbClr val="333333"/>
                </a:solidFill>
              </a:rPr>
              <a:t>fisna</a:t>
            </a:r>
            <a:r>
              <a:rPr lang="en-US" altLang="en-US" sz="2400" dirty="0">
                <a:solidFill>
                  <a:srgbClr val="333333"/>
                </a:solidFill>
              </a:rPr>
              <a:t> </a:t>
            </a:r>
            <a:r>
              <a:rPr lang="en-US" altLang="en-US" sz="2400" dirty="0" err="1">
                <a:solidFill>
                  <a:srgbClr val="333333"/>
                </a:solidFill>
              </a:rPr>
              <a:t>Fw;wk</a:t>
            </a:r>
            <a:r>
              <a:rPr lang="en-US" altLang="en-US" sz="2400" dirty="0">
                <a:solidFill>
                  <a:srgbClr val="333333"/>
                </a:solidFill>
              </a:rPr>
              <a:t>; </a:t>
            </a:r>
            <a:r>
              <a:rPr lang="en-US" altLang="en-US" sz="2400" dirty="0" err="1">
                <a:solidFill>
                  <a:srgbClr val="333333"/>
                </a:solidFill>
              </a:rPr>
              <a:t>TWfpwhh</a:t>
            </a:r>
            <a:r>
              <a:rPr lang="en-US" altLang="en-US" sz="2400" dirty="0">
                <a:solidFill>
                  <a:srgbClr val="333333"/>
                </a:solidFill>
              </a:rPr>
              <a:t>]fs;</a:t>
            </a:r>
            <a:r>
              <a:rPr lang="en-US" altLang="en-US" sz="2400" dirty="0">
                <a:solidFill>
                  <a:srgbClr val="333333"/>
                </a:solidFill>
                <a:latin typeface="Calibri Light"/>
              </a:rPr>
              <a:t>.</a:t>
            </a:r>
            <a:r>
              <a:rPr lang="en-US" altLang="en-US" sz="2400" dirty="0">
                <a:solidFill>
                  <a:srgbClr val="333333"/>
                </a:solidFill>
              </a:rPr>
              <a:t> </a:t>
            </a:r>
            <a:endParaRPr lang="en-IN" altLang="en-US" sz="2400" dirty="0">
              <a:solidFill>
                <a:srgbClr val="333333"/>
              </a:solidFill>
            </a:endParaRPr>
          </a:p>
          <a:p>
            <a:pPr marL="342900" lvl="0" indent="-342900" defTabSz="914400">
              <a:buClr>
                <a:srgbClr val="333333"/>
              </a:buClr>
              <a:buFont typeface="WingDings"/>
              <a:buChar char=""/>
              <a:defRPr/>
            </a:pPr>
            <a:r>
              <a:rPr lang="en-US" altLang="en-US" sz="2400" dirty="0" err="1">
                <a:solidFill>
                  <a:srgbClr val="333333"/>
                </a:solidFill>
              </a:rPr>
              <a:t>btw;wp</a:t>
            </a:r>
            <a:r>
              <a:rPr lang="en-US" altLang="en-US" sz="2400" dirty="0">
                <a:solidFill>
                  <a:srgbClr val="333333"/>
                </a:solidFill>
              </a:rPr>
              <a:t> </a:t>
            </a:r>
            <a:r>
              <a:rPr lang="en-US" altLang="en-US" sz="2400" dirty="0" err="1">
                <a:solidFill>
                  <a:srgbClr val="333333"/>
                </a:solidFill>
              </a:rPr>
              <a:t>tUk</a:t>
            </a:r>
            <a:r>
              <a:rPr lang="en-US" altLang="en-US" sz="2400" dirty="0">
                <a:solidFill>
                  <a:srgbClr val="333333"/>
                </a:solidFill>
              </a:rPr>
              <a:t>; </a:t>
            </a:r>
            <a:r>
              <a:rPr lang="en-US" altLang="en-US" sz="2400" dirty="0" err="1">
                <a:solidFill>
                  <a:srgbClr val="333333"/>
                </a:solidFill>
              </a:rPr>
              <a:t>nghJ</a:t>
            </a:r>
            <a:r>
              <a:rPr lang="en-US" altLang="en-US" sz="2400" dirty="0">
                <a:solidFill>
                  <a:srgbClr val="333333"/>
                </a:solidFill>
                <a:latin typeface="Calibri Light"/>
              </a:rPr>
              <a:t>,</a:t>
            </a:r>
            <a:r>
              <a:rPr lang="en-US" altLang="en-US" sz="2400" dirty="0">
                <a:solidFill>
                  <a:srgbClr val="333333"/>
                </a:solidFill>
              </a:rPr>
              <a:t> </a:t>
            </a:r>
            <a:r>
              <a:rPr lang="en-US" altLang="en-US" sz="2400" dirty="0" err="1">
                <a:solidFill>
                  <a:srgbClr val="333333"/>
                </a:solidFill>
              </a:rPr>
              <a:t>kw;wth</a:t>
            </a:r>
            <a:r>
              <a:rPr lang="en-US" altLang="en-US" sz="2400" dirty="0">
                <a:solidFill>
                  <a:srgbClr val="333333"/>
                </a:solidFill>
              </a:rPr>
              <a:t>]</a:t>
            </a:r>
            <a:r>
              <a:rPr lang="en-US" altLang="en-US" sz="2400" dirty="0" err="1">
                <a:solidFill>
                  <a:srgbClr val="333333"/>
                </a:solidFill>
              </a:rPr>
              <a:t>fisnah</a:t>
            </a:r>
            <a:r>
              <a:rPr lang="en-US" altLang="en-US" sz="2400" dirty="0">
                <a:solidFill>
                  <a:srgbClr val="333333"/>
                </a:solidFill>
              </a:rPr>
              <a:t> </a:t>
            </a:r>
            <a:r>
              <a:rPr lang="en-US" altLang="en-US" sz="2400" dirty="0" err="1">
                <a:solidFill>
                  <a:srgbClr val="333333"/>
                </a:solidFill>
              </a:rPr>
              <a:t>my;yJ</a:t>
            </a:r>
            <a:r>
              <a:rPr lang="en-US" altLang="en-US" sz="2400" dirty="0">
                <a:solidFill>
                  <a:srgbClr val="333333"/>
                </a:solidFill>
              </a:rPr>
              <a:t> R{</a:t>
            </a:r>
            <a:r>
              <a:rPr lang="en-US" altLang="en-US" sz="2400" dirty="0" err="1">
                <a:solidFill>
                  <a:srgbClr val="333333"/>
                </a:solidFill>
              </a:rPr>
              <a:t>H;epiyfisnah</a:t>
            </a:r>
            <a:r>
              <a:rPr lang="en-US" altLang="en-US" sz="2400" dirty="0">
                <a:solidFill>
                  <a:srgbClr val="333333"/>
                </a:solidFill>
              </a:rPr>
              <a:t> </a:t>
            </a:r>
            <a:r>
              <a:rPr lang="en-US" altLang="en-US" sz="2400" dirty="0" err="1">
                <a:solidFill>
                  <a:srgbClr val="333333"/>
                </a:solidFill>
              </a:rPr>
              <a:t>fhuzk</a:t>
            </a:r>
            <a:r>
              <a:rPr lang="en-US" altLang="en-US" sz="2400" dirty="0">
                <a:solidFill>
                  <a:srgbClr val="333333"/>
                </a:solidFill>
              </a:rPr>
              <a:t>; </a:t>
            </a:r>
            <a:r>
              <a:rPr lang="en-US" altLang="en-US" sz="2400" dirty="0" err="1">
                <a:solidFill>
                  <a:srgbClr val="333333"/>
                </a:solidFill>
              </a:rPr>
              <a:t>fhl</a:t>
            </a:r>
            <a:r>
              <a:rPr lang="en-US" altLang="en-US" sz="2400" dirty="0">
                <a:solidFill>
                  <a:srgbClr val="333333"/>
                </a:solidFill>
              </a:rPr>
              <a:t>]</a:t>
            </a:r>
            <a:r>
              <a:rPr lang="en-US" altLang="en-US" sz="2400" dirty="0" err="1">
                <a:solidFill>
                  <a:srgbClr val="333333"/>
                </a:solidFill>
              </a:rPr>
              <a:t>Lfpd;wdh</a:t>
            </a:r>
            <a:r>
              <a:rPr lang="en-US" altLang="en-US" sz="2400" dirty="0">
                <a:solidFill>
                  <a:srgbClr val="333333"/>
                </a:solidFill>
              </a:rPr>
              <a:t>]</a:t>
            </a:r>
            <a:r>
              <a:rPr lang="en-US" altLang="en-US" sz="2400" dirty="0">
                <a:solidFill>
                  <a:srgbClr val="333333"/>
                </a:solidFill>
                <a:latin typeface="Calibri Light"/>
              </a:rPr>
              <a:t>.</a:t>
            </a:r>
            <a:r>
              <a:rPr lang="en-US" altLang="en-US" sz="2400" dirty="0">
                <a:solidFill>
                  <a:srgbClr val="333333"/>
                </a:solidFill>
              </a:rPr>
              <a:t> </a:t>
            </a:r>
            <a:endParaRPr lang="en-IN" altLang="en-US" sz="2400" dirty="0">
              <a:solidFill>
                <a:srgbClr val="333333"/>
              </a:solidFill>
            </a:endParaRPr>
          </a:p>
          <a:p>
            <a:pPr lvl="0" algn="ctr" defTabSz="914400">
              <a:defRPr/>
            </a:pPr>
            <a:r>
              <a:rPr lang="en-US" altLang="en-US" sz="2400" dirty="0">
                <a:solidFill>
                  <a:srgbClr val="004992"/>
                </a:solidFill>
              </a:rPr>
              <a:t>,J </a:t>
            </a:r>
            <a:r>
              <a:rPr lang="en-US" altLang="en-US" sz="2400" dirty="0" err="1">
                <a:solidFill>
                  <a:srgbClr val="004992"/>
                </a:solidFill>
              </a:rPr>
              <a:t>jhH;e;j</a:t>
            </a:r>
            <a:r>
              <a:rPr lang="en-US" altLang="en-US" sz="2400" dirty="0">
                <a:solidFill>
                  <a:srgbClr val="004992"/>
                </a:solidFill>
              </a:rPr>
              <a:t> </a:t>
            </a:r>
            <a:r>
              <a:rPr lang="en-US" altLang="en-US" sz="2400" dirty="0" err="1">
                <a:solidFill>
                  <a:srgbClr val="004992"/>
                </a:solidFill>
              </a:rPr>
              <a:t>Rakjpg</a:t>
            </a:r>
            <a:r>
              <a:rPr lang="en-US" altLang="en-US" sz="2400" dirty="0">
                <a:solidFill>
                  <a:srgbClr val="004992"/>
                </a:solidFill>
              </a:rPr>
              <a:t>]</a:t>
            </a:r>
            <a:r>
              <a:rPr lang="en-US" altLang="en-US" sz="2400" dirty="0" err="1">
                <a:solidFill>
                  <a:srgbClr val="004992"/>
                </a:solidFill>
              </a:rPr>
              <a:t>gPl</a:t>
            </a:r>
            <a:r>
              <a:rPr lang="en-US" altLang="en-US" sz="2400" dirty="0">
                <a:solidFill>
                  <a:srgbClr val="004992"/>
                </a:solidFill>
              </a:rPr>
              <a:t>]Lf]F </a:t>
            </a:r>
            <a:r>
              <a:rPr lang="en-US" altLang="en-US" sz="2400" dirty="0" err="1">
                <a:solidFill>
                  <a:srgbClr val="004992"/>
                </a:solidFill>
              </a:rPr>
              <a:t>tHptFf</a:t>
            </a:r>
            <a:r>
              <a:rPr lang="en-US" altLang="en-US" sz="2400" dirty="0">
                <a:solidFill>
                  <a:srgbClr val="004992"/>
                </a:solidFill>
              </a:rPr>
              <a:t>]</a:t>
            </a:r>
            <a:r>
              <a:rPr lang="en-US" altLang="en-US" sz="2400" dirty="0" err="1">
                <a:solidFill>
                  <a:srgbClr val="004992"/>
                </a:solidFill>
              </a:rPr>
              <a:t>fpwJ</a:t>
            </a:r>
            <a:r>
              <a:rPr lang="en-US" altLang="de-DE" sz="2400" dirty="0">
                <a:solidFill>
                  <a:srgbClr val="004992"/>
                </a:solidFill>
                <a:latin typeface="Calibri Light"/>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rPr>
              <a:t>ehk; Vd; ,ij bra;fpnwhk;&gt;</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defRPr/>
            </a:pPr>
            <a:r>
              <a:rPr lang="en-US" altLang="en-US" sz="2400" dirty="0" err="1">
                <a:solidFill>
                  <a:srgbClr val="333333"/>
                </a:solidFill>
              </a:rPr>
              <a:t>Muha;r</a:t>
            </a:r>
            <a:r>
              <a:rPr lang="en-US" altLang="en-US" sz="2400" dirty="0">
                <a:solidFill>
                  <a:srgbClr val="333333"/>
                </a:solidFill>
              </a:rPr>
              <a:t>]</a:t>
            </a:r>
            <a:r>
              <a:rPr lang="en-US" altLang="en-US" sz="2400" dirty="0" err="1">
                <a:solidFill>
                  <a:srgbClr val="333333"/>
                </a:solidFill>
              </a:rPr>
              <a:t>rp</a:t>
            </a:r>
            <a:r>
              <a:rPr lang="en-US" altLang="en-US" sz="2400" dirty="0">
                <a:solidFill>
                  <a:srgbClr val="333333"/>
                </a:solidFill>
              </a:rPr>
              <a:t> </a:t>
            </a:r>
            <a:r>
              <a:rPr lang="en-US" altLang="en-US" sz="2400" dirty="0" err="1">
                <a:solidFill>
                  <a:srgbClr val="333333"/>
                </a:solidFill>
              </a:rPr>
              <a:t>Kot</a:t>
            </a:r>
            <a:r>
              <a:rPr lang="en-US" altLang="en-US" sz="2400" dirty="0">
                <a:solidFill>
                  <a:srgbClr val="333333"/>
                </a:solidFill>
              </a:rPr>
              <a:t>[fs]</a:t>
            </a:r>
            <a:r>
              <a:rPr lang="en-US" altLang="en-US" sz="2400" dirty="0">
                <a:solidFill>
                  <a:srgbClr val="333333"/>
                </a:solidFill>
                <a:latin typeface="Calibri Light"/>
              </a:rPr>
              <a:t>,</a:t>
            </a:r>
            <a:r>
              <a:rPr lang="en-US" altLang="en-US" sz="2400" dirty="0">
                <a:solidFill>
                  <a:srgbClr val="333333"/>
                </a:solidFill>
              </a:rPr>
              <a:t> </a:t>
            </a:r>
            <a:r>
              <a:rPr lang="en-US" sz="2400" b="1" dirty="0" err="1">
                <a:solidFill>
                  <a:srgbClr val="333333"/>
                </a:solidFill>
                <a:ea typeface="Times New Roman" panose="02020603050405020304" pitchFamily="18" charset="0"/>
              </a:rPr>
              <a:t>jtwhd</a:t>
            </a:r>
            <a:r>
              <a:rPr lang="en-US" sz="2400" b="1" dirty="0">
                <a:solidFill>
                  <a:srgbClr val="333333"/>
                </a:solidFill>
                <a:ea typeface="Times New Roman" panose="02020603050405020304" pitchFamily="18" charset="0"/>
              </a:rPr>
              <a:t> </a:t>
            </a:r>
            <a:r>
              <a:rPr lang="en-US" sz="2400" b="1" dirty="0" err="1">
                <a:solidFill>
                  <a:srgbClr val="333333"/>
                </a:solidFill>
                <a:ea typeface="Times New Roman" panose="02020603050405020304" pitchFamily="18" charset="0"/>
              </a:rPr>
              <a:t>ek</a:t>
            </a:r>
            <a:r>
              <a:rPr lang="en-US" sz="2400" b="1" dirty="0">
                <a:solidFill>
                  <a:srgbClr val="333333"/>
                </a:solidFill>
                <a:ea typeface="Times New Roman" panose="02020603050405020304" pitchFamily="18" charset="0"/>
              </a:rPr>
              <a:t>]</a:t>
            </a:r>
            <a:r>
              <a:rPr lang="en-US" sz="2400" b="1" dirty="0" err="1">
                <a:solidFill>
                  <a:srgbClr val="333333"/>
                </a:solidFill>
                <a:ea typeface="Times New Roman" panose="02020603050405020304" pitchFamily="18" charset="0"/>
              </a:rPr>
              <a:t>gpf</a:t>
            </a:r>
            <a:r>
              <a:rPr lang="en-US" sz="2400" b="1" dirty="0">
                <a:solidFill>
                  <a:srgbClr val="333333"/>
                </a:solidFill>
                <a:ea typeface="Times New Roman" panose="02020603050405020304" pitchFamily="18" charset="0"/>
              </a:rPr>
              <a:t>]</a:t>
            </a:r>
            <a:r>
              <a:rPr lang="en-US" sz="2400" b="1" dirty="0" err="1">
                <a:solidFill>
                  <a:srgbClr val="333333"/>
                </a:solidFill>
                <a:ea typeface="Times New Roman" panose="02020603050405020304" pitchFamily="18" charset="0"/>
              </a:rPr>
              <a:t>ifshy</a:t>
            </a:r>
            <a:r>
              <a:rPr lang="en-US" sz="2400" b="1" dirty="0">
                <a:solidFill>
                  <a:srgbClr val="333333"/>
                </a:solidFill>
                <a:ea typeface="Times New Roman" panose="02020603050405020304" pitchFamily="18" charset="0"/>
              </a:rPr>
              <a:t>] </a:t>
            </a:r>
            <a:r>
              <a:rPr lang="en-US" sz="2400" b="1" dirty="0">
                <a:solidFill>
                  <a:srgbClr val="333333"/>
                </a:solidFill>
                <a:latin typeface="Calibri Light"/>
                <a:ea typeface="Times New Roman" panose="02020603050405020304" pitchFamily="18" charset="0"/>
              </a:rPr>
              <a:t>(</a:t>
            </a:r>
            <a:r>
              <a:rPr lang="en-US" sz="2400" dirty="0">
                <a:solidFill>
                  <a:srgbClr val="333333"/>
                </a:solidFill>
                <a:ea typeface="Times New Roman" panose="02020603050405020304" pitchFamily="18" charset="0"/>
              </a:rPr>
              <a:t>]</a:t>
            </a:r>
            <a:r>
              <a:rPr lang="en-US" altLang="en-US" sz="2400" b="1" dirty="0">
                <a:solidFill>
                  <a:srgbClr val="333333"/>
                </a:solidFill>
              </a:rPr>
              <a:t> </a:t>
            </a:r>
            <a:r>
              <a:rPr lang="en-US" altLang="en-US" sz="2400" b="1" dirty="0" err="1">
                <a:solidFill>
                  <a:srgbClr val="333333"/>
                </a:solidFill>
              </a:rPr>
              <a:t>re;njf</a:t>
            </a:r>
            <a:r>
              <a:rPr lang="en-US" altLang="en-US" sz="2400" b="1" dirty="0">
                <a:solidFill>
                  <a:srgbClr val="333333"/>
                </a:solidFill>
              </a:rPr>
              <a:t>';fs]</a:t>
            </a:r>
            <a:r>
              <a:rPr lang="en-US" altLang="en-US" sz="2400" b="1" dirty="0">
                <a:solidFill>
                  <a:srgbClr val="333333"/>
                </a:solidFill>
                <a:latin typeface="Calibri Light"/>
              </a:rPr>
              <a:t>)</a:t>
            </a:r>
            <a:r>
              <a:rPr lang="en-US" sz="2400" dirty="0">
                <a:solidFill>
                  <a:srgbClr val="333333"/>
                </a:solidFill>
                <a:ea typeface="Times New Roman" panose="02020603050405020304" pitchFamily="18" charset="0"/>
              </a:rPr>
              <a:t> </a:t>
            </a:r>
            <a:r>
              <a:rPr lang="en-US" altLang="en-US" sz="2400" dirty="0" err="1">
                <a:solidFill>
                  <a:srgbClr val="333333"/>
                </a:solidFill>
              </a:rPr>
              <a:t>ghjpf</a:t>
            </a:r>
            <a:r>
              <a:rPr lang="en-US" altLang="en-US" sz="2400" dirty="0">
                <a:solidFill>
                  <a:srgbClr val="333333"/>
                </a:solidFill>
              </a:rPr>
              <a:t>]</a:t>
            </a:r>
            <a:r>
              <a:rPr lang="en-US" altLang="en-US" sz="2400" dirty="0" err="1">
                <a:solidFill>
                  <a:srgbClr val="333333"/>
                </a:solidFill>
              </a:rPr>
              <a:t>fgl</a:t>
            </a:r>
            <a:r>
              <a:rPr lang="en-US" altLang="en-US" sz="2400" dirty="0">
                <a:solidFill>
                  <a:srgbClr val="333333"/>
                </a:solidFill>
              </a:rPr>
              <a:t>]l </a:t>
            </a:r>
            <a:r>
              <a:rPr lang="en-US" altLang="en-US" sz="2400" dirty="0" err="1">
                <a:solidFill>
                  <a:srgbClr val="333333"/>
                </a:solidFill>
              </a:rPr>
              <a:t>bgUk;ghd;ik</a:t>
            </a:r>
            <a:r>
              <a:rPr lang="en-US" altLang="en-US" sz="2400" dirty="0">
                <a:solidFill>
                  <a:srgbClr val="333333"/>
                </a:solidFill>
              </a:rPr>
              <a:t> </a:t>
            </a:r>
            <a:r>
              <a:rPr lang="en-US" altLang="en-US" sz="2400" dirty="0" err="1">
                <a:solidFill>
                  <a:srgbClr val="333333"/>
                </a:solidFill>
              </a:rPr>
              <a:t>kf</a:t>
            </a:r>
            <a:r>
              <a:rPr lang="en-US" altLang="en-US" sz="2400" dirty="0">
                <a:solidFill>
                  <a:srgbClr val="333333"/>
                </a:solidFill>
              </a:rPr>
              <a:t>]fs] </a:t>
            </a:r>
            <a:r>
              <a:rPr lang="en-US" altLang="en-US" sz="2400" dirty="0">
                <a:solidFill>
                  <a:srgbClr val="333333"/>
                </a:solidFill>
                <a:latin typeface="Calibri Light"/>
              </a:rPr>
              <a:t>[</a:t>
            </a:r>
            <a:r>
              <a:rPr lang="en-US" altLang="en-US" sz="2400" dirty="0" err="1">
                <a:solidFill>
                  <a:srgbClr val="333333"/>
                </a:solidFill>
              </a:rPr>
              <a:t>Mdhy</a:t>
            </a:r>
            <a:r>
              <a:rPr lang="en-US" altLang="en-US" sz="2400" dirty="0">
                <a:solidFill>
                  <a:srgbClr val="333333"/>
                </a:solidFill>
              </a:rPr>
              <a:t>; </a:t>
            </a:r>
            <a:r>
              <a:rPr lang="en-US" altLang="en-US" sz="2400" dirty="0" err="1">
                <a:solidFill>
                  <a:srgbClr val="333333"/>
                </a:solidFill>
              </a:rPr>
              <a:t>vy;yhUk</a:t>
            </a:r>
            <a:r>
              <a:rPr lang="en-US" altLang="en-US" sz="2400" dirty="0">
                <a:solidFill>
                  <a:srgbClr val="333333"/>
                </a:solidFill>
              </a:rPr>
              <a:t>; </a:t>
            </a:r>
            <a:r>
              <a:rPr lang="en-US" altLang="en-US" sz="2400" dirty="0" err="1">
                <a:solidFill>
                  <a:srgbClr val="333333"/>
                </a:solidFill>
              </a:rPr>
              <a:t>my;y</a:t>
            </a:r>
            <a:r>
              <a:rPr lang="en-US" altLang="en-US" sz="2400" dirty="0">
                <a:solidFill>
                  <a:srgbClr val="333333"/>
                </a:solidFill>
                <a:latin typeface="Calibri Light"/>
              </a:rPr>
              <a:t>!]</a:t>
            </a:r>
          </a:p>
          <a:p>
            <a:pPr marL="342900" lvl="0" indent="-342900" defTabSz="914400">
              <a:buClr>
                <a:srgbClr val="333333"/>
              </a:buClr>
              <a:buFont typeface="WingDings"/>
              <a:buChar char=""/>
              <a:defRPr/>
            </a:pPr>
            <a:r>
              <a:rPr lang="en-US" altLang="en-US" sz="2400" dirty="0" err="1">
                <a:solidFill>
                  <a:srgbClr val="333333"/>
                </a:solidFill>
              </a:rPr>
              <a:t>Vjph</a:t>
            </a:r>
            <a:r>
              <a:rPr lang="en-US" altLang="en-US" sz="2400" dirty="0">
                <a:solidFill>
                  <a:srgbClr val="333333"/>
                </a:solidFill>
              </a:rPr>
              <a:t>]</a:t>
            </a:r>
            <a:r>
              <a:rPr lang="en-US" altLang="en-US" sz="2400" dirty="0" err="1">
                <a:solidFill>
                  <a:srgbClr val="333333"/>
                </a:solidFill>
              </a:rPr>
              <a:t>kiw</a:t>
            </a:r>
            <a:r>
              <a:rPr lang="en-US" altLang="en-US" sz="2400" dirty="0">
                <a:solidFill>
                  <a:srgbClr val="333333"/>
                </a:solidFill>
              </a:rPr>
              <a:t> </a:t>
            </a:r>
            <a:r>
              <a:rPr lang="en-US" altLang="en-US" sz="2400" dirty="0" err="1">
                <a:solidFill>
                  <a:srgbClr val="333333"/>
                </a:solidFill>
              </a:rPr>
              <a:t>bray;fSf</a:t>
            </a:r>
            <a:r>
              <a:rPr lang="en-US" altLang="en-US" sz="2400" dirty="0">
                <a:solidFill>
                  <a:srgbClr val="333333"/>
                </a:solidFill>
              </a:rPr>
              <a:t>]</a:t>
            </a:r>
            <a:r>
              <a:rPr lang="en-US" altLang="en-US" sz="2400" dirty="0" err="1">
                <a:solidFill>
                  <a:srgbClr val="333333"/>
                </a:solidFill>
              </a:rPr>
              <a:t>Fk</a:t>
            </a:r>
            <a:r>
              <a:rPr lang="en-US" altLang="en-US" sz="2400" dirty="0">
                <a:solidFill>
                  <a:srgbClr val="333333"/>
                </a:solidFill>
              </a:rPr>
              <a:t>;</a:t>
            </a:r>
            <a:r>
              <a:rPr lang="en-US" altLang="en-US" sz="2400" dirty="0">
                <a:solidFill>
                  <a:srgbClr val="333333"/>
                </a:solidFill>
                <a:latin typeface="Calibri Light"/>
              </a:rPr>
              <a:t>,</a:t>
            </a:r>
            <a:r>
              <a:rPr lang="en-US" altLang="en-US" sz="2400" dirty="0">
                <a:solidFill>
                  <a:srgbClr val="333333"/>
                </a:solidFill>
              </a:rPr>
              <a:t> </a:t>
            </a:r>
            <a:r>
              <a:rPr lang="en-US" altLang="en-US" sz="2400" dirty="0" err="1">
                <a:solidFill>
                  <a:srgbClr val="333333"/>
                </a:solidFill>
              </a:rPr>
              <a:t>njhy;tpfSf</a:t>
            </a:r>
            <a:r>
              <a:rPr lang="en-US" altLang="en-US" sz="2400" dirty="0">
                <a:solidFill>
                  <a:srgbClr val="333333"/>
                </a:solidFill>
              </a:rPr>
              <a:t>]</a:t>
            </a:r>
            <a:r>
              <a:rPr lang="en-US" altLang="en-US" sz="2400" dirty="0" err="1">
                <a:solidFill>
                  <a:srgbClr val="333333"/>
                </a:solidFill>
              </a:rPr>
              <a:t>Fk</a:t>
            </a:r>
            <a:r>
              <a:rPr lang="en-US" altLang="en-US" sz="2400" dirty="0">
                <a:solidFill>
                  <a:srgbClr val="333333"/>
                </a:solidFill>
              </a:rPr>
              <a:t>] </a:t>
            </a:r>
            <a:r>
              <a:rPr lang="en-US" altLang="en-US" sz="2400" dirty="0" err="1">
                <a:solidFill>
                  <a:srgbClr val="333333"/>
                </a:solidFill>
              </a:rPr>
              <a:t>mLj</a:t>
            </a:r>
            <a:r>
              <a:rPr lang="en-US" altLang="en-US" sz="2400" dirty="0">
                <a:solidFill>
                  <a:srgbClr val="333333"/>
                </a:solidFill>
              </a:rPr>
              <a:t>]</a:t>
            </a:r>
            <a:r>
              <a:rPr lang="en-US" altLang="en-US" sz="2400" dirty="0" err="1">
                <a:solidFill>
                  <a:srgbClr val="333333"/>
                </a:solidFill>
              </a:rPr>
              <a:t>jtiu</a:t>
            </a:r>
            <a:r>
              <a:rPr lang="en-US" altLang="en-US" sz="2400" dirty="0">
                <a:solidFill>
                  <a:srgbClr val="333333"/>
                </a:solidFill>
              </a:rPr>
              <a:t> </a:t>
            </a:r>
            <a:r>
              <a:rPr lang="en-US" altLang="en-US" sz="2400" dirty="0" err="1">
                <a:solidFill>
                  <a:srgbClr val="333333"/>
                </a:solidFill>
              </a:rPr>
              <a:t>gHp</a:t>
            </a:r>
            <a:r>
              <a:rPr lang="en-US" altLang="en-US" sz="2400" dirty="0">
                <a:solidFill>
                  <a:srgbClr val="333333"/>
                </a:solidFill>
              </a:rPr>
              <a:t> </a:t>
            </a:r>
            <a:r>
              <a:rPr lang="en-US" altLang="en-US" sz="2400" dirty="0" err="1">
                <a:solidFill>
                  <a:srgbClr val="333333"/>
                </a:solidFill>
              </a:rPr>
              <a:t>Rkj</a:t>
            </a:r>
            <a:r>
              <a:rPr lang="en-US" altLang="en-US" sz="2400" dirty="0">
                <a:solidFill>
                  <a:srgbClr val="333333"/>
                </a:solidFill>
              </a:rPr>
              <a:t>]</a:t>
            </a:r>
            <a:r>
              <a:rPr lang="en-US" altLang="en-US" sz="2400" dirty="0" err="1">
                <a:solidFill>
                  <a:srgbClr val="333333"/>
                </a:solidFill>
              </a:rPr>
              <a:t>Jfpd;wdh</a:t>
            </a:r>
            <a:r>
              <a:rPr lang="en-US" altLang="en-US" sz="2400" dirty="0">
                <a:solidFill>
                  <a:srgbClr val="333333"/>
                </a:solidFill>
              </a:rPr>
              <a:t>]</a:t>
            </a:r>
            <a:r>
              <a:rPr lang="en-US" altLang="en-US" sz="2400" dirty="0">
                <a:solidFill>
                  <a:srgbClr val="333333"/>
                </a:solidFill>
                <a:latin typeface="Calibri Light"/>
              </a:rPr>
              <a:t>.</a:t>
            </a:r>
            <a:r>
              <a:rPr lang="en-US" altLang="en-US" sz="2400" dirty="0">
                <a:solidFill>
                  <a:srgbClr val="333333"/>
                </a:solidFill>
              </a:rPr>
              <a:t> </a:t>
            </a:r>
            <a:endParaRPr lang="en-IN" altLang="en-US" sz="2400" dirty="0">
              <a:solidFill>
                <a:srgbClr val="333333"/>
              </a:solidFill>
            </a:endParaRPr>
          </a:p>
          <a:p>
            <a:pPr marL="342900" lvl="0" indent="-342900" defTabSz="914400">
              <a:buClr>
                <a:srgbClr val="333333"/>
              </a:buClr>
              <a:buFont typeface="WingDings"/>
              <a:buChar char=""/>
              <a:defRPr/>
            </a:pPr>
            <a:r>
              <a:rPr lang="en-US" altLang="en-US" sz="2400" dirty="0" err="1">
                <a:solidFill>
                  <a:srgbClr val="333333"/>
                </a:solidFill>
              </a:rPr>
              <a:t>vy;yh</a:t>
            </a:r>
            <a:r>
              <a:rPr lang="en-US" altLang="en-US" sz="2400" dirty="0">
                <a:solidFill>
                  <a:srgbClr val="333333"/>
                </a:solidFill>
              </a:rPr>
              <a:t> </a:t>
            </a:r>
            <a:r>
              <a:rPr lang="en-US" altLang="en-US" sz="2400" dirty="0" err="1">
                <a:solidFill>
                  <a:srgbClr val="333333"/>
                </a:solidFill>
              </a:rPr>
              <a:t>epfH;r</a:t>
            </a:r>
            <a:r>
              <a:rPr lang="en-US" altLang="en-US" sz="2400" dirty="0">
                <a:solidFill>
                  <a:srgbClr val="333333"/>
                </a:solidFill>
              </a:rPr>
              <a:t>]</a:t>
            </a:r>
            <a:r>
              <a:rPr lang="en-US" altLang="en-US" sz="2400" dirty="0" err="1">
                <a:solidFill>
                  <a:srgbClr val="333333"/>
                </a:solidFill>
              </a:rPr>
              <a:t>rpfSk</a:t>
            </a:r>
            <a:r>
              <a:rPr lang="en-US" altLang="en-US" sz="2400" dirty="0">
                <a:solidFill>
                  <a:srgbClr val="333333"/>
                </a:solidFill>
              </a:rPr>
              <a:t>; j';</a:t>
            </a:r>
            <a:r>
              <a:rPr lang="en-US" altLang="en-US" sz="2400" dirty="0" err="1">
                <a:solidFill>
                  <a:srgbClr val="333333"/>
                </a:solidFill>
              </a:rPr>
              <a:t>fspd</a:t>
            </a:r>
            <a:r>
              <a:rPr lang="en-US" altLang="en-US" sz="2400" dirty="0">
                <a:solidFill>
                  <a:srgbClr val="333333"/>
                </a:solidFill>
              </a:rPr>
              <a:t>; Ra </a:t>
            </a:r>
            <a:r>
              <a:rPr lang="en-US" altLang="en-US" sz="2400" dirty="0" err="1">
                <a:solidFill>
                  <a:srgbClr val="333333"/>
                </a:solidFill>
              </a:rPr>
              <a:t>fl</a:t>
            </a:r>
            <a:r>
              <a:rPr lang="en-US" altLang="en-US" sz="2400" dirty="0">
                <a:solidFill>
                  <a:srgbClr val="333333"/>
                </a:solidFill>
              </a:rPr>
              <a:t>]</a:t>
            </a:r>
            <a:r>
              <a:rPr lang="en-US" altLang="en-US" sz="2400" dirty="0" err="1">
                <a:solidFill>
                  <a:srgbClr val="333333"/>
                </a:solidFill>
              </a:rPr>
              <a:t>Lg</a:t>
            </a:r>
            <a:r>
              <a:rPr lang="en-US" altLang="en-US" sz="2400" dirty="0">
                <a:solidFill>
                  <a:srgbClr val="333333"/>
                </a:solidFill>
              </a:rPr>
              <a:t>]</a:t>
            </a:r>
            <a:r>
              <a:rPr lang="en-US" altLang="en-US" sz="2400" dirty="0" err="1">
                <a:solidFill>
                  <a:srgbClr val="333333"/>
                </a:solidFill>
              </a:rPr>
              <a:t>ghl</a:t>
            </a:r>
            <a:r>
              <a:rPr lang="en-US" altLang="en-US" sz="2400" dirty="0">
                <a:solidFill>
                  <a:srgbClr val="333333"/>
                </a:solidFill>
              </a:rPr>
              <a:t>]</a:t>
            </a:r>
            <a:r>
              <a:rPr lang="en-US" altLang="en-US" sz="2400" dirty="0" err="1">
                <a:solidFill>
                  <a:srgbClr val="333333"/>
                </a:solidFill>
              </a:rPr>
              <a:t>ow;F</a:t>
            </a:r>
            <a:r>
              <a:rPr lang="en-US" altLang="en-US" sz="2400" dirty="0">
                <a:solidFill>
                  <a:srgbClr val="333333"/>
                </a:solidFill>
              </a:rPr>
              <a:t> mg]</a:t>
            </a:r>
            <a:r>
              <a:rPr lang="en-US" altLang="en-US" sz="2400" dirty="0" err="1">
                <a:solidFill>
                  <a:srgbClr val="333333"/>
                </a:solidFill>
              </a:rPr>
              <a:t>ghy</a:t>
            </a:r>
            <a:r>
              <a:rPr lang="en-US" altLang="en-US" sz="2400" dirty="0">
                <a:solidFill>
                  <a:srgbClr val="333333"/>
                </a:solidFill>
              </a:rPr>
              <a:t>; </a:t>
            </a:r>
            <a:r>
              <a:rPr lang="en-US" altLang="en-US" sz="2400" dirty="0" err="1">
                <a:solidFill>
                  <a:srgbClr val="333333"/>
                </a:solidFill>
              </a:rPr>
              <a:t>cs;sjhf</a:t>
            </a:r>
            <a:r>
              <a:rPr lang="en-US" altLang="en-US" sz="2400" dirty="0">
                <a:solidFill>
                  <a:srgbClr val="333333"/>
                </a:solidFill>
              </a:rPr>
              <a:t> </a:t>
            </a:r>
            <a:r>
              <a:rPr lang="en-US" altLang="en-US" sz="2400" dirty="0" err="1">
                <a:solidFill>
                  <a:srgbClr val="333333"/>
                </a:solidFill>
              </a:rPr>
              <a:t>epidf;fpwhh</a:t>
            </a:r>
            <a:r>
              <a:rPr lang="en-US" altLang="en-US" sz="2400" dirty="0">
                <a:solidFill>
                  <a:srgbClr val="333333"/>
                </a:solidFill>
              </a:rPr>
              <a:t>]fs]</a:t>
            </a:r>
            <a:r>
              <a:rPr lang="en-US" altLang="en-US" sz="2400" dirty="0">
                <a:solidFill>
                  <a:srgbClr val="333333"/>
                </a:solidFill>
                <a:latin typeface="Calibri Light"/>
              </a:rPr>
              <a:t>. </a:t>
            </a:r>
            <a:endParaRPr lang="en-IN" altLang="en-US" sz="2400" dirty="0">
              <a:solidFill>
                <a:srgbClr val="333333"/>
              </a:solidFill>
              <a:latin typeface="Calibri Light"/>
            </a:endParaRPr>
          </a:p>
          <a:p>
            <a:pPr lvl="1" algn="ctr" defTabSz="914400">
              <a:spcBef>
                <a:spcPts val="1999"/>
              </a:spcBef>
              <a:spcAft>
                <a:spcPts val="0"/>
              </a:spcAft>
              <a:defRPr/>
            </a:pPr>
            <a:r>
              <a:rPr lang="en-US" sz="2400" dirty="0" err="1">
                <a:solidFill>
                  <a:srgbClr val="004992"/>
                </a:solidFill>
              </a:rPr>
              <a:t>Fwpg</a:t>
            </a:r>
            <a:r>
              <a:rPr lang="en-US" sz="2400" dirty="0">
                <a:solidFill>
                  <a:srgbClr val="004992"/>
                </a:solidFill>
              </a:rPr>
              <a:t>]</a:t>
            </a:r>
            <a:r>
              <a:rPr lang="en-US" sz="2400" dirty="0" err="1">
                <a:solidFill>
                  <a:srgbClr val="004992"/>
                </a:solidFill>
              </a:rPr>
              <a:t>ghf</a:t>
            </a:r>
            <a:r>
              <a:rPr lang="en-US" sz="2400" dirty="0">
                <a:solidFill>
                  <a:srgbClr val="004992"/>
                </a:solidFill>
              </a:rPr>
              <a:t> </a:t>
            </a:r>
            <a:r>
              <a:rPr lang="en-US" sz="2400" dirty="0" err="1">
                <a:solidFill>
                  <a:srgbClr val="004992"/>
                </a:solidFill>
              </a:rPr>
              <a:t>KjyhtJ</a:t>
            </a:r>
            <a:r>
              <a:rPr lang="en-US" sz="2400" dirty="0">
                <a:solidFill>
                  <a:srgbClr val="004992"/>
                </a:solidFill>
              </a:rPr>
              <a:t> </a:t>
            </a:r>
            <a:r>
              <a:rPr lang="en-US" sz="2400" dirty="0" err="1">
                <a:solidFill>
                  <a:srgbClr val="004992"/>
                </a:solidFill>
              </a:rPr>
              <a:t>fhl</a:t>
            </a:r>
            <a:r>
              <a:rPr lang="en-US" sz="2400" dirty="0">
                <a:solidFill>
                  <a:srgbClr val="004992"/>
                </a:solidFill>
              </a:rPr>
              <a:t>]</a:t>
            </a:r>
            <a:r>
              <a:rPr lang="en-US" sz="2400" dirty="0" err="1">
                <a:solidFill>
                  <a:srgbClr val="004992"/>
                </a:solidFill>
              </a:rPr>
              <a:t>lgl</a:t>
            </a:r>
            <a:r>
              <a:rPr lang="en-US" sz="2400" dirty="0">
                <a:solidFill>
                  <a:srgbClr val="004992"/>
                </a:solidFill>
              </a:rPr>
              <a:t>]Ly]y </a:t>
            </a:r>
            <a:r>
              <a:rPr lang="en-US" sz="2400" dirty="0" err="1">
                <a:solidFill>
                  <a:srgbClr val="004992"/>
                </a:solidFill>
              </a:rPr>
              <a:t>fhuzg</a:t>
            </a:r>
            <a:r>
              <a:rPr lang="en-US" sz="2400" dirty="0">
                <a:solidFill>
                  <a:srgbClr val="004992"/>
                </a:solidFill>
              </a:rPr>
              <a:t>]</a:t>
            </a:r>
            <a:r>
              <a:rPr lang="en-US" sz="2400" dirty="0" err="1">
                <a:solidFill>
                  <a:srgbClr val="004992"/>
                </a:solidFill>
              </a:rPr>
              <a:t>gLj;Jjy</a:t>
            </a:r>
            <a:r>
              <a:rPr lang="en-US" sz="2400" dirty="0">
                <a:solidFill>
                  <a:srgbClr val="004992"/>
                </a:solidFill>
              </a:rPr>
              <a:t>; </a:t>
            </a:r>
            <a:r>
              <a:rPr lang="en-US" sz="2400" dirty="0" err="1">
                <a:solidFill>
                  <a:srgbClr val="004992"/>
                </a:solidFill>
              </a:rPr>
              <a:t>bray;gLj;Jk</a:t>
            </a:r>
            <a:r>
              <a:rPr lang="en-US" sz="2400" dirty="0">
                <a:solidFill>
                  <a:srgbClr val="004992"/>
                </a:solidFill>
              </a:rPr>
              <a:t>; </a:t>
            </a:r>
            <a:r>
              <a:rPr lang="en-US" sz="2400" dirty="0" err="1">
                <a:solidFill>
                  <a:srgbClr val="004992"/>
                </a:solidFill>
              </a:rPr>
              <a:t>bgh</a:t>
            </a:r>
            <a:r>
              <a:rPr lang="en-US" sz="2400" dirty="0" err="1">
                <a:solidFill>
                  <a:srgbClr val="004992"/>
                </a:solidFill>
                <a:ea typeface="Calibri" panose="020F0502020204030204" pitchFamily="34" charset="0"/>
              </a:rPr>
              <a:t>G</a:t>
            </a:r>
            <a:r>
              <a:rPr lang="en-US" sz="2400" dirty="0" err="1">
                <a:solidFill>
                  <a:srgbClr val="004992"/>
                </a:solidFill>
              </a:rPr>
              <a:t>J</a:t>
            </a:r>
            <a:r>
              <a:rPr lang="en-US" sz="2400" dirty="0">
                <a:solidFill>
                  <a:srgbClr val="004992"/>
                </a:solidFill>
              </a:rPr>
              <a:t> cwt[</a:t>
            </a:r>
            <a:r>
              <a:rPr lang="en-US" sz="2400" dirty="0" err="1">
                <a:solidFill>
                  <a:srgbClr val="004992"/>
                </a:solidFill>
              </a:rPr>
              <a:t>Kiwfspy</a:t>
            </a:r>
            <a:r>
              <a:rPr lang="en-US" sz="2400" dirty="0">
                <a:solidFill>
                  <a:srgbClr val="004992"/>
                </a:solidFill>
              </a:rPr>
              <a:t>; </a:t>
            </a:r>
            <a:r>
              <a:rPr lang="en-US" sz="2400" dirty="0" err="1">
                <a:solidFill>
                  <a:srgbClr val="004992"/>
                </a:solidFill>
              </a:rPr>
              <a:t>gpur</a:t>
            </a:r>
            <a:r>
              <a:rPr lang="en-US" sz="2400" dirty="0">
                <a:solidFill>
                  <a:srgbClr val="004992"/>
                </a:solidFill>
              </a:rPr>
              <a:t>]</a:t>
            </a:r>
            <a:r>
              <a:rPr lang="en-US" sz="2400" dirty="0" err="1">
                <a:solidFill>
                  <a:srgbClr val="004992"/>
                </a:solidFill>
              </a:rPr>
              <a:t>ridfis</a:t>
            </a:r>
            <a:r>
              <a:rPr lang="en-US" sz="2400" dirty="0">
                <a:solidFill>
                  <a:srgbClr val="004992"/>
                </a:solidFill>
              </a:rPr>
              <a:t> </a:t>
            </a:r>
            <a:r>
              <a:rPr lang="en-US" sz="2400" dirty="0" err="1">
                <a:solidFill>
                  <a:srgbClr val="004992"/>
                </a:solidFill>
              </a:rPr>
              <a:t>cUthf;Fk</a:t>
            </a:r>
            <a:r>
              <a:rPr lang="en-US" sz="2400" dirty="0">
                <a:solidFill>
                  <a:srgbClr val="004992"/>
                </a:solidFill>
              </a:rPr>
              <a:t>;</a:t>
            </a:r>
            <a:r>
              <a:rPr lang="en-US" sz="2400" dirty="0">
                <a:solidFill>
                  <a:srgbClr val="004992"/>
                </a:solidFill>
                <a:latin typeface="Calibri Light"/>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125663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rPr>
              <a:t>kdnehapd</a:t>
            </a:r>
            <a:r>
              <a:rPr lang="en-US" sz="3600" dirty="0">
                <a:solidFill>
                  <a:srgbClr val="004992"/>
                </a:solidFill>
              </a:rPr>
              <a:t>] </a:t>
            </a:r>
            <a:r>
              <a:rPr lang="en-US" sz="3600" dirty="0" err="1">
                <a:solidFill>
                  <a:srgbClr val="004992"/>
                </a:solidFill>
              </a:rPr>
              <a:t>nghJ</a:t>
            </a:r>
            <a:r>
              <a:rPr lang="en-US" sz="3600" dirty="0">
                <a:solidFill>
                  <a:srgbClr val="004992"/>
                </a:solidFill>
              </a:rPr>
              <a:t> </a:t>
            </a:r>
            <a:r>
              <a:rPr lang="en-US" sz="3600" dirty="0" err="1">
                <a:solidFill>
                  <a:srgbClr val="004992"/>
                </a:solidFill>
              </a:rPr>
              <a:t>vg;go</a:t>
            </a:r>
            <a:r>
              <a:rPr lang="en-US" sz="3600" dirty="0">
                <a:solidFill>
                  <a:srgbClr val="004992"/>
                </a:solidFill>
              </a:rPr>
              <a:t> </a:t>
            </a:r>
            <a:r>
              <a:rPr lang="en-US" sz="3600" dirty="0" err="1">
                <a:solidFill>
                  <a:srgbClr val="004992"/>
                </a:solidFill>
              </a:rPr>
              <a:t>xU</a:t>
            </a:r>
            <a:r>
              <a:rPr lang="en-US" sz="3600" dirty="0">
                <a:solidFill>
                  <a:srgbClr val="004992"/>
                </a:solidFill>
              </a:rPr>
              <a:t> gf]f </a:t>
            </a:r>
            <a:r>
              <a:rPr lang="en-US" sz="3600" dirty="0" err="1">
                <a:solidFill>
                  <a:srgbClr val="004992"/>
                </a:solidFill>
              </a:rPr>
              <a:t>rhh</a:t>
            </a:r>
            <a:r>
              <a:rPr lang="en-US" sz="3600" dirty="0">
                <a:solidFill>
                  <a:srgbClr val="004992"/>
                </a:solidFill>
              </a:rPr>
              <a:t>] </a:t>
            </a:r>
            <a:r>
              <a:rPr lang="en-US" sz="3600" dirty="0" err="1">
                <a:solidFill>
                  <a:srgbClr val="004992"/>
                </a:solidFill>
              </a:rPr>
              <a:t>fhuzkwpjy</a:t>
            </a:r>
            <a:r>
              <a:rPr lang="en-US" sz="3600" dirty="0">
                <a:solidFill>
                  <a:srgbClr val="004992"/>
                </a:solidFill>
              </a:rPr>
              <a:t>; </a:t>
            </a:r>
            <a:r>
              <a:rPr lang="en-US" sz="3600" dirty="0" err="1">
                <a:solidFill>
                  <a:srgbClr val="004992"/>
                </a:solidFill>
              </a:rPr>
              <a:t>jpwd</a:t>
            </a:r>
            <a:r>
              <a:rPr lang="en-US" sz="3600" dirty="0">
                <a:solidFill>
                  <a:srgbClr val="004992"/>
                </a:solidFill>
              </a:rPr>
              <a:t>] </a:t>
            </a:r>
            <a:r>
              <a:rPr lang="en-US" sz="3600" dirty="0" err="1">
                <a:solidFill>
                  <a:srgbClr val="004992"/>
                </a:solidFill>
              </a:rPr>
              <a:t>jtwhd</a:t>
            </a:r>
            <a:r>
              <a:rPr lang="en-US" sz="3600" dirty="0">
                <a:solidFill>
                  <a:srgbClr val="004992"/>
                </a:solidFill>
              </a:rPr>
              <a:t> </a:t>
            </a:r>
            <a:r>
              <a:rPr lang="en-US" sz="3600" dirty="0" err="1">
                <a:solidFill>
                  <a:srgbClr val="004992"/>
                </a:solidFill>
              </a:rPr>
              <a:t>tpsf;f</a:t>
            </a:r>
            <a:r>
              <a:rPr lang="en-US" sz="3600" dirty="0">
                <a:solidFill>
                  <a:srgbClr val="004992"/>
                </a:solidFill>
              </a:rPr>
              <a:t>';</a:t>
            </a:r>
            <a:r>
              <a:rPr lang="en-US" sz="3600" dirty="0" err="1">
                <a:solidFill>
                  <a:srgbClr val="004992"/>
                </a:solidFill>
              </a:rPr>
              <a:t>fis</a:t>
            </a:r>
            <a:r>
              <a:rPr lang="en-US" sz="3600" dirty="0">
                <a:solidFill>
                  <a:srgbClr val="004992"/>
                </a:solidFill>
              </a:rPr>
              <a:t> </a:t>
            </a:r>
            <a:r>
              <a:rPr lang="en-US" sz="3600" dirty="0" err="1">
                <a:solidFill>
                  <a:srgbClr val="004992"/>
                </a:solidFill>
              </a:rPr>
              <a:t>mspf</a:t>
            </a:r>
            <a:r>
              <a:rPr lang="en-US" sz="3600" dirty="0">
                <a:solidFill>
                  <a:srgbClr val="004992"/>
                </a:solidFill>
              </a:rPr>
              <a:t>]</a:t>
            </a:r>
            <a:r>
              <a:rPr lang="en-US" sz="3600" dirty="0" err="1">
                <a:solidFill>
                  <a:srgbClr val="004992"/>
                </a:solidFill>
              </a:rPr>
              <a:t>fpwJ</a:t>
            </a:r>
            <a:r>
              <a:rPr lang="en-US" sz="3600" dirty="0">
                <a:solidFill>
                  <a:srgbClr val="004992"/>
                </a:solidFill>
              </a:rPr>
              <a:t> – </a:t>
            </a:r>
            <a:r>
              <a:rPr lang="en-US" sz="3600" dirty="0" err="1">
                <a:solidFill>
                  <a:srgbClr val="004992"/>
                </a:solidFill>
              </a:rPr>
              <a:t>cjhuz</a:t>
            </a:r>
            <a:r>
              <a:rPr lang="en-US" sz="3600" dirty="0">
                <a:solidFill>
                  <a:srgbClr val="004992"/>
                </a:solidFill>
              </a:rPr>
              <a:t>';fs] </a:t>
            </a:r>
          </a:p>
        </p:txBody>
      </p:sp>
      <p:graphicFrame>
        <p:nvGraphicFramePr>
          <p:cNvPr id="20" name="Table 19"/>
          <p:cNvGraphicFramePr>
            <a:graphicFrameLocks noGrp="1"/>
          </p:cNvGraphicFramePr>
          <p:nvPr>
            <p:extLst>
              <p:ext uri="{D42A27DB-BD31-4B8C-83A1-F6EECF244321}">
                <p14:modId xmlns:p14="http://schemas.microsoft.com/office/powerpoint/2010/main" val="3198790340"/>
              </p:ext>
            </p:extLst>
          </p:nvPr>
        </p:nvGraphicFramePr>
        <p:xfrm>
          <a:off x="408955" y="2391576"/>
          <a:ext cx="11376000" cy="3718488"/>
        </p:xfrm>
        <a:graphic>
          <a:graphicData uri="http://schemas.openxmlformats.org/drawingml/2006/table">
            <a:tbl>
              <a:tblPr firstRow="1" bandRow="1">
                <a:tableStyleId>{21E4AEA4-8DFA-4A89-87EB-49C32662AFE0}</a:tableStyleId>
              </a:tblPr>
              <a:tblGrid>
                <a:gridCol w="2664296">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R{H;epiy</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kdnehapd] nghJ – tpsf;f';fs]</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kw;w tpsf;f';fs;</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eP';fs; ngRk; nghJ kw;wth]fs; rphpf;fpwhh]fs]</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kf;fSf;F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cz;ikapy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brhy;fpnwd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vd;w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ftiy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y;iy</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mth</a:t>
                      </a:r>
                      <a:r>
                        <a:rPr kumimoji="0" lang="en-US" sz="2000" b="0" i="0" u="none" strike="noStrike" cap="none" normalizeH="0" baseline="0" dirty="0">
                          <a:ln>
                            <a:noFill/>
                          </a:ln>
                          <a:solidFill>
                            <a:srgbClr val="333333"/>
                          </a:solidFill>
                          <a:effectLst/>
                          <a:latin typeface="Tamil-Aiswarya"/>
                          <a:cs typeface="Times New Roman" pitchFamily="18" charset="0"/>
                        </a:rPr>
                        <a:t>]fs] </a:t>
                      </a:r>
                      <a:r>
                        <a:rPr kumimoji="0" lang="en-US" sz="2000" b="0" i="0" u="none" strike="noStrike" cap="none" normalizeH="0" baseline="0" dirty="0" err="1">
                          <a:ln>
                            <a:noFill/>
                          </a:ln>
                          <a:solidFill>
                            <a:srgbClr val="333333"/>
                          </a:solidFill>
                          <a:effectLst/>
                          <a:latin typeface="Tamil-Aiswarya"/>
                          <a:cs typeface="Times New Roman" pitchFamily="18" charset="0"/>
                        </a:rPr>
                        <a:t>vd;id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nfyp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bra;fpwhh</a:t>
                      </a:r>
                      <a:r>
                        <a:rPr kumimoji="0" lang="en-US" sz="2000" b="0" i="0" u="none" strike="noStrike" cap="none" normalizeH="0" baseline="0" dirty="0">
                          <a:ln>
                            <a:noFill/>
                          </a:ln>
                          <a:solidFill>
                            <a:srgbClr val="333333"/>
                          </a:solidFill>
                          <a:effectLst/>
                          <a:latin typeface="Tamil-Aiswarya"/>
                          <a:cs typeface="Times New Roman" pitchFamily="18" charset="0"/>
                        </a:rPr>
                        <a:t>]fs;</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KGikahd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jw;bray</a:t>
                      </a:r>
                      <a:r>
                        <a:rPr kumimoji="0" lang="en-US" sz="2000" b="0" i="0" u="none" strike="noStrike" cap="none" normalizeH="0" baseline="0" dirty="0">
                          <a:ln>
                            <a:noFill/>
                          </a:ln>
                          <a:solidFill>
                            <a:srgbClr val="333333"/>
                          </a:solidFill>
                          <a:effectLst/>
                          <a:latin typeface="Tamil-Aiswarya"/>
                          <a:cs typeface="Times New Roman" pitchFamily="18" charset="0"/>
                        </a:rPr>
                        <a:t>; – </a:t>
                      </a:r>
                      <a:r>
                        <a:rPr kumimoji="0" lang="en-US" sz="2000" b="0" i="0" u="none" strike="noStrike" cap="none" normalizeH="0" baseline="0" dirty="0" err="1">
                          <a:ln>
                            <a:noFill/>
                          </a:ln>
                          <a:solidFill>
                            <a:srgbClr val="333333"/>
                          </a:solidFill>
                          <a:effectLst/>
                          <a:latin typeface="Tamil-Aiswarya"/>
                          <a:cs typeface="Times New Roman" pitchFamily="18" charset="0"/>
                        </a:rPr>
                        <a:t>ntWahuhtJ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xnu</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neuj;jpy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eifr;Rit</a:t>
                      </a:r>
                      <a:r>
                        <a:rPr kumimoji="0" lang="en-US" sz="2000" b="0" i="0" u="none" strike="noStrike" cap="none" normalizeH="0" baseline="0" dirty="0">
                          <a:ln>
                            <a:noFill/>
                          </a:ln>
                          <a:solidFill>
                            <a:srgbClr val="333333"/>
                          </a:solidFill>
                          <a:effectLst/>
                          <a:latin typeface="Tamil-Aiswarya"/>
                          <a:cs typeface="Times New Roman" pitchFamily="18" charset="0"/>
                        </a:rPr>
                        <a:t> bra]</a:t>
                      </a:r>
                      <a:r>
                        <a:rPr kumimoji="0" lang="en-US" sz="2000" b="0" i="0" u="none" strike="noStrike" cap="none" normalizeH="0" baseline="0" dirty="0" err="1">
                          <a:ln>
                            <a:noFill/>
                          </a:ln>
                          <a:solidFill>
                            <a:srgbClr val="333333"/>
                          </a:solidFill>
                          <a:effectLst/>
                          <a:latin typeface="Tamil-Aiswarya"/>
                          <a:cs typeface="Times New Roman" pitchFamily="18" charset="0"/>
                        </a:rPr>
                        <a:t>jpUg;ghh</a:t>
                      </a:r>
                      <a:r>
                        <a:rPr kumimoji="0" lang="en-US" sz="2000" b="0" i="0" u="none" strike="noStrike" cap="none" normalizeH="0" baseline="0" dirty="0">
                          <a:ln>
                            <a:noFill/>
                          </a:ln>
                          <a:solidFill>
                            <a:srgbClr val="333333"/>
                          </a:solidFill>
                          <a:effectLst/>
                          <a:latin typeface="Tamil-Aiswarya"/>
                          <a:cs typeface="Times New Roman" pitchFamily="18" charset="0"/>
                        </a:rPr>
                        <a:t>]fs]</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eP</a:t>
                      </a:r>
                      <a:r>
                        <a:rPr kumimoji="0" lang="en-US" sz="2000" b="0" i="0" u="none" strike="noStrike" cap="none" normalizeH="0" baseline="0" dirty="0">
                          <a:ln>
                            <a:noFill/>
                          </a:ln>
                          <a:solidFill>
                            <a:srgbClr val="333333"/>
                          </a:solidFill>
                          <a:effectLst/>
                          <a:latin typeface="Tamil-Aiswarya"/>
                          <a:cs typeface="Times New Roman" pitchFamily="18" charset="0"/>
                        </a:rPr>
                        <a:t>';fs] </a:t>
                      </a:r>
                      <a:r>
                        <a:rPr kumimoji="0" lang="en-US" sz="2000" b="0" i="0" u="none" strike="noStrike" cap="none" normalizeH="0" baseline="0" dirty="0" err="1">
                          <a:ln>
                            <a:noFill/>
                          </a:ln>
                          <a:solidFill>
                            <a:srgbClr val="333333"/>
                          </a:solidFill>
                          <a:effectLst/>
                          <a:latin typeface="Tamil-Aiswarya"/>
                          <a:cs typeface="Times New Roman" pitchFamily="18" charset="0"/>
                        </a:rPr>
                        <a:t>nfyp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bra;tij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ghh</a:t>
                      </a:r>
                      <a:r>
                        <a:rPr kumimoji="0" lang="en-US" sz="2000" b="0" i="0" u="none" strike="noStrike" cap="none" normalizeH="0" baseline="0" dirty="0">
                          <a:ln>
                            <a:noFill/>
                          </a:ln>
                          <a:solidFill>
                            <a:srgbClr val="333333"/>
                          </a:solidFill>
                          <a:effectLst/>
                          <a:latin typeface="Tamil-Aiswarya"/>
                          <a:cs typeface="Times New Roman" pitchFamily="18" charset="0"/>
                        </a:rPr>
                        <a:t>]j]J </a:t>
                      </a:r>
                      <a:r>
                        <a:rPr kumimoji="0" lang="en-US" sz="2000" b="0" i="0" u="none" strike="noStrike" cap="none" normalizeH="0" baseline="0" dirty="0" err="1">
                          <a:ln>
                            <a:noFill/>
                          </a:ln>
                          <a:solidFill>
                            <a:srgbClr val="333333"/>
                          </a:solidFill>
                          <a:effectLst/>
                          <a:latin typeface="Tamil-Aiswarya"/>
                          <a:cs typeface="Times New Roman" pitchFamily="18" charset="0"/>
                        </a:rPr>
                        <a:t>tpae</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jpUg</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ghh</a:t>
                      </a:r>
                      <a:r>
                        <a:rPr kumimoji="0" lang="en-US" sz="2000" b="0" i="0" u="none" strike="noStrike" cap="none" normalizeH="0" baseline="0" dirty="0">
                          <a:ln>
                            <a:noFill/>
                          </a:ln>
                          <a:solidFill>
                            <a:srgbClr val="333333"/>
                          </a:solidFill>
                          <a:effectLst/>
                          <a:latin typeface="Tamil-Aiswarya"/>
                          <a:cs typeface="Times New Roman" pitchFamily="18" charset="0"/>
                        </a:rPr>
                        <a:t>]fs]</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c';fSf;F vil ToapUf;fpwJ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mnj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neuj;jpy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xU</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jukw;w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kUj;Jth</a:t>
                      </a:r>
                      <a:r>
                        <a:rPr kumimoji="0" lang="en-US" sz="2000" b="0" i="0" u="none" strike="noStrike" cap="none" normalizeH="0" baseline="0" dirty="0">
                          <a:ln>
                            <a:noFill/>
                          </a:ln>
                          <a:solidFill>
                            <a:srgbClr val="333333"/>
                          </a:solidFill>
                          <a:effectLst/>
                          <a:latin typeface="Tamil-Aiswarya"/>
                          <a:cs typeface="Times New Roman" pitchFamily="18" charset="0"/>
                        </a:rPr>
                        <a:t>] c';</a:t>
                      </a:r>
                      <a:r>
                        <a:rPr kumimoji="0" lang="en-US" sz="2000" b="0" i="0" u="none" strike="noStrike" cap="none" normalizeH="0" baseline="0" dirty="0" err="1">
                          <a:ln>
                            <a:noFill/>
                          </a:ln>
                          <a:solidFill>
                            <a:srgbClr val="333333"/>
                          </a:solidFill>
                          <a:effectLst/>
                          <a:latin typeface="Tamil-Aiswarya"/>
                          <a:cs typeface="Times New Roman" pitchFamily="18" charset="0"/>
                        </a:rPr>
                        <a:t>fSf;F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jukw;w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kUe;ij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ghpe;Jiuj;jpUf;fpwhh</a:t>
                      </a:r>
                      <a:r>
                        <a:rPr kumimoji="0" lang="en-US" sz="2000" b="0" i="0" u="none" strike="noStrike" cap="none" normalizeH="0" baseline="0" dirty="0">
                          <a:ln>
                            <a:noFill/>
                          </a:ln>
                          <a:solidFill>
                            <a:srgbClr val="333333"/>
                          </a:solidFill>
                          <a:effectLst/>
                          <a:latin typeface="Tamil-Aiswarya"/>
                          <a:cs typeface="Times New Roman" pitchFamily="18" charset="0"/>
                        </a:rPr>
                        <a:t>;</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gf;f tpist[fs] kUe;JfSf]F cz]L</a:t>
                      </a:r>
                      <a:r>
                        <a:rPr kumimoji="0" lang="en-US" sz="2000" b="0"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Tamil-Aiswarya"/>
                          <a:cs typeface="Times New Roman" pitchFamily="18" charset="0"/>
                        </a:rPr>
                        <a:t> bray;glhky; ,Ug;gJk]/ rj;J Fiwthd czt[fSk; ,jw]fhd rhj]jpaf; fhuz';fs;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c';fs; tz;oapd; rf;fuj;jpy; fhw;W ,y;iy </a:t>
                      </a:r>
                      <a:endParaRPr kumimoji="0" lang="de-DE" sz="2000" b="0" i="0" u="none" strike="noStrike" cap="none" normalizeH="0" baseline="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ehr ntiyf]fhuh]fspd] bray; ehd;; Fwpitf;fg;gl;Ls]nsd]</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tz;o</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rf;fuj;jpy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fhw;W</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epug</a:t>
                      </a:r>
                      <a:r>
                        <a:rPr kumimoji="0" lang="en-US" sz="2000" b="0" i="0" u="none" strike="noStrike" cap="none" normalizeH="0" baseline="0" dirty="0">
                          <a:ln>
                            <a:noFill/>
                          </a:ln>
                          <a:solidFill>
                            <a:srgbClr val="333333"/>
                          </a:solidFill>
                          <a:effectLst/>
                          <a:latin typeface="Tamil-Aiswarya"/>
                          <a:cs typeface="Times New Roman" pitchFamily="18" charset="0"/>
                        </a:rPr>
                        <a:t>]g </a:t>
                      </a:r>
                      <a:r>
                        <a:rPr kumimoji="0" lang="en-US" sz="2000" b="0" i="0" u="none" strike="noStrike" cap="none" normalizeH="0" baseline="0" dirty="0" err="1">
                          <a:ln>
                            <a:noFill/>
                          </a:ln>
                          <a:solidFill>
                            <a:srgbClr val="333333"/>
                          </a:solidFill>
                          <a:effectLst/>
                          <a:latin typeface="Tamil-Aiswarya"/>
                          <a:cs typeface="Times New Roman" pitchFamily="18" charset="0"/>
                        </a:rPr>
                        <a:t>kwe;Jtpl;Oh;fs</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g“]</a:t>
                      </a:r>
                      <a:r>
                        <a:rPr kumimoji="0" lang="en-US" sz="2000" b="0" i="0" u="none" strike="noStrike" cap="none" normalizeH="0" baseline="0" dirty="0" err="1">
                          <a:ln>
                            <a:noFill/>
                          </a:ln>
                          <a:solidFill>
                            <a:srgbClr val="333333"/>
                          </a:solidFill>
                          <a:effectLst/>
                          <a:latin typeface="Tamil-Aiswarya"/>
                          <a:cs typeface="Times New Roman" pitchFamily="18" charset="0"/>
                        </a:rPr>
                        <a:t>ruhfpa</a:t>
                      </a:r>
                      <a:r>
                        <a:rPr kumimoji="0" lang="en-US" sz="2000" b="0" i="0" u="none" strike="noStrike" cap="none" normalizeH="0" baseline="0" dirty="0">
                          <a:ln>
                            <a:noFill/>
                          </a:ln>
                          <a:solidFill>
                            <a:srgbClr val="333333"/>
                          </a:solidFill>
                          <a:effectLst/>
                          <a:latin typeface="Tamil-Aiswarya"/>
                          <a:cs typeface="Times New Roman" pitchFamily="18" charset="0"/>
                        </a:rPr>
                        <a:t>[s]</a:t>
                      </a:r>
                      <a:r>
                        <a:rPr kumimoji="0" lang="en-US" sz="2000" b="0" i="0" u="none" strike="noStrike" cap="none" normalizeH="0" baseline="0" dirty="0" err="1">
                          <a:ln>
                            <a:noFill/>
                          </a:ln>
                          <a:solidFill>
                            <a:srgbClr val="333333"/>
                          </a:solidFill>
                          <a:effectLst/>
                          <a:latin typeface="Tamil-Aiswarya"/>
                          <a:cs typeface="Times New Roman" pitchFamily="18" charset="0"/>
                        </a:rPr>
                        <a:t>sJ</a:t>
                      </a:r>
                      <a:r>
                        <a:rPr kumimoji="0" lang="en-US" sz="2000" b="0" i="0" u="none" strike="noStrike" cap="none" normalizeH="0" baseline="0" dirty="0">
                          <a:ln>
                            <a:noFill/>
                          </a:ln>
                          <a:solidFill>
                            <a:srgbClr val="333333"/>
                          </a:solidFill>
                          <a:effectLst/>
                          <a:latin typeface="Tamil-Aiswarya"/>
                          <a:cs typeface="Times New Roman" pitchFamily="18" charset="0"/>
                        </a:rPr>
                        <a:t>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9" name="TextBox 29"/>
          <p:cNvSpPr txBox="1"/>
          <p:nvPr/>
        </p:nvSpPr>
        <p:spPr>
          <a:xfrm>
            <a:off x="408955" y="6328048"/>
            <a:ext cx="11376000" cy="269304"/>
          </a:xfrm>
          <a:prstGeom prst="rect">
            <a:avLst/>
          </a:prstGeom>
          <a:noFill/>
        </p:spPr>
        <p:txBody>
          <a:bodyPr vert="horz" wrap="square" lIns="0" tIns="0" rIns="0" bIns="0" rtlCol="0">
            <a:noAutofit/>
          </a:bodyPr>
          <a:lstStyle/>
          <a:p>
            <a:pPr algn="ctr">
              <a:lnSpc>
                <a:spcPts val="2070"/>
              </a:lnSpc>
            </a:pPr>
            <a:r>
              <a:rPr lang="en-US" sz="2000" dirty="0" err="1">
                <a:solidFill>
                  <a:srgbClr val="004992"/>
                </a:solidFill>
                <a:latin typeface="Tamil-Aiswarya"/>
              </a:rPr>
              <a:t>ahuhtJ</a:t>
            </a:r>
            <a:r>
              <a:rPr lang="en-US" sz="2000" dirty="0">
                <a:solidFill>
                  <a:srgbClr val="004992"/>
                </a:solidFill>
                <a:latin typeface="Tamil-Aiswarya"/>
              </a:rPr>
              <a:t> </a:t>
            </a:r>
            <a:r>
              <a:rPr lang="en-US" sz="2000" dirty="0" err="1">
                <a:solidFill>
                  <a:srgbClr val="004992"/>
                </a:solidFill>
                <a:latin typeface="Tamil-Aiswarya"/>
              </a:rPr>
              <a:t>xUtuhy</a:t>
            </a:r>
            <a:r>
              <a:rPr lang="en-US" sz="2000" dirty="0">
                <a:solidFill>
                  <a:srgbClr val="004992"/>
                </a:solidFill>
                <a:latin typeface="Tamil-Aiswarya"/>
              </a:rPr>
              <a:t>] </a:t>
            </a:r>
            <a:r>
              <a:rPr lang="en-US" sz="2000" dirty="0" err="1">
                <a:solidFill>
                  <a:srgbClr val="004992"/>
                </a:solidFill>
                <a:latin typeface="Tamil-Aiswarya"/>
              </a:rPr>
              <a:t>j';fs</a:t>
            </a:r>
            <a:r>
              <a:rPr lang="en-US" sz="2000" dirty="0">
                <a:solidFill>
                  <a:srgbClr val="004992"/>
                </a:solidFill>
                <a:latin typeface="Tamil-Aiswarya"/>
              </a:rPr>
              <a:t>] </a:t>
            </a:r>
            <a:r>
              <a:rPr lang="en-US" sz="2000" dirty="0" err="1">
                <a:solidFill>
                  <a:srgbClr val="004992"/>
                </a:solidFill>
                <a:latin typeface="Tamil-Aiswarya"/>
              </a:rPr>
              <a:t>brhe;j</a:t>
            </a:r>
            <a:r>
              <a:rPr lang="en-US" sz="2000" dirty="0">
                <a:solidFill>
                  <a:srgbClr val="004992"/>
                </a:solidFill>
                <a:latin typeface="Tamil-Aiswarya"/>
              </a:rPr>
              <a:t> </a:t>
            </a:r>
            <a:r>
              <a:rPr lang="en-US" sz="2000" dirty="0" err="1">
                <a:solidFill>
                  <a:srgbClr val="004992"/>
                </a:solidFill>
                <a:latin typeface="Tamil-Aiswarya"/>
              </a:rPr>
              <a:t>mDgtj;ij</a:t>
            </a:r>
            <a:r>
              <a:rPr lang="en-US" sz="2000" dirty="0">
                <a:solidFill>
                  <a:srgbClr val="004992"/>
                </a:solidFill>
                <a:latin typeface="Tamil-Aiswarya"/>
              </a:rPr>
              <a:t> </a:t>
            </a:r>
            <a:r>
              <a:rPr lang="en-US" sz="2000" dirty="0" err="1">
                <a:solidFill>
                  <a:srgbClr val="004992"/>
                </a:solidFill>
                <a:latin typeface="Tamil-Aiswarya"/>
              </a:rPr>
              <a:t>gfph;e;J</a:t>
            </a:r>
            <a:r>
              <a:rPr lang="en-US" sz="2000" dirty="0">
                <a:solidFill>
                  <a:srgbClr val="004992"/>
                </a:solidFill>
                <a:latin typeface="Tamil-Aiswarya"/>
              </a:rPr>
              <a:t> </a:t>
            </a:r>
            <a:r>
              <a:rPr lang="en-US" sz="2000" dirty="0" err="1">
                <a:solidFill>
                  <a:srgbClr val="004992"/>
                </a:solidFill>
                <a:latin typeface="Tamil-Aiswarya"/>
              </a:rPr>
              <a:t>bfhs;s</a:t>
            </a:r>
            <a:r>
              <a:rPr lang="en-US" sz="2000" dirty="0">
                <a:solidFill>
                  <a:srgbClr val="004992"/>
                </a:solidFill>
                <a:latin typeface="Tamil-Aiswarya"/>
              </a:rPr>
              <a:t> Koa[</a:t>
            </a:r>
            <a:r>
              <a:rPr lang="en-US" sz="2000" dirty="0" err="1">
                <a:solidFill>
                  <a:srgbClr val="004992"/>
                </a:solidFill>
                <a:latin typeface="Tamil-Aiswarya"/>
              </a:rPr>
              <a:t>kh</a:t>
            </a:r>
            <a:r>
              <a:rPr lang="en-US" sz="2000" dirty="0">
                <a:solidFill>
                  <a:srgbClr val="004992"/>
                </a:solidFill>
                <a:latin typeface="Tamil-Aiswarya"/>
              </a:rPr>
              <a:t>&gt;</a:t>
            </a:r>
            <a:endParaRPr lang="en-CA" sz="20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rPr>
              <a:t>fhuzkwpjy</a:t>
            </a:r>
            <a:r>
              <a:rPr lang="en-US" sz="3600" dirty="0">
                <a:solidFill>
                  <a:srgbClr val="004992"/>
                </a:solidFill>
              </a:rPr>
              <a:t>;</a:t>
            </a:r>
            <a:br>
              <a:rPr lang="en-US" dirty="0">
                <a:solidFill>
                  <a:srgbClr val="004992"/>
                </a:solidFill>
              </a:rPr>
            </a:br>
            <a:r>
              <a:rPr lang="en-US" dirty="0">
                <a:solidFill>
                  <a:srgbClr val="004992"/>
                </a:solidFill>
              </a:rPr>
              <a:t>,</a:t>
            </a:r>
            <a:r>
              <a:rPr lang="en-US" dirty="0" err="1">
                <a:solidFill>
                  <a:srgbClr val="004992"/>
                </a:solidFill>
              </a:rPr>
              <a:t>d;iwa</a:t>
            </a:r>
            <a:r>
              <a:rPr lang="en-US" dirty="0">
                <a:solidFill>
                  <a:srgbClr val="004992"/>
                </a:solidFill>
              </a:rPr>
              <a:t> </a:t>
            </a:r>
            <a:r>
              <a:rPr lang="en-US" dirty="0" err="1">
                <a:solidFill>
                  <a:srgbClr val="004992"/>
                </a:solidFill>
              </a:rPr>
              <a:t>mkh</a:t>
            </a:r>
            <a:r>
              <a:rPr lang="en-US" dirty="0">
                <a:solidFill>
                  <a:srgbClr val="004992"/>
                </a:solidFill>
              </a:rPr>
              <a:t>]</a:t>
            </a:r>
            <a:r>
              <a:rPr lang="en-US" dirty="0" err="1">
                <a:solidFill>
                  <a:srgbClr val="004992"/>
                </a:solidFill>
              </a:rPr>
              <a:t>tpd</a:t>
            </a:r>
            <a:r>
              <a:rPr lang="en-US" dirty="0">
                <a:solidFill>
                  <a:srgbClr val="004992"/>
                </a:solidFill>
              </a:rPr>
              <a:t>; ,</a:t>
            </a:r>
            <a:r>
              <a:rPr lang="en-US" dirty="0" err="1">
                <a:solidFill>
                  <a:srgbClr val="004992"/>
                </a:solidFill>
              </a:rPr>
              <a:t>yf;F</a:t>
            </a:r>
            <a:endParaRPr lang="en-US" dirty="0">
              <a:solidFill>
                <a:srgbClr val="004992"/>
              </a:solidFill>
            </a:endParaRP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epfH;t</a:t>
            </a:r>
            <a:r>
              <a:rPr lang="en-US" sz="2400" dirty="0">
                <a:solidFill>
                  <a:srgbClr val="333333"/>
                </a:solidFill>
              </a:rPr>
              <a:t>[</a:t>
            </a:r>
            <a:r>
              <a:rPr lang="en-US" sz="2400" dirty="0" err="1">
                <a:solidFill>
                  <a:srgbClr val="333333"/>
                </a:solidFill>
              </a:rPr>
              <a:t>fSf;fhd</a:t>
            </a:r>
            <a:r>
              <a:rPr lang="en-US" sz="2400" dirty="0">
                <a:solidFill>
                  <a:srgbClr val="333333"/>
                </a:solidFill>
              </a:rPr>
              <a:t> </a:t>
            </a:r>
            <a:r>
              <a:rPr lang="en-US" sz="2400" dirty="0" err="1">
                <a:solidFill>
                  <a:srgbClr val="333333"/>
                </a:solidFill>
              </a:rPr>
              <a:t>fhuzj;ij</a:t>
            </a:r>
            <a:r>
              <a:rPr lang="en-US" sz="2400" dirty="0">
                <a:solidFill>
                  <a:srgbClr val="333333"/>
                </a:solidFill>
              </a:rPr>
              <a:t> </a:t>
            </a:r>
            <a:r>
              <a:rPr lang="en-US" sz="2400" dirty="0" err="1">
                <a:solidFill>
                  <a:srgbClr val="333333"/>
                </a:solidFill>
              </a:rPr>
              <a:t>fUj;jpy</a:t>
            </a:r>
            <a:r>
              <a:rPr lang="en-US" sz="2400" dirty="0">
                <a:solidFill>
                  <a:srgbClr val="333333"/>
                </a:solidFill>
              </a:rPr>
              <a:t>; </a:t>
            </a:r>
            <a:r>
              <a:rPr lang="en-US" sz="2400" dirty="0" err="1">
                <a:solidFill>
                  <a:srgbClr val="333333"/>
                </a:solidFill>
              </a:rPr>
              <a:t>bfhs;st</a:t>
            </a:r>
            <a:r>
              <a:rPr lang="en-US" sz="2400" dirty="0">
                <a:solidFill>
                  <a:srgbClr val="333333"/>
                </a:solidFill>
              </a:rPr>
              <a:t>[k]</a:t>
            </a:r>
          </a:p>
          <a:p>
            <a:pPr marL="342900" lvl="0" indent="-342900" defTabSz="914400">
              <a:buClr>
                <a:srgbClr val="333333"/>
              </a:buClr>
              <a:buFont typeface="WingDings"/>
              <a:buChar char=""/>
            </a:pPr>
            <a:r>
              <a:rPr lang="en-US" sz="2400" dirty="0" err="1">
                <a:solidFill>
                  <a:srgbClr val="333333"/>
                </a:solidFill>
              </a:rPr>
              <a:t>xnu</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fhuzj;ij</a:t>
            </a:r>
            <a:r>
              <a:rPr lang="en-US" sz="2400" dirty="0">
                <a:solidFill>
                  <a:srgbClr val="333333"/>
                </a:solidFill>
              </a:rPr>
              <a:t> kl]Lk] </a:t>
            </a:r>
            <a:r>
              <a:rPr lang="en-US" sz="2400" dirty="0" err="1">
                <a:solidFill>
                  <a:srgbClr val="333333"/>
                </a:solidFill>
              </a:rPr>
              <a:t>mtrug</a:t>
            </a:r>
            <a:r>
              <a:rPr lang="en-US" sz="2400" dirty="0">
                <a:solidFill>
                  <a:srgbClr val="333333"/>
                </a:solidFill>
              </a:rPr>
              <a:t>]</a:t>
            </a:r>
            <a:r>
              <a:rPr lang="en-US" sz="2400" dirty="0" err="1">
                <a:solidFill>
                  <a:srgbClr val="333333"/>
                </a:solidFill>
              </a:rPr>
              <a:t>gl;L</a:t>
            </a:r>
            <a:r>
              <a:rPr lang="en-US" sz="2400" dirty="0">
                <a:solidFill>
                  <a:srgbClr val="333333"/>
                </a:solidFill>
              </a:rPr>
              <a:t> </a:t>
            </a:r>
            <a:r>
              <a:rPr lang="en-US" sz="2400" dirty="0" err="1">
                <a:solidFill>
                  <a:srgbClr val="333333"/>
                </a:solidFill>
              </a:rPr>
              <a:t>Vw;Wf;bfhs;s</a:t>
            </a:r>
            <a:r>
              <a:rPr lang="en-US" sz="2400" dirty="0">
                <a:solidFill>
                  <a:srgbClr val="333333"/>
                </a:solidFill>
              </a:rPr>
              <a:t> </a:t>
            </a:r>
            <a:r>
              <a:rPr lang="en-US" sz="2400" dirty="0" err="1">
                <a:solidFill>
                  <a:srgbClr val="333333"/>
                </a:solidFill>
              </a:rPr>
              <a:t>ntz;lhk</a:t>
            </a:r>
            <a:r>
              <a:rPr lang="en-US" sz="2400" dirty="0">
                <a:solidFill>
                  <a:srgbClr val="333333"/>
                </a:solidFill>
              </a:rPr>
              <a:t>;</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gz;g</a:t>
            </a:r>
            <a:r>
              <a:rPr lang="en-US" sz="2400" dirty="0">
                <a:solidFill>
                  <a:srgbClr val="333333"/>
                </a:solidFill>
              </a:rPr>
              <a:t>[ </a:t>
            </a:r>
            <a:r>
              <a:rPr lang="en-US" sz="2400" dirty="0">
                <a:solidFill>
                  <a:srgbClr val="333333"/>
                </a:solidFill>
                <a:latin typeface="Calibri Light"/>
              </a:rPr>
              <a:t>/</a:t>
            </a:r>
            <a:r>
              <a:rPr lang="en-US" sz="2400" dirty="0">
                <a:solidFill>
                  <a:srgbClr val="333333"/>
                </a:solidFill>
              </a:rPr>
              <a:t> </a:t>
            </a:r>
            <a:r>
              <a:rPr lang="en-US" sz="2400" dirty="0" err="1">
                <a:solidFill>
                  <a:srgbClr val="333333"/>
                </a:solidFill>
              </a:rPr>
              <a:t>fhuzkwptpd</a:t>
            </a:r>
            <a:r>
              <a:rPr lang="en-US" sz="2400" dirty="0">
                <a:solidFill>
                  <a:srgbClr val="333333"/>
                </a:solidFill>
              </a:rPr>
              <a:t>; </a:t>
            </a:r>
            <a:r>
              <a:rPr lang="en-US" sz="2400" dirty="0" err="1">
                <a:solidFill>
                  <a:srgbClr val="333333"/>
                </a:solidFill>
              </a:rPr>
              <a:t>tpisit</a:t>
            </a:r>
            <a:r>
              <a:rPr lang="en-US" sz="2400" dirty="0">
                <a:solidFill>
                  <a:srgbClr val="333333"/>
                </a:solidFill>
              </a:rPr>
              <a:t> </a:t>
            </a:r>
            <a:r>
              <a:rPr lang="en-US" sz="2400" dirty="0" err="1">
                <a:solidFill>
                  <a:srgbClr val="333333"/>
                </a:solidFill>
              </a:rPr>
              <a:t>tpthjpf;ft</a:t>
            </a:r>
            <a:r>
              <a:rPr lang="en-US" sz="2400" dirty="0">
                <a:solidFill>
                  <a:srgbClr val="333333"/>
                </a:solidFill>
              </a:rPr>
              <a:t>[k]</a:t>
            </a:r>
          </a:p>
          <a:p>
            <a:pPr lvl="0" defTabSz="914400">
              <a:buClr>
                <a:srgbClr val="006699"/>
              </a:buClr>
            </a:pPr>
            <a:r>
              <a:rPr lang="en-US" sz="2400" dirty="0" err="1">
                <a:solidFill>
                  <a:srgbClr val="004992"/>
                </a:solidFill>
              </a:rPr>
              <a:t>ek</a:t>
            </a:r>
            <a:r>
              <a:rPr lang="en-US" sz="2400" dirty="0">
                <a:solidFill>
                  <a:srgbClr val="004992"/>
                </a:solidFill>
              </a:rPr>
              <a:t>; </a:t>
            </a:r>
            <a:r>
              <a:rPr lang="en-US" sz="2400" dirty="0" err="1">
                <a:solidFill>
                  <a:srgbClr val="004992"/>
                </a:solidFill>
              </a:rPr>
              <a:t>md;whl</a:t>
            </a:r>
            <a:r>
              <a:rPr lang="en-US" sz="2400" dirty="0">
                <a:solidFill>
                  <a:srgbClr val="004992"/>
                </a:solidFill>
              </a:rPr>
              <a:t> </a:t>
            </a:r>
            <a:r>
              <a:rPr lang="en-US" sz="2400" dirty="0" err="1">
                <a:solidFill>
                  <a:srgbClr val="004992"/>
                </a:solidFill>
              </a:rPr>
              <a:t>thH;tpy</a:t>
            </a:r>
            <a:r>
              <a:rPr lang="en-US" sz="2400" dirty="0">
                <a:solidFill>
                  <a:srgbClr val="004992"/>
                </a:solidFill>
              </a:rPr>
              <a:t>] </a:t>
            </a:r>
            <a:r>
              <a:rPr lang="en-US" sz="2400" dirty="0" err="1">
                <a:solidFill>
                  <a:srgbClr val="004992"/>
                </a:solidFill>
              </a:rPr>
              <a:t>ehk</a:t>
            </a:r>
            <a:r>
              <a:rPr lang="en-US" sz="2400" dirty="0">
                <a:solidFill>
                  <a:srgbClr val="004992"/>
                </a:solidFill>
              </a:rPr>
              <a:t>; </a:t>
            </a:r>
            <a:r>
              <a:rPr lang="en-US" sz="2400" dirty="0" err="1">
                <a:solidFill>
                  <a:srgbClr val="004992"/>
                </a:solidFill>
              </a:rPr>
              <a:t>Koe;jtiu</a:t>
            </a:r>
            <a:r>
              <a:rPr lang="en-US" sz="2400" dirty="0">
                <a:solidFill>
                  <a:srgbClr val="004992"/>
                </a:solidFill>
              </a:rPr>
              <a:t> </a:t>
            </a:r>
            <a:r>
              <a:rPr lang="en-US" sz="2400" dirty="0" err="1">
                <a:solidFill>
                  <a:srgbClr val="004992"/>
                </a:solidFill>
              </a:rPr>
              <a:t>vjhh</a:t>
            </a:r>
            <a:r>
              <a:rPr lang="en-US" sz="2400" dirty="0">
                <a:solidFill>
                  <a:srgbClr val="004992"/>
                </a:solidFill>
              </a:rPr>
              <a:t>]</a:t>
            </a:r>
            <a:r>
              <a:rPr lang="en-US" sz="2400" dirty="0" err="1">
                <a:solidFill>
                  <a:srgbClr val="004992"/>
                </a:solidFill>
              </a:rPr>
              <a:t>j;jkhf</a:t>
            </a:r>
            <a:r>
              <a:rPr lang="en-US" sz="2400" dirty="0">
                <a:solidFill>
                  <a:srgbClr val="004992"/>
                </a:solidFill>
              </a:rPr>
              <a:t> ,</a:t>
            </a:r>
            <a:r>
              <a:rPr lang="en-US" sz="2400" dirty="0" err="1">
                <a:solidFill>
                  <a:srgbClr val="004992"/>
                </a:solidFill>
              </a:rPr>
              <a:t>Uf;f</a:t>
            </a:r>
            <a:r>
              <a:rPr lang="en-US" sz="2400" dirty="0">
                <a:solidFill>
                  <a:srgbClr val="004992"/>
                </a:solidFill>
              </a:rPr>
              <a:t> </a:t>
            </a:r>
            <a:r>
              <a:rPr lang="en-US" sz="2400" dirty="0" err="1">
                <a:solidFill>
                  <a:srgbClr val="004992"/>
                </a:solidFill>
              </a:rPr>
              <a:t>Kaw;rpf;f</a:t>
            </a:r>
            <a:r>
              <a:rPr lang="en-US" sz="2400" dirty="0">
                <a:solidFill>
                  <a:srgbClr val="004992"/>
                </a:solidFill>
              </a:rPr>
              <a:t> </a:t>
            </a:r>
            <a:r>
              <a:rPr lang="en-US" sz="2400" dirty="0" err="1">
                <a:solidFill>
                  <a:srgbClr val="004992"/>
                </a:solidFill>
              </a:rPr>
              <a:t>ntz;Lk</a:t>
            </a:r>
            <a:r>
              <a:rPr lang="en-US" sz="2400" dirty="0">
                <a:solidFill>
                  <a:srgbClr val="004992"/>
                </a:solidFill>
              </a:rPr>
              <a:t>]</a:t>
            </a:r>
            <a:r>
              <a:rPr lang="en-CA" sz="2400" dirty="0">
                <a:solidFill>
                  <a:srgbClr val="004992"/>
                </a:solidFill>
                <a:latin typeface="Calibri Light"/>
                <a:cs typeface="Verdana"/>
              </a:rPr>
              <a:t>:</a:t>
            </a:r>
          </a:p>
          <a:p>
            <a:pPr lvl="0" defTabSz="914400">
              <a:buClr>
                <a:srgbClr val="006699"/>
              </a:buClr>
            </a:pPr>
            <a:r>
              <a:rPr lang="en-US" sz="2400" dirty="0" err="1">
                <a:solidFill>
                  <a:srgbClr val="004992"/>
                </a:solidFill>
              </a:rPr>
              <a:t>ehk</a:t>
            </a:r>
            <a:r>
              <a:rPr lang="en-US" sz="2400" dirty="0">
                <a:solidFill>
                  <a:srgbClr val="004992"/>
                </a:solidFill>
              </a:rPr>
              <a:t>; </a:t>
            </a:r>
            <a:r>
              <a:rPr lang="en-US" sz="2400" dirty="0" err="1">
                <a:solidFill>
                  <a:srgbClr val="004992"/>
                </a:solidFill>
              </a:rPr>
              <a:t>vg;nghJk</a:t>
            </a:r>
            <a:r>
              <a:rPr lang="en-US" sz="2400" dirty="0">
                <a:solidFill>
                  <a:srgbClr val="004992"/>
                </a:solidFill>
              </a:rPr>
              <a:t>; </a:t>
            </a:r>
            <a:r>
              <a:rPr lang="en-US" sz="2400" dirty="0" err="1">
                <a:solidFill>
                  <a:srgbClr val="004992"/>
                </a:solidFill>
              </a:rPr>
              <a:t>ekJ</a:t>
            </a:r>
            <a:r>
              <a:rPr lang="en-US" sz="2400" dirty="0">
                <a:solidFill>
                  <a:srgbClr val="004992"/>
                </a:solidFill>
              </a:rPr>
              <a:t> </a:t>
            </a:r>
            <a:r>
              <a:rPr lang="en-US" sz="2400" dirty="0" err="1">
                <a:solidFill>
                  <a:srgbClr val="004992"/>
                </a:solidFill>
              </a:rPr>
              <a:t>njhy;tpfSf;F</a:t>
            </a:r>
            <a:r>
              <a:rPr lang="en-US" sz="2400" dirty="0">
                <a:solidFill>
                  <a:srgbClr val="004992"/>
                </a:solidFill>
              </a:rPr>
              <a:t> </a:t>
            </a:r>
            <a:r>
              <a:rPr lang="en-US" sz="2400" dirty="0" err="1">
                <a:solidFill>
                  <a:srgbClr val="004992"/>
                </a:solidFill>
              </a:rPr>
              <a:t>mLj;jtiu</a:t>
            </a:r>
            <a:r>
              <a:rPr lang="en-US" sz="2400" dirty="0">
                <a:solidFill>
                  <a:srgbClr val="004992"/>
                </a:solidFill>
              </a:rPr>
              <a:t> </a:t>
            </a:r>
            <a:r>
              <a:rPr lang="en-US" sz="2400" dirty="0" err="1">
                <a:solidFill>
                  <a:srgbClr val="004992"/>
                </a:solidFill>
              </a:rPr>
              <a:t>Fw;wk</a:t>
            </a:r>
            <a:r>
              <a:rPr lang="en-US" sz="2400" dirty="0">
                <a:solidFill>
                  <a:srgbClr val="004992"/>
                </a:solidFill>
              </a:rPr>
              <a:t>; </a:t>
            </a:r>
            <a:r>
              <a:rPr lang="en-US" sz="2400" dirty="0" err="1">
                <a:solidFill>
                  <a:srgbClr val="004992"/>
                </a:solidFill>
              </a:rPr>
              <a:t>brhy;yf</a:t>
            </a:r>
            <a:r>
              <a:rPr lang="en-US" sz="2400" dirty="0">
                <a:solidFill>
                  <a:srgbClr val="004992"/>
                </a:solidFill>
              </a:rPr>
              <a:t>; </a:t>
            </a:r>
            <a:r>
              <a:rPr lang="en-US" sz="2400" dirty="0" err="1">
                <a:solidFill>
                  <a:srgbClr val="004992"/>
                </a:solidFill>
              </a:rPr>
              <a:t>TlhJ</a:t>
            </a:r>
            <a:r>
              <a:rPr lang="en-US" sz="2400" dirty="0">
                <a:solidFill>
                  <a:srgbClr val="004992"/>
                </a:solidFill>
              </a:rPr>
              <a:t> </a:t>
            </a:r>
            <a:r>
              <a:rPr lang="en-US" sz="2400" dirty="0" err="1">
                <a:solidFill>
                  <a:srgbClr val="004992"/>
                </a:solidFill>
              </a:rPr>
              <a:t>my;yJ</a:t>
            </a:r>
            <a:r>
              <a:rPr lang="en-US" sz="2400" dirty="0">
                <a:solidFill>
                  <a:srgbClr val="004992"/>
                </a:solidFill>
              </a:rPr>
              <a:t> </a:t>
            </a:r>
            <a:r>
              <a:rPr lang="en-US" sz="2400" dirty="0" err="1">
                <a:solidFill>
                  <a:srgbClr val="004992"/>
                </a:solidFill>
              </a:rPr>
              <a:t>epfH;t</a:t>
            </a:r>
            <a:r>
              <a:rPr lang="en-US" sz="2400" dirty="0">
                <a:solidFill>
                  <a:srgbClr val="004992"/>
                </a:solidFill>
              </a:rPr>
              <a:t>[fs; </a:t>
            </a:r>
            <a:r>
              <a:rPr lang="en-US" sz="2400" dirty="0">
                <a:solidFill>
                  <a:srgbClr val="004992"/>
                </a:solidFill>
                <a:latin typeface="Calibri Light"/>
              </a:rPr>
              <a:t>/</a:t>
            </a:r>
            <a:r>
              <a:rPr lang="en-US" sz="2400" dirty="0">
                <a:solidFill>
                  <a:srgbClr val="004992"/>
                </a:solidFill>
              </a:rPr>
              <a:t> </a:t>
            </a:r>
            <a:r>
              <a:rPr lang="en-US" sz="2400" dirty="0" err="1">
                <a:solidFill>
                  <a:srgbClr val="004992"/>
                </a:solidFill>
              </a:rPr>
              <a:t>bray;fs</a:t>
            </a:r>
            <a:r>
              <a:rPr lang="en-US" sz="2400" dirty="0">
                <a:solidFill>
                  <a:srgbClr val="004992"/>
                </a:solidFill>
              </a:rPr>
              <a:t>; </a:t>
            </a:r>
            <a:r>
              <a:rPr lang="en-US" sz="2400" dirty="0" err="1">
                <a:solidFill>
                  <a:srgbClr val="004992"/>
                </a:solidFill>
              </a:rPr>
              <a:t>jtwhf</a:t>
            </a:r>
            <a:r>
              <a:rPr lang="en-US" sz="2400" dirty="0">
                <a:solidFill>
                  <a:srgbClr val="004992"/>
                </a:solidFill>
              </a:rPr>
              <a:t> </a:t>
            </a:r>
            <a:r>
              <a:rPr lang="en-US" sz="2400" dirty="0" err="1">
                <a:solidFill>
                  <a:srgbClr val="004992"/>
                </a:solidFill>
              </a:rPr>
              <a:t>nghFk</a:t>
            </a:r>
            <a:r>
              <a:rPr lang="en-US" sz="2400" dirty="0">
                <a:solidFill>
                  <a:srgbClr val="004992"/>
                </a:solidFill>
              </a:rPr>
              <a:t>; </a:t>
            </a:r>
            <a:r>
              <a:rPr lang="en-US" sz="2400" dirty="0" err="1">
                <a:solidFill>
                  <a:srgbClr val="004992"/>
                </a:solidFill>
              </a:rPr>
              <a:t>nghJ</a:t>
            </a:r>
            <a:r>
              <a:rPr lang="en-US" sz="2400" dirty="0">
                <a:solidFill>
                  <a:srgbClr val="004992"/>
                </a:solidFill>
              </a:rPr>
              <a:t> </a:t>
            </a:r>
            <a:r>
              <a:rPr lang="en-US" sz="2400" dirty="0" err="1">
                <a:solidFill>
                  <a:srgbClr val="004992"/>
                </a:solidFill>
              </a:rPr>
              <a:t>ek;ik</a:t>
            </a:r>
            <a:r>
              <a:rPr lang="en-US" sz="2400" dirty="0">
                <a:solidFill>
                  <a:srgbClr val="004992"/>
                </a:solidFill>
              </a:rPr>
              <a:t> </a:t>
            </a:r>
            <a:r>
              <a:rPr lang="en-US" sz="2400" dirty="0" err="1">
                <a:solidFill>
                  <a:srgbClr val="004992"/>
                </a:solidFill>
              </a:rPr>
              <a:t>ehnk</a:t>
            </a:r>
            <a:r>
              <a:rPr lang="en-US" sz="2400" dirty="0">
                <a:solidFill>
                  <a:srgbClr val="004992"/>
                </a:solidFill>
              </a:rPr>
              <a:t> </a:t>
            </a:r>
            <a:r>
              <a:rPr lang="en-US" sz="2400" dirty="0" err="1">
                <a:solidFill>
                  <a:srgbClr val="004992"/>
                </a:solidFill>
              </a:rPr>
              <a:t>Fw;wk</a:t>
            </a:r>
            <a:r>
              <a:rPr lang="en-US" sz="2400" dirty="0">
                <a:solidFill>
                  <a:srgbClr val="004992"/>
                </a:solidFill>
              </a:rPr>
              <a:t>; </a:t>
            </a:r>
            <a:r>
              <a:rPr lang="en-US" sz="2400" dirty="0" err="1">
                <a:solidFill>
                  <a:srgbClr val="004992"/>
                </a:solidFill>
              </a:rPr>
              <a:t>brhy;yf</a:t>
            </a:r>
            <a:r>
              <a:rPr lang="en-US" sz="2400" dirty="0">
                <a:solidFill>
                  <a:srgbClr val="004992"/>
                </a:solidFill>
              </a:rPr>
              <a:t>; </a:t>
            </a:r>
            <a:r>
              <a:rPr lang="en-US" sz="2400" dirty="0" err="1">
                <a:solidFill>
                  <a:srgbClr val="004992"/>
                </a:solidFill>
              </a:rPr>
              <a:t>TlhJ</a:t>
            </a:r>
            <a:r>
              <a:rPr lang="en-US" sz="2400" dirty="0">
                <a:solidFill>
                  <a:srgbClr val="004992"/>
                </a:solidFill>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p:txBody>
          <a:bodyPr/>
          <a:lstStyle/>
          <a:p>
            <a:pPr lvl="0" defTabSz="914400"/>
            <a:r>
              <a:rPr lang="en-US" sz="2400">
                <a:solidFill>
                  <a:srgbClr val="333333"/>
                </a:solidFill>
              </a:rPr>
              <a:t>filf;fhuh</a:t>
            </a:r>
            <a:r>
              <a:rPr lang="en-US" sz="2400" dirty="0">
                <a:solidFill>
                  <a:srgbClr val="333333"/>
                </a:solidFill>
              </a:rPr>
              <a:t>] </a:t>
            </a:r>
            <a:r>
              <a:rPr lang="en-US" sz="2400" dirty="0" err="1">
                <a:solidFill>
                  <a:srgbClr val="333333"/>
                </a:solidFill>
              </a:rPr>
              <a:t>th</a:t>
            </a:r>
            <a:r>
              <a:rPr lang="en-US" sz="2400" dirty="0">
                <a:solidFill>
                  <a:srgbClr val="333333"/>
                </a:solidFill>
              </a:rPr>
              <a:t>';</a:t>
            </a:r>
            <a:r>
              <a:rPr lang="en-US" sz="2400" dirty="0" err="1">
                <a:solidFill>
                  <a:srgbClr val="333333"/>
                </a:solidFill>
              </a:rPr>
              <a:t>fpa</a:t>
            </a:r>
            <a:r>
              <a:rPr lang="en-US" sz="2400" dirty="0">
                <a:solidFill>
                  <a:srgbClr val="333333"/>
                </a:solidFill>
              </a:rPr>
              <a:t> </a:t>
            </a:r>
            <a:r>
              <a:rPr lang="en-US" sz="2400" dirty="0" err="1">
                <a:solidFill>
                  <a:srgbClr val="333333"/>
                </a:solidFill>
              </a:rPr>
              <a:t>bghUSf;fhd</a:t>
            </a:r>
            <a:r>
              <a:rPr lang="en-US" sz="2400" dirty="0">
                <a:solidFill>
                  <a:srgbClr val="333333"/>
                </a:solidFill>
              </a:rPr>
              <a:t> KG </a:t>
            </a:r>
            <a:r>
              <a:rPr lang="en-US" sz="2400" dirty="0" err="1">
                <a:solidFill>
                  <a:srgbClr val="333333"/>
                </a:solidFill>
              </a:rPr>
              <a:t>gzj;ija</a:t>
            </a:r>
            <a:r>
              <a:rPr lang="en-US" sz="2400" dirty="0">
                <a:solidFill>
                  <a:srgbClr val="333333"/>
                </a:solidFill>
              </a:rPr>
              <a:t>[k; </a:t>
            </a:r>
            <a:r>
              <a:rPr lang="en-US" sz="2400" dirty="0" err="1">
                <a:solidFill>
                  <a:srgbClr val="333333"/>
                </a:solidFill>
              </a:rPr>
              <a:t>jpUg</a:t>
            </a:r>
            <a:r>
              <a:rPr lang="en-US" sz="2400" dirty="0">
                <a:solidFill>
                  <a:srgbClr val="333333"/>
                </a:solidFill>
              </a:rPr>
              <a:t>]</a:t>
            </a:r>
            <a:r>
              <a:rPr lang="en-US" sz="2400" dirty="0" err="1">
                <a:solidFill>
                  <a:srgbClr val="333333"/>
                </a:solidFill>
              </a:rPr>
              <a:t>gp</a:t>
            </a:r>
            <a:r>
              <a:rPr lang="en-US" sz="2400" dirty="0">
                <a:solidFill>
                  <a:srgbClr val="333333"/>
                </a:solidFill>
              </a:rPr>
              <a:t> </a:t>
            </a:r>
            <a:r>
              <a:rPr lang="en-US" sz="2400" dirty="0" err="1">
                <a:solidFill>
                  <a:srgbClr val="333333"/>
                </a:solidFill>
              </a:rPr>
              <a:t>bfhLj;JtpLfpwhh</a:t>
            </a:r>
            <a:r>
              <a:rPr lang="en-US" sz="2400" dirty="0">
                <a:solidFill>
                  <a:srgbClr val="333333"/>
                </a:solidFill>
              </a:rPr>
              <a: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pic>
        <p:nvPicPr>
          <p:cNvPr id="13"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solidFill>
                  <a:srgbClr val="004992"/>
                </a:solidFill>
              </a:rPr>
              <a:t>fil vGj;jh] KG bfhs]Kjy] gzj;ija[k] jpUg;gp mspj;Jtpl;lhh]</a:t>
            </a:r>
            <a:endParaRPr lang="en-US" sz="3600" dirty="0">
              <a:solidFill>
                <a:srgbClr val="004992"/>
              </a:solidFill>
            </a:endParaRPr>
          </a:p>
        </p:txBody>
      </p:sp>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dirty="0" err="1">
                <a:solidFill>
                  <a:srgbClr val="004992"/>
                </a:solidFill>
              </a:rPr>
              <a:t>eP</a:t>
            </a:r>
            <a:r>
              <a:rPr lang="en-US" sz="3600" dirty="0">
                <a:solidFill>
                  <a:srgbClr val="004992"/>
                </a:solidFill>
              </a:rPr>
              <a:t>';fs; </a:t>
            </a:r>
            <a:r>
              <a:rPr lang="en-US" sz="3600" dirty="0" err="1">
                <a:solidFill>
                  <a:srgbClr val="004992"/>
                </a:solidFill>
              </a:rPr>
              <a:t>miwapDs</a:t>
            </a:r>
            <a:r>
              <a:rPr lang="en-US" sz="3600" dirty="0">
                <a:solidFill>
                  <a:srgbClr val="004992"/>
                </a:solidFill>
              </a:rPr>
              <a:t>; </a:t>
            </a:r>
            <a:r>
              <a:rPr lang="en-US" sz="3600" dirty="0" err="1">
                <a:solidFill>
                  <a:srgbClr val="004992"/>
                </a:solidFill>
              </a:rPr>
              <a:t>EiHa</a:t>
            </a:r>
            <a:r>
              <a:rPr lang="en-US" sz="3600" dirty="0">
                <a:solidFill>
                  <a:srgbClr val="004992"/>
                </a:solidFill>
              </a:rPr>
              <a:t>[k; </a:t>
            </a:r>
            <a:r>
              <a:rPr lang="en-US" sz="3600" dirty="0" err="1">
                <a:solidFill>
                  <a:srgbClr val="004992"/>
                </a:solidFill>
              </a:rPr>
              <a:t>nghJ</a:t>
            </a:r>
            <a:r>
              <a:rPr lang="en-US" sz="3600" dirty="0">
                <a:solidFill>
                  <a:srgbClr val="004992"/>
                </a:solidFill>
              </a:rPr>
              <a:t> </a:t>
            </a:r>
            <a:r>
              <a:rPr lang="en-US" sz="3600" dirty="0" err="1">
                <a:solidFill>
                  <a:srgbClr val="004992"/>
                </a:solidFill>
              </a:rPr>
              <a:t>midtUk</a:t>
            </a:r>
            <a:r>
              <a:rPr lang="en-US" sz="3600" dirty="0">
                <a:solidFill>
                  <a:srgbClr val="004992"/>
                </a:solidFill>
              </a:rPr>
              <a:t>; </a:t>
            </a:r>
            <a:r>
              <a:rPr lang="en-US" sz="3600" dirty="0" err="1">
                <a:solidFill>
                  <a:srgbClr val="004992"/>
                </a:solidFill>
              </a:rPr>
              <a:t>ngRtij</a:t>
            </a:r>
            <a:r>
              <a:rPr lang="en-US" sz="3600" dirty="0">
                <a:solidFill>
                  <a:srgbClr val="004992"/>
                </a:solidFill>
              </a:rPr>
              <a:t> </a:t>
            </a:r>
            <a:r>
              <a:rPr lang="en-US" sz="3600" dirty="0" err="1">
                <a:solidFill>
                  <a:srgbClr val="004992"/>
                </a:solidFill>
              </a:rPr>
              <a:t>epWj;jptpl;lhh</a:t>
            </a:r>
            <a:r>
              <a:rPr lang="en-US" sz="3600" dirty="0">
                <a:solidFill>
                  <a:srgbClr val="004992"/>
                </a:solidFill>
              </a:rPr>
              <a:t>]fs]</a:t>
            </a:r>
          </a:p>
        </p:txBody>
      </p:sp>
      <p:sp>
        <p:nvSpPr>
          <p:cNvPr id="13" name="Content Placeholder 12"/>
          <p:cNvSpPr>
            <a:spLocks noGrp="1"/>
          </p:cNvSpPr>
          <p:nvPr>
            <p:ph idx="1"/>
          </p:nvPr>
        </p:nvSpPr>
        <p:spPr/>
        <p:txBody>
          <a:bodyPr/>
          <a:lstStyle/>
          <a:p>
            <a:pPr lvl="0" defTabSz="914400"/>
            <a:r>
              <a:rPr lang="en-US" sz="2400">
                <a:solidFill>
                  <a:srgbClr val="333333"/>
                </a:solidFill>
              </a:rPr>
              <a:t>eP</a:t>
            </a:r>
            <a:r>
              <a:rPr lang="en-US" sz="2400" dirty="0">
                <a:solidFill>
                  <a:srgbClr val="333333"/>
                </a:solidFill>
              </a:rPr>
              <a:t>';fs; </a:t>
            </a:r>
            <a:r>
              <a:rPr lang="en-US" sz="2400" dirty="0" err="1">
                <a:solidFill>
                  <a:srgbClr val="333333"/>
                </a:solidFill>
              </a:rPr>
              <a:t>miwapy</a:t>
            </a:r>
            <a:r>
              <a:rPr lang="en-US" sz="2400" dirty="0">
                <a:solidFill>
                  <a:srgbClr val="333333"/>
                </a:solidFill>
              </a:rPr>
              <a:t>; </a:t>
            </a:r>
            <a:r>
              <a:rPr lang="en-US" sz="2400" dirty="0" err="1">
                <a:solidFill>
                  <a:srgbClr val="333333"/>
                </a:solidFill>
              </a:rPr>
              <a:t>EiHe;jJk</a:t>
            </a:r>
            <a:r>
              <a:rPr lang="en-US" sz="2400" dirty="0">
                <a:solidFill>
                  <a:srgbClr val="333333"/>
                </a:solidFill>
              </a:rPr>
              <a:t>; </a:t>
            </a:r>
            <a:r>
              <a:rPr lang="en-US" sz="2400" dirty="0" err="1">
                <a:solidFill>
                  <a:srgbClr val="333333"/>
                </a:solidFill>
              </a:rPr>
              <a:t>ngr</a:t>
            </a:r>
            <a:r>
              <a:rPr lang="en-US" sz="2400" dirty="0">
                <a:solidFill>
                  <a:srgbClr val="333333"/>
                </a:solidFill>
              </a:rPr>
              <a:t>]</a:t>
            </a:r>
            <a:r>
              <a:rPr lang="en-US" sz="2400" dirty="0" err="1">
                <a:solidFill>
                  <a:srgbClr val="333333"/>
                </a:solidFill>
              </a:rPr>
              <a:t>ir</a:t>
            </a:r>
            <a:r>
              <a:rPr lang="en-US" sz="2400" dirty="0">
                <a:solidFill>
                  <a:srgbClr val="333333"/>
                </a:solidFill>
              </a:rPr>
              <a:t> </a:t>
            </a:r>
            <a:r>
              <a:rPr lang="en-US" sz="2400" dirty="0" err="1">
                <a:solidFill>
                  <a:srgbClr val="333333"/>
                </a:solidFill>
              </a:rPr>
              <a:t>epWj;jpaJ</a:t>
            </a:r>
            <a:r>
              <a:rPr lang="en-US" sz="2400" dirty="0">
                <a:solidFill>
                  <a:srgbClr val="333333"/>
                </a:solidFill>
              </a:rPr>
              <a:t> </a:t>
            </a:r>
            <a:r>
              <a:rPr lang="en-US" sz="2400" dirty="0" err="1">
                <a:solidFill>
                  <a:srgbClr val="333333"/>
                </a:solidFill>
              </a:rPr>
              <a:t>Vd</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p:txBody>
          <a:bodyPr/>
          <a:lstStyle/>
          <a:p>
            <a:pPr lvl="0" defTabSz="914400"/>
            <a:r>
              <a:rPr lang="en-US" sz="2400">
                <a:solidFill>
                  <a:srgbClr val="333333"/>
                </a:solidFill>
              </a:rPr>
              <a:t>vjdhy</a:t>
            </a:r>
            <a:r>
              <a:rPr lang="en-US" sz="2400" dirty="0">
                <a:solidFill>
                  <a:srgbClr val="333333"/>
                </a:solidFill>
              </a:rPr>
              <a:t>] </a:t>
            </a:r>
            <a:r>
              <a:rPr lang="en-US" sz="2400" dirty="0" err="1">
                <a:solidFill>
                  <a:srgbClr val="333333"/>
                </a:solidFill>
              </a:rPr>
              <a:t>mth</a:t>
            </a:r>
            <a:r>
              <a:rPr lang="en-US" sz="2400" dirty="0">
                <a:solidFill>
                  <a:srgbClr val="333333"/>
                </a:solidFill>
              </a:rPr>
              <a:t>] </a:t>
            </a:r>
            <a:r>
              <a:rPr lang="en-US" sz="2400" dirty="0" err="1">
                <a:solidFill>
                  <a:srgbClr val="333333"/>
                </a:solidFill>
              </a:rPr>
              <a:t>mt;thW</a:t>
            </a:r>
            <a:r>
              <a:rPr lang="en-US" sz="2400" dirty="0">
                <a:solidFill>
                  <a:srgbClr val="333333"/>
                </a:solidFill>
              </a:rPr>
              <a:t> </a:t>
            </a:r>
            <a:r>
              <a:rPr lang="en-US" sz="2400" dirty="0" err="1">
                <a:solidFill>
                  <a:srgbClr val="333333"/>
                </a:solidFill>
              </a:rPr>
              <a:t>TwpapUg</a:t>
            </a:r>
            <a:r>
              <a:rPr lang="en-US" sz="2400" dirty="0">
                <a:solidFill>
                  <a:srgbClr val="333333"/>
                </a:solidFill>
              </a:rPr>
              <a:t>]</a:t>
            </a:r>
            <a:r>
              <a:rPr lang="en-US" sz="2400" dirty="0" err="1">
                <a:solidFill>
                  <a:srgbClr val="333333"/>
                </a:solidFill>
              </a:rPr>
              <a:t>ghh</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pic>
        <p:nvPicPr>
          <p:cNvPr id="12"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solidFill>
                  <a:srgbClr val="004992"/>
                </a:solidFill>
              </a:rPr>
              <a:t>eP';fs; ghh]g]gjw;F ed;whf ,y;iy vd;W xUth] TWfpwhh] </a:t>
            </a:r>
            <a:endParaRPr lang="en-US" sz="3600" dirty="0">
              <a:solidFill>
                <a:srgbClr val="004992"/>
              </a:solidFill>
            </a:endParaRPr>
          </a:p>
        </p:txBody>
      </p:sp>
      <p:sp>
        <p:nvSpPr>
          <p:cNvPr id="10"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en-US" sz="3600">
                <a:solidFill>
                  <a:srgbClr val="004992"/>
                </a:solidFill>
              </a:rPr>
              <a:t>xU njh]tpy] njhy;tpaile;Jtpl;Oh;fs] </a:t>
            </a:r>
            <a:endParaRPr lang="en-US" sz="3600" dirty="0">
              <a:solidFill>
                <a:srgbClr val="004992"/>
              </a:solidFill>
            </a:endParaRPr>
          </a:p>
        </p:txBody>
      </p:sp>
      <p:sp>
        <p:nvSpPr>
          <p:cNvPr id="14" name="Content Placeholder 13"/>
          <p:cNvSpPr>
            <a:spLocks noGrp="1"/>
          </p:cNvSpPr>
          <p:nvPr>
            <p:ph idx="1"/>
          </p:nvPr>
        </p:nvSpPr>
        <p:spPr/>
        <p:txBody>
          <a:bodyPr/>
          <a:lstStyle/>
          <a:p>
            <a:pPr lvl="0" defTabSz="914400"/>
            <a:r>
              <a:rPr lang="en-US" sz="2400">
                <a:solidFill>
                  <a:srgbClr val="333333"/>
                </a:solidFill>
              </a:rPr>
              <a:t>Vd</a:t>
            </a:r>
            <a:r>
              <a:rPr lang="en-US" sz="2400" dirty="0">
                <a:solidFill>
                  <a:srgbClr val="333333"/>
                </a:solidFill>
              </a:rPr>
              <a:t>; </a:t>
            </a:r>
            <a:r>
              <a:rPr lang="en-US" sz="2400" dirty="0" err="1">
                <a:solidFill>
                  <a:srgbClr val="333333"/>
                </a:solidFill>
              </a:rPr>
              <a:t>njh</a:t>
            </a:r>
            <a:r>
              <a:rPr lang="en-US" sz="2400" dirty="0">
                <a:solidFill>
                  <a:srgbClr val="333333"/>
                </a:solidFill>
              </a:rPr>
              <a:t>]</a:t>
            </a:r>
            <a:r>
              <a:rPr lang="en-US" sz="2400" dirty="0" err="1">
                <a:solidFill>
                  <a:srgbClr val="333333"/>
                </a:solidFill>
              </a:rPr>
              <a:t>tpy</a:t>
            </a:r>
            <a:r>
              <a:rPr lang="en-US" sz="2400" dirty="0">
                <a:solidFill>
                  <a:srgbClr val="333333"/>
                </a:solidFill>
              </a:rPr>
              <a:t>; </a:t>
            </a:r>
            <a:r>
              <a:rPr lang="en-US" sz="2400" dirty="0" err="1">
                <a:solidFill>
                  <a:srgbClr val="333333"/>
                </a:solidFill>
              </a:rPr>
              <a:t>njhy;tpaile;Jtpl;Oh;fs</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1"/>
          <p:cNvSpPr>
            <a:spLocks noGrp="1"/>
          </p:cNvSpPr>
          <p:nvPr>
            <p:ph type="title"/>
          </p:nvPr>
        </p:nvSpPr>
        <p:spPr/>
        <p:txBody>
          <a:bodyPr/>
          <a:lstStyle/>
          <a:p>
            <a:r>
              <a:rPr lang="en-US" sz="3600">
                <a:solidFill>
                  <a:srgbClr val="004992"/>
                </a:solidFill>
              </a:rPr>
              <a:t>c';fs] kdjpy] njhd]Wk] tpsf]f';fis gfput[k]</a:t>
            </a:r>
            <a:r>
              <a:rPr lang="en-US" sz="3600">
                <a:solidFill>
                  <a:srgbClr val="004992"/>
                </a:solidFill>
                <a:latin typeface="Calibri Light"/>
              </a:rPr>
              <a:t>!</a:t>
            </a:r>
            <a:endParaRPr lang="en-US" sz="3600" dirty="0">
              <a:solidFill>
                <a:srgbClr val="004992"/>
              </a:solidFill>
              <a:latin typeface="Calibri Light"/>
            </a:endParaRPr>
          </a:p>
        </p:txBody>
      </p:sp>
      <p:sp>
        <p:nvSpPr>
          <p:cNvPr id="13" name="Content Placeholder 12"/>
          <p:cNvSpPr>
            <a:spLocks noGrp="1"/>
          </p:cNvSpPr>
          <p:nvPr>
            <p:ph idx="1"/>
          </p:nvPr>
        </p:nvSpPr>
        <p:spPr/>
        <p:txBody>
          <a:bodyPr/>
          <a:lstStyle/>
          <a:p>
            <a:pPr lvl="0" defTabSz="914400"/>
            <a:r>
              <a:rPr lang="en-US" sz="2400">
                <a:solidFill>
                  <a:srgbClr val="333333"/>
                </a:solidFill>
              </a:rPr>
              <a:t>vjdhy</a:t>
            </a:r>
            <a:r>
              <a:rPr lang="en-US" sz="2400" dirty="0">
                <a:solidFill>
                  <a:srgbClr val="333333"/>
                </a:solidFill>
              </a:rPr>
              <a:t>; ,</a:t>
            </a:r>
            <a:r>
              <a:rPr lang="en-US" sz="2400" dirty="0" err="1">
                <a:solidFill>
                  <a:srgbClr val="333333"/>
                </a:solidFill>
              </a:rPr>
              <a:t>e;j</a:t>
            </a:r>
            <a:r>
              <a:rPr lang="en-US" sz="2400" dirty="0">
                <a:solidFill>
                  <a:srgbClr val="333333"/>
                </a:solidFill>
              </a:rPr>
              <a:t> R{</a:t>
            </a:r>
            <a:r>
              <a:rPr lang="en-US" sz="2400" dirty="0" err="1">
                <a:solidFill>
                  <a:srgbClr val="333333"/>
                </a:solidFill>
              </a:rPr>
              <a:t>H;epiy</a:t>
            </a:r>
            <a:r>
              <a:rPr lang="en-US" sz="2400" dirty="0">
                <a:solidFill>
                  <a:srgbClr val="333333"/>
                </a:solidFill>
              </a:rPr>
              <a:t> </a:t>
            </a:r>
            <a:r>
              <a:rPr lang="en-US" sz="2400" dirty="0" err="1">
                <a:solidFill>
                  <a:srgbClr val="333333"/>
                </a:solidFill>
              </a:rPr>
              <a:t>Vw;gl;oUf;ff;TLk</a:t>
            </a:r>
            <a:r>
              <a:rPr lang="en-US" sz="2400" dirty="0">
                <a:solidFill>
                  <a:srgbClr val="333333"/>
                </a:solidFill>
              </a:rPr>
              <a:t>;&gt;</a:t>
            </a:r>
            <a:endParaRPr lang="en-US" sz="2400" dirty="0"/>
          </a:p>
        </p:txBody>
      </p:sp>
      <p:sp>
        <p:nvSpPr>
          <p:cNvPr id="10"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“kdjpDs</a:t>
            </a:r>
            <a:r>
              <a:rPr lang="en-US" sz="3600" dirty="0">
                <a:solidFill>
                  <a:srgbClr val="004992"/>
                </a:solidFill>
              </a:rPr>
              <a:t>; </a:t>
            </a:r>
            <a:r>
              <a:rPr lang="en-US" sz="3600" dirty="0" err="1">
                <a:solidFill>
                  <a:srgbClr val="004992"/>
                </a:solidFill>
              </a:rPr>
              <a:t>xU</a:t>
            </a:r>
            <a:r>
              <a:rPr lang="en-US" sz="3600" dirty="0">
                <a:solidFill>
                  <a:srgbClr val="004992"/>
                </a:solidFill>
              </a:rPr>
              <a:t> </a:t>
            </a:r>
            <a:r>
              <a:rPr lang="en-US" sz="3600" dirty="0" err="1">
                <a:solidFill>
                  <a:srgbClr val="004992"/>
                </a:solidFill>
              </a:rPr>
              <a:t>Fuy</a:t>
            </a:r>
            <a:r>
              <a:rPr lang="en-US" sz="3600" dirty="0">
                <a:solidFill>
                  <a:srgbClr val="004992"/>
                </a:solidFill>
              </a:rPr>
              <a:t>; </a:t>
            </a:r>
            <a:r>
              <a:rPr lang="en-US" sz="3600" dirty="0" err="1">
                <a:solidFill>
                  <a:srgbClr val="004992"/>
                </a:solidFill>
              </a:rPr>
              <a:t>eP</a:t>
            </a:r>
            <a:r>
              <a:rPr lang="en-US" sz="3600" dirty="0">
                <a:solidFill>
                  <a:srgbClr val="004992"/>
                </a:solidFill>
              </a:rPr>
              <a:t>';fs; </a:t>
            </a:r>
            <a:r>
              <a:rPr lang="en-US" sz="3600" dirty="0" err="1">
                <a:solidFill>
                  <a:srgbClr val="004992"/>
                </a:solidFill>
              </a:rPr>
              <a:t>rhpapy;iy</a:t>
            </a:r>
            <a:r>
              <a:rPr lang="en-US" sz="3600" dirty="0">
                <a:solidFill>
                  <a:srgbClr val="004992"/>
                </a:solidFill>
              </a:rPr>
              <a:t> </a:t>
            </a:r>
            <a:r>
              <a:rPr lang="en-US" sz="3600" dirty="0" err="1">
                <a:solidFill>
                  <a:srgbClr val="004992"/>
                </a:solidFill>
              </a:rPr>
              <a:t>vd;W</a:t>
            </a:r>
            <a:br>
              <a:rPr lang="en-US" sz="3600" dirty="0">
                <a:solidFill>
                  <a:srgbClr val="004992"/>
                </a:solidFill>
              </a:rPr>
            </a:br>
            <a:r>
              <a:rPr lang="en-US" sz="3600" err="1">
                <a:solidFill>
                  <a:srgbClr val="004992"/>
                </a:solidFill>
              </a:rPr>
              <a:t>brhy;fpwJ</a:t>
            </a:r>
            <a:r>
              <a:rPr lang="en-US" sz="3600">
                <a:solidFill>
                  <a:srgbClr val="004992"/>
                </a:solidFill>
              </a:rPr>
              <a:t>.” </a:t>
            </a:r>
            <a:endParaRPr lang="en-US" sz="3600" dirty="0">
              <a:solidFill>
                <a:srgbClr val="004992"/>
              </a:solidFill>
            </a:endParaRPr>
          </a:p>
        </p:txBody>
      </p:sp>
      <p:sp>
        <p:nvSpPr>
          <p:cNvPr id="12" name="Content Placeholder 11"/>
          <p:cNvSpPr>
            <a:spLocks noGrp="1"/>
          </p:cNvSpPr>
          <p:nvPr>
            <p:ph idx="1"/>
          </p:nvPr>
        </p:nvSpPr>
        <p:spPr/>
        <p:txBody>
          <a:bodyPr/>
          <a:lstStyle/>
          <a:p>
            <a:pPr lvl="0" defTabSz="914400"/>
            <a:r>
              <a:rPr lang="en-US" sz="2400" b="1">
                <a:solidFill>
                  <a:srgbClr val="004992"/>
                </a:solidFill>
              </a:rPr>
              <a:t>fhuz</a:t>
            </a:r>
            <a:r>
              <a:rPr lang="en-US" sz="2400" b="1" dirty="0">
                <a:solidFill>
                  <a:srgbClr val="004992"/>
                </a:solidFill>
              </a:rPr>
              <a:t>';fs;… </a:t>
            </a:r>
            <a:endParaRPr lang="en-US" sz="2400" dirty="0">
              <a:solidFill>
                <a:srgbClr val="333333"/>
              </a:solidFill>
            </a:endParaRPr>
          </a:p>
          <a:p>
            <a:pPr lvl="0" defTabSz="914400"/>
            <a:r>
              <a:rPr lang="en-US" sz="2400" dirty="0">
                <a:solidFill>
                  <a:srgbClr val="333333"/>
                </a:solidFill>
              </a:rPr>
              <a:t>… </a:t>
            </a:r>
            <a:r>
              <a:rPr lang="en-US" sz="2400" dirty="0" err="1">
                <a:solidFill>
                  <a:srgbClr val="333333"/>
                </a:solidFill>
                <a:ea typeface="Calibri" panose="020F0502020204030204" pitchFamily="34" charset="0"/>
                <a:cs typeface="Times New Roman" panose="02020603050405020304" pitchFamily="18" charset="0"/>
              </a:rPr>
              <a:t>vd;dhy</a:t>
            </a:r>
            <a:r>
              <a:rPr lang="en-US" sz="2400" dirty="0">
                <a:solidFill>
                  <a:srgbClr val="333333"/>
                </a:solidFill>
                <a:ea typeface="Calibri" panose="020F0502020204030204" pitchFamily="34" charset="0"/>
                <a:cs typeface="Times New Roman" panose="02020603050405020304" pitchFamily="18" charset="0"/>
              </a:rPr>
              <a:t>;</a:t>
            </a:r>
            <a:endParaRPr lang="en-US" sz="2400" dirty="0">
              <a:solidFill>
                <a:srgbClr val="333333"/>
              </a:solidFill>
            </a:endParaRPr>
          </a:p>
          <a:p>
            <a:pPr lvl="0" defTabSz="914400"/>
            <a:r>
              <a:rPr lang="en-US" sz="2400" dirty="0">
                <a:solidFill>
                  <a:srgbClr val="333333"/>
                </a:solidFill>
              </a:rPr>
              <a:t>… </a:t>
            </a:r>
            <a:r>
              <a:rPr lang="en-US" sz="2400" dirty="0" err="1">
                <a:solidFill>
                  <a:srgbClr val="333333"/>
                </a:solidFill>
                <a:ea typeface="Calibri" panose="020F0502020204030204" pitchFamily="34" charset="0"/>
                <a:cs typeface="Times New Roman" panose="02020603050405020304" pitchFamily="18" charset="0"/>
              </a:rPr>
              <a:t>kw;wth</a:t>
            </a:r>
            <a:r>
              <a:rPr lang="en-US" sz="2400" dirty="0">
                <a:solidFill>
                  <a:srgbClr val="333333"/>
                </a:solidFill>
                <a:ea typeface="Calibri" panose="020F0502020204030204" pitchFamily="34" charset="0"/>
                <a:cs typeface="Times New Roman" panose="02020603050405020304" pitchFamily="18" charset="0"/>
              </a:rPr>
              <a:t>]fs;</a:t>
            </a:r>
            <a:endParaRPr lang="en-CA" sz="2400" dirty="0">
              <a:solidFill>
                <a:srgbClr val="333333"/>
              </a:solidFill>
            </a:endParaRPr>
          </a:p>
          <a:p>
            <a:pPr lvl="0" defTabSz="914400"/>
            <a:r>
              <a:rPr lang="en-US" sz="2400" dirty="0">
                <a:solidFill>
                  <a:srgbClr val="333333"/>
                </a:solidFill>
              </a:rPr>
              <a:t>… R{</a:t>
            </a:r>
            <a:r>
              <a:rPr lang="en-US" sz="2400" dirty="0" err="1">
                <a:solidFill>
                  <a:srgbClr val="333333"/>
                </a:solidFill>
              </a:rPr>
              <a:t>H;epiy</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tha;g</a:t>
            </a:r>
            <a:r>
              <a:rPr lang="en-US" sz="2400" dirty="0">
                <a:solidFill>
                  <a:srgbClr val="333333"/>
                </a:solidFill>
              </a:rPr>
              <a:t>]g[</a:t>
            </a:r>
            <a:endParaRPr lang="en-US" sz="2400" dirty="0"/>
          </a:p>
        </p:txBody>
      </p:sp>
      <p:sp>
        <p:nvSpPr>
          <p:cNvPr id="5" name="Footer Placeholder 4"/>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p:txBody>
          <a:bodyPr/>
          <a:lstStyle/>
          <a:p>
            <a:r>
              <a:rPr lang="en-US" sz="3600">
                <a:solidFill>
                  <a:srgbClr val="004992"/>
                </a:solidFill>
              </a:rPr>
              <a:t>“kdjpDs</a:t>
            </a:r>
            <a:r>
              <a:rPr lang="en-US" sz="3600" dirty="0">
                <a:solidFill>
                  <a:srgbClr val="004992"/>
                </a:solidFill>
              </a:rPr>
              <a:t>; </a:t>
            </a:r>
            <a:r>
              <a:rPr lang="en-US" sz="3600" dirty="0" err="1">
                <a:solidFill>
                  <a:srgbClr val="004992"/>
                </a:solidFill>
              </a:rPr>
              <a:t>xU</a:t>
            </a:r>
            <a:r>
              <a:rPr lang="en-US" sz="3600" dirty="0">
                <a:solidFill>
                  <a:srgbClr val="004992"/>
                </a:solidFill>
              </a:rPr>
              <a:t> </a:t>
            </a:r>
            <a:r>
              <a:rPr lang="en-US" sz="3600" dirty="0" err="1">
                <a:solidFill>
                  <a:srgbClr val="004992"/>
                </a:solidFill>
              </a:rPr>
              <a:t>Fuy</a:t>
            </a:r>
            <a:r>
              <a:rPr lang="en-US" sz="3600" dirty="0">
                <a:solidFill>
                  <a:srgbClr val="004992"/>
                </a:solidFill>
              </a:rPr>
              <a:t>; </a:t>
            </a:r>
            <a:r>
              <a:rPr lang="en-US" sz="3600" dirty="0" err="1">
                <a:solidFill>
                  <a:srgbClr val="004992"/>
                </a:solidFill>
              </a:rPr>
              <a:t>eP</a:t>
            </a:r>
            <a:r>
              <a:rPr lang="en-US" sz="3600" dirty="0">
                <a:solidFill>
                  <a:srgbClr val="004992"/>
                </a:solidFill>
              </a:rPr>
              <a:t>';fs; </a:t>
            </a:r>
            <a:r>
              <a:rPr lang="en-US" sz="3600" dirty="0" err="1">
                <a:solidFill>
                  <a:srgbClr val="004992"/>
                </a:solidFill>
              </a:rPr>
              <a:t>rhpapy;iy</a:t>
            </a:r>
            <a:r>
              <a:rPr lang="en-US" sz="3600" dirty="0">
                <a:solidFill>
                  <a:srgbClr val="004992"/>
                </a:solidFill>
              </a:rPr>
              <a:t> </a:t>
            </a:r>
            <a:r>
              <a:rPr lang="en-US" sz="3600" dirty="0" err="1">
                <a:solidFill>
                  <a:srgbClr val="004992"/>
                </a:solidFill>
              </a:rPr>
              <a:t>vd;W</a:t>
            </a:r>
            <a:br>
              <a:rPr lang="en-US" sz="3600" dirty="0">
                <a:solidFill>
                  <a:srgbClr val="004992"/>
                </a:solidFill>
              </a:rPr>
            </a:br>
            <a:r>
              <a:rPr lang="en-US" sz="3600" err="1">
                <a:solidFill>
                  <a:srgbClr val="004992"/>
                </a:solidFill>
              </a:rPr>
              <a:t>brhy;fpwJ</a:t>
            </a:r>
            <a:r>
              <a:rPr lang="en-US" sz="3600">
                <a:solidFill>
                  <a:srgbClr val="004992"/>
                </a:solidFill>
              </a:rPr>
              <a:t>.” </a:t>
            </a:r>
            <a:endParaRPr lang="en-US" sz="3600" dirty="0">
              <a:solidFill>
                <a:srgbClr val="004992"/>
              </a:solidFill>
            </a:endParaRPr>
          </a:p>
        </p:txBody>
      </p:sp>
      <p:sp>
        <p:nvSpPr>
          <p:cNvPr id="10" name="Content Placeholder 9"/>
          <p:cNvSpPr>
            <a:spLocks noGrp="1"/>
          </p:cNvSpPr>
          <p:nvPr>
            <p:ph idx="1"/>
          </p:nvPr>
        </p:nvSpPr>
        <p:spPr/>
        <p:txBody>
          <a:bodyPr/>
          <a:lstStyle/>
          <a:p>
            <a:pPr lvl="0" defTabSz="914400">
              <a:spcBef>
                <a:spcPts val="0"/>
              </a:spcBef>
              <a:buClr>
                <a:srgbClr val="153D69"/>
              </a:buClr>
            </a:pPr>
            <a:r>
              <a:rPr lang="en-US" sz="1600" b="1" dirty="0" err="1">
                <a:solidFill>
                  <a:srgbClr val="004992"/>
                </a:solidFill>
              </a:rPr>
              <a:t>fhuz</a:t>
            </a:r>
            <a:r>
              <a:rPr lang="en-US" sz="1600" b="1" dirty="0">
                <a:solidFill>
                  <a:srgbClr val="004992"/>
                </a:solidFill>
              </a:rPr>
              <a:t>';fs;…</a:t>
            </a:r>
          </a:p>
          <a:p>
            <a:pPr lvl="0" defTabSz="914400">
              <a:lnSpc>
                <a:spcPct val="100000"/>
              </a:lnSpc>
              <a:spcBef>
                <a:spcPts val="1200"/>
              </a:spcBef>
              <a:buClr>
                <a:srgbClr val="153D69"/>
              </a:buClr>
            </a:pPr>
            <a:r>
              <a:rPr lang="en-US" sz="1600" b="1" dirty="0">
                <a:solidFill>
                  <a:srgbClr val="004992"/>
                </a:solidFill>
              </a:rPr>
              <a:t>… </a:t>
            </a:r>
            <a:r>
              <a:rPr lang="en-US" sz="1600" b="1" dirty="0" err="1">
                <a:solidFill>
                  <a:srgbClr val="004992"/>
                </a:solidFill>
                <a:ea typeface="Calibri" panose="020F0502020204030204" pitchFamily="34" charset="0"/>
                <a:cs typeface="Times New Roman" panose="02020603050405020304" pitchFamily="18" charset="0"/>
              </a:rPr>
              <a:t>vd;dhy</a:t>
            </a:r>
            <a:r>
              <a:rPr lang="en-US" sz="1600" dirty="0">
                <a:solidFill>
                  <a:srgbClr val="333333"/>
                </a:solidFill>
                <a:ea typeface="Calibri" panose="020F0502020204030204" pitchFamily="34" charset="0"/>
                <a:cs typeface="Times New Roman" panose="02020603050405020304" pitchFamily="18" charset="0"/>
              </a:rPr>
              <a:t>;</a:t>
            </a:r>
            <a:endParaRPr lang="en-US" sz="1600" b="1" dirty="0">
              <a:solidFill>
                <a:srgbClr val="004992"/>
              </a:solidFill>
            </a:endParaRPr>
          </a:p>
          <a:p>
            <a:pPr marL="285750" lvl="0" indent="-285750" defTabSz="914400">
              <a:spcBef>
                <a:spcPts val="0"/>
              </a:spcBef>
              <a:buClr>
                <a:srgbClr val="333333"/>
              </a:buClr>
              <a:buFont typeface="WingDings"/>
              <a:buChar char=""/>
              <a:tabLst>
                <a:tab pos="342900" algn="l"/>
              </a:tabLst>
            </a:pPr>
            <a:r>
              <a:rPr lang="en-CA" sz="1600">
                <a:solidFill>
                  <a:srgbClr val="333333"/>
                </a:solidFill>
                <a:cs typeface="Verdana"/>
              </a:rPr>
              <a:t>“</a:t>
            </a:r>
            <a:r>
              <a:rPr lang="en-US" sz="1600">
                <a:solidFill>
                  <a:srgbClr val="333333"/>
                </a:solidFill>
              </a:rPr>
              <a:t>Jh;mjp</a:t>
            </a:r>
            <a:r>
              <a:rPr lang="en-US" sz="1600" dirty="0">
                <a:solidFill>
                  <a:srgbClr val="333333"/>
                </a:solidFill>
              </a:rPr>
              <a:t>#;</a:t>
            </a:r>
            <a:r>
              <a:rPr lang="en-US" sz="1600" dirty="0" err="1">
                <a:solidFill>
                  <a:srgbClr val="333333"/>
                </a:solidFill>
              </a:rPr>
              <a:t>ltrkhf</a:t>
            </a:r>
            <a:r>
              <a:rPr lang="en-US" sz="1600" dirty="0">
                <a:solidFill>
                  <a:srgbClr val="333333"/>
                </a:solidFill>
              </a:rPr>
              <a:t>/ </a:t>
            </a:r>
            <a:r>
              <a:rPr lang="en-US" sz="1600" dirty="0" err="1">
                <a:solidFill>
                  <a:srgbClr val="333333"/>
                </a:solidFill>
              </a:rPr>
              <a:t>vd;id</a:t>
            </a:r>
            <a:r>
              <a:rPr lang="en-US" sz="1600" dirty="0">
                <a:solidFill>
                  <a:srgbClr val="333333"/>
                </a:solidFill>
              </a:rPr>
              <a:t> </a:t>
            </a:r>
            <a:r>
              <a:rPr lang="en-US" sz="1600" dirty="0" err="1">
                <a:solidFill>
                  <a:srgbClr val="333333"/>
                </a:solidFill>
              </a:rPr>
              <a:t>ehd</a:t>
            </a:r>
            <a:r>
              <a:rPr lang="en-US" sz="1600" dirty="0">
                <a:solidFill>
                  <a:srgbClr val="333333"/>
                </a:solidFill>
              </a:rPr>
              <a:t>; </a:t>
            </a:r>
            <a:r>
              <a:rPr lang="en-US" sz="1600" dirty="0" err="1">
                <a:solidFill>
                  <a:srgbClr val="333333"/>
                </a:solidFill>
              </a:rPr>
              <a:t>mof;fo</a:t>
            </a:r>
            <a:r>
              <a:rPr lang="en-US" sz="1600" dirty="0">
                <a:solidFill>
                  <a:srgbClr val="333333"/>
                </a:solidFill>
              </a:rPr>
              <a:t> </a:t>
            </a:r>
            <a:r>
              <a:rPr lang="en-US" sz="1600" dirty="0" err="1">
                <a:solidFill>
                  <a:srgbClr val="333333"/>
                </a:solidFill>
              </a:rPr>
              <a:t>Fiwf;Twpf</a:t>
            </a:r>
            <a:r>
              <a:rPr lang="en-US" sz="1600" dirty="0">
                <a:solidFill>
                  <a:srgbClr val="333333"/>
                </a:solidFill>
              </a:rPr>
              <a:t>; </a:t>
            </a:r>
            <a:r>
              <a:rPr lang="en-US" sz="1600" dirty="0" err="1">
                <a:solidFill>
                  <a:srgbClr val="333333"/>
                </a:solidFill>
              </a:rPr>
              <a:t>bfhz;oUf;fpnwd</a:t>
            </a:r>
            <a:r>
              <a:rPr lang="en-US" sz="1600" dirty="0">
                <a:solidFill>
                  <a:srgbClr val="333333"/>
                </a:solidFill>
              </a:rPr>
              <a:t>;. ,J </a:t>
            </a:r>
            <a:r>
              <a:rPr lang="en-US" sz="1600" dirty="0" err="1">
                <a:solidFill>
                  <a:srgbClr val="333333"/>
                </a:solidFill>
              </a:rPr>
              <a:t>xUtpjkhd</a:t>
            </a:r>
            <a:r>
              <a:rPr lang="en-US" sz="1600" dirty="0">
                <a:solidFill>
                  <a:srgbClr val="333333"/>
                </a:solidFill>
              </a:rPr>
              <a:t>/ </a:t>
            </a:r>
            <a:r>
              <a:rPr lang="en-US" sz="1600" dirty="0" err="1">
                <a:solidFill>
                  <a:srgbClr val="333333"/>
                </a:solidFill>
              </a:rPr>
              <a:t>mokdjpy</a:t>
            </a:r>
            <a:r>
              <a:rPr lang="en-US" sz="1600" dirty="0">
                <a:solidFill>
                  <a:srgbClr val="333333"/>
                </a:solidFill>
              </a:rPr>
              <a:t>; ,</a:t>
            </a:r>
            <a:r>
              <a:rPr lang="en-US" sz="1600" dirty="0" err="1">
                <a:solidFill>
                  <a:srgbClr val="333333"/>
                </a:solidFill>
              </a:rPr>
              <a:t>Uf;Fk</a:t>
            </a:r>
            <a:r>
              <a:rPr lang="en-US" sz="1600" dirty="0">
                <a:solidFill>
                  <a:srgbClr val="333333"/>
                </a:solidFill>
              </a:rPr>
              <a:t>; </a:t>
            </a:r>
            <a:r>
              <a:rPr lang="en-US" sz="1600" dirty="0" err="1">
                <a:solidFill>
                  <a:srgbClr val="333333"/>
                </a:solidFill>
              </a:rPr>
              <a:t>RabtWg;g</a:t>
            </a:r>
            <a:r>
              <a:rPr lang="en-US" sz="1600" dirty="0">
                <a:solidFill>
                  <a:srgbClr val="333333"/>
                </a:solidFill>
              </a:rPr>
              <a:t>[ </a:t>
            </a:r>
            <a:r>
              <a:rPr lang="en-US" sz="1600" dirty="0" err="1">
                <a:solidFill>
                  <a:srgbClr val="333333"/>
                </a:solidFill>
              </a:rPr>
              <a:t>vd;W</a:t>
            </a:r>
            <a:r>
              <a:rPr lang="en-US" sz="1600" dirty="0">
                <a:solidFill>
                  <a:srgbClr val="333333"/>
                </a:solidFill>
              </a:rPr>
              <a:t> </a:t>
            </a:r>
            <a:r>
              <a:rPr lang="en-US" sz="1600" err="1">
                <a:solidFill>
                  <a:srgbClr val="333333"/>
                </a:solidFill>
              </a:rPr>
              <a:t>njhd;WfpwJ</a:t>
            </a:r>
            <a:r>
              <a:rPr lang="en-US" sz="1600">
                <a:solidFill>
                  <a:srgbClr val="333333"/>
                </a:solidFill>
              </a:rPr>
              <a:t>.” </a:t>
            </a:r>
            <a:endParaRPr lang="en-IN" sz="1600" dirty="0">
              <a:solidFill>
                <a:srgbClr val="333333"/>
              </a:solidFill>
            </a:endParaRPr>
          </a:p>
          <a:p>
            <a:pPr marL="285750" lvl="0" indent="-285750" defTabSz="914400">
              <a:spcBef>
                <a:spcPts val="0"/>
              </a:spcBef>
              <a:buClr>
                <a:srgbClr val="333333"/>
              </a:buClr>
              <a:buFont typeface="WingDings"/>
              <a:buChar char=""/>
              <a:tabLst>
                <a:tab pos="342900" algn="l"/>
              </a:tabLst>
            </a:pPr>
            <a:r>
              <a:rPr lang="en-CA" sz="1600">
                <a:solidFill>
                  <a:srgbClr val="333333"/>
                </a:solidFill>
                <a:cs typeface="Verdana"/>
              </a:rPr>
              <a:t>“</a:t>
            </a:r>
            <a:r>
              <a:rPr lang="en-US" sz="1600">
                <a:solidFill>
                  <a:srgbClr val="333333"/>
                </a:solidFill>
              </a:rPr>
              <a:t>ehd</a:t>
            </a:r>
            <a:r>
              <a:rPr lang="en-US" sz="1600" dirty="0">
                <a:solidFill>
                  <a:srgbClr val="333333"/>
                </a:solidFill>
              </a:rPr>
              <a:t>; </a:t>
            </a:r>
            <a:r>
              <a:rPr lang="en-US" sz="1600" dirty="0" err="1">
                <a:solidFill>
                  <a:srgbClr val="333333"/>
                </a:solidFill>
              </a:rPr>
              <a:t>igj;jpakhfpf</a:t>
            </a:r>
            <a:r>
              <a:rPr lang="en-US" sz="1600" dirty="0">
                <a:solidFill>
                  <a:srgbClr val="333333"/>
                </a:solidFill>
              </a:rPr>
              <a:t>; </a:t>
            </a:r>
            <a:r>
              <a:rPr lang="en-US" sz="1600" dirty="0" err="1">
                <a:solidFill>
                  <a:srgbClr val="333333"/>
                </a:solidFill>
              </a:rPr>
              <a:t>bfhz;oUf;fpnwd</a:t>
            </a:r>
            <a:r>
              <a:rPr lang="en-US" sz="1600">
                <a:solidFill>
                  <a:srgbClr val="333333"/>
                </a:solidFill>
              </a:rPr>
              <a:t>;</a:t>
            </a:r>
            <a:r>
              <a:rPr lang="en-CA" sz="1600">
                <a:solidFill>
                  <a:srgbClr val="333333"/>
                </a:solidFill>
                <a:cs typeface="Verdana"/>
              </a:rPr>
              <a:t> .”</a:t>
            </a:r>
            <a:endParaRPr lang="en-CA" sz="1600" dirty="0">
              <a:solidFill>
                <a:srgbClr val="333333"/>
              </a:solidFill>
              <a:cs typeface="Verdana"/>
            </a:endParaRPr>
          </a:p>
          <a:p>
            <a:pPr marL="285750" lvl="0" indent="-285750" defTabSz="914400">
              <a:spcBef>
                <a:spcPts val="0"/>
              </a:spcBef>
              <a:buClr>
                <a:srgbClr val="333333"/>
              </a:buClr>
              <a:buFont typeface="WingDings"/>
              <a:buChar char=""/>
              <a:tabLst>
                <a:tab pos="342900" algn="l"/>
              </a:tabLst>
            </a:pPr>
            <a:r>
              <a:rPr lang="en-CA" sz="1600">
                <a:solidFill>
                  <a:srgbClr val="333333"/>
                </a:solidFill>
                <a:cs typeface="Verdana"/>
              </a:rPr>
              <a:t>“</a:t>
            </a:r>
            <a:r>
              <a:rPr lang="en-US" sz="1600">
                <a:solidFill>
                  <a:srgbClr val="333333"/>
                </a:solidFill>
              </a:rPr>
              <a:t>,</a:t>
            </a:r>
            <a:r>
              <a:rPr lang="en-US" sz="1600" dirty="0">
                <a:solidFill>
                  <a:srgbClr val="333333"/>
                </a:solidFill>
              </a:rPr>
              <a:t>J </a:t>
            </a:r>
            <a:r>
              <a:rPr lang="en-US" sz="1600" dirty="0" err="1">
                <a:solidFill>
                  <a:srgbClr val="333333"/>
                </a:solidFill>
              </a:rPr>
              <a:t>ntW</a:t>
            </a:r>
            <a:r>
              <a:rPr lang="en-US" sz="1600" dirty="0">
                <a:solidFill>
                  <a:srgbClr val="333333"/>
                </a:solidFill>
              </a:rPr>
              <a:t> </a:t>
            </a:r>
            <a:r>
              <a:rPr lang="en-US" sz="1600" dirty="0" err="1">
                <a:solidFill>
                  <a:srgbClr val="333333"/>
                </a:solidFill>
              </a:rPr>
              <a:t>ahnuh</a:t>
            </a:r>
            <a:r>
              <a:rPr lang="en-US" sz="1600" dirty="0">
                <a:solidFill>
                  <a:srgbClr val="333333"/>
                </a:solidFill>
              </a:rPr>
              <a:t> </a:t>
            </a:r>
            <a:r>
              <a:rPr lang="en-US" sz="1600" dirty="0" err="1">
                <a:solidFill>
                  <a:srgbClr val="333333"/>
                </a:solidFill>
              </a:rPr>
              <a:t>rpe;jpg</a:t>
            </a:r>
            <a:r>
              <a:rPr lang="en-US" sz="1600" dirty="0">
                <a:solidFill>
                  <a:srgbClr val="333333"/>
                </a:solidFill>
              </a:rPr>
              <a:t>]</a:t>
            </a:r>
            <a:r>
              <a:rPr lang="en-US" sz="1600" dirty="0" err="1">
                <a:solidFill>
                  <a:srgbClr val="333333"/>
                </a:solidFill>
              </a:rPr>
              <a:t>gJ</a:t>
            </a:r>
            <a:r>
              <a:rPr lang="en-US" sz="1600" dirty="0">
                <a:solidFill>
                  <a:srgbClr val="333333"/>
                </a:solidFill>
              </a:rPr>
              <a:t> </a:t>
            </a:r>
            <a:r>
              <a:rPr lang="en-US" sz="1600" dirty="0" err="1">
                <a:solidFill>
                  <a:srgbClr val="333333"/>
                </a:solidFill>
              </a:rPr>
              <a:t>nghy</a:t>
            </a:r>
            <a:r>
              <a:rPr lang="en-US" sz="1600" dirty="0">
                <a:solidFill>
                  <a:srgbClr val="333333"/>
                </a:solidFill>
              </a:rPr>
              <a:t>; </a:t>
            </a:r>
            <a:r>
              <a:rPr lang="en-US" sz="1600" dirty="0" err="1">
                <a:solidFill>
                  <a:srgbClr val="333333"/>
                </a:solidFill>
              </a:rPr>
              <a:t>njhd;WfpwJ</a:t>
            </a:r>
            <a:r>
              <a:rPr lang="en-US" sz="1600" dirty="0">
                <a:solidFill>
                  <a:srgbClr val="333333"/>
                </a:solidFill>
              </a:rPr>
              <a:t>. </a:t>
            </a:r>
            <a:r>
              <a:rPr lang="en-US" sz="1600" dirty="0" err="1">
                <a:solidFill>
                  <a:srgbClr val="333333"/>
                </a:solidFill>
              </a:rPr>
              <a:t>Mdhy</a:t>
            </a:r>
            <a:r>
              <a:rPr lang="en-US" sz="1600" dirty="0">
                <a:solidFill>
                  <a:srgbClr val="333333"/>
                </a:solidFill>
              </a:rPr>
              <a:t>; ,</a:t>
            </a:r>
            <a:r>
              <a:rPr lang="en-US" sz="1600" dirty="0" err="1">
                <a:solidFill>
                  <a:srgbClr val="333333"/>
                </a:solidFill>
              </a:rPr>
              <a:t>itaizj;Jk</a:t>
            </a:r>
            <a:r>
              <a:rPr lang="en-US" sz="1600" dirty="0">
                <a:solidFill>
                  <a:srgbClr val="333333"/>
                </a:solidFill>
              </a:rPr>
              <a:t>; </a:t>
            </a:r>
            <a:r>
              <a:rPr lang="en-US" sz="1600" dirty="0" err="1">
                <a:solidFill>
                  <a:srgbClr val="333333"/>
                </a:solidFill>
              </a:rPr>
              <a:t>vdJ</a:t>
            </a:r>
            <a:r>
              <a:rPr lang="en-US" sz="1600" dirty="0">
                <a:solidFill>
                  <a:srgbClr val="333333"/>
                </a:solidFill>
              </a:rPr>
              <a:t> Ra </a:t>
            </a:r>
            <a:r>
              <a:rPr lang="en-US" sz="1600" dirty="0" err="1">
                <a:solidFill>
                  <a:srgbClr val="333333"/>
                </a:solidFill>
              </a:rPr>
              <a:t>vz;z</a:t>
            </a:r>
            <a:r>
              <a:rPr lang="en-US" sz="1600" dirty="0">
                <a:solidFill>
                  <a:srgbClr val="333333"/>
                </a:solidFill>
              </a:rPr>
              <a:t>';fs; </a:t>
            </a:r>
            <a:r>
              <a:rPr lang="en-US" sz="1600" dirty="0" err="1">
                <a:solidFill>
                  <a:srgbClr val="333333"/>
                </a:solidFill>
              </a:rPr>
              <a:t>vd;W</a:t>
            </a:r>
            <a:r>
              <a:rPr lang="en-US" sz="1600" dirty="0">
                <a:solidFill>
                  <a:srgbClr val="333333"/>
                </a:solidFill>
              </a:rPr>
              <a:t> </a:t>
            </a:r>
            <a:r>
              <a:rPr lang="en-US" sz="1600" dirty="0" err="1">
                <a:solidFill>
                  <a:srgbClr val="333333"/>
                </a:solidFill>
              </a:rPr>
              <a:t>vdf;F</a:t>
            </a:r>
            <a:r>
              <a:rPr lang="en-US" sz="1600" dirty="0">
                <a:solidFill>
                  <a:srgbClr val="333333"/>
                </a:solidFill>
              </a:rPr>
              <a:t> </a:t>
            </a:r>
            <a:r>
              <a:rPr lang="en-US" sz="1600" err="1">
                <a:solidFill>
                  <a:srgbClr val="333333"/>
                </a:solidFill>
              </a:rPr>
              <a:t>bjhpa</a:t>
            </a:r>
            <a:r>
              <a:rPr lang="en-US" sz="1600">
                <a:solidFill>
                  <a:srgbClr val="333333"/>
                </a:solidFill>
              </a:rPr>
              <a:t>[k;.</a:t>
            </a:r>
            <a:r>
              <a:rPr lang="en-CA" sz="1600">
                <a:solidFill>
                  <a:srgbClr val="333333"/>
                </a:solidFill>
                <a:cs typeface="Verdana"/>
              </a:rPr>
              <a:t>”</a:t>
            </a:r>
            <a:endParaRPr lang="en-CA" sz="1600" dirty="0">
              <a:solidFill>
                <a:srgbClr val="333333"/>
              </a:solidFill>
              <a:cs typeface="Verdana"/>
            </a:endParaRPr>
          </a:p>
          <a:p>
            <a:pPr lvl="0" defTabSz="914400">
              <a:lnSpc>
                <a:spcPct val="100000"/>
              </a:lnSpc>
              <a:spcBef>
                <a:spcPts val="1200"/>
              </a:spcBef>
              <a:buClr>
                <a:srgbClr val="006699"/>
              </a:buClr>
              <a:tabLst>
                <a:tab pos="342900" algn="l"/>
              </a:tabLst>
            </a:pPr>
            <a:r>
              <a:rPr lang="en-US" sz="1600" b="1" dirty="0">
                <a:solidFill>
                  <a:srgbClr val="004992"/>
                </a:solidFill>
              </a:rPr>
              <a:t>… </a:t>
            </a:r>
            <a:r>
              <a:rPr lang="en-US" sz="1600" b="1" dirty="0" err="1">
                <a:solidFill>
                  <a:srgbClr val="004992"/>
                </a:solidFill>
                <a:ea typeface="Calibri" panose="020F0502020204030204" pitchFamily="34" charset="0"/>
                <a:cs typeface="Times New Roman" panose="02020603050405020304" pitchFamily="18" charset="0"/>
              </a:rPr>
              <a:t>kw;wth</a:t>
            </a:r>
            <a:r>
              <a:rPr lang="en-US" sz="1600" b="1" dirty="0">
                <a:solidFill>
                  <a:srgbClr val="004992"/>
                </a:solidFill>
                <a:ea typeface="Calibri" panose="020F0502020204030204" pitchFamily="34" charset="0"/>
                <a:cs typeface="Times New Roman" panose="02020603050405020304" pitchFamily="18" charset="0"/>
              </a:rPr>
              <a:t>]fs</a:t>
            </a:r>
            <a:r>
              <a:rPr lang="en-US" sz="1600" b="1" dirty="0">
                <a:solidFill>
                  <a:srgbClr val="333333"/>
                </a:solidFill>
                <a:ea typeface="Calibri" panose="020F0502020204030204" pitchFamily="34" charset="0"/>
                <a:cs typeface="Times New Roman" panose="02020603050405020304" pitchFamily="18" charset="0"/>
              </a:rPr>
              <a:t>;</a:t>
            </a:r>
            <a:endParaRPr lang="en-CA" sz="1600" b="1" dirty="0">
              <a:solidFill>
                <a:srgbClr val="333333"/>
              </a:solidFill>
              <a:cs typeface="Verdana"/>
            </a:endParaRPr>
          </a:p>
          <a:p>
            <a:pPr marL="285750" lvl="0" indent="-285750" defTabSz="914400">
              <a:spcBef>
                <a:spcPts val="0"/>
              </a:spcBef>
              <a:buClr>
                <a:srgbClr val="333333"/>
              </a:buClr>
              <a:buFont typeface="WingDings"/>
              <a:buChar char=""/>
            </a:pPr>
            <a:r>
              <a:rPr lang="en-CA" sz="1600">
                <a:solidFill>
                  <a:srgbClr val="333333"/>
                </a:solidFill>
                <a:cs typeface="Verdana"/>
              </a:rPr>
              <a:t>“</a:t>
            </a:r>
            <a:r>
              <a:rPr lang="en-US" sz="1600">
                <a:solidFill>
                  <a:srgbClr val="333333"/>
                </a:solidFill>
              </a:rPr>
              <a:t>vdJ </a:t>
            </a:r>
            <a:r>
              <a:rPr lang="en-US" sz="1600" dirty="0">
                <a:solidFill>
                  <a:srgbClr val="333333"/>
                </a:solidFill>
              </a:rPr>
              <a:t>\</a:t>
            </a:r>
            <a:r>
              <a:rPr lang="en-US" sz="1600" dirty="0" err="1">
                <a:solidFill>
                  <a:srgbClr val="333333"/>
                </a:solidFill>
              </a:rPr>
              <a:t>isapDs</a:t>
            </a:r>
            <a:r>
              <a:rPr lang="en-US" sz="1600" dirty="0">
                <a:solidFill>
                  <a:srgbClr val="333333"/>
                </a:solidFill>
              </a:rPr>
              <a:t>]</a:t>
            </a:r>
            <a:r>
              <a:rPr lang="en-US" sz="1600" dirty="0">
                <a:solidFill>
                  <a:srgbClr val="333333"/>
                </a:solidFill>
                <a:latin typeface="Calibri Light"/>
              </a:rPr>
              <a:t> </a:t>
            </a:r>
            <a:r>
              <a:rPr lang="en-US" sz="1600" dirty="0" err="1">
                <a:solidFill>
                  <a:srgbClr val="333333"/>
                </a:solidFill>
              </a:rPr>
              <a:t>fUtp</a:t>
            </a:r>
            <a:r>
              <a:rPr lang="en-US" sz="1600" dirty="0">
                <a:solidFill>
                  <a:srgbClr val="333333"/>
                </a:solidFill>
              </a:rPr>
              <a:t>; </a:t>
            </a:r>
            <a:r>
              <a:rPr lang="en-US" sz="1600" dirty="0" err="1">
                <a:solidFill>
                  <a:srgbClr val="333333"/>
                </a:solidFill>
              </a:rPr>
              <a:t>Vnjh</a:t>
            </a:r>
            <a:r>
              <a:rPr lang="en-US" sz="1600" dirty="0">
                <a:solidFill>
                  <a:srgbClr val="333333"/>
                </a:solidFill>
              </a:rPr>
              <a:t> </a:t>
            </a:r>
            <a:r>
              <a:rPr lang="en-US" sz="1600" err="1">
                <a:solidFill>
                  <a:srgbClr val="333333"/>
                </a:solidFill>
              </a:rPr>
              <a:t>bghUj;jg;gl;oUf;fpwJ</a:t>
            </a:r>
            <a:r>
              <a:rPr lang="en-US" sz="1600">
                <a:solidFill>
                  <a:srgbClr val="333333"/>
                </a:solidFill>
              </a:rPr>
              <a:t>.</a:t>
            </a:r>
            <a:r>
              <a:rPr lang="en-CA" sz="1600">
                <a:solidFill>
                  <a:srgbClr val="333333"/>
                </a:solidFill>
                <a:cs typeface="Verdana"/>
              </a:rPr>
              <a:t>” </a:t>
            </a:r>
            <a:endParaRPr lang="en-CA" sz="1600" dirty="0">
              <a:solidFill>
                <a:srgbClr val="333333"/>
              </a:solidFill>
              <a:cs typeface="Verdana"/>
            </a:endParaRPr>
          </a:p>
          <a:p>
            <a:pPr marL="285750" lvl="0" indent="-285750" defTabSz="914400">
              <a:spcBef>
                <a:spcPts val="0"/>
              </a:spcBef>
              <a:buClr>
                <a:srgbClr val="333333"/>
              </a:buClr>
              <a:buFont typeface="WingDings"/>
              <a:buChar char=""/>
            </a:pPr>
            <a:r>
              <a:rPr lang="en-CA" sz="1600">
                <a:solidFill>
                  <a:srgbClr val="333333"/>
                </a:solidFill>
                <a:cs typeface="Verdana"/>
              </a:rPr>
              <a:t>“</a:t>
            </a:r>
            <a:r>
              <a:rPr lang="en-US" sz="1600">
                <a:solidFill>
                  <a:srgbClr val="333333"/>
                </a:solidFill>
              </a:rPr>
              <a:t>,</a:t>
            </a:r>
            <a:r>
              <a:rPr lang="en-US" sz="1600" dirty="0">
                <a:solidFill>
                  <a:srgbClr val="333333"/>
                </a:solidFill>
              </a:rPr>
              <a:t>J </a:t>
            </a:r>
            <a:r>
              <a:rPr lang="en-US" sz="1600" dirty="0" err="1">
                <a:solidFill>
                  <a:srgbClr val="333333"/>
                </a:solidFill>
              </a:rPr>
              <a:t>vg;go</a:t>
            </a:r>
            <a:r>
              <a:rPr lang="en-US" sz="1600" dirty="0">
                <a:solidFill>
                  <a:srgbClr val="333333"/>
                </a:solidFill>
              </a:rPr>
              <a:t> </a:t>
            </a:r>
            <a:r>
              <a:rPr lang="en-US" sz="1600" dirty="0" err="1">
                <a:solidFill>
                  <a:srgbClr val="333333"/>
                </a:solidFill>
              </a:rPr>
              <a:t>rhj</a:t>
            </a:r>
            <a:r>
              <a:rPr lang="en-US" sz="1600" dirty="0">
                <a:solidFill>
                  <a:srgbClr val="333333"/>
                </a:solidFill>
              </a:rPr>
              <a:t>]</a:t>
            </a:r>
            <a:r>
              <a:rPr lang="en-US" sz="1600" dirty="0" err="1">
                <a:solidFill>
                  <a:srgbClr val="333333"/>
                </a:solidFill>
              </a:rPr>
              <a:t>jpabkd</a:t>
            </a:r>
            <a:r>
              <a:rPr lang="en-US" sz="1600" dirty="0">
                <a:solidFill>
                  <a:srgbClr val="333333"/>
                </a:solidFill>
              </a:rPr>
              <a:t>]W </a:t>
            </a:r>
            <a:r>
              <a:rPr lang="en-US" sz="1600" dirty="0" err="1">
                <a:solidFill>
                  <a:srgbClr val="333333"/>
                </a:solidFill>
              </a:rPr>
              <a:t>bjhpatpy;iy</a:t>
            </a:r>
            <a:r>
              <a:rPr lang="en-US" sz="1600" dirty="0">
                <a:solidFill>
                  <a:srgbClr val="333333"/>
                </a:solidFill>
              </a:rPr>
              <a:t>/ </a:t>
            </a:r>
            <a:r>
              <a:rPr lang="en-US" sz="1600" dirty="0" err="1">
                <a:solidFill>
                  <a:srgbClr val="333333"/>
                </a:solidFill>
              </a:rPr>
              <a:t>Mdhy</a:t>
            </a:r>
            <a:r>
              <a:rPr lang="en-US" sz="1600" dirty="0">
                <a:solidFill>
                  <a:srgbClr val="333333"/>
                </a:solidFill>
              </a:rPr>
              <a:t>; </a:t>
            </a:r>
            <a:r>
              <a:rPr lang="en-US" sz="1600" dirty="0" err="1">
                <a:solidFill>
                  <a:srgbClr val="333333"/>
                </a:solidFill>
              </a:rPr>
              <a:t>vd;Dila</a:t>
            </a:r>
            <a:r>
              <a:rPr lang="en-US" sz="1600" dirty="0">
                <a:solidFill>
                  <a:srgbClr val="333333"/>
                </a:solidFill>
              </a:rPr>
              <a:t> </a:t>
            </a:r>
            <a:r>
              <a:rPr lang="en-US" sz="1600" dirty="0" err="1">
                <a:solidFill>
                  <a:srgbClr val="333333"/>
                </a:solidFill>
              </a:rPr>
              <a:t>vz;z</a:t>
            </a:r>
            <a:r>
              <a:rPr lang="en-US" sz="1600" dirty="0">
                <a:solidFill>
                  <a:srgbClr val="333333"/>
                </a:solidFill>
              </a:rPr>
              <a:t>';</a:t>
            </a:r>
            <a:r>
              <a:rPr lang="en-US" sz="1600" dirty="0" err="1">
                <a:solidFill>
                  <a:srgbClr val="333333"/>
                </a:solidFill>
              </a:rPr>
              <a:t>fis</a:t>
            </a:r>
            <a:r>
              <a:rPr lang="en-US" sz="1600" dirty="0">
                <a:solidFill>
                  <a:srgbClr val="333333"/>
                </a:solidFill>
              </a:rPr>
              <a:t> </a:t>
            </a:r>
            <a:r>
              <a:rPr lang="en-US" sz="1600" dirty="0" err="1">
                <a:solidFill>
                  <a:srgbClr val="333333"/>
                </a:solidFill>
              </a:rPr>
              <a:t>ahnuh</a:t>
            </a:r>
            <a:r>
              <a:rPr lang="en-US" sz="1600" dirty="0">
                <a:solidFill>
                  <a:srgbClr val="333333"/>
                </a:solidFill>
              </a:rPr>
              <a:t> </a:t>
            </a:r>
            <a:r>
              <a:rPr lang="en-US" sz="1600" dirty="0" err="1">
                <a:solidFill>
                  <a:srgbClr val="333333"/>
                </a:solidFill>
              </a:rPr>
              <a:t>fl;Lg;gLj;Jfpwhh</a:t>
            </a:r>
            <a:r>
              <a:rPr lang="en-US" sz="1600" dirty="0">
                <a:solidFill>
                  <a:srgbClr val="333333"/>
                </a:solidFill>
              </a:rPr>
              <a:t>]fs</a:t>
            </a:r>
            <a:r>
              <a:rPr lang="en-US" sz="1600">
                <a:solidFill>
                  <a:srgbClr val="333333"/>
                </a:solidFill>
              </a:rPr>
              <a:t>]. </a:t>
            </a:r>
            <a:r>
              <a:rPr lang="en-CA" sz="1600">
                <a:solidFill>
                  <a:srgbClr val="333333"/>
                </a:solidFill>
                <a:cs typeface="Verdana"/>
              </a:rPr>
              <a:t>”</a:t>
            </a:r>
            <a:endParaRPr lang="en-CA" sz="1600" dirty="0">
              <a:solidFill>
                <a:srgbClr val="333333"/>
              </a:solidFill>
              <a:cs typeface="Verdana"/>
            </a:endParaRPr>
          </a:p>
          <a:p>
            <a:pPr lvl="0" defTabSz="914400">
              <a:lnSpc>
                <a:spcPct val="100000"/>
              </a:lnSpc>
              <a:spcBef>
                <a:spcPts val="1200"/>
              </a:spcBef>
              <a:buClr>
                <a:srgbClr val="006699"/>
              </a:buClr>
            </a:pPr>
            <a:r>
              <a:rPr lang="en-US" sz="1600" b="1" dirty="0">
                <a:solidFill>
                  <a:srgbClr val="004992"/>
                </a:solidFill>
              </a:rPr>
              <a:t>… R{</a:t>
            </a:r>
            <a:r>
              <a:rPr lang="en-US" sz="1600" b="1" dirty="0" err="1">
                <a:solidFill>
                  <a:srgbClr val="004992"/>
                </a:solidFill>
              </a:rPr>
              <a:t>H;epiy</a:t>
            </a:r>
            <a:r>
              <a:rPr lang="en-US" sz="1600" b="1" dirty="0">
                <a:solidFill>
                  <a:srgbClr val="004992"/>
                </a:solidFill>
              </a:rPr>
              <a:t> </a:t>
            </a:r>
            <a:r>
              <a:rPr lang="en-US" sz="1600" b="1" dirty="0" err="1">
                <a:solidFill>
                  <a:srgbClr val="004992"/>
                </a:solidFill>
              </a:rPr>
              <a:t>my;yJ</a:t>
            </a:r>
            <a:r>
              <a:rPr lang="en-US" sz="1600" b="1" dirty="0">
                <a:solidFill>
                  <a:srgbClr val="004992"/>
                </a:solidFill>
              </a:rPr>
              <a:t> </a:t>
            </a:r>
            <a:r>
              <a:rPr lang="en-US" sz="1600" b="1" dirty="0" err="1">
                <a:solidFill>
                  <a:srgbClr val="004992"/>
                </a:solidFill>
              </a:rPr>
              <a:t>tha;g</a:t>
            </a:r>
            <a:r>
              <a:rPr lang="en-US" sz="1600" b="1" dirty="0">
                <a:solidFill>
                  <a:srgbClr val="004992"/>
                </a:solidFill>
              </a:rPr>
              <a:t>]g[</a:t>
            </a:r>
            <a:endParaRPr lang="en-CA" sz="1600" dirty="0">
              <a:solidFill>
                <a:srgbClr val="333333"/>
              </a:solidFill>
              <a:cs typeface="Verdana"/>
            </a:endParaRPr>
          </a:p>
          <a:p>
            <a:pPr marL="285750" lvl="0" indent="-285750" defTabSz="914400">
              <a:spcBef>
                <a:spcPts val="0"/>
              </a:spcBef>
              <a:buClr>
                <a:srgbClr val="333333"/>
              </a:buClr>
              <a:buFont typeface="WingDings"/>
              <a:buChar char=""/>
              <a:tabLst>
                <a:tab pos="342900" algn="l"/>
              </a:tabLst>
            </a:pPr>
            <a:r>
              <a:rPr lang="en-CA" sz="1600">
                <a:solidFill>
                  <a:srgbClr val="333333"/>
                </a:solidFill>
                <a:cs typeface="Verdana"/>
              </a:rPr>
              <a:t>“</a:t>
            </a:r>
            <a:r>
              <a:rPr lang="en-US" sz="1600">
                <a:solidFill>
                  <a:srgbClr val="333333"/>
                </a:solidFill>
              </a:rPr>
              <a:t>rpy </a:t>
            </a:r>
            <a:r>
              <a:rPr lang="en-US" sz="1600" dirty="0" err="1">
                <a:solidFill>
                  <a:srgbClr val="333333"/>
                </a:solidFill>
              </a:rPr>
              <a:t>ehl;fshf</a:t>
            </a:r>
            <a:r>
              <a:rPr lang="en-US" sz="1600" dirty="0">
                <a:solidFill>
                  <a:srgbClr val="333333"/>
                </a:solidFill>
              </a:rPr>
              <a:t> </a:t>
            </a:r>
            <a:r>
              <a:rPr lang="en-US" sz="1600" dirty="0" err="1">
                <a:solidFill>
                  <a:srgbClr val="333333"/>
                </a:solidFill>
              </a:rPr>
              <a:t>ehd</a:t>
            </a:r>
            <a:r>
              <a:rPr lang="en-US" sz="1600" dirty="0">
                <a:solidFill>
                  <a:srgbClr val="333333"/>
                </a:solidFill>
              </a:rPr>
              <a:t>; </a:t>
            </a:r>
            <a:r>
              <a:rPr lang="en-US" sz="1600" dirty="0" err="1">
                <a:solidFill>
                  <a:srgbClr val="333333"/>
                </a:solidFill>
              </a:rPr>
              <a:t>xU</a:t>
            </a:r>
            <a:r>
              <a:rPr lang="en-US" sz="1600" dirty="0">
                <a:solidFill>
                  <a:srgbClr val="333333"/>
                </a:solidFill>
              </a:rPr>
              <a:t> </a:t>
            </a:r>
            <a:r>
              <a:rPr lang="en-US" sz="1600" dirty="0" err="1">
                <a:solidFill>
                  <a:srgbClr val="333333"/>
                </a:solidFill>
              </a:rPr>
              <a:t>kd</a:t>
            </a:r>
            <a:r>
              <a:rPr lang="en-US" sz="1600" dirty="0">
                <a:solidFill>
                  <a:srgbClr val="333333"/>
                </a:solidFill>
              </a:rPr>
              <a:t> </a:t>
            </a:r>
            <a:r>
              <a:rPr lang="en-US" sz="1600" dirty="0" err="1">
                <a:solidFill>
                  <a:srgbClr val="333333"/>
                </a:solidFill>
              </a:rPr>
              <a:t>mGj;jjpy</a:t>
            </a:r>
            <a:r>
              <a:rPr lang="en-US" sz="1600" dirty="0">
                <a:solidFill>
                  <a:srgbClr val="333333"/>
                </a:solidFill>
              </a:rPr>
              <a:t>; ,</a:t>
            </a:r>
            <a:r>
              <a:rPr lang="en-US" sz="1600" dirty="0" err="1">
                <a:solidFill>
                  <a:srgbClr val="333333"/>
                </a:solidFill>
              </a:rPr>
              <a:t>Uf;fpnwd</a:t>
            </a:r>
            <a:r>
              <a:rPr lang="en-US" sz="1600" dirty="0">
                <a:solidFill>
                  <a:srgbClr val="333333"/>
                </a:solidFill>
              </a:rPr>
              <a:t>;. </a:t>
            </a:r>
            <a:r>
              <a:rPr lang="en-US" sz="1600" dirty="0" err="1">
                <a:solidFill>
                  <a:srgbClr val="333333"/>
                </a:solidFill>
              </a:rPr>
              <a:t>mjdhy</a:t>
            </a:r>
            <a:r>
              <a:rPr lang="en-US" sz="1600" dirty="0">
                <a:solidFill>
                  <a:srgbClr val="333333"/>
                </a:solidFill>
              </a:rPr>
              <a:t>; </a:t>
            </a:r>
            <a:r>
              <a:rPr lang="en-US" sz="1600" dirty="0" err="1">
                <a:solidFill>
                  <a:srgbClr val="333333"/>
                </a:solidFill>
              </a:rPr>
              <a:t>jhd</a:t>
            </a:r>
            <a:r>
              <a:rPr lang="en-US" sz="1600" dirty="0">
                <a:solidFill>
                  <a:srgbClr val="333333"/>
                </a:solidFill>
              </a:rPr>
              <a:t>; </a:t>
            </a:r>
            <a:r>
              <a:rPr lang="en-US" sz="1600" dirty="0" err="1">
                <a:solidFill>
                  <a:srgbClr val="333333"/>
                </a:solidFill>
              </a:rPr>
              <a:t>vy;yhtw;iwa</a:t>
            </a:r>
            <a:r>
              <a:rPr lang="en-US" sz="1600" dirty="0">
                <a:solidFill>
                  <a:srgbClr val="333333"/>
                </a:solidFill>
              </a:rPr>
              <a:t>[k; </a:t>
            </a:r>
            <a:r>
              <a:rPr lang="en-US" sz="1600" dirty="0" err="1">
                <a:solidFill>
                  <a:srgbClr val="333333"/>
                </a:solidFill>
              </a:rPr>
              <a:t>MHkhf</a:t>
            </a:r>
            <a:r>
              <a:rPr lang="en-US" sz="1600" dirty="0">
                <a:solidFill>
                  <a:srgbClr val="333333"/>
                </a:solidFill>
              </a:rPr>
              <a:t> </a:t>
            </a:r>
            <a:r>
              <a:rPr lang="en-US" sz="1600" dirty="0" err="1">
                <a:solidFill>
                  <a:srgbClr val="333333"/>
                </a:solidFill>
              </a:rPr>
              <a:t>rpe</a:t>
            </a:r>
            <a:r>
              <a:rPr lang="en-US" sz="1600" dirty="0">
                <a:solidFill>
                  <a:srgbClr val="333333"/>
                </a:solidFill>
              </a:rPr>
              <a:t>]</a:t>
            </a:r>
            <a:r>
              <a:rPr lang="en-US" sz="1600" dirty="0" err="1">
                <a:solidFill>
                  <a:srgbClr val="333333"/>
                </a:solidFill>
              </a:rPr>
              <a:t>jpf</a:t>
            </a:r>
            <a:r>
              <a:rPr lang="en-US" sz="1600" dirty="0">
                <a:solidFill>
                  <a:srgbClr val="333333"/>
                </a:solidFill>
              </a:rPr>
              <a:t>]</a:t>
            </a:r>
            <a:r>
              <a:rPr lang="en-US" sz="1600" dirty="0" err="1">
                <a:solidFill>
                  <a:srgbClr val="333333"/>
                </a:solidFill>
              </a:rPr>
              <a:t>fpnwd</a:t>
            </a:r>
            <a:r>
              <a:rPr lang="en-US" sz="1600" dirty="0">
                <a:solidFill>
                  <a:srgbClr val="333333"/>
                </a:solidFill>
              </a:rPr>
              <a:t>;. </a:t>
            </a:r>
            <a:r>
              <a:rPr lang="en-US" sz="1600" dirty="0" err="1">
                <a:solidFill>
                  <a:srgbClr val="333333"/>
                </a:solidFill>
              </a:rPr>
              <a:t>vd;Dila</a:t>
            </a:r>
            <a:r>
              <a:rPr lang="en-US" sz="1600" dirty="0">
                <a:solidFill>
                  <a:srgbClr val="333333"/>
                </a:solidFill>
              </a:rPr>
              <a:t> </a:t>
            </a:r>
            <a:r>
              <a:rPr lang="en-US" sz="1600" dirty="0" err="1">
                <a:solidFill>
                  <a:srgbClr val="333333"/>
                </a:solidFill>
              </a:rPr>
              <a:t>vz;z</a:t>
            </a:r>
            <a:r>
              <a:rPr lang="en-US" sz="1600" dirty="0">
                <a:solidFill>
                  <a:srgbClr val="333333"/>
                </a:solidFill>
              </a:rPr>
              <a:t>';</a:t>
            </a:r>
            <a:r>
              <a:rPr lang="en-US" sz="1600" dirty="0" err="1">
                <a:solidFill>
                  <a:srgbClr val="333333"/>
                </a:solidFill>
              </a:rPr>
              <a:t>fisa</a:t>
            </a:r>
            <a:r>
              <a:rPr lang="en-US" sz="1600" dirty="0">
                <a:solidFill>
                  <a:srgbClr val="333333"/>
                </a:solidFill>
              </a:rPr>
              <a:t>[k; </a:t>
            </a:r>
            <a:r>
              <a:rPr lang="en-US" sz="1600" err="1">
                <a:solidFill>
                  <a:srgbClr val="333333"/>
                </a:solidFill>
              </a:rPr>
              <a:t>nrh</a:t>
            </a:r>
            <a:r>
              <a:rPr lang="en-US" sz="1600">
                <a:solidFill>
                  <a:srgbClr val="333333"/>
                </a:solidFill>
              </a:rPr>
              <a:t>]</a:t>
            </a:r>
            <a:r>
              <a:rPr lang="en-US" sz="1600" err="1">
                <a:solidFill>
                  <a:srgbClr val="333333"/>
                </a:solidFill>
              </a:rPr>
              <a:t>j;J</a:t>
            </a:r>
            <a:r>
              <a:rPr lang="en-US" sz="1600">
                <a:solidFill>
                  <a:srgbClr val="333333"/>
                </a:solidFill>
              </a:rPr>
              <a:t>.</a:t>
            </a:r>
            <a:r>
              <a:rPr lang="en-CA" sz="1600">
                <a:solidFill>
                  <a:srgbClr val="333333"/>
                </a:solidFill>
                <a:cs typeface="Verdana"/>
              </a:rPr>
              <a:t>”</a:t>
            </a:r>
            <a:endParaRPr lang="en-CA" sz="1600" dirty="0">
              <a:solidFill>
                <a:srgbClr val="333333"/>
              </a:solidFill>
              <a:cs typeface="Verdana"/>
            </a:endParaRPr>
          </a:p>
          <a:p>
            <a:pPr marL="285750" lvl="0" indent="-285750" defTabSz="914400">
              <a:spcBef>
                <a:spcPts val="0"/>
              </a:spcBef>
              <a:buClr>
                <a:srgbClr val="333333"/>
              </a:buClr>
              <a:buFont typeface="WingDings"/>
              <a:buChar char=""/>
              <a:tabLst>
                <a:tab pos="342900" algn="l"/>
              </a:tabLst>
            </a:pPr>
            <a:r>
              <a:rPr lang="en-CA" sz="1600">
                <a:solidFill>
                  <a:srgbClr val="333333"/>
                </a:solidFill>
                <a:cs typeface="Verdana"/>
              </a:rPr>
              <a:t>“</a:t>
            </a:r>
            <a:r>
              <a:rPr lang="en-US" sz="1600">
                <a:solidFill>
                  <a:srgbClr val="333333"/>
                </a:solidFill>
              </a:rPr>
              <a:t>ehd</a:t>
            </a:r>
            <a:r>
              <a:rPr lang="en-US" sz="1600" dirty="0">
                <a:solidFill>
                  <a:srgbClr val="333333"/>
                </a:solidFill>
              </a:rPr>
              <a:t>] </a:t>
            </a:r>
            <a:r>
              <a:rPr lang="en-US" sz="1600" dirty="0" err="1">
                <a:solidFill>
                  <a:srgbClr val="333333"/>
                </a:solidFill>
              </a:rPr>
              <a:t>nfl</a:t>
            </a:r>
            <a:r>
              <a:rPr lang="en-US" sz="1600" dirty="0">
                <a:solidFill>
                  <a:srgbClr val="333333"/>
                </a:solidFill>
              </a:rPr>
              <a:t>]Lf]</a:t>
            </a:r>
            <a:r>
              <a:rPr lang="en-US" sz="1600" dirty="0" err="1">
                <a:solidFill>
                  <a:srgbClr val="333333"/>
                </a:solidFill>
              </a:rPr>
              <a:t>bfhz</a:t>
            </a:r>
            <a:r>
              <a:rPr lang="en-US" sz="1600" dirty="0">
                <a:solidFill>
                  <a:srgbClr val="333333"/>
                </a:solidFill>
              </a:rPr>
              <a:t>]</a:t>
            </a:r>
            <a:r>
              <a:rPr lang="en-US" sz="1600" dirty="0" err="1">
                <a:solidFill>
                  <a:srgbClr val="333333"/>
                </a:solidFill>
              </a:rPr>
              <a:t>oUe</a:t>
            </a:r>
            <a:r>
              <a:rPr lang="en-US" sz="1600" dirty="0">
                <a:solidFill>
                  <a:srgbClr val="333333"/>
                </a:solidFill>
              </a:rPr>
              <a:t>]j </a:t>
            </a:r>
            <a:r>
              <a:rPr lang="en-US" sz="1600" dirty="0" err="1">
                <a:solidFill>
                  <a:srgbClr val="333333"/>
                </a:solidFill>
              </a:rPr>
              <a:t>ghly</a:t>
            </a:r>
            <a:r>
              <a:rPr lang="en-US" sz="1600" dirty="0">
                <a:solidFill>
                  <a:srgbClr val="333333"/>
                </a:solidFill>
              </a:rPr>
              <a:t>] </a:t>
            </a:r>
            <a:r>
              <a:rPr lang="en-US" sz="1600" dirty="0" err="1">
                <a:solidFill>
                  <a:srgbClr val="333333"/>
                </a:solidFill>
              </a:rPr>
              <a:t>vdJ</a:t>
            </a:r>
            <a:r>
              <a:rPr lang="en-US" sz="1600" dirty="0">
                <a:solidFill>
                  <a:srgbClr val="333333"/>
                </a:solidFill>
              </a:rPr>
              <a:t> </a:t>
            </a:r>
            <a:r>
              <a:rPr lang="en-US" sz="1600" dirty="0" err="1">
                <a:solidFill>
                  <a:srgbClr val="333333"/>
                </a:solidFill>
              </a:rPr>
              <a:t>fhjpy</a:t>
            </a:r>
            <a:r>
              <a:rPr lang="en-US" sz="1600" dirty="0">
                <a:solidFill>
                  <a:srgbClr val="333333"/>
                </a:solidFill>
              </a:rPr>
              <a:t>] </a:t>
            </a:r>
            <a:r>
              <a:rPr lang="en-US" sz="1600" err="1">
                <a:solidFill>
                  <a:srgbClr val="333333"/>
                </a:solidFill>
              </a:rPr>
              <a:t>xypj</a:t>
            </a:r>
            <a:r>
              <a:rPr lang="en-US" sz="1600">
                <a:solidFill>
                  <a:srgbClr val="333333"/>
                </a:solidFill>
              </a:rPr>
              <a:t>]</a:t>
            </a:r>
            <a:r>
              <a:rPr lang="en-US" sz="1600" err="1">
                <a:solidFill>
                  <a:srgbClr val="333333"/>
                </a:solidFill>
              </a:rPr>
              <a:t>Jf</a:t>
            </a:r>
            <a:r>
              <a:rPr lang="en-US" sz="1600">
                <a:solidFill>
                  <a:srgbClr val="333333"/>
                </a:solidFill>
              </a:rPr>
              <a:t>]</a:t>
            </a:r>
            <a:r>
              <a:rPr lang="en-US" sz="1600" err="1">
                <a:solidFill>
                  <a:srgbClr val="333333"/>
                </a:solidFill>
              </a:rPr>
              <a:t>bfhz</a:t>
            </a:r>
            <a:r>
              <a:rPr lang="en-US" sz="1600">
                <a:solidFill>
                  <a:srgbClr val="333333"/>
                </a:solidFill>
              </a:rPr>
              <a:t>]</a:t>
            </a:r>
            <a:r>
              <a:rPr lang="en-US" sz="1600" err="1">
                <a:solidFill>
                  <a:srgbClr val="333333"/>
                </a:solidFill>
              </a:rPr>
              <a:t>oUf</a:t>
            </a:r>
            <a:r>
              <a:rPr lang="en-US" sz="1600">
                <a:solidFill>
                  <a:srgbClr val="333333"/>
                </a:solidFill>
              </a:rPr>
              <a:t>]</a:t>
            </a:r>
            <a:r>
              <a:rPr lang="en-US" sz="1600" err="1">
                <a:solidFill>
                  <a:srgbClr val="333333"/>
                </a:solidFill>
              </a:rPr>
              <a:t>fpwJ</a:t>
            </a:r>
            <a:r>
              <a:rPr lang="en-CA" sz="1600">
                <a:solidFill>
                  <a:srgbClr val="333333"/>
                </a:solidFill>
                <a:cs typeface="Verdana"/>
              </a:rPr>
              <a:t>.”</a:t>
            </a:r>
            <a:endParaRPr lang="en-US" sz="1600" dirty="0"/>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en-US" sz="3600">
                <a:solidFill>
                  <a:srgbClr val="004992"/>
                </a:solidFill>
              </a:rPr>
              <a:t>“kdjpDs</a:t>
            </a:r>
            <a:r>
              <a:rPr lang="en-US" sz="3600" dirty="0">
                <a:solidFill>
                  <a:srgbClr val="004992"/>
                </a:solidFill>
              </a:rPr>
              <a:t>; </a:t>
            </a:r>
            <a:r>
              <a:rPr lang="en-US" sz="3600" dirty="0" err="1">
                <a:solidFill>
                  <a:srgbClr val="004992"/>
                </a:solidFill>
              </a:rPr>
              <a:t>xU</a:t>
            </a:r>
            <a:r>
              <a:rPr lang="en-US" sz="3600" dirty="0">
                <a:solidFill>
                  <a:srgbClr val="004992"/>
                </a:solidFill>
              </a:rPr>
              <a:t> </a:t>
            </a:r>
            <a:r>
              <a:rPr lang="en-US" sz="3600" dirty="0" err="1">
                <a:solidFill>
                  <a:srgbClr val="004992"/>
                </a:solidFill>
              </a:rPr>
              <a:t>Fuy</a:t>
            </a:r>
            <a:r>
              <a:rPr lang="en-US" sz="3600" dirty="0">
                <a:solidFill>
                  <a:srgbClr val="004992"/>
                </a:solidFill>
              </a:rPr>
              <a:t>; </a:t>
            </a:r>
            <a:r>
              <a:rPr lang="en-US" sz="3600" dirty="0" err="1">
                <a:solidFill>
                  <a:srgbClr val="004992"/>
                </a:solidFill>
              </a:rPr>
              <a:t>eP</a:t>
            </a:r>
            <a:r>
              <a:rPr lang="en-US" sz="3600" dirty="0">
                <a:solidFill>
                  <a:srgbClr val="004992"/>
                </a:solidFill>
              </a:rPr>
              <a:t>';fs; </a:t>
            </a:r>
            <a:r>
              <a:rPr lang="en-US" sz="3600" dirty="0" err="1">
                <a:solidFill>
                  <a:srgbClr val="004992"/>
                </a:solidFill>
              </a:rPr>
              <a:t>rhpapy;iy</a:t>
            </a:r>
            <a:r>
              <a:rPr lang="en-US" sz="3600" dirty="0">
                <a:solidFill>
                  <a:srgbClr val="004992"/>
                </a:solidFill>
              </a:rPr>
              <a:t> </a:t>
            </a:r>
            <a:r>
              <a:rPr lang="en-US" sz="3600" dirty="0" err="1">
                <a:solidFill>
                  <a:srgbClr val="004992"/>
                </a:solidFill>
              </a:rPr>
              <a:t>vd;W</a:t>
            </a:r>
            <a:br>
              <a:rPr lang="en-US" sz="3600" dirty="0">
                <a:solidFill>
                  <a:srgbClr val="004992"/>
                </a:solidFill>
              </a:rPr>
            </a:br>
            <a:r>
              <a:rPr lang="en-US" sz="3600" err="1">
                <a:solidFill>
                  <a:srgbClr val="004992"/>
                </a:solidFill>
              </a:rPr>
              <a:t>brhy;fpwJ</a:t>
            </a:r>
            <a:r>
              <a:rPr lang="en-US" sz="3600">
                <a:solidFill>
                  <a:srgbClr val="004992"/>
                </a:solidFill>
              </a:rPr>
              <a:t>.” </a:t>
            </a:r>
            <a:endParaRPr lang="en-US" sz="3600" dirty="0">
              <a:solidFill>
                <a:srgbClr val="004992"/>
              </a:solidFill>
            </a:endParaRPr>
          </a:p>
        </p:txBody>
      </p:sp>
      <p:sp>
        <p:nvSpPr>
          <p:cNvPr id="11" name="Content Placeholder 10"/>
          <p:cNvSpPr>
            <a:spLocks noGrp="1"/>
          </p:cNvSpPr>
          <p:nvPr>
            <p:ph idx="1"/>
          </p:nvPr>
        </p:nvSpPr>
        <p:spPr/>
        <p:txBody>
          <a:bodyPr/>
          <a:lstStyle/>
          <a:p>
            <a:pPr lvl="0" defTabSz="914400">
              <a:buClr>
                <a:srgbClr val="153D69"/>
              </a:buClr>
            </a:pPr>
            <a:r>
              <a:rPr lang="en-US" sz="2400" dirty="0" err="1">
                <a:solidFill>
                  <a:srgbClr val="004992"/>
                </a:solidFill>
              </a:rPr>
              <a:t>kdneha</a:t>
            </a:r>
            <a:r>
              <a:rPr lang="en-US" sz="2400" dirty="0">
                <a:solidFill>
                  <a:srgbClr val="004992"/>
                </a:solidFill>
              </a:rPr>
              <a:t>] – </a:t>
            </a:r>
            <a:r>
              <a:rPr lang="en-US" sz="2400" dirty="0" err="1">
                <a:solidFill>
                  <a:srgbClr val="004992"/>
                </a:solidFill>
              </a:rPr>
              <a:t>kdjpw;Fs</a:t>
            </a:r>
            <a:r>
              <a:rPr lang="en-US" sz="2400" dirty="0">
                <a:solidFill>
                  <a:srgbClr val="004992"/>
                </a:solidFill>
              </a:rPr>
              <a:t>; </a:t>
            </a:r>
            <a:r>
              <a:rPr lang="en-US" sz="2400" dirty="0" err="1">
                <a:solidFill>
                  <a:srgbClr val="004992"/>
                </a:solidFill>
              </a:rPr>
              <a:t>njhd;Wk</a:t>
            </a:r>
            <a:r>
              <a:rPr lang="en-US" sz="2400" dirty="0">
                <a:solidFill>
                  <a:srgbClr val="004992"/>
                </a:solidFill>
              </a:rPr>
              <a:t>; </a:t>
            </a:r>
            <a:r>
              <a:rPr lang="en-US" sz="2400" dirty="0" err="1">
                <a:solidFill>
                  <a:srgbClr val="004992"/>
                </a:solidFill>
              </a:rPr>
              <a:t>Fuy</a:t>
            </a:r>
            <a:r>
              <a:rPr lang="en-US" sz="2400" dirty="0">
                <a:solidFill>
                  <a:srgbClr val="004992"/>
                </a:solidFill>
              </a:rPr>
              <a:t>] </a:t>
            </a:r>
            <a:r>
              <a:rPr lang="en-US" sz="2400" dirty="0" err="1">
                <a:solidFill>
                  <a:srgbClr val="004992"/>
                </a:solidFill>
              </a:rPr>
              <a:t>kw;wth</a:t>
            </a:r>
            <a:r>
              <a:rPr lang="en-US" sz="2400" dirty="0">
                <a:solidFill>
                  <a:srgbClr val="004992"/>
                </a:solidFill>
              </a:rPr>
              <a:t>]</a:t>
            </a:r>
            <a:r>
              <a:rPr lang="en-US" sz="2400" dirty="0" err="1">
                <a:solidFill>
                  <a:srgbClr val="004992"/>
                </a:solidFill>
              </a:rPr>
              <a:t>fshy</a:t>
            </a:r>
            <a:r>
              <a:rPr lang="en-US" sz="2400" dirty="0">
                <a:solidFill>
                  <a:srgbClr val="004992"/>
                </a:solidFill>
              </a:rPr>
              <a:t>]</a:t>
            </a:r>
            <a:r>
              <a:rPr lang="en-US" sz="2400" dirty="0">
                <a:solidFill>
                  <a:srgbClr val="004992"/>
                </a:solidFill>
                <a:latin typeface="Calibri Light"/>
              </a:rPr>
              <a:t> /</a:t>
            </a:r>
            <a:r>
              <a:rPr lang="en-US" sz="2400" dirty="0">
                <a:solidFill>
                  <a:srgbClr val="004992"/>
                </a:solidFill>
              </a:rPr>
              <a:t> </a:t>
            </a:r>
            <a:r>
              <a:rPr lang="en-US" sz="2400" dirty="0" err="1">
                <a:solidFill>
                  <a:srgbClr val="004992"/>
                </a:solidFill>
              </a:rPr>
              <a:t>jd;id</a:t>
            </a:r>
            <a:r>
              <a:rPr lang="en-US" sz="2400" dirty="0">
                <a:solidFill>
                  <a:srgbClr val="004992"/>
                </a:solidFill>
              </a:rPr>
              <a:t> </a:t>
            </a:r>
            <a:r>
              <a:rPr lang="en-US" sz="2400" dirty="0" err="1">
                <a:solidFill>
                  <a:srgbClr val="004992"/>
                </a:solidFill>
              </a:rPr>
              <a:t>Rw;wpapUf;Fk</a:t>
            </a:r>
            <a:r>
              <a:rPr lang="en-US" sz="2400" dirty="0">
                <a:solidFill>
                  <a:srgbClr val="004992"/>
                </a:solidFill>
              </a:rPr>
              <a:t>; </a:t>
            </a:r>
            <a:r>
              <a:rPr lang="en-US" sz="2400" dirty="0" err="1">
                <a:solidFill>
                  <a:srgbClr val="004992"/>
                </a:solidFill>
              </a:rPr>
              <a:t>xU</a:t>
            </a:r>
            <a:r>
              <a:rPr lang="en-US" sz="2400" dirty="0">
                <a:solidFill>
                  <a:srgbClr val="004992"/>
                </a:solidFill>
              </a:rPr>
              <a:t> </a:t>
            </a:r>
            <a:r>
              <a:rPr lang="en-US" sz="2400" dirty="0" err="1">
                <a:solidFill>
                  <a:srgbClr val="004992"/>
                </a:solidFill>
              </a:rPr>
              <a:t>fl;LgLj;j</a:t>
            </a:r>
            <a:r>
              <a:rPr lang="en-US" sz="2400" dirty="0">
                <a:solidFill>
                  <a:srgbClr val="004992"/>
                </a:solidFill>
              </a:rPr>
              <a:t> </a:t>
            </a:r>
            <a:r>
              <a:rPr lang="en-US" sz="2400" dirty="0" err="1">
                <a:solidFill>
                  <a:srgbClr val="004992"/>
                </a:solidFill>
              </a:rPr>
              <a:t>Koahj</a:t>
            </a:r>
            <a:r>
              <a:rPr lang="en-US" sz="2400" dirty="0">
                <a:solidFill>
                  <a:srgbClr val="004992"/>
                </a:solidFill>
              </a:rPr>
              <a:t> </a:t>
            </a:r>
            <a:r>
              <a:rPr lang="en-US" sz="2400" dirty="0" err="1">
                <a:solidFill>
                  <a:srgbClr val="004992"/>
                </a:solidFill>
              </a:rPr>
              <a:t>rf;jpahy</a:t>
            </a:r>
            <a:r>
              <a:rPr lang="en-US" sz="2400" dirty="0">
                <a:solidFill>
                  <a:srgbClr val="004992"/>
                </a:solidFill>
              </a:rPr>
              <a:t>; </a:t>
            </a:r>
            <a:r>
              <a:rPr lang="en-US" sz="2400" dirty="0" err="1">
                <a:solidFill>
                  <a:srgbClr val="004992"/>
                </a:solidFill>
              </a:rPr>
              <a:t>Vw;gLfpwJ</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rpe;jpg</a:t>
            </a:r>
            <a:r>
              <a:rPr lang="en-US" sz="2400" dirty="0">
                <a:solidFill>
                  <a:srgbClr val="004992"/>
                </a:solidFill>
              </a:rPr>
              <a:t>]</a:t>
            </a:r>
            <a:r>
              <a:rPr lang="en-US" sz="2400" dirty="0" err="1">
                <a:solidFill>
                  <a:srgbClr val="004992"/>
                </a:solidFill>
              </a:rPr>
              <a:t>ghh</a:t>
            </a:r>
            <a:r>
              <a:rPr lang="en-US" sz="2400" dirty="0">
                <a:solidFill>
                  <a:srgbClr val="004992"/>
                </a:solidFill>
              </a:rPr>
              <a:t>]fs].</a:t>
            </a:r>
          </a:p>
          <a:p>
            <a:pPr marL="342900" lvl="0" indent="-342900" defTabSz="914400">
              <a:buClr>
                <a:srgbClr val="333333"/>
              </a:buClr>
              <a:buFont typeface="WingDings"/>
              <a:buChar char=""/>
            </a:pPr>
            <a:r>
              <a:rPr lang="en-US" sz="2400">
                <a:solidFill>
                  <a:srgbClr val="333333"/>
                </a:solidFill>
              </a:rPr>
              <a:t>“vdJ </a:t>
            </a:r>
            <a:r>
              <a:rPr lang="en-US" sz="2400" dirty="0">
                <a:solidFill>
                  <a:srgbClr val="333333"/>
                </a:solidFill>
              </a:rPr>
              <a:t>\</a:t>
            </a:r>
            <a:r>
              <a:rPr lang="en-US" sz="2400" dirty="0" err="1">
                <a:solidFill>
                  <a:srgbClr val="333333"/>
                </a:solidFill>
              </a:rPr>
              <a:t>isapDs</a:t>
            </a:r>
            <a:r>
              <a:rPr lang="en-US" sz="2400" dirty="0">
                <a:solidFill>
                  <a:srgbClr val="333333"/>
                </a:solidFill>
              </a:rPr>
              <a:t>; </a:t>
            </a:r>
            <a:r>
              <a:rPr lang="en-US" sz="2400" dirty="0" err="1">
                <a:solidFill>
                  <a:srgbClr val="333333"/>
                </a:solidFill>
              </a:rPr>
              <a:t>Vnjh</a:t>
            </a:r>
            <a:r>
              <a:rPr lang="en-US" sz="2400" dirty="0">
                <a:solidFill>
                  <a:srgbClr val="333333"/>
                </a:solidFill>
              </a:rPr>
              <a:t> </a:t>
            </a:r>
            <a:r>
              <a:rPr lang="en-US" sz="2400" err="1">
                <a:solidFill>
                  <a:srgbClr val="333333"/>
                </a:solidFill>
              </a:rPr>
              <a:t>bghUj;jg;gl;oUf;fpwJ</a:t>
            </a:r>
            <a:r>
              <a:rPr lang="en-US" sz="2400">
                <a:solidFill>
                  <a:srgbClr val="333333"/>
                </a:solidFill>
              </a:rPr>
              <a:t>.</a:t>
            </a:r>
            <a:r>
              <a:rPr lang="en-CA" sz="2400">
                <a:solidFill>
                  <a:srgbClr val="333333"/>
                </a:solidFill>
                <a:cs typeface="Verdana"/>
              </a:rPr>
              <a:t>”</a:t>
            </a:r>
            <a:endParaRPr lang="en-CA" sz="2400" dirty="0">
              <a:solidFill>
                <a:srgbClr val="333333"/>
              </a:solidFill>
              <a:cs typeface="Verdana"/>
            </a:endParaRPr>
          </a:p>
          <a:p>
            <a:pPr marL="342900" lvl="0" indent="-342900" defTabSz="914400">
              <a:buClr>
                <a:srgbClr val="333333"/>
              </a:buClr>
              <a:buFont typeface="WingDings"/>
              <a:buChar char=""/>
            </a:pPr>
            <a:r>
              <a:rPr lang="en-CA" sz="2400">
                <a:solidFill>
                  <a:srgbClr val="333333"/>
                </a:solidFill>
                <a:cs typeface="Verdana"/>
              </a:rPr>
              <a:t>“</a:t>
            </a:r>
            <a:r>
              <a:rPr lang="en-US" sz="2400">
                <a:solidFill>
                  <a:srgbClr val="333333"/>
                </a:solidFill>
              </a:rPr>
              <a:t>,</a:t>
            </a:r>
            <a:r>
              <a:rPr lang="en-US" sz="2400" dirty="0">
                <a:solidFill>
                  <a:srgbClr val="333333"/>
                </a:solidFill>
              </a:rPr>
              <a:t>J </a:t>
            </a:r>
            <a:r>
              <a:rPr lang="en-US" sz="2400" dirty="0" err="1">
                <a:solidFill>
                  <a:srgbClr val="333333"/>
                </a:solidFill>
              </a:rPr>
              <a:t>vg;go</a:t>
            </a:r>
            <a:r>
              <a:rPr lang="en-US" sz="2400" dirty="0">
                <a:solidFill>
                  <a:srgbClr val="333333"/>
                </a:solidFill>
              </a:rPr>
              <a:t> </a:t>
            </a:r>
            <a:r>
              <a:rPr lang="en-US" sz="2400" dirty="0" err="1">
                <a:solidFill>
                  <a:srgbClr val="333333"/>
                </a:solidFill>
              </a:rPr>
              <a:t>rhj</a:t>
            </a:r>
            <a:r>
              <a:rPr lang="en-US" sz="2400" dirty="0">
                <a:solidFill>
                  <a:srgbClr val="333333"/>
                </a:solidFill>
              </a:rPr>
              <a:t>]</a:t>
            </a:r>
            <a:r>
              <a:rPr lang="en-US" sz="2400" dirty="0" err="1">
                <a:solidFill>
                  <a:srgbClr val="333333"/>
                </a:solidFill>
              </a:rPr>
              <a:t>jpabkd</a:t>
            </a:r>
            <a:r>
              <a:rPr lang="en-US" sz="2400" dirty="0">
                <a:solidFill>
                  <a:srgbClr val="333333"/>
                </a:solidFill>
              </a:rPr>
              <a:t>]W </a:t>
            </a:r>
            <a:r>
              <a:rPr lang="en-US" sz="2400" dirty="0" err="1">
                <a:solidFill>
                  <a:srgbClr val="333333"/>
                </a:solidFill>
              </a:rPr>
              <a:t>bjhpatpy;iy</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vd;Dila</a:t>
            </a:r>
            <a:r>
              <a:rPr lang="en-US" sz="2400" dirty="0">
                <a:solidFill>
                  <a:srgbClr val="333333"/>
                </a:solidFill>
              </a:rPr>
              <a:t> </a:t>
            </a:r>
            <a:r>
              <a:rPr lang="en-US" sz="2400" dirty="0" err="1">
                <a:solidFill>
                  <a:srgbClr val="333333"/>
                </a:solidFill>
              </a:rPr>
              <a:t>vz;z</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ahnuh</a:t>
            </a:r>
            <a:r>
              <a:rPr lang="en-US" sz="2400" dirty="0">
                <a:solidFill>
                  <a:srgbClr val="333333"/>
                </a:solidFill>
              </a:rPr>
              <a:t> </a:t>
            </a:r>
            <a:r>
              <a:rPr lang="en-US" sz="2400" err="1">
                <a:solidFill>
                  <a:srgbClr val="333333"/>
                </a:solidFill>
              </a:rPr>
              <a:t>fl;Lg;gLj;Jfpwhh</a:t>
            </a:r>
            <a:r>
              <a:rPr lang="en-US" sz="2400">
                <a:solidFill>
                  <a:srgbClr val="333333"/>
                </a:solidFill>
              </a:rPr>
              <a:t>]fs].</a:t>
            </a:r>
            <a:r>
              <a:rPr lang="en-CA" sz="2400">
                <a:solidFill>
                  <a:srgbClr val="333333"/>
                </a:solidFill>
                <a:cs typeface="Verdana"/>
              </a:rPr>
              <a:t>”</a:t>
            </a:r>
            <a:endParaRPr lang="en-US" sz="2400" dirty="0"/>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fhjpy; nfl;Fk; Fuy; </a:t>
            </a:r>
            <a:br>
              <a:rPr lang="en-US">
                <a:solidFill>
                  <a:srgbClr val="004992"/>
                </a:solidFill>
              </a:rPr>
            </a:br>
            <a:r>
              <a:rPr lang="en-US">
                <a:solidFill>
                  <a:srgbClr val="004992"/>
                </a:solidFill>
              </a:rPr>
              <a:t>Ra vz;z';fsh&gt; my;yJ bjhiyapaf;fpah&gt; </a:t>
            </a:r>
            <a:br>
              <a:rPr lang="en-US">
                <a:solidFill>
                  <a:srgbClr val="004992"/>
                </a:solidFill>
              </a:rPr>
            </a:br>
            <a:r>
              <a:rPr lang="en-US">
                <a:solidFill>
                  <a:srgbClr val="004992"/>
                </a:solidFill>
              </a:rPr>
              <a:t>ed;ikfs; kw;Wk; jPikfs; </a:t>
            </a:r>
            <a:endParaRPr lang="en-US" dirty="0">
              <a:solidFill>
                <a:srgbClr val="004992"/>
              </a:solidFill>
            </a:endParaRPr>
          </a:p>
        </p:txBody>
      </p:sp>
      <p:graphicFrame>
        <p:nvGraphicFramePr>
          <p:cNvPr id="21" name="Table 20"/>
          <p:cNvGraphicFramePr>
            <a:graphicFrameLocks noGrp="1"/>
          </p:cNvGraphicFramePr>
          <p:nvPr>
            <p:extLst>
              <p:ext uri="{D42A27DB-BD31-4B8C-83A1-F6EECF244321}">
                <p14:modId xmlns:p14="http://schemas.microsoft.com/office/powerpoint/2010/main" val="1587126726"/>
              </p:ext>
            </p:extLst>
          </p:nvPr>
        </p:nvGraphicFramePr>
        <p:xfrm>
          <a:off x="408955" y="2560320"/>
          <a:ext cx="11376000" cy="4084326"/>
        </p:xfrm>
        <a:graphic>
          <a:graphicData uri="http://schemas.openxmlformats.org/drawingml/2006/table">
            <a:tbl>
              <a:tblPr firstRow="1" bandRow="1">
                <a:tableStyleId>{21E4AEA4-8DFA-4A89-87EB-49C32662AFE0}</a:tableStyleId>
              </a:tblPr>
              <a:tblGrid>
                <a:gridCol w="3600400">
                  <a:extLst>
                    <a:ext uri="{9D8B030D-6E8A-4147-A177-3AD203B41FA5}">
                      <a16:colId xmlns:a16="http://schemas.microsoft.com/office/drawing/2014/main" val="20000"/>
                    </a:ext>
                  </a:extLst>
                </a:gridCol>
                <a:gridCol w="7775600">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dirty="0" err="1">
                          <a:ln>
                            <a:noFill/>
                          </a:ln>
                          <a:solidFill>
                            <a:srgbClr val="333333"/>
                          </a:solidFill>
                          <a:effectLst/>
                          <a:latin typeface="Tamil-Aiswarya"/>
                          <a:cs typeface="Times New Roman" pitchFamily="18" charset="0"/>
                        </a:rPr>
                        <a:t>Vd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me;jf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btspapy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Ue;J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jpzpf;fg;gl;ljhf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epidf;fpwPh;fs</a:t>
                      </a:r>
                      <a:r>
                        <a:rPr kumimoji="0" lang="en-US" sz="1400" b="0" i="0" u="none" strike="noStrike" cap="none" normalizeH="0" baseline="0" dirty="0">
                          <a:ln>
                            <a:noFill/>
                          </a:ln>
                          <a:solidFill>
                            <a:srgbClr val="333333"/>
                          </a:solidFill>
                          <a:effectLst/>
                          <a:latin typeface="Tamil-Aiswarya"/>
                          <a:cs typeface="Times New Roman" pitchFamily="18" charset="0"/>
                        </a:rPr>
                        <a:t>;&gt; </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a:ln>
                            <a:noFill/>
                          </a:ln>
                          <a:solidFill>
                            <a:srgbClr val="333333"/>
                          </a:solidFill>
                          <a:effectLst/>
                          <a:latin typeface="Tamil-Aiswarya"/>
                          <a:cs typeface="Times New Roman" pitchFamily="18" charset="0"/>
                        </a:rPr>
                        <a:t>MdhYk; vdf;F ,lJ gf;fk; cs;s a{fj;jpw;F khw;whd tpsf;f';fs; VnjDk; cs;sjh&gt; </a:t>
                      </a:r>
                      <a:endParaRPr kumimoji="0" lang="en-US"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“fhjpy; nfl;Fk; Fuiy bjspthf nfl;f KofpwJ/ khwhf vdJ vz;z';fs; aht[k] mikjpahdit</a:t>
                      </a:r>
                      <a:r>
                        <a:rPr lang="en-US" sz="1400" b="0" i="0" u="none">
                          <a:solidFill>
                            <a:srgbClr val="333333"/>
                          </a:solidFill>
                          <a:latin typeface="Calibri Light"/>
                        </a:rPr>
                        <a:t>!</a:t>
                      </a:r>
                      <a:r>
                        <a:rPr lang="en-US" sz="1400" b="0" i="0" u="none">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400" b="0" i="0" u="none" strike="noStrike" cap="none" normalizeH="0" baseline="0" dirty="0">
                          <a:ln>
                            <a:noFill/>
                          </a:ln>
                          <a:solidFill>
                            <a:srgbClr val="004992"/>
                          </a:solidFill>
                          <a:effectLst/>
                          <a:latin typeface="Tamil-Aiswarya"/>
                          <a:cs typeface="Times New Roman" pitchFamily="18" charset="0"/>
                        </a:rPr>
                        <a:t>&gt;&gt;&gt;</a:t>
                      </a:r>
                      <a:endParaRPr kumimoji="0" lang="de-DE" sz="1400" b="0" i="0" u="none" strike="noStrike" cap="none" normalizeH="0" baseline="0" dirty="0">
                        <a:ln>
                          <a:noFill/>
                        </a:ln>
                        <a:solidFill>
                          <a:srgbClr val="004992"/>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dirty="0">
                          <a:solidFill>
                            <a:srgbClr val="333333"/>
                          </a:solidFill>
                          <a:latin typeface="Tamil-Aiswarya"/>
                        </a:rPr>
                        <a:t>“,</a:t>
                      </a:r>
                      <a:r>
                        <a:rPr lang="en-US" sz="1400" b="0" i="0" u="none" dirty="0" err="1">
                          <a:solidFill>
                            <a:srgbClr val="333333"/>
                          </a:solidFill>
                          <a:latin typeface="Tamil-Aiswarya"/>
                        </a:rPr>
                        <a:t>e;j</a:t>
                      </a:r>
                      <a:r>
                        <a:rPr lang="en-US" sz="1400" b="0" i="0" u="none" dirty="0">
                          <a:solidFill>
                            <a:srgbClr val="333333"/>
                          </a:solidFill>
                          <a:latin typeface="Tamil-Aiswarya"/>
                        </a:rPr>
                        <a:t> </a:t>
                      </a:r>
                      <a:r>
                        <a:rPr lang="en-US" sz="1400" b="0" i="0" u="none" dirty="0" err="1">
                          <a:solidFill>
                            <a:srgbClr val="333333"/>
                          </a:solidFill>
                          <a:latin typeface="Tamil-Aiswarya"/>
                        </a:rPr>
                        <a:t>vz;z</a:t>
                      </a:r>
                      <a:r>
                        <a:rPr lang="en-US" sz="1400" b="0" i="0" u="none" dirty="0">
                          <a:solidFill>
                            <a:srgbClr val="333333"/>
                          </a:solidFill>
                          <a:latin typeface="Tamil-Aiswarya"/>
                        </a:rPr>
                        <a:t>';fs; </a:t>
                      </a:r>
                      <a:r>
                        <a:rPr lang="en-US" sz="1400" b="0" i="0" u="none" dirty="0" err="1">
                          <a:solidFill>
                            <a:srgbClr val="333333"/>
                          </a:solidFill>
                          <a:latin typeface="Tamil-Aiswarya"/>
                        </a:rPr>
                        <a:t>vd;Dila</a:t>
                      </a:r>
                      <a:r>
                        <a:rPr lang="en-US" sz="1400" b="0" i="0" u="none" dirty="0">
                          <a:solidFill>
                            <a:srgbClr val="333333"/>
                          </a:solidFill>
                          <a:latin typeface="Tamil-Aiswarya"/>
                        </a:rPr>
                        <a:t> </a:t>
                      </a:r>
                      <a:r>
                        <a:rPr lang="en-US" sz="1400" b="0" i="0" u="none" dirty="0" err="1">
                          <a:solidFill>
                            <a:srgbClr val="333333"/>
                          </a:solidFill>
                          <a:latin typeface="Tamil-Aiswarya"/>
                        </a:rPr>
                        <a:t>fl;Lg;ghl;oy</a:t>
                      </a:r>
                      <a:r>
                        <a:rPr lang="en-US" sz="1400" b="0" i="0" u="none" dirty="0">
                          <a:solidFill>
                            <a:srgbClr val="333333"/>
                          </a:solidFill>
                          <a:latin typeface="Tamil-Aiswarya"/>
                        </a:rPr>
                        <a:t>; ,</a:t>
                      </a:r>
                      <a:r>
                        <a:rPr lang="en-US" sz="1400" b="0" i="0" u="none" dirty="0" err="1">
                          <a:solidFill>
                            <a:srgbClr val="333333"/>
                          </a:solidFill>
                          <a:latin typeface="Tamil-Aiswarya"/>
                        </a:rPr>
                        <a:t>y;iy</a:t>
                      </a:r>
                      <a:r>
                        <a:rPr lang="en-US" sz="1400" b="0" i="0" u="none" dirty="0">
                          <a:solidFill>
                            <a:srgbClr val="333333"/>
                          </a:solidFill>
                          <a:latin typeface="Tamil-Aiswarya"/>
                        </a:rPr>
                        <a:t>. ,</a:t>
                      </a:r>
                      <a:r>
                        <a:rPr lang="en-US" sz="1400" b="0" i="0" u="none" dirty="0" err="1">
                          <a:solidFill>
                            <a:srgbClr val="333333"/>
                          </a:solidFill>
                          <a:latin typeface="Tamil-Aiswarya"/>
                        </a:rPr>
                        <a:t>itfis</a:t>
                      </a:r>
                      <a:r>
                        <a:rPr lang="en-US" sz="1400" b="0" i="0" u="none" dirty="0">
                          <a:solidFill>
                            <a:srgbClr val="333333"/>
                          </a:solidFill>
                          <a:latin typeface="Tamil-Aiswarya"/>
                        </a:rPr>
                        <a:t> </a:t>
                      </a:r>
                      <a:r>
                        <a:rPr lang="en-US" sz="1400" b="0" i="0" u="none" dirty="0" err="1">
                          <a:solidFill>
                            <a:srgbClr val="333333"/>
                          </a:solidFill>
                          <a:latin typeface="Tamil-Aiswarya"/>
                        </a:rPr>
                        <a:t>rhpfl</a:t>
                      </a:r>
                      <a:r>
                        <a:rPr lang="en-US" sz="1400" b="0" i="0" u="none" dirty="0">
                          <a:solidFill>
                            <a:srgbClr val="333333"/>
                          </a:solidFill>
                          <a:latin typeface="Tamil-Aiswarya"/>
                        </a:rPr>
                        <a:t>]l </a:t>
                      </a:r>
                      <a:r>
                        <a:rPr lang="en-US" sz="1400" b="0" i="0" u="none" dirty="0" err="1">
                          <a:solidFill>
                            <a:srgbClr val="333333"/>
                          </a:solidFill>
                          <a:latin typeface="Tamil-Aiswarya"/>
                        </a:rPr>
                        <a:t>epidf;Fk</a:t>
                      </a:r>
                      <a:r>
                        <a:rPr lang="en-US" sz="1400" b="0" i="0" u="none" dirty="0">
                          <a:solidFill>
                            <a:srgbClr val="333333"/>
                          </a:solidFill>
                          <a:latin typeface="Tamil-Aiswarya"/>
                        </a:rPr>
                        <a:t>; </a:t>
                      </a:r>
                      <a:r>
                        <a:rPr lang="en-US" sz="1400" b="0" i="0" u="none" dirty="0" err="1">
                          <a:solidFill>
                            <a:srgbClr val="333333"/>
                          </a:solidFill>
                          <a:latin typeface="Tamil-Aiswarya"/>
                        </a:rPr>
                        <a:t>nghJ</a:t>
                      </a:r>
                      <a:r>
                        <a:rPr lang="en-US" sz="1400" b="0" i="0" u="none" dirty="0">
                          <a:solidFill>
                            <a:srgbClr val="333333"/>
                          </a:solidFill>
                          <a:latin typeface="Tamil-Aiswarya"/>
                        </a:rPr>
                        <a:t> </a:t>
                      </a:r>
                      <a:r>
                        <a:rPr lang="en-US" sz="1400" b="0" i="0" u="none" dirty="0" err="1">
                          <a:solidFill>
                            <a:srgbClr val="333333"/>
                          </a:solidFill>
                          <a:latin typeface="Tamil-Aiswarya"/>
                        </a:rPr>
                        <a:t>nkhrkhfp</a:t>
                      </a:r>
                      <a:r>
                        <a:rPr lang="en-US" sz="1400" b="0" i="0" u="none" dirty="0">
                          <a:solidFill>
                            <a:srgbClr val="333333"/>
                          </a:solidFill>
                          <a:latin typeface="Tamil-Aiswarya"/>
                        </a:rPr>
                        <a:t> </a:t>
                      </a:r>
                      <a:r>
                        <a:rPr lang="en-US" sz="1400" b="0" i="0" u="none" dirty="0" err="1">
                          <a:solidFill>
                            <a:srgbClr val="333333"/>
                          </a:solidFill>
                          <a:latin typeface="Tamil-Aiswarya"/>
                        </a:rPr>
                        <a:t>tpLfpd;wd</a:t>
                      </a:r>
                      <a:r>
                        <a:rPr lang="en-US" sz="1400" b="0" i="0" u="none" dirty="0">
                          <a:solidFill>
                            <a:srgbClr val="333333"/>
                          </a:solidFill>
                          <a:latin typeface="Tamil-Aiswarya"/>
                        </a:rPr>
                        <a:t>. ,J </a:t>
                      </a:r>
                      <a:r>
                        <a:rPr lang="en-US" sz="1400" b="0" i="0" u="none" dirty="0" err="1">
                          <a:solidFill>
                            <a:srgbClr val="333333"/>
                          </a:solidFill>
                          <a:latin typeface="Tamil-Aiswarya"/>
                        </a:rPr>
                        <a:t>ahnuh</a:t>
                      </a:r>
                      <a:r>
                        <a:rPr lang="en-US" sz="1400" b="0" i="0" u="none" dirty="0">
                          <a:solidFill>
                            <a:srgbClr val="333333"/>
                          </a:solidFill>
                          <a:latin typeface="Tamil-Aiswarya"/>
                        </a:rPr>
                        <a:t> </a:t>
                      </a:r>
                      <a:r>
                        <a:rPr lang="en-US" sz="1400" b="0" i="0" u="none" dirty="0" err="1">
                          <a:solidFill>
                            <a:srgbClr val="333333"/>
                          </a:solidFill>
                          <a:latin typeface="Tamil-Aiswarya"/>
                        </a:rPr>
                        <a:t>vd;id</a:t>
                      </a:r>
                      <a:r>
                        <a:rPr lang="en-US" sz="1400" b="0" i="0" u="none" dirty="0">
                          <a:solidFill>
                            <a:srgbClr val="333333"/>
                          </a:solidFill>
                          <a:latin typeface="Tamil-Aiswarya"/>
                        </a:rPr>
                        <a:t> </a:t>
                      </a:r>
                      <a:r>
                        <a:rPr lang="en-US" sz="1400" b="0" i="0" u="none" dirty="0" err="1">
                          <a:solidFill>
                            <a:srgbClr val="333333"/>
                          </a:solidFill>
                          <a:latin typeface="Tamil-Aiswarya"/>
                        </a:rPr>
                        <a:t>tPH;j;j</a:t>
                      </a:r>
                      <a:r>
                        <a:rPr lang="en-US" sz="1400" b="0" i="0" u="none" dirty="0">
                          <a:solidFill>
                            <a:srgbClr val="333333"/>
                          </a:solidFill>
                          <a:latin typeface="Tamil-Aiswarya"/>
                        </a:rPr>
                        <a:t> </a:t>
                      </a:r>
                      <a:r>
                        <a:rPr lang="en-US" sz="1400" b="0" i="0" u="none" dirty="0" err="1">
                          <a:solidFill>
                            <a:srgbClr val="333333"/>
                          </a:solidFill>
                          <a:latin typeface="Tamil-Aiswarya"/>
                        </a:rPr>
                        <a:t>Kaw;rp</a:t>
                      </a:r>
                      <a:r>
                        <a:rPr lang="en-US" sz="1400" b="0" i="0" u="none" dirty="0">
                          <a:solidFill>
                            <a:srgbClr val="333333"/>
                          </a:solidFill>
                          <a:latin typeface="Tamil-Aiswarya"/>
                        </a:rPr>
                        <a:t> </a:t>
                      </a:r>
                      <a:r>
                        <a:rPr lang="en-US" sz="1400" b="0" i="0" u="none" dirty="0" err="1">
                          <a:solidFill>
                            <a:srgbClr val="333333"/>
                          </a:solidFill>
                          <a:latin typeface="Tamil-Aiswarya"/>
                        </a:rPr>
                        <a:t>bra;fpwhh;fs</a:t>
                      </a:r>
                      <a:r>
                        <a:rPr lang="en-US" sz="1400" b="0" i="0" u="none" dirty="0">
                          <a:solidFill>
                            <a:srgbClr val="333333"/>
                          </a:solidFill>
                          <a:latin typeface="Tamil-Aiswarya"/>
                        </a:rPr>
                        <a:t>; </a:t>
                      </a:r>
                      <a:r>
                        <a:rPr lang="en-US" sz="1400" b="0" i="0" u="none" dirty="0" err="1">
                          <a:solidFill>
                            <a:srgbClr val="333333"/>
                          </a:solidFill>
                          <a:latin typeface="Tamil-Aiswarya"/>
                        </a:rPr>
                        <a:t>vd;gij</a:t>
                      </a:r>
                      <a:r>
                        <a:rPr lang="en-US" sz="1400" b="0" i="0" u="none" dirty="0">
                          <a:solidFill>
                            <a:srgbClr val="333333"/>
                          </a:solidFill>
                          <a:latin typeface="Tamil-Aiswarya"/>
                        </a:rPr>
                        <a:t> </a:t>
                      </a:r>
                      <a:r>
                        <a:rPr lang="en-US" sz="1400" b="0" i="0" u="none" dirty="0" err="1">
                          <a:solidFill>
                            <a:srgbClr val="333333"/>
                          </a:solidFill>
                          <a:latin typeface="Tamil-Aiswarya"/>
                        </a:rPr>
                        <a:t>bjspthf</a:t>
                      </a:r>
                      <a:r>
                        <a:rPr lang="en-US" sz="1400" b="0" i="0" u="none" dirty="0">
                          <a:solidFill>
                            <a:srgbClr val="333333"/>
                          </a:solidFill>
                          <a:latin typeface="Tamil-Aiswarya"/>
                        </a:rPr>
                        <a:t> </a:t>
                      </a:r>
                      <a:r>
                        <a:rPr lang="en-US" sz="1400" b="0" i="0" u="none" dirty="0" err="1">
                          <a:solidFill>
                            <a:srgbClr val="333333"/>
                          </a:solidFill>
                          <a:latin typeface="Tamil-Aiswarya"/>
                        </a:rPr>
                        <a:t>fhz;gpf;fpd;wJ</a:t>
                      </a:r>
                      <a:r>
                        <a:rPr lang="en-US" sz="1400" b="0" i="0" u="none" dirty="0">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400" b="0" i="0" u="none" strike="noStrike" cap="none" normalizeH="0" baseline="0">
                          <a:ln>
                            <a:noFill/>
                          </a:ln>
                          <a:solidFill>
                            <a:srgbClr val="004992"/>
                          </a:solidFill>
                          <a:effectLst/>
                          <a:latin typeface="Tamil-Aiswarya"/>
                          <a:cs typeface="Times New Roman" pitchFamily="18" charset="0"/>
                        </a:rPr>
                        <a:t>&gt;&gt;&gt;</a:t>
                      </a:r>
                      <a:endParaRPr kumimoji="0" lang="de-DE" sz="1400" b="0" i="0" u="none" strike="noStrike" cap="none" normalizeH="0" baseline="0" dirty="0">
                        <a:ln>
                          <a:noFill/>
                        </a:ln>
                        <a:solidFill>
                          <a:srgbClr val="004992"/>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“,Jnghd;w jPa vz;z';fs; vdf;F vg]nghJk] Vw;gl;ljpy;iy. vd]dhy] ahUf;Fk; ve;j jP';Fk; bra;a KoahJ. Mdhy; vdf;F ,Jnghd;w bfh&gt;ukhd vz;z';fs; cjph]j;Jf; bfhz;nl ,Uf;fpwJ.”</a:t>
                      </a:r>
                      <a:endParaRPr lang="en-US" sz="1400" b="0" i="0" u="none" dirty="0">
                        <a:solidFill>
                          <a:srgbClr val="333333"/>
                        </a:solidFill>
                        <a:latin typeface="Tamil-Aiswarya"/>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400" b="0" i="0" u="none" strike="noStrike" cap="none" normalizeH="0" baseline="0" dirty="0">
                          <a:ln>
                            <a:noFill/>
                          </a:ln>
                          <a:solidFill>
                            <a:srgbClr val="004992"/>
                          </a:solidFill>
                          <a:effectLst/>
                          <a:latin typeface="Tamil-Aiswarya"/>
                          <a:cs typeface="Times New Roman" pitchFamily="18" charset="0"/>
                        </a:rPr>
                        <a:t>&gt;&gt;&gt;</a:t>
                      </a:r>
                      <a:endParaRPr kumimoji="0" lang="de-DE" sz="1400" b="0" i="0" u="none" strike="noStrike" cap="none" normalizeH="0" baseline="0" dirty="0">
                        <a:ln>
                          <a:noFill/>
                        </a:ln>
                        <a:solidFill>
                          <a:srgbClr val="004992"/>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2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250542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fhjpy; nfl;Fk; Fuy; </a:t>
            </a:r>
            <a:br>
              <a:rPr lang="en-US">
                <a:solidFill>
                  <a:srgbClr val="004992"/>
                </a:solidFill>
              </a:rPr>
            </a:br>
            <a:r>
              <a:rPr lang="en-US">
                <a:solidFill>
                  <a:srgbClr val="004992"/>
                </a:solidFill>
              </a:rPr>
              <a:t>Ra vz;z';fsh&gt; my;yJ bjhiyapaf;fpah&gt; </a:t>
            </a:r>
            <a:br>
              <a:rPr lang="en-US">
                <a:solidFill>
                  <a:srgbClr val="004992"/>
                </a:solidFill>
              </a:rPr>
            </a:br>
            <a:r>
              <a:rPr lang="en-US">
                <a:solidFill>
                  <a:srgbClr val="004992"/>
                </a:solidFill>
              </a:rPr>
              <a:t>ed;ikfs; kw;Wk; jPikfs; </a:t>
            </a:r>
            <a:endParaRPr lang="en-US" dirty="0">
              <a:solidFill>
                <a:srgbClr val="004992"/>
              </a:solidFill>
            </a:endParaRPr>
          </a:p>
        </p:txBody>
      </p:sp>
      <p:graphicFrame>
        <p:nvGraphicFramePr>
          <p:cNvPr id="21" name="Table 20"/>
          <p:cNvGraphicFramePr>
            <a:graphicFrameLocks noGrp="1"/>
          </p:cNvGraphicFramePr>
          <p:nvPr>
            <p:extLst>
              <p:ext uri="{D42A27DB-BD31-4B8C-83A1-F6EECF244321}">
                <p14:modId xmlns:p14="http://schemas.microsoft.com/office/powerpoint/2010/main" val="2324473703"/>
              </p:ext>
            </p:extLst>
          </p:nvPr>
        </p:nvGraphicFramePr>
        <p:xfrm>
          <a:off x="408955" y="2560320"/>
          <a:ext cx="11376000" cy="4084326"/>
        </p:xfrm>
        <a:graphic>
          <a:graphicData uri="http://schemas.openxmlformats.org/drawingml/2006/table">
            <a:tbl>
              <a:tblPr firstRow="1" bandRow="1">
                <a:tableStyleId>{21E4AEA4-8DFA-4A89-87EB-49C32662AFE0}</a:tableStyleId>
              </a:tblPr>
              <a:tblGrid>
                <a:gridCol w="3600400">
                  <a:extLst>
                    <a:ext uri="{9D8B030D-6E8A-4147-A177-3AD203B41FA5}">
                      <a16:colId xmlns:a16="http://schemas.microsoft.com/office/drawing/2014/main" val="20000"/>
                    </a:ext>
                  </a:extLst>
                </a:gridCol>
                <a:gridCol w="7775600">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dirty="0" err="1">
                          <a:ln>
                            <a:noFill/>
                          </a:ln>
                          <a:solidFill>
                            <a:srgbClr val="333333"/>
                          </a:solidFill>
                          <a:effectLst/>
                          <a:latin typeface="Tamil-Aiswarya"/>
                          <a:cs typeface="Times New Roman" pitchFamily="18" charset="0"/>
                        </a:rPr>
                        <a:t>Vd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me;jf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btspapy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Ue;J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jpzpf;fg;gl;ljhf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epidf;fpwPh;fs</a:t>
                      </a:r>
                      <a:r>
                        <a:rPr kumimoji="0" lang="en-US" sz="1400" b="0" i="0" u="none" strike="noStrike" cap="none" normalizeH="0" baseline="0" dirty="0">
                          <a:ln>
                            <a:noFill/>
                          </a:ln>
                          <a:solidFill>
                            <a:srgbClr val="333333"/>
                          </a:solidFill>
                          <a:effectLst/>
                          <a:latin typeface="Tamil-Aiswarya"/>
                          <a:cs typeface="Times New Roman" pitchFamily="18" charset="0"/>
                        </a:rPr>
                        <a:t>;&gt; </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a:ln>
                            <a:noFill/>
                          </a:ln>
                          <a:solidFill>
                            <a:srgbClr val="333333"/>
                          </a:solidFill>
                          <a:effectLst/>
                          <a:latin typeface="Tamil-Aiswarya"/>
                          <a:cs typeface="Times New Roman" pitchFamily="18" charset="0"/>
                        </a:rPr>
                        <a:t>MdhYk; vdf;F ,lJ gf;fk; cs;s a{fj;jpw;F khw;whd tpsf;f';fs; VnjDk; cs;sjh&gt; </a:t>
                      </a:r>
                      <a:endParaRPr kumimoji="0" lang="en-US"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“fhjpy; nfl;Fk; Fuiy bjspthf nfl;f KofpwJ/ khwhf vdJ vz;z';fs; aht[k] mikjpahdit</a:t>
                      </a:r>
                      <a:r>
                        <a:rPr lang="en-US" sz="1400" b="0" i="0" u="none">
                          <a:solidFill>
                            <a:srgbClr val="333333"/>
                          </a:solidFill>
                          <a:latin typeface="Calibri Light"/>
                        </a:rPr>
                        <a:t>!</a:t>
                      </a:r>
                      <a:r>
                        <a:rPr lang="en-US" sz="1400" b="0" i="0" u="none">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fpl;ljl;l</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kf;fs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bjhifapy</a:t>
                      </a:r>
                      <a:r>
                        <a:rPr kumimoji="0" lang="en-US" sz="1400" b="0" i="0" u="none" strike="noStrike" cap="none" normalizeH="0" baseline="0" dirty="0">
                          <a:ln>
                            <a:noFill/>
                          </a:ln>
                          <a:solidFill>
                            <a:srgbClr val="333333"/>
                          </a:solidFill>
                          <a:effectLst/>
                          <a:latin typeface="Tamil-Aiswarya"/>
                          <a:cs typeface="Times New Roman" pitchFamily="18" charset="0"/>
                        </a:rPr>
                        <a:t>; 15-20 </a:t>
                      </a:r>
                      <a:r>
                        <a:rPr kumimoji="0" lang="en-US" sz="1400" b="0" i="0" u="none" strike="noStrike" cap="none" normalizeH="0" baseline="0" dirty="0" err="1">
                          <a:ln>
                            <a:noFill/>
                          </a:ln>
                          <a:solidFill>
                            <a:srgbClr val="333333"/>
                          </a:solidFill>
                          <a:effectLst/>
                          <a:latin typeface="Tamil-Aiswarya"/>
                          <a:cs typeface="Times New Roman" pitchFamily="18" charset="0"/>
                        </a:rPr>
                        <a:t>rjtpjk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kf;fs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neu</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fspy</a:t>
                      </a:r>
                      <a:r>
                        <a:rPr kumimoji="0" lang="en-US" sz="1400" b="0" i="0" u="none" strike="noStrike" cap="none" normalizeH="0" baseline="0" dirty="0">
                          <a:ln>
                            <a:noFill/>
                          </a:ln>
                          <a:solidFill>
                            <a:srgbClr val="333333"/>
                          </a:solidFill>
                          <a:effectLst/>
                          <a:latin typeface="Tamil-Aiswarya"/>
                          <a:cs typeface="Times New Roman" pitchFamily="18" charset="0"/>
                        </a:rPr>
                        <a:t>; ,J </a:t>
                      </a:r>
                      <a:r>
                        <a:rPr kumimoji="0" lang="en-US" sz="1400" b="0" i="0" u="none" strike="noStrike" cap="none" normalizeH="0" baseline="0" dirty="0" err="1">
                          <a:ln>
                            <a:noFill/>
                          </a:ln>
                          <a:solidFill>
                            <a:srgbClr val="333333"/>
                          </a:solidFill>
                          <a:effectLst/>
                          <a:latin typeface="Tamil-Aiswarya"/>
                          <a:cs typeface="Times New Roman" pitchFamily="18" charset="0"/>
                        </a:rPr>
                        <a:t>nghd;w</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nfl;gjhf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TWfpwhh;fs</a:t>
                      </a:r>
                      <a:r>
                        <a:rPr kumimoji="0" lang="en-US" sz="14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Tamil-Aiswarya"/>
                          <a:cs typeface="Times New Roman" pitchFamily="18" charset="0"/>
                        </a:rPr>
                        <a:t>MH]e]j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rpy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neu</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fspy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fpl</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ljl</a:t>
                      </a:r>
                      <a:r>
                        <a:rPr kumimoji="0" lang="en-US" sz="1400" b="0" i="0" u="none" strike="noStrike" cap="none" normalizeH="0" baseline="0" dirty="0">
                          <a:ln>
                            <a:noFill/>
                          </a:ln>
                          <a:solidFill>
                            <a:srgbClr val="333333"/>
                          </a:solidFill>
                          <a:effectLst/>
                          <a:latin typeface="Tamil-Aiswarya"/>
                          <a:cs typeface="Times New Roman" pitchFamily="18" charset="0"/>
                        </a:rPr>
                        <a:t>]l </a:t>
                      </a:r>
                      <a:r>
                        <a:rPr kumimoji="0" lang="en-US" sz="1400" b="0" i="0" u="none" strike="noStrike" cap="none" normalizeH="0" baseline="0" dirty="0" err="1">
                          <a:ln>
                            <a:noFill/>
                          </a:ln>
                          <a:solidFill>
                            <a:srgbClr val="333333"/>
                          </a:solidFill>
                          <a:effectLst/>
                          <a:latin typeface="Tamil-Aiswarya"/>
                          <a:cs typeface="Times New Roman" pitchFamily="18" charset="0"/>
                        </a:rPr>
                        <a:t>nfl;gJ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nghynt</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xypf;Fk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gpoj;j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ir</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rpe;jid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ez;ghpd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fojj;ij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gof;Fk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xypf;Fk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mtUila</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dirty="0">
                          <a:solidFill>
                            <a:srgbClr val="333333"/>
                          </a:solidFill>
                          <a:latin typeface="Tamil-Aiswarya"/>
                        </a:rPr>
                        <a:t>“,</a:t>
                      </a:r>
                      <a:r>
                        <a:rPr lang="en-US" sz="1400" b="0" i="0" u="none" dirty="0" err="1">
                          <a:solidFill>
                            <a:srgbClr val="333333"/>
                          </a:solidFill>
                          <a:latin typeface="Tamil-Aiswarya"/>
                        </a:rPr>
                        <a:t>e;j</a:t>
                      </a:r>
                      <a:r>
                        <a:rPr lang="en-US" sz="1400" b="0" i="0" u="none" dirty="0">
                          <a:solidFill>
                            <a:srgbClr val="333333"/>
                          </a:solidFill>
                          <a:latin typeface="Tamil-Aiswarya"/>
                        </a:rPr>
                        <a:t> </a:t>
                      </a:r>
                      <a:r>
                        <a:rPr lang="en-US" sz="1400" b="0" i="0" u="none" dirty="0" err="1">
                          <a:solidFill>
                            <a:srgbClr val="333333"/>
                          </a:solidFill>
                          <a:latin typeface="Tamil-Aiswarya"/>
                        </a:rPr>
                        <a:t>vz;z</a:t>
                      </a:r>
                      <a:r>
                        <a:rPr lang="en-US" sz="1400" b="0" i="0" u="none" dirty="0">
                          <a:solidFill>
                            <a:srgbClr val="333333"/>
                          </a:solidFill>
                          <a:latin typeface="Tamil-Aiswarya"/>
                        </a:rPr>
                        <a:t>';fs; </a:t>
                      </a:r>
                      <a:r>
                        <a:rPr lang="en-US" sz="1400" b="0" i="0" u="none" dirty="0" err="1">
                          <a:solidFill>
                            <a:srgbClr val="333333"/>
                          </a:solidFill>
                          <a:latin typeface="Tamil-Aiswarya"/>
                        </a:rPr>
                        <a:t>vd;Dila</a:t>
                      </a:r>
                      <a:r>
                        <a:rPr lang="en-US" sz="1400" b="0" i="0" u="none" dirty="0">
                          <a:solidFill>
                            <a:srgbClr val="333333"/>
                          </a:solidFill>
                          <a:latin typeface="Tamil-Aiswarya"/>
                        </a:rPr>
                        <a:t> </a:t>
                      </a:r>
                      <a:r>
                        <a:rPr lang="en-US" sz="1400" b="0" i="0" u="none" dirty="0" err="1">
                          <a:solidFill>
                            <a:srgbClr val="333333"/>
                          </a:solidFill>
                          <a:latin typeface="Tamil-Aiswarya"/>
                        </a:rPr>
                        <a:t>fl;Lg;ghl;oy</a:t>
                      </a:r>
                      <a:r>
                        <a:rPr lang="en-US" sz="1400" b="0" i="0" u="none" dirty="0">
                          <a:solidFill>
                            <a:srgbClr val="333333"/>
                          </a:solidFill>
                          <a:latin typeface="Tamil-Aiswarya"/>
                        </a:rPr>
                        <a:t>; ,</a:t>
                      </a:r>
                      <a:r>
                        <a:rPr lang="en-US" sz="1400" b="0" i="0" u="none" dirty="0" err="1">
                          <a:solidFill>
                            <a:srgbClr val="333333"/>
                          </a:solidFill>
                          <a:latin typeface="Tamil-Aiswarya"/>
                        </a:rPr>
                        <a:t>y;iy</a:t>
                      </a:r>
                      <a:r>
                        <a:rPr lang="en-US" sz="1400" b="0" i="0" u="none" dirty="0">
                          <a:solidFill>
                            <a:srgbClr val="333333"/>
                          </a:solidFill>
                          <a:latin typeface="Tamil-Aiswarya"/>
                        </a:rPr>
                        <a:t>. ,</a:t>
                      </a:r>
                      <a:r>
                        <a:rPr lang="en-US" sz="1400" b="0" i="0" u="none" dirty="0" err="1">
                          <a:solidFill>
                            <a:srgbClr val="333333"/>
                          </a:solidFill>
                          <a:latin typeface="Tamil-Aiswarya"/>
                        </a:rPr>
                        <a:t>itfis</a:t>
                      </a:r>
                      <a:r>
                        <a:rPr lang="en-US" sz="1400" b="0" i="0" u="none" dirty="0">
                          <a:solidFill>
                            <a:srgbClr val="333333"/>
                          </a:solidFill>
                          <a:latin typeface="Tamil-Aiswarya"/>
                        </a:rPr>
                        <a:t> </a:t>
                      </a:r>
                      <a:r>
                        <a:rPr lang="en-US" sz="1400" b="0" i="0" u="none" dirty="0" err="1">
                          <a:solidFill>
                            <a:srgbClr val="333333"/>
                          </a:solidFill>
                          <a:latin typeface="Tamil-Aiswarya"/>
                        </a:rPr>
                        <a:t>rhpfl</a:t>
                      </a:r>
                      <a:r>
                        <a:rPr lang="en-US" sz="1400" b="0" i="0" u="none" dirty="0">
                          <a:solidFill>
                            <a:srgbClr val="333333"/>
                          </a:solidFill>
                          <a:latin typeface="Tamil-Aiswarya"/>
                        </a:rPr>
                        <a:t>]l </a:t>
                      </a:r>
                      <a:r>
                        <a:rPr lang="en-US" sz="1400" b="0" i="0" u="none" dirty="0" err="1">
                          <a:solidFill>
                            <a:srgbClr val="333333"/>
                          </a:solidFill>
                          <a:latin typeface="Tamil-Aiswarya"/>
                        </a:rPr>
                        <a:t>epidf;Fk</a:t>
                      </a:r>
                      <a:r>
                        <a:rPr lang="en-US" sz="1400" b="0" i="0" u="none" dirty="0">
                          <a:solidFill>
                            <a:srgbClr val="333333"/>
                          </a:solidFill>
                          <a:latin typeface="Tamil-Aiswarya"/>
                        </a:rPr>
                        <a:t>; </a:t>
                      </a:r>
                      <a:r>
                        <a:rPr lang="en-US" sz="1400" b="0" i="0" u="none" dirty="0" err="1">
                          <a:solidFill>
                            <a:srgbClr val="333333"/>
                          </a:solidFill>
                          <a:latin typeface="Tamil-Aiswarya"/>
                        </a:rPr>
                        <a:t>nghJ</a:t>
                      </a:r>
                      <a:r>
                        <a:rPr lang="en-US" sz="1400" b="0" i="0" u="none" dirty="0">
                          <a:solidFill>
                            <a:srgbClr val="333333"/>
                          </a:solidFill>
                          <a:latin typeface="Tamil-Aiswarya"/>
                        </a:rPr>
                        <a:t> </a:t>
                      </a:r>
                      <a:r>
                        <a:rPr lang="en-US" sz="1400" b="0" i="0" u="none" dirty="0" err="1">
                          <a:solidFill>
                            <a:srgbClr val="333333"/>
                          </a:solidFill>
                          <a:latin typeface="Tamil-Aiswarya"/>
                        </a:rPr>
                        <a:t>nkhrkhfp</a:t>
                      </a:r>
                      <a:r>
                        <a:rPr lang="en-US" sz="1400" b="0" i="0" u="none" dirty="0">
                          <a:solidFill>
                            <a:srgbClr val="333333"/>
                          </a:solidFill>
                          <a:latin typeface="Tamil-Aiswarya"/>
                        </a:rPr>
                        <a:t> </a:t>
                      </a:r>
                      <a:r>
                        <a:rPr lang="en-US" sz="1400" b="0" i="0" u="none" dirty="0" err="1">
                          <a:solidFill>
                            <a:srgbClr val="333333"/>
                          </a:solidFill>
                          <a:latin typeface="Tamil-Aiswarya"/>
                        </a:rPr>
                        <a:t>tpLfpd;wd</a:t>
                      </a:r>
                      <a:r>
                        <a:rPr lang="en-US" sz="1400" b="0" i="0" u="none" dirty="0">
                          <a:solidFill>
                            <a:srgbClr val="333333"/>
                          </a:solidFill>
                          <a:latin typeface="Tamil-Aiswarya"/>
                        </a:rPr>
                        <a:t>. ,J </a:t>
                      </a:r>
                      <a:r>
                        <a:rPr lang="en-US" sz="1400" b="0" i="0" u="none" dirty="0" err="1">
                          <a:solidFill>
                            <a:srgbClr val="333333"/>
                          </a:solidFill>
                          <a:latin typeface="Tamil-Aiswarya"/>
                        </a:rPr>
                        <a:t>ahnuh</a:t>
                      </a:r>
                      <a:r>
                        <a:rPr lang="en-US" sz="1400" b="0" i="0" u="none" dirty="0">
                          <a:solidFill>
                            <a:srgbClr val="333333"/>
                          </a:solidFill>
                          <a:latin typeface="Tamil-Aiswarya"/>
                        </a:rPr>
                        <a:t> </a:t>
                      </a:r>
                      <a:r>
                        <a:rPr lang="en-US" sz="1400" b="0" i="0" u="none" dirty="0" err="1">
                          <a:solidFill>
                            <a:srgbClr val="333333"/>
                          </a:solidFill>
                          <a:latin typeface="Tamil-Aiswarya"/>
                        </a:rPr>
                        <a:t>vd;id</a:t>
                      </a:r>
                      <a:r>
                        <a:rPr lang="en-US" sz="1400" b="0" i="0" u="none" dirty="0">
                          <a:solidFill>
                            <a:srgbClr val="333333"/>
                          </a:solidFill>
                          <a:latin typeface="Tamil-Aiswarya"/>
                        </a:rPr>
                        <a:t> </a:t>
                      </a:r>
                      <a:r>
                        <a:rPr lang="en-US" sz="1400" b="0" i="0" u="none" dirty="0" err="1">
                          <a:solidFill>
                            <a:srgbClr val="333333"/>
                          </a:solidFill>
                          <a:latin typeface="Tamil-Aiswarya"/>
                        </a:rPr>
                        <a:t>tPH;j;j</a:t>
                      </a:r>
                      <a:r>
                        <a:rPr lang="en-US" sz="1400" b="0" i="0" u="none" dirty="0">
                          <a:solidFill>
                            <a:srgbClr val="333333"/>
                          </a:solidFill>
                          <a:latin typeface="Tamil-Aiswarya"/>
                        </a:rPr>
                        <a:t> </a:t>
                      </a:r>
                      <a:r>
                        <a:rPr lang="en-US" sz="1400" b="0" i="0" u="none" dirty="0" err="1">
                          <a:solidFill>
                            <a:srgbClr val="333333"/>
                          </a:solidFill>
                          <a:latin typeface="Tamil-Aiswarya"/>
                        </a:rPr>
                        <a:t>Kaw;rp</a:t>
                      </a:r>
                      <a:r>
                        <a:rPr lang="en-US" sz="1400" b="0" i="0" u="none" dirty="0">
                          <a:solidFill>
                            <a:srgbClr val="333333"/>
                          </a:solidFill>
                          <a:latin typeface="Tamil-Aiswarya"/>
                        </a:rPr>
                        <a:t> </a:t>
                      </a:r>
                      <a:r>
                        <a:rPr lang="en-US" sz="1400" b="0" i="0" u="none" dirty="0" err="1">
                          <a:solidFill>
                            <a:srgbClr val="333333"/>
                          </a:solidFill>
                          <a:latin typeface="Tamil-Aiswarya"/>
                        </a:rPr>
                        <a:t>bra;fpwhh;fs</a:t>
                      </a:r>
                      <a:r>
                        <a:rPr lang="en-US" sz="1400" b="0" i="0" u="none" dirty="0">
                          <a:solidFill>
                            <a:srgbClr val="333333"/>
                          </a:solidFill>
                          <a:latin typeface="Tamil-Aiswarya"/>
                        </a:rPr>
                        <a:t>; </a:t>
                      </a:r>
                      <a:r>
                        <a:rPr lang="en-US" sz="1400" b="0" i="0" u="none" dirty="0" err="1">
                          <a:solidFill>
                            <a:srgbClr val="333333"/>
                          </a:solidFill>
                          <a:latin typeface="Tamil-Aiswarya"/>
                        </a:rPr>
                        <a:t>vd;gij</a:t>
                      </a:r>
                      <a:r>
                        <a:rPr lang="en-US" sz="1400" b="0" i="0" u="none" dirty="0">
                          <a:solidFill>
                            <a:srgbClr val="333333"/>
                          </a:solidFill>
                          <a:latin typeface="Tamil-Aiswarya"/>
                        </a:rPr>
                        <a:t> </a:t>
                      </a:r>
                      <a:r>
                        <a:rPr lang="en-US" sz="1400" b="0" i="0" u="none" dirty="0" err="1">
                          <a:solidFill>
                            <a:srgbClr val="333333"/>
                          </a:solidFill>
                          <a:latin typeface="Tamil-Aiswarya"/>
                        </a:rPr>
                        <a:t>bjspthf</a:t>
                      </a:r>
                      <a:r>
                        <a:rPr lang="en-US" sz="1400" b="0" i="0" u="none" dirty="0">
                          <a:solidFill>
                            <a:srgbClr val="333333"/>
                          </a:solidFill>
                          <a:latin typeface="Tamil-Aiswarya"/>
                        </a:rPr>
                        <a:t> </a:t>
                      </a:r>
                      <a:r>
                        <a:rPr lang="en-US" sz="1400" b="0" i="0" u="none" dirty="0" err="1">
                          <a:solidFill>
                            <a:srgbClr val="333333"/>
                          </a:solidFill>
                          <a:latin typeface="Tamil-Aiswarya"/>
                        </a:rPr>
                        <a:t>fhz;gpf;fpd;wJ</a:t>
                      </a:r>
                      <a:r>
                        <a:rPr lang="en-US" sz="1400" b="0" i="0" u="none" dirty="0">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400" b="0" i="0" u="none" strike="noStrike" cap="none" normalizeH="0" baseline="0">
                          <a:ln>
                            <a:noFill/>
                          </a:ln>
                          <a:solidFill>
                            <a:srgbClr val="004992"/>
                          </a:solidFill>
                          <a:effectLst/>
                          <a:latin typeface="Tamil-Aiswarya"/>
                          <a:cs typeface="Times New Roman" pitchFamily="18" charset="0"/>
                        </a:rPr>
                        <a:t>&gt;&gt;&gt;</a:t>
                      </a:r>
                      <a:endParaRPr kumimoji="0" lang="de-DE" sz="1400" b="0" i="0" u="none" strike="noStrike" cap="none" normalizeH="0" baseline="0" dirty="0">
                        <a:ln>
                          <a:noFill/>
                        </a:ln>
                        <a:solidFill>
                          <a:srgbClr val="004992"/>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“,Jnghd;w jPa vz;z';fs; vdf;F vg]nghJk] Vw;gl;ljpy;iy. vd]dhy] ahUf;Fk; ve;j jP';Fk; bra;a KoahJ. Mdhy; vdf;F ,Jnghd;w bfh&gt;ukhd vz;z';fs; cjph]j;Jf; bfhz;nl ,Uf;fpwJ.”</a:t>
                      </a:r>
                      <a:endParaRPr lang="en-US" sz="1400" b="0" i="0" u="none" dirty="0">
                        <a:solidFill>
                          <a:srgbClr val="333333"/>
                        </a:solidFill>
                        <a:latin typeface="Tamil-Aiswarya"/>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400" b="0" i="0" u="none" strike="noStrike" cap="none" normalizeH="0" baseline="0" dirty="0">
                          <a:ln>
                            <a:noFill/>
                          </a:ln>
                          <a:solidFill>
                            <a:srgbClr val="004992"/>
                          </a:solidFill>
                          <a:effectLst/>
                          <a:latin typeface="Tamil-Aiswarya"/>
                          <a:cs typeface="Times New Roman" pitchFamily="18" charset="0"/>
                        </a:rPr>
                        <a:t>&gt;&gt;&gt;</a:t>
                      </a:r>
                      <a:endParaRPr kumimoji="0" lang="de-DE" sz="1400" b="0" i="0" u="none" strike="noStrike" cap="none" normalizeH="0" baseline="0" dirty="0">
                        <a:ln>
                          <a:noFill/>
                        </a:ln>
                        <a:solidFill>
                          <a:srgbClr val="004992"/>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2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3361819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fhjpy; nfl;Fk; Fuy; </a:t>
            </a:r>
            <a:br>
              <a:rPr lang="en-US">
                <a:solidFill>
                  <a:srgbClr val="004992"/>
                </a:solidFill>
              </a:rPr>
            </a:br>
            <a:r>
              <a:rPr lang="en-US">
                <a:solidFill>
                  <a:srgbClr val="004992"/>
                </a:solidFill>
              </a:rPr>
              <a:t>Ra vz;z';fsh&gt; my;yJ bjhiyapaf;fpah&gt; </a:t>
            </a:r>
            <a:br>
              <a:rPr lang="en-US">
                <a:solidFill>
                  <a:srgbClr val="004992"/>
                </a:solidFill>
              </a:rPr>
            </a:br>
            <a:r>
              <a:rPr lang="en-US">
                <a:solidFill>
                  <a:srgbClr val="004992"/>
                </a:solidFill>
              </a:rPr>
              <a:t>ed;ikfs; kw;Wk; jPikfs; </a:t>
            </a:r>
            <a:endParaRPr lang="en-US" dirty="0">
              <a:solidFill>
                <a:srgbClr val="004992"/>
              </a:solidFill>
            </a:endParaRPr>
          </a:p>
        </p:txBody>
      </p:sp>
      <p:graphicFrame>
        <p:nvGraphicFramePr>
          <p:cNvPr id="21" name="Table 20"/>
          <p:cNvGraphicFramePr>
            <a:graphicFrameLocks noGrp="1"/>
          </p:cNvGraphicFramePr>
          <p:nvPr>
            <p:extLst>
              <p:ext uri="{D42A27DB-BD31-4B8C-83A1-F6EECF244321}">
                <p14:modId xmlns:p14="http://schemas.microsoft.com/office/powerpoint/2010/main" val="2189270794"/>
              </p:ext>
            </p:extLst>
          </p:nvPr>
        </p:nvGraphicFramePr>
        <p:xfrm>
          <a:off x="408955" y="2560320"/>
          <a:ext cx="11376000" cy="4084326"/>
        </p:xfrm>
        <a:graphic>
          <a:graphicData uri="http://schemas.openxmlformats.org/drawingml/2006/table">
            <a:tbl>
              <a:tblPr firstRow="1" bandRow="1">
                <a:tableStyleId>{21E4AEA4-8DFA-4A89-87EB-49C32662AFE0}</a:tableStyleId>
              </a:tblPr>
              <a:tblGrid>
                <a:gridCol w="3600400">
                  <a:extLst>
                    <a:ext uri="{9D8B030D-6E8A-4147-A177-3AD203B41FA5}">
                      <a16:colId xmlns:a16="http://schemas.microsoft.com/office/drawing/2014/main" val="20000"/>
                    </a:ext>
                  </a:extLst>
                </a:gridCol>
                <a:gridCol w="7775600">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dirty="0" err="1">
                          <a:ln>
                            <a:noFill/>
                          </a:ln>
                          <a:solidFill>
                            <a:srgbClr val="333333"/>
                          </a:solidFill>
                          <a:effectLst/>
                          <a:latin typeface="Tamil-Aiswarya"/>
                          <a:cs typeface="Times New Roman" pitchFamily="18" charset="0"/>
                        </a:rPr>
                        <a:t>Vd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me;jf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btspapy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Ue;J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jpzpf;fg;gl;ljhf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epidf;fpwPh;fs</a:t>
                      </a:r>
                      <a:r>
                        <a:rPr kumimoji="0" lang="en-US" sz="1400" b="0" i="0" u="none" strike="noStrike" cap="none" normalizeH="0" baseline="0" dirty="0">
                          <a:ln>
                            <a:noFill/>
                          </a:ln>
                          <a:solidFill>
                            <a:srgbClr val="333333"/>
                          </a:solidFill>
                          <a:effectLst/>
                          <a:latin typeface="Tamil-Aiswarya"/>
                          <a:cs typeface="Times New Roman" pitchFamily="18" charset="0"/>
                        </a:rPr>
                        <a:t>;&gt; </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a:ln>
                            <a:noFill/>
                          </a:ln>
                          <a:solidFill>
                            <a:srgbClr val="333333"/>
                          </a:solidFill>
                          <a:effectLst/>
                          <a:latin typeface="Tamil-Aiswarya"/>
                          <a:cs typeface="Times New Roman" pitchFamily="18" charset="0"/>
                        </a:rPr>
                        <a:t>MdhYk; vdf;F ,lJ gf;fk; cs;s a{fj;jpw;F khw;whd tpsf;f';fs; VnjDk; cs;sjh&gt; </a:t>
                      </a:r>
                      <a:endParaRPr kumimoji="0" lang="en-US"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“fhjpy; nfl;Fk; Fuiy bjspthf nfl;f KofpwJ/ khwhf vdJ vz;z';fs; aht[k] mikjpahdit</a:t>
                      </a:r>
                      <a:r>
                        <a:rPr lang="en-US" sz="1400" b="0" i="0" u="none">
                          <a:solidFill>
                            <a:srgbClr val="333333"/>
                          </a:solidFill>
                          <a:latin typeface="Calibri Light"/>
                        </a:rPr>
                        <a:t>!</a:t>
                      </a:r>
                      <a:r>
                        <a:rPr lang="en-US" sz="1400" b="0" i="0" u="none">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fpl;ljl;l</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kf;fs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bjhifapy</a:t>
                      </a:r>
                      <a:r>
                        <a:rPr kumimoji="0" lang="en-US" sz="1400" b="0" i="0" u="none" strike="noStrike" cap="none" normalizeH="0" baseline="0" dirty="0">
                          <a:ln>
                            <a:noFill/>
                          </a:ln>
                          <a:solidFill>
                            <a:srgbClr val="333333"/>
                          </a:solidFill>
                          <a:effectLst/>
                          <a:latin typeface="Tamil-Aiswarya"/>
                          <a:cs typeface="Times New Roman" pitchFamily="18" charset="0"/>
                        </a:rPr>
                        <a:t>; 15-20 </a:t>
                      </a:r>
                      <a:r>
                        <a:rPr kumimoji="0" lang="en-US" sz="1400" b="0" i="0" u="none" strike="noStrike" cap="none" normalizeH="0" baseline="0" dirty="0" err="1">
                          <a:ln>
                            <a:noFill/>
                          </a:ln>
                          <a:solidFill>
                            <a:srgbClr val="333333"/>
                          </a:solidFill>
                          <a:effectLst/>
                          <a:latin typeface="Tamil-Aiswarya"/>
                          <a:cs typeface="Times New Roman" pitchFamily="18" charset="0"/>
                        </a:rPr>
                        <a:t>rjtpjk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kf;fs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neu</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fspy</a:t>
                      </a:r>
                      <a:r>
                        <a:rPr kumimoji="0" lang="en-US" sz="1400" b="0" i="0" u="none" strike="noStrike" cap="none" normalizeH="0" baseline="0" dirty="0">
                          <a:ln>
                            <a:noFill/>
                          </a:ln>
                          <a:solidFill>
                            <a:srgbClr val="333333"/>
                          </a:solidFill>
                          <a:effectLst/>
                          <a:latin typeface="Tamil-Aiswarya"/>
                          <a:cs typeface="Times New Roman" pitchFamily="18" charset="0"/>
                        </a:rPr>
                        <a:t>; ,J </a:t>
                      </a:r>
                      <a:r>
                        <a:rPr kumimoji="0" lang="en-US" sz="1400" b="0" i="0" u="none" strike="noStrike" cap="none" normalizeH="0" baseline="0" dirty="0" err="1">
                          <a:ln>
                            <a:noFill/>
                          </a:ln>
                          <a:solidFill>
                            <a:srgbClr val="333333"/>
                          </a:solidFill>
                          <a:effectLst/>
                          <a:latin typeface="Tamil-Aiswarya"/>
                          <a:cs typeface="Times New Roman" pitchFamily="18" charset="0"/>
                        </a:rPr>
                        <a:t>nghd;w</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nfl;gjhf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TWfpwhh;fs</a:t>
                      </a:r>
                      <a:r>
                        <a:rPr kumimoji="0" lang="en-US" sz="14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Tamil-Aiswarya"/>
                          <a:cs typeface="Times New Roman" pitchFamily="18" charset="0"/>
                        </a:rPr>
                        <a:t>MH]e]j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rpy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neu</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fspy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fpl</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ljl</a:t>
                      </a:r>
                      <a:r>
                        <a:rPr kumimoji="0" lang="en-US" sz="1400" b="0" i="0" u="none" strike="noStrike" cap="none" normalizeH="0" baseline="0" dirty="0">
                          <a:ln>
                            <a:noFill/>
                          </a:ln>
                          <a:solidFill>
                            <a:srgbClr val="333333"/>
                          </a:solidFill>
                          <a:effectLst/>
                          <a:latin typeface="Tamil-Aiswarya"/>
                          <a:cs typeface="Times New Roman" pitchFamily="18" charset="0"/>
                        </a:rPr>
                        <a:t>]l </a:t>
                      </a:r>
                      <a:r>
                        <a:rPr kumimoji="0" lang="en-US" sz="1400" b="0" i="0" u="none" strike="noStrike" cap="none" normalizeH="0" baseline="0" dirty="0" err="1">
                          <a:ln>
                            <a:noFill/>
                          </a:ln>
                          <a:solidFill>
                            <a:srgbClr val="333333"/>
                          </a:solidFill>
                          <a:effectLst/>
                          <a:latin typeface="Tamil-Aiswarya"/>
                          <a:cs typeface="Times New Roman" pitchFamily="18" charset="0"/>
                        </a:rPr>
                        <a:t>nfl;gJ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nghynt</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xypf;Fk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gpoj;j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ir</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rpe;jid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ez;ghpd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fojj;ij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gof;Fk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xypf;Fk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mtUila</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dirty="0">
                          <a:solidFill>
                            <a:srgbClr val="333333"/>
                          </a:solidFill>
                          <a:latin typeface="Tamil-Aiswarya"/>
                        </a:rPr>
                        <a:t>“,</a:t>
                      </a:r>
                      <a:r>
                        <a:rPr lang="en-US" sz="1400" b="0" i="0" u="none" dirty="0" err="1">
                          <a:solidFill>
                            <a:srgbClr val="333333"/>
                          </a:solidFill>
                          <a:latin typeface="Tamil-Aiswarya"/>
                        </a:rPr>
                        <a:t>e;j</a:t>
                      </a:r>
                      <a:r>
                        <a:rPr lang="en-US" sz="1400" b="0" i="0" u="none" dirty="0">
                          <a:solidFill>
                            <a:srgbClr val="333333"/>
                          </a:solidFill>
                          <a:latin typeface="Tamil-Aiswarya"/>
                        </a:rPr>
                        <a:t> </a:t>
                      </a:r>
                      <a:r>
                        <a:rPr lang="en-US" sz="1400" b="0" i="0" u="none" dirty="0" err="1">
                          <a:solidFill>
                            <a:srgbClr val="333333"/>
                          </a:solidFill>
                          <a:latin typeface="Tamil-Aiswarya"/>
                        </a:rPr>
                        <a:t>vz;z</a:t>
                      </a:r>
                      <a:r>
                        <a:rPr lang="en-US" sz="1400" b="0" i="0" u="none" dirty="0">
                          <a:solidFill>
                            <a:srgbClr val="333333"/>
                          </a:solidFill>
                          <a:latin typeface="Tamil-Aiswarya"/>
                        </a:rPr>
                        <a:t>';fs; </a:t>
                      </a:r>
                      <a:r>
                        <a:rPr lang="en-US" sz="1400" b="0" i="0" u="none" dirty="0" err="1">
                          <a:solidFill>
                            <a:srgbClr val="333333"/>
                          </a:solidFill>
                          <a:latin typeface="Tamil-Aiswarya"/>
                        </a:rPr>
                        <a:t>vd;Dila</a:t>
                      </a:r>
                      <a:r>
                        <a:rPr lang="en-US" sz="1400" b="0" i="0" u="none" dirty="0">
                          <a:solidFill>
                            <a:srgbClr val="333333"/>
                          </a:solidFill>
                          <a:latin typeface="Tamil-Aiswarya"/>
                        </a:rPr>
                        <a:t> </a:t>
                      </a:r>
                      <a:r>
                        <a:rPr lang="en-US" sz="1400" b="0" i="0" u="none" dirty="0" err="1">
                          <a:solidFill>
                            <a:srgbClr val="333333"/>
                          </a:solidFill>
                          <a:latin typeface="Tamil-Aiswarya"/>
                        </a:rPr>
                        <a:t>fl;Lg;ghl;oy</a:t>
                      </a:r>
                      <a:r>
                        <a:rPr lang="en-US" sz="1400" b="0" i="0" u="none" dirty="0">
                          <a:solidFill>
                            <a:srgbClr val="333333"/>
                          </a:solidFill>
                          <a:latin typeface="Tamil-Aiswarya"/>
                        </a:rPr>
                        <a:t>; ,</a:t>
                      </a:r>
                      <a:r>
                        <a:rPr lang="en-US" sz="1400" b="0" i="0" u="none" dirty="0" err="1">
                          <a:solidFill>
                            <a:srgbClr val="333333"/>
                          </a:solidFill>
                          <a:latin typeface="Tamil-Aiswarya"/>
                        </a:rPr>
                        <a:t>y;iy</a:t>
                      </a:r>
                      <a:r>
                        <a:rPr lang="en-US" sz="1400" b="0" i="0" u="none" dirty="0">
                          <a:solidFill>
                            <a:srgbClr val="333333"/>
                          </a:solidFill>
                          <a:latin typeface="Tamil-Aiswarya"/>
                        </a:rPr>
                        <a:t>. ,</a:t>
                      </a:r>
                      <a:r>
                        <a:rPr lang="en-US" sz="1400" b="0" i="0" u="none" dirty="0" err="1">
                          <a:solidFill>
                            <a:srgbClr val="333333"/>
                          </a:solidFill>
                          <a:latin typeface="Tamil-Aiswarya"/>
                        </a:rPr>
                        <a:t>itfis</a:t>
                      </a:r>
                      <a:r>
                        <a:rPr lang="en-US" sz="1400" b="0" i="0" u="none" dirty="0">
                          <a:solidFill>
                            <a:srgbClr val="333333"/>
                          </a:solidFill>
                          <a:latin typeface="Tamil-Aiswarya"/>
                        </a:rPr>
                        <a:t> </a:t>
                      </a:r>
                      <a:r>
                        <a:rPr lang="en-US" sz="1400" b="0" i="0" u="none" dirty="0" err="1">
                          <a:solidFill>
                            <a:srgbClr val="333333"/>
                          </a:solidFill>
                          <a:latin typeface="Tamil-Aiswarya"/>
                        </a:rPr>
                        <a:t>rhpfl</a:t>
                      </a:r>
                      <a:r>
                        <a:rPr lang="en-US" sz="1400" b="0" i="0" u="none" dirty="0">
                          <a:solidFill>
                            <a:srgbClr val="333333"/>
                          </a:solidFill>
                          <a:latin typeface="Tamil-Aiswarya"/>
                        </a:rPr>
                        <a:t>]l </a:t>
                      </a:r>
                      <a:r>
                        <a:rPr lang="en-US" sz="1400" b="0" i="0" u="none" dirty="0" err="1">
                          <a:solidFill>
                            <a:srgbClr val="333333"/>
                          </a:solidFill>
                          <a:latin typeface="Tamil-Aiswarya"/>
                        </a:rPr>
                        <a:t>epidf;Fk</a:t>
                      </a:r>
                      <a:r>
                        <a:rPr lang="en-US" sz="1400" b="0" i="0" u="none" dirty="0">
                          <a:solidFill>
                            <a:srgbClr val="333333"/>
                          </a:solidFill>
                          <a:latin typeface="Tamil-Aiswarya"/>
                        </a:rPr>
                        <a:t>; </a:t>
                      </a:r>
                      <a:r>
                        <a:rPr lang="en-US" sz="1400" b="0" i="0" u="none" dirty="0" err="1">
                          <a:solidFill>
                            <a:srgbClr val="333333"/>
                          </a:solidFill>
                          <a:latin typeface="Tamil-Aiswarya"/>
                        </a:rPr>
                        <a:t>nghJ</a:t>
                      </a:r>
                      <a:r>
                        <a:rPr lang="en-US" sz="1400" b="0" i="0" u="none" dirty="0">
                          <a:solidFill>
                            <a:srgbClr val="333333"/>
                          </a:solidFill>
                          <a:latin typeface="Tamil-Aiswarya"/>
                        </a:rPr>
                        <a:t> </a:t>
                      </a:r>
                      <a:r>
                        <a:rPr lang="en-US" sz="1400" b="0" i="0" u="none" dirty="0" err="1">
                          <a:solidFill>
                            <a:srgbClr val="333333"/>
                          </a:solidFill>
                          <a:latin typeface="Tamil-Aiswarya"/>
                        </a:rPr>
                        <a:t>nkhrkhfp</a:t>
                      </a:r>
                      <a:r>
                        <a:rPr lang="en-US" sz="1400" b="0" i="0" u="none" dirty="0">
                          <a:solidFill>
                            <a:srgbClr val="333333"/>
                          </a:solidFill>
                          <a:latin typeface="Tamil-Aiswarya"/>
                        </a:rPr>
                        <a:t> </a:t>
                      </a:r>
                      <a:r>
                        <a:rPr lang="en-US" sz="1400" b="0" i="0" u="none" dirty="0" err="1">
                          <a:solidFill>
                            <a:srgbClr val="333333"/>
                          </a:solidFill>
                          <a:latin typeface="Tamil-Aiswarya"/>
                        </a:rPr>
                        <a:t>tpLfpd;wd</a:t>
                      </a:r>
                      <a:r>
                        <a:rPr lang="en-US" sz="1400" b="0" i="0" u="none" dirty="0">
                          <a:solidFill>
                            <a:srgbClr val="333333"/>
                          </a:solidFill>
                          <a:latin typeface="Tamil-Aiswarya"/>
                        </a:rPr>
                        <a:t>. ,J </a:t>
                      </a:r>
                      <a:r>
                        <a:rPr lang="en-US" sz="1400" b="0" i="0" u="none" dirty="0" err="1">
                          <a:solidFill>
                            <a:srgbClr val="333333"/>
                          </a:solidFill>
                          <a:latin typeface="Tamil-Aiswarya"/>
                        </a:rPr>
                        <a:t>ahnuh</a:t>
                      </a:r>
                      <a:r>
                        <a:rPr lang="en-US" sz="1400" b="0" i="0" u="none" dirty="0">
                          <a:solidFill>
                            <a:srgbClr val="333333"/>
                          </a:solidFill>
                          <a:latin typeface="Tamil-Aiswarya"/>
                        </a:rPr>
                        <a:t> </a:t>
                      </a:r>
                      <a:r>
                        <a:rPr lang="en-US" sz="1400" b="0" i="0" u="none" dirty="0" err="1">
                          <a:solidFill>
                            <a:srgbClr val="333333"/>
                          </a:solidFill>
                          <a:latin typeface="Tamil-Aiswarya"/>
                        </a:rPr>
                        <a:t>vd;id</a:t>
                      </a:r>
                      <a:r>
                        <a:rPr lang="en-US" sz="1400" b="0" i="0" u="none" dirty="0">
                          <a:solidFill>
                            <a:srgbClr val="333333"/>
                          </a:solidFill>
                          <a:latin typeface="Tamil-Aiswarya"/>
                        </a:rPr>
                        <a:t> </a:t>
                      </a:r>
                      <a:r>
                        <a:rPr lang="en-US" sz="1400" b="0" i="0" u="none" dirty="0" err="1">
                          <a:solidFill>
                            <a:srgbClr val="333333"/>
                          </a:solidFill>
                          <a:latin typeface="Tamil-Aiswarya"/>
                        </a:rPr>
                        <a:t>tPH;j;j</a:t>
                      </a:r>
                      <a:r>
                        <a:rPr lang="en-US" sz="1400" b="0" i="0" u="none" dirty="0">
                          <a:solidFill>
                            <a:srgbClr val="333333"/>
                          </a:solidFill>
                          <a:latin typeface="Tamil-Aiswarya"/>
                        </a:rPr>
                        <a:t> </a:t>
                      </a:r>
                      <a:r>
                        <a:rPr lang="en-US" sz="1400" b="0" i="0" u="none" dirty="0" err="1">
                          <a:solidFill>
                            <a:srgbClr val="333333"/>
                          </a:solidFill>
                          <a:latin typeface="Tamil-Aiswarya"/>
                        </a:rPr>
                        <a:t>Kaw;rp</a:t>
                      </a:r>
                      <a:r>
                        <a:rPr lang="en-US" sz="1400" b="0" i="0" u="none" dirty="0">
                          <a:solidFill>
                            <a:srgbClr val="333333"/>
                          </a:solidFill>
                          <a:latin typeface="Tamil-Aiswarya"/>
                        </a:rPr>
                        <a:t> </a:t>
                      </a:r>
                      <a:r>
                        <a:rPr lang="en-US" sz="1400" b="0" i="0" u="none" dirty="0" err="1">
                          <a:solidFill>
                            <a:srgbClr val="333333"/>
                          </a:solidFill>
                          <a:latin typeface="Tamil-Aiswarya"/>
                        </a:rPr>
                        <a:t>bra;fpwhh;fs</a:t>
                      </a:r>
                      <a:r>
                        <a:rPr lang="en-US" sz="1400" b="0" i="0" u="none" dirty="0">
                          <a:solidFill>
                            <a:srgbClr val="333333"/>
                          </a:solidFill>
                          <a:latin typeface="Tamil-Aiswarya"/>
                        </a:rPr>
                        <a:t>; </a:t>
                      </a:r>
                      <a:r>
                        <a:rPr lang="en-US" sz="1400" b="0" i="0" u="none" dirty="0" err="1">
                          <a:solidFill>
                            <a:srgbClr val="333333"/>
                          </a:solidFill>
                          <a:latin typeface="Tamil-Aiswarya"/>
                        </a:rPr>
                        <a:t>vd;gij</a:t>
                      </a:r>
                      <a:r>
                        <a:rPr lang="en-US" sz="1400" b="0" i="0" u="none" dirty="0">
                          <a:solidFill>
                            <a:srgbClr val="333333"/>
                          </a:solidFill>
                          <a:latin typeface="Tamil-Aiswarya"/>
                        </a:rPr>
                        <a:t> </a:t>
                      </a:r>
                      <a:r>
                        <a:rPr lang="en-US" sz="1400" b="0" i="0" u="none" dirty="0" err="1">
                          <a:solidFill>
                            <a:srgbClr val="333333"/>
                          </a:solidFill>
                          <a:latin typeface="Tamil-Aiswarya"/>
                        </a:rPr>
                        <a:t>bjspthf</a:t>
                      </a:r>
                      <a:r>
                        <a:rPr lang="en-US" sz="1400" b="0" i="0" u="none" dirty="0">
                          <a:solidFill>
                            <a:srgbClr val="333333"/>
                          </a:solidFill>
                          <a:latin typeface="Tamil-Aiswarya"/>
                        </a:rPr>
                        <a:t> </a:t>
                      </a:r>
                      <a:r>
                        <a:rPr lang="en-US" sz="1400" b="0" i="0" u="none" dirty="0" err="1">
                          <a:solidFill>
                            <a:srgbClr val="333333"/>
                          </a:solidFill>
                          <a:latin typeface="Tamil-Aiswarya"/>
                        </a:rPr>
                        <a:t>fhz;gpf;fpd;wJ</a:t>
                      </a:r>
                      <a:r>
                        <a:rPr lang="en-US" sz="1400" b="0" i="0" u="none" dirty="0">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ek</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Kila</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aht</a:t>
                      </a:r>
                      <a:r>
                        <a:rPr kumimoji="0" lang="en-US" sz="1400" b="0" i="0" u="none" strike="noStrike" cap="none" normalizeH="0" baseline="0" dirty="0">
                          <a:ln>
                            <a:noFill/>
                          </a:ln>
                          <a:solidFill>
                            <a:srgbClr val="333333"/>
                          </a:solidFill>
                          <a:effectLst/>
                          <a:latin typeface="Tamil-Aiswarya"/>
                          <a:cs typeface="Times New Roman" pitchFamily="18" charset="0"/>
                        </a:rPr>
                        <a:t>[k; </a:t>
                      </a:r>
                      <a:r>
                        <a:rPr kumimoji="0" lang="en-US" sz="1400" b="0" i="0" u="none" strike="noStrike" cap="none" normalizeH="0" baseline="0" dirty="0" err="1">
                          <a:ln>
                            <a:noFill/>
                          </a:ln>
                          <a:solidFill>
                            <a:srgbClr val="333333"/>
                          </a:solidFill>
                          <a:effectLst/>
                          <a:latin typeface="Tamil-Aiswarya"/>
                          <a:cs typeface="Times New Roman" pitchFamily="18" charset="0"/>
                        </a:rPr>
                        <a:t>fl;Lg;ghl;ow;Fs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y;iy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khwhf</a:t>
                      </a:r>
                      <a:r>
                        <a:rPr kumimoji="0" lang="en-US" sz="1400" b="0" i="0" u="none" strike="noStrike" cap="none" normalizeH="0" baseline="0" dirty="0">
                          <a:ln>
                            <a:noFill/>
                          </a:ln>
                          <a:solidFill>
                            <a:srgbClr val="333333"/>
                          </a:solidFill>
                          <a:effectLst/>
                          <a:latin typeface="Tamil-Aiswarya"/>
                          <a:cs typeface="Times New Roman" pitchFamily="18" charset="0"/>
                        </a:rPr>
                        <a:t>/ ,J </a:t>
                      </a:r>
                      <a:r>
                        <a:rPr kumimoji="0" lang="en-US" sz="1400" b="0" i="0" u="none" strike="noStrike" cap="none" normalizeH="0" baseline="0" dirty="0" err="1">
                          <a:ln>
                            <a:noFill/>
                          </a:ln>
                          <a:solidFill>
                            <a:srgbClr val="333333"/>
                          </a:solidFill>
                          <a:effectLst/>
                          <a:latin typeface="Tamil-Aiswarya"/>
                          <a:cs typeface="Times New Roman" pitchFamily="18" charset="0"/>
                        </a:rPr>
                        <a:t>xU</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jpOh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cj;ntfkhfnth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jpUk;g</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jpUk;g</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xU</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tp#aj;ij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my;yJ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rpe;jidahfnth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Ug</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gjw</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fhd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tha</a:t>
                      </a:r>
                      <a:r>
                        <a:rPr kumimoji="0" lang="en-US" sz="1400" b="0" i="0" u="none" strike="noStrike" cap="none" normalizeH="0" baseline="0" dirty="0">
                          <a:ln>
                            <a:noFill/>
                          </a:ln>
                          <a:solidFill>
                            <a:srgbClr val="333333"/>
                          </a:solidFill>
                          <a:effectLst/>
                          <a:latin typeface="Tamil-Aiswarya"/>
                          <a:cs typeface="Times New Roman" pitchFamily="18" charset="0"/>
                        </a:rPr>
                        <a:t>]g]g[fs] ,y]</a:t>
                      </a:r>
                      <a:r>
                        <a:rPr kumimoji="0" lang="en-US" sz="1400" b="0" i="0" u="none" strike="noStrike" cap="none" normalizeH="0" baseline="0" dirty="0" err="1">
                          <a:ln>
                            <a:noFill/>
                          </a:ln>
                          <a:solidFill>
                            <a:srgbClr val="333333"/>
                          </a:solidFill>
                          <a:effectLst/>
                          <a:latin typeface="Tamil-Aiswarya"/>
                          <a:cs typeface="Times New Roman" pitchFamily="18" charset="0"/>
                        </a:rPr>
                        <a:t>iy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mjid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rhpfl</a:t>
                      </a:r>
                      <a:r>
                        <a:rPr kumimoji="0" lang="en-US" sz="1400" b="0" i="0" u="none" strike="noStrike" cap="none" normalizeH="0" baseline="0" dirty="0">
                          <a:ln>
                            <a:noFill/>
                          </a:ln>
                          <a:solidFill>
                            <a:srgbClr val="333333"/>
                          </a:solidFill>
                          <a:effectLst/>
                          <a:latin typeface="Tamil-Aiswarya"/>
                          <a:cs typeface="Times New Roman" pitchFamily="18" charset="0"/>
                        </a:rPr>
                        <a:t>]l </a:t>
                      </a:r>
                      <a:r>
                        <a:rPr kumimoji="0" lang="en-US" sz="1400" b="0" i="0" u="none" strike="noStrike" cap="none" normalizeH="0" baseline="0" dirty="0" err="1">
                          <a:ln>
                            <a:noFill/>
                          </a:ln>
                          <a:solidFill>
                            <a:srgbClr val="333333"/>
                          </a:solidFill>
                          <a:effectLst/>
                          <a:latin typeface="Tamil-Aiswarya"/>
                          <a:cs typeface="Times New Roman" pitchFamily="18" charset="0"/>
                        </a:rPr>
                        <a:t>Kaw;rp</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bra;jhy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jhdhf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gykhfptpLfpwJ</a:t>
                      </a:r>
                      <a:r>
                        <a:rPr kumimoji="0" lang="en-US" sz="14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bray;Kiw</a:t>
                      </a:r>
                      <a:r>
                        <a:rPr kumimoji="0" lang="en-US" sz="1400" b="0" i="0" u="none" strike="noStrike" cap="none" normalizeH="0" baseline="0" dirty="0">
                          <a:ln>
                            <a:noFill/>
                          </a:ln>
                          <a:solidFill>
                            <a:srgbClr val="333333"/>
                          </a:solidFill>
                          <a:effectLst/>
                          <a:latin typeface="Tamil-Aiswarya"/>
                          <a:cs typeface="Times New Roman" pitchFamily="18" charset="0"/>
                        </a:rPr>
                        <a:t> : ‘8’ </a:t>
                      </a:r>
                      <a:r>
                        <a:rPr kumimoji="0" lang="en-US" sz="1400" b="0" i="0" u="none" strike="noStrike" cap="none" normalizeH="0" baseline="0" dirty="0" err="1">
                          <a:ln>
                            <a:noFill/>
                          </a:ln>
                          <a:solidFill>
                            <a:srgbClr val="333333"/>
                          </a:solidFill>
                          <a:effectLst/>
                          <a:latin typeface="Tamil-Aiswarya"/>
                          <a:cs typeface="Times New Roman" pitchFamily="18" charset="0"/>
                        </a:rPr>
                        <a:t>vd;w</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vz;iz</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epidf;fhjPh;fs</a:t>
                      </a:r>
                      <a:r>
                        <a:rPr kumimoji="0" lang="en-US" sz="1400" b="0" i="0" u="none" strike="noStrike" cap="none" normalizeH="0" baseline="0" dirty="0">
                          <a:ln>
                            <a:noFill/>
                          </a:ln>
                          <a:solidFill>
                            <a:srgbClr val="333333"/>
                          </a:solidFill>
                          <a:effectLst/>
                          <a:latin typeface="Tamil-Aiswarya"/>
                          <a:cs typeface="Times New Roman" pitchFamily="18" charset="0"/>
                        </a:rPr>
                        <a:t>]… c';</a:t>
                      </a:r>
                      <a:r>
                        <a:rPr kumimoji="0" lang="en-US" sz="1400" b="0" i="0" u="none" strike="noStrike" cap="none" normalizeH="0" baseline="0" dirty="0" err="1">
                          <a:ln>
                            <a:noFill/>
                          </a:ln>
                          <a:solidFill>
                            <a:srgbClr val="333333"/>
                          </a:solidFill>
                          <a:effectLst/>
                          <a:latin typeface="Tamil-Aiswarya"/>
                          <a:cs typeface="Times New Roman" pitchFamily="18" charset="0"/>
                        </a:rPr>
                        <a:t>fshy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btw;wp</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bgw</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KoahJ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Vbdd;why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Kd;ig</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tpl</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g;nghJ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ntfkhf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cjpf;Fk</a:t>
                      </a:r>
                      <a:r>
                        <a:rPr kumimoji="0" lang="en-US" sz="1400" b="0" i="0" u="none" strike="noStrike" cap="none" normalizeH="0" baseline="0" dirty="0">
                          <a:ln>
                            <a:noFill/>
                          </a:ln>
                          <a:solidFill>
                            <a:srgbClr val="333333"/>
                          </a:solidFill>
                          <a:effectLst/>
                          <a:latin typeface="Tamil-Aiswarya"/>
                          <a:cs typeface="Times New Roman" pitchFamily="18" charset="0"/>
                        </a:rPr>
                        <a:t>;. </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“,Jnghd;w jPa vz;z';fs; vdf;F vg]nghJk] Vw;gl;ljpy;iy. vd]dhy] ahUf;Fk; ve;j jP';Fk; bra;a KoahJ. Mdhy; vdf;F ,Jnghd;w bfh&gt;ukhd vz;z';fs; cjph]j;Jf; bfhz;nl ,Uf;fpwJ.”</a:t>
                      </a:r>
                      <a:endParaRPr lang="en-US" sz="1400" b="0" i="0" u="none" dirty="0">
                        <a:solidFill>
                          <a:srgbClr val="333333"/>
                        </a:solidFill>
                        <a:latin typeface="Tamil-Aiswarya"/>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400" b="0" i="0" u="none" strike="noStrike" cap="none" normalizeH="0" baseline="0" dirty="0">
                          <a:ln>
                            <a:noFill/>
                          </a:ln>
                          <a:solidFill>
                            <a:srgbClr val="004992"/>
                          </a:solidFill>
                          <a:effectLst/>
                          <a:latin typeface="Tamil-Aiswarya"/>
                          <a:cs typeface="Times New Roman" pitchFamily="18" charset="0"/>
                        </a:rPr>
                        <a:t>&gt;&gt;&gt;</a:t>
                      </a:r>
                      <a:endParaRPr kumimoji="0" lang="de-DE" sz="1400" b="0" i="0" u="none" strike="noStrike" cap="none" normalizeH="0" baseline="0" dirty="0">
                        <a:ln>
                          <a:noFill/>
                        </a:ln>
                        <a:solidFill>
                          <a:srgbClr val="004992"/>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2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786092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fhjpy; nfl;Fk; Fuy; </a:t>
            </a:r>
            <a:br>
              <a:rPr lang="en-US">
                <a:solidFill>
                  <a:srgbClr val="004992"/>
                </a:solidFill>
              </a:rPr>
            </a:br>
            <a:r>
              <a:rPr lang="en-US">
                <a:solidFill>
                  <a:srgbClr val="004992"/>
                </a:solidFill>
              </a:rPr>
              <a:t>Ra vz;z';fsh&gt; my;yJ bjhiyapaf;fpah&gt; </a:t>
            </a:r>
            <a:br>
              <a:rPr lang="en-US">
                <a:solidFill>
                  <a:srgbClr val="004992"/>
                </a:solidFill>
              </a:rPr>
            </a:br>
            <a:r>
              <a:rPr lang="en-US">
                <a:solidFill>
                  <a:srgbClr val="004992"/>
                </a:solidFill>
              </a:rPr>
              <a:t>ed;ikfs; kw;Wk; jPikfs; </a:t>
            </a:r>
            <a:endParaRPr lang="en-US" dirty="0">
              <a:solidFill>
                <a:srgbClr val="004992"/>
              </a:solidFill>
            </a:endParaRPr>
          </a:p>
        </p:txBody>
      </p:sp>
      <p:graphicFrame>
        <p:nvGraphicFramePr>
          <p:cNvPr id="21" name="Table 20"/>
          <p:cNvGraphicFramePr>
            <a:graphicFrameLocks noGrp="1"/>
          </p:cNvGraphicFramePr>
          <p:nvPr>
            <p:extLst>
              <p:ext uri="{D42A27DB-BD31-4B8C-83A1-F6EECF244321}">
                <p14:modId xmlns:p14="http://schemas.microsoft.com/office/powerpoint/2010/main" val="2196702335"/>
              </p:ext>
            </p:extLst>
          </p:nvPr>
        </p:nvGraphicFramePr>
        <p:xfrm>
          <a:off x="408955" y="2560320"/>
          <a:ext cx="11376000" cy="4084326"/>
        </p:xfrm>
        <a:graphic>
          <a:graphicData uri="http://schemas.openxmlformats.org/drawingml/2006/table">
            <a:tbl>
              <a:tblPr firstRow="1" bandRow="1">
                <a:tableStyleId>{21E4AEA4-8DFA-4A89-87EB-49C32662AFE0}</a:tableStyleId>
              </a:tblPr>
              <a:tblGrid>
                <a:gridCol w="3600400">
                  <a:extLst>
                    <a:ext uri="{9D8B030D-6E8A-4147-A177-3AD203B41FA5}">
                      <a16:colId xmlns:a16="http://schemas.microsoft.com/office/drawing/2014/main" val="20000"/>
                    </a:ext>
                  </a:extLst>
                </a:gridCol>
                <a:gridCol w="7775600">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dirty="0" err="1">
                          <a:ln>
                            <a:noFill/>
                          </a:ln>
                          <a:solidFill>
                            <a:srgbClr val="333333"/>
                          </a:solidFill>
                          <a:effectLst/>
                          <a:latin typeface="Tamil-Aiswarya"/>
                          <a:cs typeface="Times New Roman" pitchFamily="18" charset="0"/>
                        </a:rPr>
                        <a:t>Vd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me;jf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btspapy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Ue;J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jpzpf;fg;gl;ljhf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epidf;fpwPh;fs</a:t>
                      </a:r>
                      <a:r>
                        <a:rPr kumimoji="0" lang="en-US" sz="1400" b="0" i="0" u="none" strike="noStrike" cap="none" normalizeH="0" baseline="0" dirty="0">
                          <a:ln>
                            <a:noFill/>
                          </a:ln>
                          <a:solidFill>
                            <a:srgbClr val="333333"/>
                          </a:solidFill>
                          <a:effectLst/>
                          <a:latin typeface="Tamil-Aiswarya"/>
                          <a:cs typeface="Times New Roman" pitchFamily="18" charset="0"/>
                        </a:rPr>
                        <a:t>;&gt; </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0" i="0" u="none" strike="noStrike" cap="none" normalizeH="0" baseline="0">
                          <a:ln>
                            <a:noFill/>
                          </a:ln>
                          <a:solidFill>
                            <a:srgbClr val="333333"/>
                          </a:solidFill>
                          <a:effectLst/>
                          <a:latin typeface="Tamil-Aiswarya"/>
                          <a:cs typeface="Times New Roman" pitchFamily="18" charset="0"/>
                        </a:rPr>
                        <a:t>MdhYk; vdf;F ,lJ gf;fk; cs;s a{fj;jpw;F khw;whd tpsf;f';fs; VnjDk; cs;sjh&gt; </a:t>
                      </a:r>
                      <a:endParaRPr kumimoji="0" lang="en-US"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“fhjpy; nfl;Fk; Fuiy bjspthf nfl;f KofpwJ/ khwhf vdJ vz;z';fs; aht[k] mikjpahdit</a:t>
                      </a:r>
                      <a:r>
                        <a:rPr lang="en-US" sz="1400" b="0" i="0" u="none">
                          <a:solidFill>
                            <a:srgbClr val="333333"/>
                          </a:solidFill>
                          <a:latin typeface="Calibri Light"/>
                        </a:rPr>
                        <a:t>!</a:t>
                      </a:r>
                      <a:r>
                        <a:rPr lang="en-US" sz="1400" b="0" i="0" u="none">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fpl;ljl;l</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kf;fs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bjhifapy</a:t>
                      </a:r>
                      <a:r>
                        <a:rPr kumimoji="0" lang="en-US" sz="1400" b="0" i="0" u="none" strike="noStrike" cap="none" normalizeH="0" baseline="0" dirty="0">
                          <a:ln>
                            <a:noFill/>
                          </a:ln>
                          <a:solidFill>
                            <a:srgbClr val="333333"/>
                          </a:solidFill>
                          <a:effectLst/>
                          <a:latin typeface="Tamil-Aiswarya"/>
                          <a:cs typeface="Times New Roman" pitchFamily="18" charset="0"/>
                        </a:rPr>
                        <a:t>; 15-20 </a:t>
                      </a:r>
                      <a:r>
                        <a:rPr kumimoji="0" lang="en-US" sz="1400" b="0" i="0" u="none" strike="noStrike" cap="none" normalizeH="0" baseline="0" dirty="0" err="1">
                          <a:ln>
                            <a:noFill/>
                          </a:ln>
                          <a:solidFill>
                            <a:srgbClr val="333333"/>
                          </a:solidFill>
                          <a:effectLst/>
                          <a:latin typeface="Tamil-Aiswarya"/>
                          <a:cs typeface="Times New Roman" pitchFamily="18" charset="0"/>
                        </a:rPr>
                        <a:t>rjtpjk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kf;fs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neu</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fspy</a:t>
                      </a:r>
                      <a:r>
                        <a:rPr kumimoji="0" lang="en-US" sz="1400" b="0" i="0" u="none" strike="noStrike" cap="none" normalizeH="0" baseline="0" dirty="0">
                          <a:ln>
                            <a:noFill/>
                          </a:ln>
                          <a:solidFill>
                            <a:srgbClr val="333333"/>
                          </a:solidFill>
                          <a:effectLst/>
                          <a:latin typeface="Tamil-Aiswarya"/>
                          <a:cs typeface="Times New Roman" pitchFamily="18" charset="0"/>
                        </a:rPr>
                        <a:t>; ,J </a:t>
                      </a:r>
                      <a:r>
                        <a:rPr kumimoji="0" lang="en-US" sz="1400" b="0" i="0" u="none" strike="noStrike" cap="none" normalizeH="0" baseline="0" dirty="0" err="1">
                          <a:ln>
                            <a:noFill/>
                          </a:ln>
                          <a:solidFill>
                            <a:srgbClr val="333333"/>
                          </a:solidFill>
                          <a:effectLst/>
                          <a:latin typeface="Tamil-Aiswarya"/>
                          <a:cs typeface="Times New Roman" pitchFamily="18" charset="0"/>
                        </a:rPr>
                        <a:t>nghd;w</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nfl;gjhf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TWfpwhh;fs</a:t>
                      </a:r>
                      <a:r>
                        <a:rPr kumimoji="0" lang="en-US" sz="14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Tamil-Aiswarya"/>
                          <a:cs typeface="Times New Roman" pitchFamily="18" charset="0"/>
                        </a:rPr>
                        <a:t>MH]e]j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rpy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neu</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fspy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fpl</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ljl</a:t>
                      </a:r>
                      <a:r>
                        <a:rPr kumimoji="0" lang="en-US" sz="1400" b="0" i="0" u="none" strike="noStrike" cap="none" normalizeH="0" baseline="0" dirty="0">
                          <a:ln>
                            <a:noFill/>
                          </a:ln>
                          <a:solidFill>
                            <a:srgbClr val="333333"/>
                          </a:solidFill>
                          <a:effectLst/>
                          <a:latin typeface="Tamil-Aiswarya"/>
                          <a:cs typeface="Times New Roman" pitchFamily="18" charset="0"/>
                        </a:rPr>
                        <a:t>]l </a:t>
                      </a:r>
                      <a:r>
                        <a:rPr kumimoji="0" lang="en-US" sz="1400" b="0" i="0" u="none" strike="noStrike" cap="none" normalizeH="0" baseline="0" dirty="0" err="1">
                          <a:ln>
                            <a:noFill/>
                          </a:ln>
                          <a:solidFill>
                            <a:srgbClr val="333333"/>
                          </a:solidFill>
                          <a:effectLst/>
                          <a:latin typeface="Tamil-Aiswarya"/>
                          <a:cs typeface="Times New Roman" pitchFamily="18" charset="0"/>
                        </a:rPr>
                        <a:t>nfl;gJ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nghynt</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xypf;Fk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gpoj;j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ir</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rpe;jid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ez;ghpd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fojj;ij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gof;Fk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xypf;Fk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mtUila</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Fuy</a:t>
                      </a:r>
                      <a:r>
                        <a:rPr kumimoji="0" lang="en-US" sz="1400" b="0" i="0" u="none" strike="noStrike" cap="none" normalizeH="0" baseline="0" dirty="0">
                          <a:ln>
                            <a:noFill/>
                          </a:ln>
                          <a:solidFill>
                            <a:srgbClr val="333333"/>
                          </a:solidFill>
                          <a:effectLst/>
                          <a:latin typeface="Tamil-Aiswarya"/>
                          <a:cs typeface="Times New Roman" pitchFamily="18" charset="0"/>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258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dirty="0">
                          <a:solidFill>
                            <a:srgbClr val="333333"/>
                          </a:solidFill>
                          <a:latin typeface="Tamil-Aiswarya"/>
                        </a:rPr>
                        <a:t>“,</a:t>
                      </a:r>
                      <a:r>
                        <a:rPr lang="en-US" sz="1400" b="0" i="0" u="none" dirty="0" err="1">
                          <a:solidFill>
                            <a:srgbClr val="333333"/>
                          </a:solidFill>
                          <a:latin typeface="Tamil-Aiswarya"/>
                        </a:rPr>
                        <a:t>e;j</a:t>
                      </a:r>
                      <a:r>
                        <a:rPr lang="en-US" sz="1400" b="0" i="0" u="none" dirty="0">
                          <a:solidFill>
                            <a:srgbClr val="333333"/>
                          </a:solidFill>
                          <a:latin typeface="Tamil-Aiswarya"/>
                        </a:rPr>
                        <a:t> </a:t>
                      </a:r>
                      <a:r>
                        <a:rPr lang="en-US" sz="1400" b="0" i="0" u="none" dirty="0" err="1">
                          <a:solidFill>
                            <a:srgbClr val="333333"/>
                          </a:solidFill>
                          <a:latin typeface="Tamil-Aiswarya"/>
                        </a:rPr>
                        <a:t>vz;z</a:t>
                      </a:r>
                      <a:r>
                        <a:rPr lang="en-US" sz="1400" b="0" i="0" u="none" dirty="0">
                          <a:solidFill>
                            <a:srgbClr val="333333"/>
                          </a:solidFill>
                          <a:latin typeface="Tamil-Aiswarya"/>
                        </a:rPr>
                        <a:t>';fs; </a:t>
                      </a:r>
                      <a:r>
                        <a:rPr lang="en-US" sz="1400" b="0" i="0" u="none" dirty="0" err="1">
                          <a:solidFill>
                            <a:srgbClr val="333333"/>
                          </a:solidFill>
                          <a:latin typeface="Tamil-Aiswarya"/>
                        </a:rPr>
                        <a:t>vd;Dila</a:t>
                      </a:r>
                      <a:r>
                        <a:rPr lang="en-US" sz="1400" b="0" i="0" u="none" dirty="0">
                          <a:solidFill>
                            <a:srgbClr val="333333"/>
                          </a:solidFill>
                          <a:latin typeface="Tamil-Aiswarya"/>
                        </a:rPr>
                        <a:t> </a:t>
                      </a:r>
                      <a:r>
                        <a:rPr lang="en-US" sz="1400" b="0" i="0" u="none" dirty="0" err="1">
                          <a:solidFill>
                            <a:srgbClr val="333333"/>
                          </a:solidFill>
                          <a:latin typeface="Tamil-Aiswarya"/>
                        </a:rPr>
                        <a:t>fl;Lg;ghl;oy</a:t>
                      </a:r>
                      <a:r>
                        <a:rPr lang="en-US" sz="1400" b="0" i="0" u="none" dirty="0">
                          <a:solidFill>
                            <a:srgbClr val="333333"/>
                          </a:solidFill>
                          <a:latin typeface="Tamil-Aiswarya"/>
                        </a:rPr>
                        <a:t>; ,</a:t>
                      </a:r>
                      <a:r>
                        <a:rPr lang="en-US" sz="1400" b="0" i="0" u="none" dirty="0" err="1">
                          <a:solidFill>
                            <a:srgbClr val="333333"/>
                          </a:solidFill>
                          <a:latin typeface="Tamil-Aiswarya"/>
                        </a:rPr>
                        <a:t>y;iy</a:t>
                      </a:r>
                      <a:r>
                        <a:rPr lang="en-US" sz="1400" b="0" i="0" u="none" dirty="0">
                          <a:solidFill>
                            <a:srgbClr val="333333"/>
                          </a:solidFill>
                          <a:latin typeface="Tamil-Aiswarya"/>
                        </a:rPr>
                        <a:t>. ,</a:t>
                      </a:r>
                      <a:r>
                        <a:rPr lang="en-US" sz="1400" b="0" i="0" u="none" dirty="0" err="1">
                          <a:solidFill>
                            <a:srgbClr val="333333"/>
                          </a:solidFill>
                          <a:latin typeface="Tamil-Aiswarya"/>
                        </a:rPr>
                        <a:t>itfis</a:t>
                      </a:r>
                      <a:r>
                        <a:rPr lang="en-US" sz="1400" b="0" i="0" u="none" dirty="0">
                          <a:solidFill>
                            <a:srgbClr val="333333"/>
                          </a:solidFill>
                          <a:latin typeface="Tamil-Aiswarya"/>
                        </a:rPr>
                        <a:t> </a:t>
                      </a:r>
                      <a:r>
                        <a:rPr lang="en-US" sz="1400" b="0" i="0" u="none" dirty="0" err="1">
                          <a:solidFill>
                            <a:srgbClr val="333333"/>
                          </a:solidFill>
                          <a:latin typeface="Tamil-Aiswarya"/>
                        </a:rPr>
                        <a:t>rhpfl</a:t>
                      </a:r>
                      <a:r>
                        <a:rPr lang="en-US" sz="1400" b="0" i="0" u="none" dirty="0">
                          <a:solidFill>
                            <a:srgbClr val="333333"/>
                          </a:solidFill>
                          <a:latin typeface="Tamil-Aiswarya"/>
                        </a:rPr>
                        <a:t>]l </a:t>
                      </a:r>
                      <a:r>
                        <a:rPr lang="en-US" sz="1400" b="0" i="0" u="none" dirty="0" err="1">
                          <a:solidFill>
                            <a:srgbClr val="333333"/>
                          </a:solidFill>
                          <a:latin typeface="Tamil-Aiswarya"/>
                        </a:rPr>
                        <a:t>epidf;Fk</a:t>
                      </a:r>
                      <a:r>
                        <a:rPr lang="en-US" sz="1400" b="0" i="0" u="none" dirty="0">
                          <a:solidFill>
                            <a:srgbClr val="333333"/>
                          </a:solidFill>
                          <a:latin typeface="Tamil-Aiswarya"/>
                        </a:rPr>
                        <a:t>; </a:t>
                      </a:r>
                      <a:r>
                        <a:rPr lang="en-US" sz="1400" b="0" i="0" u="none" dirty="0" err="1">
                          <a:solidFill>
                            <a:srgbClr val="333333"/>
                          </a:solidFill>
                          <a:latin typeface="Tamil-Aiswarya"/>
                        </a:rPr>
                        <a:t>nghJ</a:t>
                      </a:r>
                      <a:r>
                        <a:rPr lang="en-US" sz="1400" b="0" i="0" u="none" dirty="0">
                          <a:solidFill>
                            <a:srgbClr val="333333"/>
                          </a:solidFill>
                          <a:latin typeface="Tamil-Aiswarya"/>
                        </a:rPr>
                        <a:t> </a:t>
                      </a:r>
                      <a:r>
                        <a:rPr lang="en-US" sz="1400" b="0" i="0" u="none" dirty="0" err="1">
                          <a:solidFill>
                            <a:srgbClr val="333333"/>
                          </a:solidFill>
                          <a:latin typeface="Tamil-Aiswarya"/>
                        </a:rPr>
                        <a:t>nkhrkhfp</a:t>
                      </a:r>
                      <a:r>
                        <a:rPr lang="en-US" sz="1400" b="0" i="0" u="none" dirty="0">
                          <a:solidFill>
                            <a:srgbClr val="333333"/>
                          </a:solidFill>
                          <a:latin typeface="Tamil-Aiswarya"/>
                        </a:rPr>
                        <a:t> </a:t>
                      </a:r>
                      <a:r>
                        <a:rPr lang="en-US" sz="1400" b="0" i="0" u="none" dirty="0" err="1">
                          <a:solidFill>
                            <a:srgbClr val="333333"/>
                          </a:solidFill>
                          <a:latin typeface="Tamil-Aiswarya"/>
                        </a:rPr>
                        <a:t>tpLfpd;wd</a:t>
                      </a:r>
                      <a:r>
                        <a:rPr lang="en-US" sz="1400" b="0" i="0" u="none" dirty="0">
                          <a:solidFill>
                            <a:srgbClr val="333333"/>
                          </a:solidFill>
                          <a:latin typeface="Tamil-Aiswarya"/>
                        </a:rPr>
                        <a:t>. ,J </a:t>
                      </a:r>
                      <a:r>
                        <a:rPr lang="en-US" sz="1400" b="0" i="0" u="none" dirty="0" err="1">
                          <a:solidFill>
                            <a:srgbClr val="333333"/>
                          </a:solidFill>
                          <a:latin typeface="Tamil-Aiswarya"/>
                        </a:rPr>
                        <a:t>ahnuh</a:t>
                      </a:r>
                      <a:r>
                        <a:rPr lang="en-US" sz="1400" b="0" i="0" u="none" dirty="0">
                          <a:solidFill>
                            <a:srgbClr val="333333"/>
                          </a:solidFill>
                          <a:latin typeface="Tamil-Aiswarya"/>
                        </a:rPr>
                        <a:t> </a:t>
                      </a:r>
                      <a:r>
                        <a:rPr lang="en-US" sz="1400" b="0" i="0" u="none" dirty="0" err="1">
                          <a:solidFill>
                            <a:srgbClr val="333333"/>
                          </a:solidFill>
                          <a:latin typeface="Tamil-Aiswarya"/>
                        </a:rPr>
                        <a:t>vd;id</a:t>
                      </a:r>
                      <a:r>
                        <a:rPr lang="en-US" sz="1400" b="0" i="0" u="none" dirty="0">
                          <a:solidFill>
                            <a:srgbClr val="333333"/>
                          </a:solidFill>
                          <a:latin typeface="Tamil-Aiswarya"/>
                        </a:rPr>
                        <a:t> </a:t>
                      </a:r>
                      <a:r>
                        <a:rPr lang="en-US" sz="1400" b="0" i="0" u="none" dirty="0" err="1">
                          <a:solidFill>
                            <a:srgbClr val="333333"/>
                          </a:solidFill>
                          <a:latin typeface="Tamil-Aiswarya"/>
                        </a:rPr>
                        <a:t>tPH;j;j</a:t>
                      </a:r>
                      <a:r>
                        <a:rPr lang="en-US" sz="1400" b="0" i="0" u="none" dirty="0">
                          <a:solidFill>
                            <a:srgbClr val="333333"/>
                          </a:solidFill>
                          <a:latin typeface="Tamil-Aiswarya"/>
                        </a:rPr>
                        <a:t> </a:t>
                      </a:r>
                      <a:r>
                        <a:rPr lang="en-US" sz="1400" b="0" i="0" u="none" dirty="0" err="1">
                          <a:solidFill>
                            <a:srgbClr val="333333"/>
                          </a:solidFill>
                          <a:latin typeface="Tamil-Aiswarya"/>
                        </a:rPr>
                        <a:t>Kaw;rp</a:t>
                      </a:r>
                      <a:r>
                        <a:rPr lang="en-US" sz="1400" b="0" i="0" u="none" dirty="0">
                          <a:solidFill>
                            <a:srgbClr val="333333"/>
                          </a:solidFill>
                          <a:latin typeface="Tamil-Aiswarya"/>
                        </a:rPr>
                        <a:t> </a:t>
                      </a:r>
                      <a:r>
                        <a:rPr lang="en-US" sz="1400" b="0" i="0" u="none" dirty="0" err="1">
                          <a:solidFill>
                            <a:srgbClr val="333333"/>
                          </a:solidFill>
                          <a:latin typeface="Tamil-Aiswarya"/>
                        </a:rPr>
                        <a:t>bra;fpwhh;fs</a:t>
                      </a:r>
                      <a:r>
                        <a:rPr lang="en-US" sz="1400" b="0" i="0" u="none" dirty="0">
                          <a:solidFill>
                            <a:srgbClr val="333333"/>
                          </a:solidFill>
                          <a:latin typeface="Tamil-Aiswarya"/>
                        </a:rPr>
                        <a:t>; </a:t>
                      </a:r>
                      <a:r>
                        <a:rPr lang="en-US" sz="1400" b="0" i="0" u="none" dirty="0" err="1">
                          <a:solidFill>
                            <a:srgbClr val="333333"/>
                          </a:solidFill>
                          <a:latin typeface="Tamil-Aiswarya"/>
                        </a:rPr>
                        <a:t>vd;gij</a:t>
                      </a:r>
                      <a:r>
                        <a:rPr lang="en-US" sz="1400" b="0" i="0" u="none" dirty="0">
                          <a:solidFill>
                            <a:srgbClr val="333333"/>
                          </a:solidFill>
                          <a:latin typeface="Tamil-Aiswarya"/>
                        </a:rPr>
                        <a:t> </a:t>
                      </a:r>
                      <a:r>
                        <a:rPr lang="en-US" sz="1400" b="0" i="0" u="none" dirty="0" err="1">
                          <a:solidFill>
                            <a:srgbClr val="333333"/>
                          </a:solidFill>
                          <a:latin typeface="Tamil-Aiswarya"/>
                        </a:rPr>
                        <a:t>bjspthf</a:t>
                      </a:r>
                      <a:r>
                        <a:rPr lang="en-US" sz="1400" b="0" i="0" u="none" dirty="0">
                          <a:solidFill>
                            <a:srgbClr val="333333"/>
                          </a:solidFill>
                          <a:latin typeface="Tamil-Aiswarya"/>
                        </a:rPr>
                        <a:t> </a:t>
                      </a:r>
                      <a:r>
                        <a:rPr lang="en-US" sz="1400" b="0" i="0" u="none" dirty="0" err="1">
                          <a:solidFill>
                            <a:srgbClr val="333333"/>
                          </a:solidFill>
                          <a:latin typeface="Tamil-Aiswarya"/>
                        </a:rPr>
                        <a:t>fhz;gpf;fpd;wJ</a:t>
                      </a:r>
                      <a:r>
                        <a:rPr lang="en-US" sz="1400" b="0" i="0" u="none" dirty="0">
                          <a:solidFill>
                            <a:srgbClr val="333333"/>
                          </a:solidFill>
                          <a:latin typeface="Tamil-Aiswarya"/>
                        </a:rPr>
                        <a:t>.”</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ek</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Kila</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aht</a:t>
                      </a:r>
                      <a:r>
                        <a:rPr kumimoji="0" lang="en-US" sz="1400" b="0" i="0" u="none" strike="noStrike" cap="none" normalizeH="0" baseline="0" dirty="0">
                          <a:ln>
                            <a:noFill/>
                          </a:ln>
                          <a:solidFill>
                            <a:srgbClr val="333333"/>
                          </a:solidFill>
                          <a:effectLst/>
                          <a:latin typeface="Tamil-Aiswarya"/>
                          <a:cs typeface="Times New Roman" pitchFamily="18" charset="0"/>
                        </a:rPr>
                        <a:t>[k; </a:t>
                      </a:r>
                      <a:r>
                        <a:rPr kumimoji="0" lang="en-US" sz="1400" b="0" i="0" u="none" strike="noStrike" cap="none" normalizeH="0" baseline="0" dirty="0" err="1">
                          <a:ln>
                            <a:noFill/>
                          </a:ln>
                          <a:solidFill>
                            <a:srgbClr val="333333"/>
                          </a:solidFill>
                          <a:effectLst/>
                          <a:latin typeface="Tamil-Aiswarya"/>
                          <a:cs typeface="Times New Roman" pitchFamily="18" charset="0"/>
                        </a:rPr>
                        <a:t>fl;Lg;ghl;ow;Fs</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y;iy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khwhf</a:t>
                      </a:r>
                      <a:r>
                        <a:rPr kumimoji="0" lang="en-US" sz="1400" b="0" i="0" u="none" strike="noStrike" cap="none" normalizeH="0" baseline="0" dirty="0">
                          <a:ln>
                            <a:noFill/>
                          </a:ln>
                          <a:solidFill>
                            <a:srgbClr val="333333"/>
                          </a:solidFill>
                          <a:effectLst/>
                          <a:latin typeface="Tamil-Aiswarya"/>
                          <a:cs typeface="Times New Roman" pitchFamily="18" charset="0"/>
                        </a:rPr>
                        <a:t>/ ,J </a:t>
                      </a:r>
                      <a:r>
                        <a:rPr kumimoji="0" lang="en-US" sz="1400" b="0" i="0" u="none" strike="noStrike" cap="none" normalizeH="0" baseline="0" dirty="0" err="1">
                          <a:ln>
                            <a:noFill/>
                          </a:ln>
                          <a:solidFill>
                            <a:srgbClr val="333333"/>
                          </a:solidFill>
                          <a:effectLst/>
                          <a:latin typeface="Tamil-Aiswarya"/>
                          <a:cs typeface="Times New Roman" pitchFamily="18" charset="0"/>
                        </a:rPr>
                        <a:t>xU</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jpOh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cj;ntfkhfnth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jpUk;g</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jpUk;g</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xU</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tp#aj;ij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my;yJ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rpe;jidahfnth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Ug</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gjw</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fhd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tha</a:t>
                      </a:r>
                      <a:r>
                        <a:rPr kumimoji="0" lang="en-US" sz="1400" b="0" i="0" u="none" strike="noStrike" cap="none" normalizeH="0" baseline="0" dirty="0">
                          <a:ln>
                            <a:noFill/>
                          </a:ln>
                          <a:solidFill>
                            <a:srgbClr val="333333"/>
                          </a:solidFill>
                          <a:effectLst/>
                          <a:latin typeface="Tamil-Aiswarya"/>
                          <a:cs typeface="Times New Roman" pitchFamily="18" charset="0"/>
                        </a:rPr>
                        <a:t>]g]g[fs] ,y]</a:t>
                      </a:r>
                      <a:r>
                        <a:rPr kumimoji="0" lang="en-US" sz="1400" b="0" i="0" u="none" strike="noStrike" cap="none" normalizeH="0" baseline="0" dirty="0" err="1">
                          <a:ln>
                            <a:noFill/>
                          </a:ln>
                          <a:solidFill>
                            <a:srgbClr val="333333"/>
                          </a:solidFill>
                          <a:effectLst/>
                          <a:latin typeface="Tamil-Aiswarya"/>
                          <a:cs typeface="Times New Roman" pitchFamily="18" charset="0"/>
                        </a:rPr>
                        <a:t>iy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mjid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rhpfl</a:t>
                      </a:r>
                      <a:r>
                        <a:rPr kumimoji="0" lang="en-US" sz="1400" b="0" i="0" u="none" strike="noStrike" cap="none" normalizeH="0" baseline="0" dirty="0">
                          <a:ln>
                            <a:noFill/>
                          </a:ln>
                          <a:solidFill>
                            <a:srgbClr val="333333"/>
                          </a:solidFill>
                          <a:effectLst/>
                          <a:latin typeface="Tamil-Aiswarya"/>
                          <a:cs typeface="Times New Roman" pitchFamily="18" charset="0"/>
                        </a:rPr>
                        <a:t>]l </a:t>
                      </a:r>
                      <a:r>
                        <a:rPr kumimoji="0" lang="en-US" sz="1400" b="0" i="0" u="none" strike="noStrike" cap="none" normalizeH="0" baseline="0" dirty="0" err="1">
                          <a:ln>
                            <a:noFill/>
                          </a:ln>
                          <a:solidFill>
                            <a:srgbClr val="333333"/>
                          </a:solidFill>
                          <a:effectLst/>
                          <a:latin typeface="Tamil-Aiswarya"/>
                          <a:cs typeface="Times New Roman" pitchFamily="18" charset="0"/>
                        </a:rPr>
                        <a:t>Kaw;rp</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bra;jhy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jhdhf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gykhfptpLfpwJ</a:t>
                      </a:r>
                      <a:r>
                        <a:rPr kumimoji="0" lang="en-US" sz="14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bray;Kiw</a:t>
                      </a:r>
                      <a:r>
                        <a:rPr kumimoji="0" lang="en-US" sz="1400" b="0" i="0" u="none" strike="noStrike" cap="none" normalizeH="0" baseline="0" dirty="0">
                          <a:ln>
                            <a:noFill/>
                          </a:ln>
                          <a:solidFill>
                            <a:srgbClr val="333333"/>
                          </a:solidFill>
                          <a:effectLst/>
                          <a:latin typeface="Tamil-Aiswarya"/>
                          <a:cs typeface="Times New Roman" pitchFamily="18" charset="0"/>
                        </a:rPr>
                        <a:t> : ‘8’ </a:t>
                      </a:r>
                      <a:r>
                        <a:rPr kumimoji="0" lang="en-US" sz="1400" b="0" i="0" u="none" strike="noStrike" cap="none" normalizeH="0" baseline="0" dirty="0" err="1">
                          <a:ln>
                            <a:noFill/>
                          </a:ln>
                          <a:solidFill>
                            <a:srgbClr val="333333"/>
                          </a:solidFill>
                          <a:effectLst/>
                          <a:latin typeface="Tamil-Aiswarya"/>
                          <a:cs typeface="Times New Roman" pitchFamily="18" charset="0"/>
                        </a:rPr>
                        <a:t>vd;w</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vz;iz</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epidf;fhjPh;fs</a:t>
                      </a:r>
                      <a:r>
                        <a:rPr kumimoji="0" lang="en-US" sz="1400" b="0" i="0" u="none" strike="noStrike" cap="none" normalizeH="0" baseline="0" dirty="0">
                          <a:ln>
                            <a:noFill/>
                          </a:ln>
                          <a:solidFill>
                            <a:srgbClr val="333333"/>
                          </a:solidFill>
                          <a:effectLst/>
                          <a:latin typeface="Tamil-Aiswarya"/>
                          <a:cs typeface="Times New Roman" pitchFamily="18" charset="0"/>
                        </a:rPr>
                        <a:t>]… c';</a:t>
                      </a:r>
                      <a:r>
                        <a:rPr kumimoji="0" lang="en-US" sz="1400" b="0" i="0" u="none" strike="noStrike" cap="none" normalizeH="0" baseline="0" dirty="0" err="1">
                          <a:ln>
                            <a:noFill/>
                          </a:ln>
                          <a:solidFill>
                            <a:srgbClr val="333333"/>
                          </a:solidFill>
                          <a:effectLst/>
                          <a:latin typeface="Tamil-Aiswarya"/>
                          <a:cs typeface="Times New Roman" pitchFamily="18" charset="0"/>
                        </a:rPr>
                        <a:t>fshy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btw;wp</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bgw</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KoahJ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Vbdd;why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Kd;ig</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tpl</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g;nghJ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ntfkhf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cjpf;Fk</a:t>
                      </a:r>
                      <a:r>
                        <a:rPr kumimoji="0" lang="en-US" sz="1400" b="0" i="0" u="none" strike="noStrike" cap="none" normalizeH="0" baseline="0" dirty="0">
                          <a:ln>
                            <a:noFill/>
                          </a:ln>
                          <a:solidFill>
                            <a:srgbClr val="333333"/>
                          </a:solidFill>
                          <a:effectLst/>
                          <a:latin typeface="Tamil-Aiswarya"/>
                          <a:cs typeface="Times New Roman" pitchFamily="18" charset="0"/>
                        </a:rPr>
                        <a:t>;. </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400" b="0" i="0" u="none">
                          <a:solidFill>
                            <a:srgbClr val="333333"/>
                          </a:solidFill>
                          <a:latin typeface="Tamil-Aiswarya"/>
                        </a:rPr>
                        <a:t>“,Jnghd;w jPa vz;z';fs; vdf;F vg]nghJk] Vw;gl;ljpy;iy. vd]dhy] ahUf;Fk; ve;j jP';Fk; bra;a KoahJ. Mdhy; vdf;F ,Jnghd;w bfh&gt;ukhd vz;z';fs; cjph]j;Jf; bfhz;nl ,Uf;fpwJ.”</a:t>
                      </a:r>
                      <a:endParaRPr lang="en-US" sz="1400" b="0" i="0" u="none" dirty="0">
                        <a:solidFill>
                          <a:srgbClr val="333333"/>
                        </a:solidFill>
                        <a:latin typeface="Tamil-Aiswarya"/>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cs typeface="Times New Roman" pitchFamily="18" charset="0"/>
                        </a:rPr>
                        <a:t>ehk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vg;nghJk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nahrpf;Fk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fspy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rkak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vjph</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kiwahd</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njhd;wyhk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ehk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rpe;jpf;Fk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vy;yh</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fisa</a:t>
                      </a:r>
                      <a:r>
                        <a:rPr kumimoji="0" lang="en-US" sz="1400" b="0" i="0" u="none" strike="noStrike" cap="none" normalizeH="0" baseline="0" dirty="0">
                          <a:ln>
                            <a:noFill/>
                          </a:ln>
                          <a:solidFill>
                            <a:srgbClr val="333333"/>
                          </a:solidFill>
                          <a:effectLst/>
                          <a:latin typeface="Tamil-Aiswarya"/>
                          <a:cs typeface="Times New Roman" pitchFamily="18" charset="0"/>
                        </a:rPr>
                        <a:t>[k; </a:t>
                      </a:r>
                      <a:r>
                        <a:rPr kumimoji="0" lang="en-US" sz="1400" b="0" i="0" u="none" strike="noStrike" cap="none" normalizeH="0" baseline="0" dirty="0" err="1">
                          <a:ln>
                            <a:noFill/>
                          </a:ln>
                          <a:solidFill>
                            <a:srgbClr val="333333"/>
                          </a:solidFill>
                          <a:effectLst/>
                          <a:latin typeface="Tamil-Aiswarya"/>
                          <a:cs typeface="Times New Roman" pitchFamily="18" charset="0"/>
                        </a:rPr>
                        <a:t>ehk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bray;gLj;JtJ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fpilahJ</a:t>
                      </a:r>
                      <a:r>
                        <a:rPr kumimoji="0" lang="en-US" sz="1400" b="0" i="0" u="none" strike="noStrike" cap="none" normalizeH="0" baseline="0" dirty="0">
                          <a:ln>
                            <a:noFill/>
                          </a:ln>
                          <a:solidFill>
                            <a:srgbClr val="333333"/>
                          </a:solidFill>
                          <a:effectLst/>
                          <a:latin typeface="Tamil-Aiswarya"/>
                          <a:cs typeface="Times New Roman" pitchFamily="18" charset="0"/>
                        </a:rPr>
                        <a:t>. 20% </a:t>
                      </a:r>
                      <a:r>
                        <a:rPr kumimoji="0" lang="en-US" sz="1400" b="0" i="0" u="none" strike="noStrike" cap="none" normalizeH="0" baseline="0" dirty="0" err="1">
                          <a:ln>
                            <a:noFill/>
                          </a:ln>
                          <a:solidFill>
                            <a:srgbClr val="333333"/>
                          </a:solidFill>
                          <a:effectLst/>
                          <a:latin typeface="Tamil-Aiswarya"/>
                          <a:cs typeface="Times New Roman" pitchFamily="18" charset="0"/>
                        </a:rPr>
                        <a:t>kf;fSf;F</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jw;bfhiy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vz;z</a:t>
                      </a:r>
                      <a:r>
                        <a:rPr kumimoji="0" lang="en-US" sz="1400" b="0" i="0" u="none" strike="noStrike" cap="none" normalizeH="0" baseline="0" dirty="0">
                          <a:ln>
                            <a:noFill/>
                          </a:ln>
                          <a:solidFill>
                            <a:srgbClr val="333333"/>
                          </a:solidFill>
                          <a:effectLst/>
                          <a:latin typeface="Tamil-Aiswarya"/>
                          <a:cs typeface="Times New Roman" pitchFamily="18" charset="0"/>
                        </a:rPr>
                        <a:t>';fs; </a:t>
                      </a:r>
                      <a:r>
                        <a:rPr kumimoji="0" lang="en-US" sz="1400" b="0" i="0" u="none" strike="noStrike" cap="none" normalizeH="0" baseline="0" dirty="0" err="1">
                          <a:ln>
                            <a:noFill/>
                          </a:ln>
                          <a:solidFill>
                            <a:srgbClr val="333333"/>
                          </a:solidFill>
                          <a:effectLst/>
                          <a:latin typeface="Tamil-Aiswarya"/>
                          <a:cs typeface="Times New Roman" pitchFamily="18" charset="0"/>
                        </a:rPr>
                        <a:t>njhd;wptpl;L</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nghfpwJ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Mdhy</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me;j</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vz;zj;ij</a:t>
                      </a:r>
                      <a:r>
                        <a:rPr kumimoji="0" lang="en-US" sz="1400" b="0" i="0" u="none" strike="noStrike" cap="none" normalizeH="0" baseline="0" dirty="0">
                          <a:ln>
                            <a:noFill/>
                          </a:ln>
                          <a:solidFill>
                            <a:srgbClr val="333333"/>
                          </a:solidFill>
                          <a:effectLst/>
                          <a:latin typeface="Tamil-Aiswarya"/>
                          <a:cs typeface="Times New Roman" pitchFamily="18" charset="0"/>
                        </a:rPr>
                        <a:t> bray; </a:t>
                      </a:r>
                      <a:r>
                        <a:rPr kumimoji="0" lang="en-US" sz="1400" b="0" i="0" u="none" strike="noStrike" cap="none" normalizeH="0" baseline="0" dirty="0" err="1">
                          <a:ln>
                            <a:noFill/>
                          </a:ln>
                          <a:solidFill>
                            <a:srgbClr val="333333"/>
                          </a:solidFill>
                          <a:effectLst/>
                          <a:latin typeface="Tamil-Aiswarya"/>
                          <a:cs typeface="Times New Roman" pitchFamily="18" charset="0"/>
                        </a:rPr>
                        <a:t>gLj;jtpy;iy</a:t>
                      </a:r>
                      <a:r>
                        <a:rPr kumimoji="0" lang="en-US" sz="1400" b="0" i="0" u="none" strike="noStrike" cap="none" normalizeH="0" baseline="0" dirty="0">
                          <a:ln>
                            <a:noFill/>
                          </a:ln>
                          <a:solidFill>
                            <a:srgbClr val="333333"/>
                          </a:solidFill>
                          <a:effectLst/>
                          <a:latin typeface="Tamil-Aiswarya"/>
                          <a:cs typeface="Times New Roman" pitchFamily="18" charset="0"/>
                        </a:rPr>
                        <a:t> / </a:t>
                      </a:r>
                      <a:r>
                        <a:rPr kumimoji="0" lang="en-US" sz="1400" b="0" i="0" u="none" strike="noStrike" cap="none" normalizeH="0" baseline="0" dirty="0" err="1">
                          <a:ln>
                            <a:noFill/>
                          </a:ln>
                          <a:solidFill>
                            <a:srgbClr val="333333"/>
                          </a:solidFill>
                          <a:effectLst/>
                          <a:latin typeface="Tamil-Aiswarya"/>
                          <a:cs typeface="Times New Roman" pitchFamily="18" charset="0"/>
                        </a:rPr>
                        <a:t>ehk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tpUk;g</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th;fsplkpUe;J</a:t>
                      </a:r>
                      <a:r>
                        <a:rPr kumimoji="0" lang="en-US" sz="1400" b="0" i="0" u="none" strike="noStrike" cap="none" normalizeH="0" baseline="0" dirty="0">
                          <a:ln>
                            <a:noFill/>
                          </a:ln>
                          <a:solidFill>
                            <a:srgbClr val="333333"/>
                          </a:solidFill>
                          <a:effectLst/>
                          <a:latin typeface="Tamil-Aiswarya"/>
                          <a:cs typeface="Times New Roman" pitchFamily="18" charset="0"/>
                        </a:rPr>
                        <a:t> Tl </a:t>
                      </a:r>
                      <a:r>
                        <a:rPr kumimoji="0" lang="en-US" sz="1400" b="0" i="0" u="none" strike="noStrike" cap="none" normalizeH="0" baseline="0" dirty="0" err="1">
                          <a:ln>
                            <a:noFill/>
                          </a:ln>
                          <a:solidFill>
                            <a:srgbClr val="333333"/>
                          </a:solidFill>
                          <a:effectLst/>
                          <a:latin typeface="Tamil-Aiswarya"/>
                          <a:cs typeface="Times New Roman" pitchFamily="18" charset="0"/>
                        </a:rPr>
                        <a:t>nfhgg</a:t>
                      </a:r>
                      <a:r>
                        <a:rPr kumimoji="0" lang="en-US" sz="1400" b="0" i="0" u="none" strike="noStrike" cap="none" normalizeH="0" baseline="0" dirty="0">
                          <a:ln>
                            <a:noFill/>
                          </a:ln>
                          <a:solidFill>
                            <a:srgbClr val="333333"/>
                          </a:solidFill>
                          <a:effectLst/>
                          <a:latin typeface="Tamil-Aiswarya"/>
                          <a:cs typeface="Times New Roman" pitchFamily="18" charset="0"/>
                        </a:rPr>
                        <a:t>]</a:t>
                      </a:r>
                      <a:r>
                        <a:rPr kumimoji="0" lang="en-US" sz="1400" b="0" i="0" u="none" strike="noStrike" cap="none" normalizeH="0" baseline="0" dirty="0" err="1">
                          <a:ln>
                            <a:noFill/>
                          </a:ln>
                          <a:solidFill>
                            <a:srgbClr val="333333"/>
                          </a:solidFill>
                          <a:effectLst/>
                          <a:latin typeface="Tamil-Aiswarya"/>
                          <a:cs typeface="Times New Roman" pitchFamily="18" charset="0"/>
                        </a:rPr>
                        <a:t>gLfpnwhk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c.jh</a:t>
                      </a:r>
                      <a:r>
                        <a:rPr kumimoji="0" lang="en-US" sz="1400" b="0" i="0" u="none" strike="noStrike" cap="none" normalizeH="0" baseline="0" dirty="0">
                          <a:ln>
                            <a:noFill/>
                          </a:ln>
                          <a:solidFill>
                            <a:srgbClr val="333333"/>
                          </a:solidFill>
                          <a:effectLst/>
                          <a:latin typeface="Tamil-Aiswarya"/>
                          <a:cs typeface="Times New Roman" pitchFamily="18" charset="0"/>
                        </a:rPr>
                        <a:t>. ) </a:t>
                      </a:r>
                      <a:r>
                        <a:rPr kumimoji="0" lang="en-US" sz="1400" b="0" i="0" u="none" strike="noStrike" cap="none" normalizeH="0" baseline="0" dirty="0" err="1">
                          <a:ln>
                            <a:noFill/>
                          </a:ln>
                          <a:solidFill>
                            <a:srgbClr val="333333"/>
                          </a:solidFill>
                          <a:effectLst/>
                          <a:latin typeface="Tamil-Aiswarya"/>
                          <a:cs typeface="Times New Roman" pitchFamily="18" charset="0"/>
                        </a:rPr>
                        <a:t>mk;kht</a:t>
                      </a:r>
                      <a:r>
                        <a:rPr kumimoji="0" lang="en-US" sz="1400" b="0" i="0" u="none" strike="noStrike" cap="none" normalizeH="0" baseline="0" dirty="0">
                          <a:ln>
                            <a:noFill/>
                          </a:ln>
                          <a:solidFill>
                            <a:srgbClr val="333333"/>
                          </a:solidFill>
                          <a:effectLst/>
                          <a:latin typeface="Tamil-Aiswarya"/>
                          <a:cs typeface="Times New Roman" pitchFamily="18" charset="0"/>
                        </a:rPr>
                        <a:t>[k; </a:t>
                      </a:r>
                      <a:r>
                        <a:rPr kumimoji="0" lang="en-US" sz="1400" b="0" i="0" u="none" strike="noStrike" cap="none" normalizeH="0" baseline="0" dirty="0" err="1">
                          <a:ln>
                            <a:noFill/>
                          </a:ln>
                          <a:solidFill>
                            <a:srgbClr val="333333"/>
                          </a:solidFill>
                          <a:effectLst/>
                          <a:latin typeface="Tamil-Aiswarya"/>
                          <a:cs typeface="Times New Roman" pitchFamily="18" charset="0"/>
                        </a:rPr>
                        <a:t>mth;fSila</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mGk</a:t>
                      </a:r>
                      <a:r>
                        <a:rPr kumimoji="0" lang="en-US" sz="1400" b="0" i="0" u="none" strike="noStrike" cap="none" normalizeH="0" baseline="0" dirty="0">
                          <a:ln>
                            <a:noFill/>
                          </a:ln>
                          <a:solidFill>
                            <a:srgbClr val="333333"/>
                          </a:solidFill>
                          <a:effectLst/>
                          <a:latin typeface="Tamil-Aiswarya"/>
                          <a:cs typeface="Times New Roman" pitchFamily="18" charset="0"/>
                        </a:rPr>
                        <a:t>; </a:t>
                      </a:r>
                      <a:r>
                        <a:rPr kumimoji="0" lang="en-US" sz="1400" b="0" i="0" u="none" strike="noStrike" cap="none" normalizeH="0" baseline="0" dirty="0" err="1">
                          <a:ln>
                            <a:noFill/>
                          </a:ln>
                          <a:solidFill>
                            <a:srgbClr val="333333"/>
                          </a:solidFill>
                          <a:effectLst/>
                          <a:latin typeface="Tamil-Aiswarya"/>
                          <a:cs typeface="Times New Roman" pitchFamily="18" charset="0"/>
                        </a:rPr>
                        <a:t>FHe;ija</a:t>
                      </a:r>
                      <a:r>
                        <a:rPr kumimoji="0" lang="en-US" sz="1400" b="0" i="0" u="none" strike="noStrike" cap="none" normalizeH="0" baseline="0" dirty="0">
                          <a:ln>
                            <a:noFill/>
                          </a:ln>
                          <a:solidFill>
                            <a:srgbClr val="333333"/>
                          </a:solidFill>
                          <a:effectLst/>
                          <a:latin typeface="Tamil-Aiswarya"/>
                          <a:cs typeface="Times New Roman" pitchFamily="18" charset="0"/>
                        </a:rPr>
                        <a:t>[k :</a:t>
                      </a:r>
                      <a:endParaRPr kumimoji="0" lang="de-DE" sz="14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2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7490012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en-US" sz="3600">
                <a:solidFill>
                  <a:srgbClr val="004992"/>
                </a:solidFill>
              </a:rPr>
              <a:t>fhjpy; nfl;Fk; Fuy; </a:t>
            </a:r>
            <a:br>
              <a:rPr lang="en-US">
                <a:solidFill>
                  <a:srgbClr val="004992"/>
                </a:solidFill>
              </a:rPr>
            </a:br>
            <a:r>
              <a:rPr lang="en-US">
                <a:solidFill>
                  <a:srgbClr val="004992"/>
                </a:solidFill>
              </a:rPr>
              <a:t>Ra vz;z';fsh&gt; my;yJ bjhiyapaf;fpah&gt; </a:t>
            </a:r>
            <a:br>
              <a:rPr lang="en-US">
                <a:solidFill>
                  <a:srgbClr val="004992"/>
                </a:solidFill>
              </a:rPr>
            </a:br>
            <a:r>
              <a:rPr lang="en-US">
                <a:solidFill>
                  <a:srgbClr val="004992"/>
                </a:solidFill>
              </a:rPr>
              <a:t>ed;ikfs; kw;Wk; jPikfs; </a:t>
            </a:r>
            <a:endParaRPr lang="en-US" dirty="0">
              <a:solidFill>
                <a:srgbClr val="004992"/>
              </a:solidFill>
            </a:endParaRPr>
          </a:p>
        </p:txBody>
      </p:sp>
      <p:sp>
        <p:nvSpPr>
          <p:cNvPr id="11" name="Content Placeholder 10"/>
          <p:cNvSpPr>
            <a:spLocks noGrp="1"/>
          </p:cNvSpPr>
          <p:nvPr>
            <p:ph idx="1"/>
          </p:nvPr>
        </p:nvSpPr>
        <p:spPr>
          <a:xfrm>
            <a:off x="408955" y="2636912"/>
            <a:ext cx="11340000" cy="3815952"/>
          </a:xfrm>
        </p:spPr>
        <p:txBody>
          <a:bodyPr/>
          <a:lstStyle/>
          <a:p>
            <a:pPr lvl="0" defTabSz="914400">
              <a:lnSpc>
                <a:spcPct val="100000"/>
              </a:lnSpc>
              <a:spcBef>
                <a:spcPts val="1200"/>
              </a:spcBef>
            </a:pPr>
            <a:r>
              <a:rPr lang="en-US" sz="2400" dirty="0" err="1">
                <a:solidFill>
                  <a:srgbClr val="004992"/>
                </a:solidFill>
              </a:rPr>
              <a:t>ekf;F</a:t>
            </a:r>
            <a:r>
              <a:rPr lang="en-US" sz="2400" dirty="0">
                <a:solidFill>
                  <a:srgbClr val="004992"/>
                </a:solidFill>
              </a:rPr>
              <a:t> </a:t>
            </a:r>
            <a:r>
              <a:rPr lang="en-US" sz="2400" dirty="0" err="1">
                <a:solidFill>
                  <a:srgbClr val="004992"/>
                </a:solidFill>
              </a:rPr>
              <a:t>njhd;Wk</a:t>
            </a:r>
            <a:r>
              <a:rPr lang="en-US" sz="2400" dirty="0">
                <a:solidFill>
                  <a:srgbClr val="004992"/>
                </a:solidFill>
              </a:rPr>
              <a:t>; </a:t>
            </a:r>
            <a:r>
              <a:rPr lang="en-US" sz="2400" dirty="0" err="1">
                <a:solidFill>
                  <a:srgbClr val="004992"/>
                </a:solidFill>
              </a:rPr>
              <a:t>tpj;jpahrkhd</a:t>
            </a:r>
            <a:r>
              <a:rPr lang="en-US" sz="2400" dirty="0">
                <a:solidFill>
                  <a:srgbClr val="004992"/>
                </a:solidFill>
              </a:rPr>
              <a:t> </a:t>
            </a:r>
            <a:r>
              <a:rPr lang="en-US" sz="2400" dirty="0" err="1">
                <a:solidFill>
                  <a:srgbClr val="004992"/>
                </a:solidFill>
              </a:rPr>
              <a:t>vz;z</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err="1">
                <a:solidFill>
                  <a:srgbClr val="004992"/>
                </a:solidFill>
              </a:rPr>
              <a:t>btspapy</a:t>
            </a:r>
            <a:r>
              <a:rPr lang="en-US" sz="2400" dirty="0">
                <a:solidFill>
                  <a:srgbClr val="004992"/>
                </a:solidFill>
              </a:rPr>
              <a:t>; ,</a:t>
            </a:r>
            <a:r>
              <a:rPr lang="en-US" sz="2400" dirty="0" err="1">
                <a:solidFill>
                  <a:srgbClr val="004992"/>
                </a:solidFill>
              </a:rPr>
              <a:t>Ue;J</a:t>
            </a:r>
            <a:r>
              <a:rPr lang="en-US" sz="2400" dirty="0">
                <a:solidFill>
                  <a:srgbClr val="004992"/>
                </a:solidFill>
              </a:rPr>
              <a:t> </a:t>
            </a:r>
          </a:p>
          <a:p>
            <a:pPr lvl="0" defTabSz="914400">
              <a:lnSpc>
                <a:spcPct val="100000"/>
              </a:lnSpc>
              <a:spcBef>
                <a:spcPts val="1200"/>
              </a:spcBef>
            </a:pPr>
            <a:r>
              <a:rPr lang="en-US" sz="2400" dirty="0" err="1">
                <a:solidFill>
                  <a:srgbClr val="004992"/>
                </a:solidFill>
              </a:rPr>
              <a:t>fl;Lg;gLj;j</a:t>
            </a:r>
            <a:r>
              <a:rPr lang="en-US" sz="2400" dirty="0">
                <a:solidFill>
                  <a:srgbClr val="004992"/>
                </a:solidFill>
              </a:rPr>
              <a:t> Koa[k; </a:t>
            </a:r>
            <a:r>
              <a:rPr lang="en-US" sz="2400" dirty="0" err="1">
                <a:solidFill>
                  <a:srgbClr val="004992"/>
                </a:solidFill>
              </a:rPr>
              <a:t>vd;w</a:t>
            </a:r>
            <a:r>
              <a:rPr lang="en-US" sz="2400" dirty="0">
                <a:solidFill>
                  <a:srgbClr val="004992"/>
                </a:solidFill>
              </a:rPr>
              <a:t> </a:t>
            </a:r>
            <a:r>
              <a:rPr lang="en-US" sz="2400" dirty="0" err="1">
                <a:solidFill>
                  <a:srgbClr val="004992"/>
                </a:solidFill>
              </a:rPr>
              <a:t>vz;zk</a:t>
            </a:r>
            <a:r>
              <a:rPr lang="en-US" sz="2400" dirty="0">
                <a:solidFill>
                  <a:srgbClr val="004992"/>
                </a:solidFill>
              </a:rPr>
              <a:t>; </a:t>
            </a:r>
            <a:r>
              <a:rPr lang="en-US" sz="2400" dirty="0" err="1">
                <a:solidFill>
                  <a:srgbClr val="004992"/>
                </a:solidFill>
              </a:rPr>
              <a:t>epiwa</a:t>
            </a:r>
            <a:r>
              <a:rPr lang="en-US" sz="2400" dirty="0">
                <a:solidFill>
                  <a:srgbClr val="004992"/>
                </a:solidFill>
              </a:rPr>
              <a:t> </a:t>
            </a:r>
            <a:r>
              <a:rPr lang="en-US" sz="2400" dirty="0" err="1">
                <a:solidFill>
                  <a:srgbClr val="004992"/>
                </a:solidFill>
              </a:rPr>
              <a:t>nfs;tpfis</a:t>
            </a:r>
            <a:r>
              <a:rPr lang="en-US" sz="2400" dirty="0">
                <a:solidFill>
                  <a:srgbClr val="004992"/>
                </a:solidFill>
              </a:rPr>
              <a:t> </a:t>
            </a:r>
            <a:r>
              <a:rPr lang="en-US" sz="2400" dirty="0" err="1">
                <a:solidFill>
                  <a:srgbClr val="004992"/>
                </a:solidFill>
              </a:rPr>
              <a:t>vGg;g</a:t>
            </a:r>
            <a:r>
              <a:rPr lang="en-US" sz="2400" dirty="0">
                <a:solidFill>
                  <a:srgbClr val="004992"/>
                </a:solidFill>
              </a:rPr>
              <a:t>[</a:t>
            </a:r>
            <a:r>
              <a:rPr lang="en-US" sz="2400" dirty="0" err="1">
                <a:solidFill>
                  <a:srgbClr val="004992"/>
                </a:solidFill>
              </a:rPr>
              <a:t>fpwJ</a:t>
            </a:r>
            <a:r>
              <a:rPr lang="en-US" sz="2400" dirty="0">
                <a:solidFill>
                  <a:srgbClr val="004992"/>
                </a:solidFill>
                <a:latin typeface="Calibri Light"/>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,J </a:t>
            </a:r>
            <a:r>
              <a:rPr lang="en-US" sz="2400" dirty="0" err="1">
                <a:solidFill>
                  <a:srgbClr val="333333"/>
                </a:solidFill>
              </a:rPr>
              <a:t>bjhHpy</a:t>
            </a:r>
            <a:r>
              <a:rPr lang="en-US" sz="2400" dirty="0">
                <a:solidFill>
                  <a:srgbClr val="333333"/>
                </a:solidFill>
              </a:rPr>
              <a:t>]El]g </a:t>
            </a:r>
            <a:r>
              <a:rPr lang="en-US" sz="2400" dirty="0" err="1">
                <a:solidFill>
                  <a:srgbClr val="333333"/>
                </a:solidFill>
              </a:rPr>
              <a:t>Kiwapy</a:t>
            </a:r>
            <a:r>
              <a:rPr lang="en-US" sz="2400" dirty="0">
                <a:solidFill>
                  <a:srgbClr val="333333"/>
                </a:solidFill>
              </a:rPr>
              <a:t>] </a:t>
            </a:r>
            <a:r>
              <a:rPr lang="en-US" sz="2400" dirty="0" err="1">
                <a:solidFill>
                  <a:srgbClr val="333333"/>
                </a:solidFill>
              </a:rPr>
              <a:t>rhj</a:t>
            </a:r>
            <a:r>
              <a:rPr lang="en-US" sz="2400" dirty="0">
                <a:solidFill>
                  <a:srgbClr val="333333"/>
                </a:solidFill>
              </a:rPr>
              <a:t>]</a:t>
            </a:r>
            <a:r>
              <a:rPr lang="en-US" sz="2400" dirty="0" err="1">
                <a:solidFill>
                  <a:srgbClr val="333333"/>
                </a:solidFill>
              </a:rPr>
              <a:t>jpakhFkh</a:t>
            </a:r>
            <a:r>
              <a:rPr lang="en-US" sz="2400" dirty="0">
                <a:solidFill>
                  <a:srgbClr val="333333"/>
                </a:solidFill>
              </a:rPr>
              <a:t>&gt;</a:t>
            </a:r>
            <a:endParaRPr lang="en-US" sz="2400" dirty="0">
              <a:solidFill>
                <a:srgbClr val="333333"/>
              </a:solidFill>
              <a:ea typeface="Verdana" panose="020B0604030504040204" pitchFamily="34" charset="0"/>
              <a:cs typeface="Verdana" panose="020B0604030504040204" pitchFamily="34" charset="0"/>
            </a:endParaRPr>
          </a:p>
          <a:p>
            <a:pPr marL="342900" lvl="0" indent="-342900" defTabSz="914400">
              <a:lnSpc>
                <a:spcPct val="100000"/>
              </a:lnSpc>
              <a:spcBef>
                <a:spcPts val="1200"/>
              </a:spcBef>
              <a:buClr>
                <a:srgbClr val="333333"/>
              </a:buClr>
              <a:buFont typeface="WingDings"/>
              <a:buChar char=""/>
            </a:pPr>
            <a:r>
              <a:rPr lang="en-US" sz="2400" dirty="0">
                <a:solidFill>
                  <a:srgbClr val="333333"/>
                </a:solidFill>
              </a:rPr>
              <a:t>v';</a:t>
            </a:r>
            <a:r>
              <a:rPr lang="en-US" sz="2400" dirty="0" err="1">
                <a:solidFill>
                  <a:srgbClr val="333333"/>
                </a:solidFill>
              </a:rPr>
              <a:t>nf</a:t>
            </a:r>
            <a:r>
              <a:rPr lang="en-US" sz="2400" dirty="0">
                <a:solidFill>
                  <a:srgbClr val="333333"/>
                </a:solidFill>
              </a:rPr>
              <a:t> </a:t>
            </a:r>
            <a:r>
              <a:rPr lang="en-US" sz="2400" dirty="0" err="1">
                <a:solidFill>
                  <a:srgbClr val="333333"/>
                </a:solidFill>
              </a:rPr>
              <a:t>vg;nghJ</a:t>
            </a:r>
            <a:r>
              <a:rPr lang="en-US" sz="2400" dirty="0">
                <a:solidFill>
                  <a:srgbClr val="333333"/>
                </a:solidFill>
              </a:rPr>
              <a:t> </a:t>
            </a:r>
            <a:r>
              <a:rPr lang="en-US" sz="2400" dirty="0" err="1">
                <a:solidFill>
                  <a:srgbClr val="333333"/>
                </a:solidFill>
              </a:rPr>
              <a:t>fUtp</a:t>
            </a:r>
            <a:r>
              <a:rPr lang="en-US" sz="2400" dirty="0">
                <a:solidFill>
                  <a:srgbClr val="333333"/>
                </a:solidFill>
              </a:rPr>
              <a:t> </a:t>
            </a:r>
            <a:r>
              <a:rPr lang="en-US" sz="2400" dirty="0" err="1">
                <a:solidFill>
                  <a:srgbClr val="333333"/>
                </a:solidFill>
              </a:rPr>
              <a:t>bghUj;jg;gl;lJ</a:t>
            </a:r>
            <a:r>
              <a:rPr lang="en-US" sz="2400" dirty="0">
                <a:solidFill>
                  <a:srgbClr val="333333"/>
                </a:solidFill>
              </a:rPr>
              <a:t>&gt; </a:t>
            </a:r>
            <a:endParaRPr lang="en-IN"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a:solidFill>
                  <a:srgbClr val="333333"/>
                </a:solidFill>
              </a:rPr>
              <a:t>c';</a:t>
            </a:r>
            <a:r>
              <a:rPr lang="en-US" sz="2400" dirty="0" err="1">
                <a:solidFill>
                  <a:srgbClr val="333333"/>
                </a:solidFill>
              </a:rPr>
              <a:t>fis</a:t>
            </a:r>
            <a:r>
              <a:rPr lang="en-US" sz="2400" dirty="0">
                <a:solidFill>
                  <a:srgbClr val="333333"/>
                </a:solidFill>
              </a:rPr>
              <a:t> </a:t>
            </a:r>
            <a:r>
              <a:rPr lang="en-US" sz="2400" dirty="0" err="1">
                <a:solidFill>
                  <a:srgbClr val="333333"/>
                </a:solidFill>
              </a:rPr>
              <a:t>Jd</a:t>
            </a:r>
            <a:r>
              <a:rPr lang="en-US" sz="2400" dirty="0">
                <a:solidFill>
                  <a:srgbClr val="333333"/>
                </a:solidFill>
              </a:rPr>
              <a:t>;]g[</a:t>
            </a:r>
            <a:r>
              <a:rPr lang="en-US" sz="2400" dirty="0" err="1">
                <a:solidFill>
                  <a:srgbClr val="333333"/>
                </a:solidFill>
              </a:rPr>
              <a:t>Wj</a:t>
            </a:r>
            <a:r>
              <a:rPr lang="en-US" sz="2400" dirty="0">
                <a:solidFill>
                  <a:srgbClr val="333333"/>
                </a:solidFill>
              </a:rPr>
              <a:t>]j </a:t>
            </a:r>
            <a:r>
              <a:rPr lang="en-US" sz="2400" dirty="0" err="1">
                <a:solidFill>
                  <a:srgbClr val="333333"/>
                </a:solidFill>
              </a:rPr>
              <a:t>ahh</a:t>
            </a:r>
            <a:r>
              <a:rPr lang="en-US" sz="2400" dirty="0">
                <a:solidFill>
                  <a:srgbClr val="333333"/>
                </a:solidFill>
              </a:rPr>
              <a:t>] m{h]</a:t>
            </a:r>
            <a:r>
              <a:rPr lang="en-US" sz="2400" dirty="0" err="1">
                <a:solidFill>
                  <a:srgbClr val="333333"/>
                </a:solidFill>
              </a:rPr>
              <a:t>tkhf</a:t>
            </a:r>
            <a:r>
              <a:rPr lang="en-US" sz="2400" dirty="0">
                <a:solidFill>
                  <a:srgbClr val="333333"/>
                </a:solidFill>
              </a:rPr>
              <a:t> ,</a:t>
            </a:r>
            <a:r>
              <a:rPr lang="en-US" sz="2400" dirty="0" err="1">
                <a:solidFill>
                  <a:srgbClr val="333333"/>
                </a:solidFill>
              </a:rPr>
              <a:t>Uf</a:t>
            </a:r>
            <a:r>
              <a:rPr lang="en-US" sz="2400" dirty="0">
                <a:solidFill>
                  <a:srgbClr val="333333"/>
                </a:solidFill>
              </a:rPr>
              <a:t>]</a:t>
            </a:r>
            <a:r>
              <a:rPr lang="en-US" sz="2400" dirty="0" err="1">
                <a:solidFill>
                  <a:srgbClr val="333333"/>
                </a:solidFill>
              </a:rPr>
              <a:t>fpwhh</a:t>
            </a:r>
            <a:r>
              <a:rPr lang="en-US" sz="2400" dirty="0">
                <a:solidFill>
                  <a:srgbClr val="333333"/>
                </a:solidFill>
              </a:rPr>
              <a:t>]fs]&gt;</a:t>
            </a:r>
            <a:r>
              <a:rPr lang="en-CA" sz="2400" dirty="0">
                <a:solidFill>
                  <a:srgbClr val="333333"/>
                </a:solidFill>
                <a:cs typeface="Verdana"/>
              </a:rPr>
              <a:t> </a:t>
            </a:r>
            <a:r>
              <a:rPr lang="en-US" sz="2400" dirty="0" err="1">
                <a:solidFill>
                  <a:srgbClr val="333333"/>
                </a:solidFill>
              </a:rPr>
              <a:t>ahUf</a:t>
            </a:r>
            <a:r>
              <a:rPr lang="en-US" sz="2400" dirty="0">
                <a:solidFill>
                  <a:srgbClr val="333333"/>
                </a:solidFill>
              </a:rPr>
              <a:t>]F </a:t>
            </a:r>
            <a:r>
              <a:rPr lang="en-US" sz="2400" dirty="0" err="1">
                <a:solidFill>
                  <a:srgbClr val="333333"/>
                </a:solidFill>
              </a:rPr>
              <a:t>mjw</a:t>
            </a:r>
            <a:r>
              <a:rPr lang="en-US" sz="2400" dirty="0">
                <a:solidFill>
                  <a:srgbClr val="333333"/>
                </a:solidFill>
              </a:rPr>
              <a:t>]</a:t>
            </a:r>
            <a:r>
              <a:rPr lang="en-US" sz="2400" dirty="0" err="1">
                <a:solidFill>
                  <a:srgbClr val="333333"/>
                </a:solidFill>
              </a:rPr>
              <a:t>fhd</a:t>
            </a:r>
            <a:r>
              <a:rPr lang="en-US" sz="2400" dirty="0">
                <a:solidFill>
                  <a:srgbClr val="333333"/>
                </a:solidFill>
              </a:rPr>
              <a:t> </a:t>
            </a:r>
            <a:r>
              <a:rPr lang="en-US" sz="2400" dirty="0" err="1">
                <a:solidFill>
                  <a:srgbClr val="333333"/>
                </a:solidFill>
              </a:rPr>
              <a:t>neuKk</a:t>
            </a:r>
            <a:r>
              <a:rPr lang="en-US" sz="2400" dirty="0">
                <a:solidFill>
                  <a:srgbClr val="333333"/>
                </a:solidFill>
              </a:rPr>
              <a:t>] </a:t>
            </a:r>
            <a:r>
              <a:rPr lang="en-US" sz="2400" dirty="0" err="1">
                <a:solidFill>
                  <a:srgbClr val="333333"/>
                </a:solidFill>
              </a:rPr>
              <a:t>gzKk</a:t>
            </a:r>
            <a:r>
              <a:rPr lang="en-US" sz="2400" dirty="0">
                <a:solidFill>
                  <a:srgbClr val="333333"/>
                </a:solidFill>
              </a:rPr>
              <a:t>] ,</a:t>
            </a:r>
            <a:r>
              <a:rPr lang="en-US" sz="2400" dirty="0" err="1">
                <a:solidFill>
                  <a:srgbClr val="333333"/>
                </a:solidFill>
              </a:rPr>
              <a:t>Uf</a:t>
            </a:r>
            <a:r>
              <a:rPr lang="en-US" sz="2400" dirty="0">
                <a:solidFill>
                  <a:srgbClr val="333333"/>
                </a:solidFill>
              </a:rPr>
              <a:t>]</a:t>
            </a:r>
            <a:r>
              <a:rPr lang="en-US" sz="2400" dirty="0" err="1">
                <a:solidFill>
                  <a:srgbClr val="333333"/>
                </a:solidFill>
              </a:rPr>
              <a:t>fpwJ</a:t>
            </a:r>
            <a:r>
              <a:rPr lang="en-US" sz="2400" dirty="0">
                <a:solidFill>
                  <a:srgbClr val="333333"/>
                </a:solidFill>
              </a:rPr>
              <a:t>&gt;</a:t>
            </a:r>
            <a:endParaRPr lang="en-US" sz="2400" dirty="0">
              <a:solidFill>
                <a:srgbClr val="333333"/>
              </a:solidFill>
              <a:ea typeface="Verdana" panose="020B0604030504040204" pitchFamily="34" charset="0"/>
              <a:cs typeface="Verdana" panose="020B0604030504040204" pitchFamily="34"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fhag;gLj;Jtjw;F</a:t>
            </a:r>
            <a:r>
              <a:rPr lang="en-US" sz="2400" dirty="0">
                <a:solidFill>
                  <a:srgbClr val="333333"/>
                </a:solidFill>
              </a:rPr>
              <a:t> </a:t>
            </a:r>
            <a:r>
              <a:rPr lang="en-US" sz="2400" dirty="0" err="1">
                <a:solidFill>
                  <a:srgbClr val="333333"/>
                </a:solidFill>
              </a:rPr>
              <a:t>vspikahd</a:t>
            </a:r>
            <a:r>
              <a:rPr lang="en-US" sz="2400" dirty="0">
                <a:solidFill>
                  <a:srgbClr val="333333"/>
                </a:solidFill>
              </a:rPr>
              <a:t> </a:t>
            </a:r>
            <a:r>
              <a:rPr lang="en-US" sz="2400" dirty="0" err="1">
                <a:solidFill>
                  <a:srgbClr val="333333"/>
                </a:solidFill>
              </a:rPr>
              <a:t>tHpfs</a:t>
            </a:r>
            <a:r>
              <a:rPr lang="en-US" sz="2400" dirty="0">
                <a:solidFill>
                  <a:srgbClr val="333333"/>
                </a:solidFill>
              </a:rPr>
              <a:t>; ,</a:t>
            </a:r>
            <a:r>
              <a:rPr lang="en-US" sz="2400" dirty="0" err="1">
                <a:solidFill>
                  <a:srgbClr val="333333"/>
                </a:solidFill>
              </a:rPr>
              <a:t>Uf;f</a:t>
            </a:r>
            <a:r>
              <a:rPr lang="en-US" sz="2400" dirty="0">
                <a:solidFill>
                  <a:srgbClr val="333333"/>
                </a:solidFill>
              </a:rPr>
              <a:t>/ ,</a:t>
            </a:r>
            <a:r>
              <a:rPr lang="en-US" sz="2400" dirty="0" err="1">
                <a:solidFill>
                  <a:srgbClr val="333333"/>
                </a:solidFill>
              </a:rPr>
              <a:t>t;thwhd</a:t>
            </a:r>
            <a:r>
              <a:rPr lang="en-US" sz="2400" dirty="0">
                <a:solidFill>
                  <a:srgbClr val="333333"/>
                </a:solidFill>
              </a:rPr>
              <a:t> </a:t>
            </a:r>
            <a:r>
              <a:rPr lang="en-US" sz="2400" dirty="0" err="1">
                <a:solidFill>
                  <a:srgbClr val="333333"/>
                </a:solidFill>
              </a:rPr>
              <a:t>FHg;gkhkd</a:t>
            </a:r>
            <a:r>
              <a:rPr lang="en-US" sz="2400" dirty="0">
                <a:solidFill>
                  <a:srgbClr val="333333"/>
                </a:solidFill>
              </a:rPr>
              <a:t> </a:t>
            </a:r>
            <a:r>
              <a:rPr lang="en-US" sz="2400" dirty="0" err="1">
                <a:solidFill>
                  <a:srgbClr val="333333"/>
                </a:solidFill>
              </a:rPr>
              <a:t>Kiwia</a:t>
            </a:r>
            <a:r>
              <a:rPr lang="en-US" sz="2400" dirty="0">
                <a:solidFill>
                  <a:srgbClr val="333333"/>
                </a:solidFill>
              </a:rPr>
              <a:t> </a:t>
            </a:r>
            <a:r>
              <a:rPr lang="en-US" sz="2400" dirty="0" err="1">
                <a:solidFill>
                  <a:srgbClr val="333333"/>
                </a:solidFill>
              </a:rPr>
              <a:t>Vd</a:t>
            </a:r>
            <a:r>
              <a:rPr lang="en-US" sz="2400" dirty="0">
                <a:solidFill>
                  <a:srgbClr val="333333"/>
                </a:solidFill>
              </a:rPr>
              <a:t>; </a:t>
            </a:r>
            <a:r>
              <a:rPr lang="en-US" sz="2400" dirty="0" err="1">
                <a:solidFill>
                  <a:srgbClr val="333333"/>
                </a:solidFill>
              </a:rPr>
              <a:t>njh</a:t>
            </a:r>
            <a:r>
              <a:rPr lang="en-US" sz="2400" dirty="0">
                <a:solidFill>
                  <a:srgbClr val="333333"/>
                </a:solidFill>
              </a:rPr>
              <a:t>]e]</a:t>
            </a:r>
            <a:r>
              <a:rPr lang="en-US" sz="2400" dirty="0" err="1">
                <a:solidFill>
                  <a:srgbClr val="333333"/>
                </a:solidFill>
              </a:rPr>
              <a:t>bjLf;f</a:t>
            </a:r>
            <a:r>
              <a:rPr lang="en-US" sz="2400" dirty="0">
                <a:solidFill>
                  <a:srgbClr val="333333"/>
                </a:solidFill>
              </a:rPr>
              <a:t> </a:t>
            </a:r>
            <a:r>
              <a:rPr lang="en-US" sz="2400" dirty="0" err="1">
                <a:solidFill>
                  <a:srgbClr val="333333"/>
                </a:solidFill>
              </a:rPr>
              <a:t>ntz;Lk</a:t>
            </a:r>
            <a:r>
              <a:rPr lang="en-US" sz="2400" dirty="0">
                <a:solidFill>
                  <a:srgbClr val="333333"/>
                </a:solidFill>
              </a:rPr>
              <a:t>;&gt;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xU ez;gh] c';fis tpUe;jpw;F miHj;jpUf;fpwhh]</a:t>
            </a:r>
            <a:endParaRPr lang="en-US" sz="3600" dirty="0">
              <a:solidFill>
                <a:srgbClr val="004992"/>
              </a:solidFill>
            </a:endParaRPr>
          </a:p>
        </p:txBody>
      </p:sp>
      <p:sp>
        <p:nvSpPr>
          <p:cNvPr id="14" name="Content Placeholder 13"/>
          <p:cNvSpPr>
            <a:spLocks noGrp="1"/>
          </p:cNvSpPr>
          <p:nvPr>
            <p:ph idx="1"/>
          </p:nvPr>
        </p:nvSpPr>
        <p:spPr/>
        <p:txBody>
          <a:bodyPr/>
          <a:lstStyle/>
          <a:p>
            <a:pPr lvl="0" defTabSz="914400"/>
            <a:r>
              <a:rPr lang="en-US" sz="2400">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a:t>
            </a:r>
            <a:r>
              <a:rPr lang="en-US" sz="2400" dirty="0" err="1">
                <a:solidFill>
                  <a:srgbClr val="333333"/>
                </a:solidFill>
              </a:rPr>
              <a:t>Vd</a:t>
            </a:r>
            <a:r>
              <a:rPr lang="en-US" sz="2400" dirty="0">
                <a:solidFill>
                  <a:srgbClr val="333333"/>
                </a:solidFill>
              </a:rPr>
              <a:t>; c';</a:t>
            </a:r>
            <a:r>
              <a:rPr lang="en-US" sz="2400" dirty="0" err="1">
                <a:solidFill>
                  <a:srgbClr val="333333"/>
                </a:solidFill>
              </a:rPr>
              <a:t>fis</a:t>
            </a:r>
            <a:r>
              <a:rPr lang="en-US" sz="2400" dirty="0">
                <a:solidFill>
                  <a:srgbClr val="333333"/>
                </a:solidFill>
              </a:rPr>
              <a:t> </a:t>
            </a:r>
            <a:r>
              <a:rPr lang="en-US" sz="2400" dirty="0" err="1">
                <a:solidFill>
                  <a:srgbClr val="333333"/>
                </a:solidFill>
              </a:rPr>
              <a:t>tpUe;jpw;F</a:t>
            </a:r>
            <a:r>
              <a:rPr lang="en-US" sz="2400" dirty="0">
                <a:solidFill>
                  <a:srgbClr val="333333"/>
                </a:solidFill>
              </a:rPr>
              <a:t> </a:t>
            </a:r>
            <a:r>
              <a:rPr lang="en-US" sz="2400" dirty="0" err="1">
                <a:solidFill>
                  <a:srgbClr val="333333"/>
                </a:solidFill>
              </a:rPr>
              <a:t>miHj;jhh</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2" name="Footer Placeholder 1"/>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3591339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1"/>
          <p:cNvSpPr>
            <a:spLocks noGrp="1"/>
          </p:cNvSpPr>
          <p:nvPr>
            <p:ph type="title"/>
          </p:nvPr>
        </p:nvSpPr>
        <p:spPr/>
        <p:txBody>
          <a:bodyPr/>
          <a:lstStyle/>
          <a:p>
            <a:r>
              <a:rPr lang="en-US" sz="3600">
                <a:solidFill>
                  <a:srgbClr val="004992"/>
                </a:solidFill>
              </a:rPr>
              <a:t>xU nghyP!; mjpfhhp c';fs; fhiu epWj;Jfpwhh]</a:t>
            </a:r>
            <a:endParaRPr lang="en-US" sz="3600" dirty="0">
              <a:solidFill>
                <a:srgbClr val="004992"/>
              </a:solidFill>
            </a:endParaRPr>
          </a:p>
        </p:txBody>
      </p:sp>
      <p:sp>
        <p:nvSpPr>
          <p:cNvPr id="13" name="Content Placeholder 12"/>
          <p:cNvSpPr>
            <a:spLocks noGrp="1"/>
          </p:cNvSpPr>
          <p:nvPr>
            <p:ph idx="1"/>
          </p:nvPr>
        </p:nvSpPr>
        <p:spPr/>
        <p:txBody>
          <a:bodyPr/>
          <a:lstStyle/>
          <a:p>
            <a:pPr lvl="0" defTabSz="914400"/>
            <a:r>
              <a:rPr lang="en-US" sz="2400">
                <a:solidFill>
                  <a:srgbClr val="333333"/>
                </a:solidFill>
              </a:rPr>
              <a:t>nghyP</a:t>
            </a:r>
            <a:r>
              <a:rPr lang="en-US" sz="2400" dirty="0">
                <a:solidFill>
                  <a:srgbClr val="333333"/>
                </a:solidFill>
              </a:rPr>
              <a:t>!; </a:t>
            </a:r>
            <a:r>
              <a:rPr lang="en-US" sz="2400" dirty="0" err="1">
                <a:solidFill>
                  <a:srgbClr val="333333"/>
                </a:solidFill>
              </a:rPr>
              <a:t>mjpfhhp</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fhiu</a:t>
            </a:r>
            <a:r>
              <a:rPr lang="en-US" sz="2400" dirty="0">
                <a:solidFill>
                  <a:srgbClr val="333333"/>
                </a:solidFill>
              </a:rPr>
              <a:t> </a:t>
            </a:r>
            <a:r>
              <a:rPr lang="en-US" sz="2400" dirty="0" err="1">
                <a:solidFill>
                  <a:srgbClr val="333333"/>
                </a:solidFill>
              </a:rPr>
              <a:t>epWj;Jtjw</a:t>
            </a:r>
            <a:r>
              <a:rPr lang="en-US" sz="2400" dirty="0">
                <a:solidFill>
                  <a:srgbClr val="333333"/>
                </a:solidFill>
              </a:rPr>
              <a:t>]F </a:t>
            </a:r>
            <a:r>
              <a:rPr lang="en-US" sz="2400" dirty="0" err="1">
                <a:solidFill>
                  <a:srgbClr val="333333"/>
                </a:solidFill>
              </a:rPr>
              <a:t>vd</a:t>
            </a:r>
            <a:r>
              <a:rPr lang="en-US" sz="2400" dirty="0">
                <a:solidFill>
                  <a:srgbClr val="333333"/>
                </a:solidFill>
              </a:rPr>
              <a:t>]d </a:t>
            </a:r>
            <a:r>
              <a:rPr lang="en-US" sz="2400" dirty="0" err="1">
                <a:solidFill>
                  <a:srgbClr val="333333"/>
                </a:solidFill>
              </a:rPr>
              <a:t>fhuzk</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0"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20905067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en-US" sz="3600">
                <a:solidFill>
                  <a:srgbClr val="004992"/>
                </a:solidFill>
              </a:rPr>
              <a:t>xU nghl;oapy; btw;wp bgw;Wtpl]Oh]fs]</a:t>
            </a:r>
            <a:endParaRPr lang="en-US" sz="3600" dirty="0">
              <a:solidFill>
                <a:srgbClr val="004992"/>
              </a:solidFill>
            </a:endParaRPr>
          </a:p>
        </p:txBody>
      </p:sp>
      <p:sp>
        <p:nvSpPr>
          <p:cNvPr id="13" name="Content Placeholder 12"/>
          <p:cNvSpPr>
            <a:spLocks noGrp="1"/>
          </p:cNvSpPr>
          <p:nvPr>
            <p:ph idx="1"/>
          </p:nvPr>
        </p:nvSpPr>
        <p:spPr/>
        <p:txBody>
          <a:bodyPr/>
          <a:lstStyle/>
          <a:p>
            <a:pPr lvl="0" defTabSz="914400"/>
            <a:r>
              <a:rPr lang="en-US" sz="2400">
                <a:solidFill>
                  <a:srgbClr val="333333"/>
                </a:solidFill>
                <a:cs typeface="Verdana"/>
              </a:rPr>
              <a:t>Vd</a:t>
            </a:r>
            <a:r>
              <a:rPr lang="en-US" sz="2400" dirty="0">
                <a:solidFill>
                  <a:srgbClr val="333333"/>
                </a:solidFill>
                <a:cs typeface="Verdana"/>
              </a:rPr>
              <a:t>] </a:t>
            </a:r>
            <a:r>
              <a:rPr lang="en-US" sz="2400" dirty="0" err="1">
                <a:solidFill>
                  <a:srgbClr val="333333"/>
                </a:solidFill>
              </a:rPr>
              <a:t>btw;wp</a:t>
            </a:r>
            <a:r>
              <a:rPr lang="en-US" sz="2400" dirty="0">
                <a:solidFill>
                  <a:srgbClr val="333333"/>
                </a:solidFill>
              </a:rPr>
              <a:t> </a:t>
            </a:r>
            <a:r>
              <a:rPr lang="en-US" sz="2400" dirty="0" err="1">
                <a:solidFill>
                  <a:srgbClr val="333333"/>
                </a:solidFill>
              </a:rPr>
              <a:t>bgw;wPh</a:t>
            </a:r>
            <a:r>
              <a:rPr lang="en-US" sz="2400" dirty="0">
                <a:solidFill>
                  <a:srgbClr val="333333"/>
                </a:solidFill>
              </a:rPr>
              <a:t>]fs]&gt;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en-US" sz="3600">
                <a:solidFill>
                  <a:srgbClr val="004992"/>
                </a:solidFill>
              </a:rPr>
              <a:t>c';fs; fhhpy; fPwy; tpGe;jij eP';fs; ftdpf;fpwPh]fs]&gt;</a:t>
            </a:r>
            <a:endParaRPr lang="en-US" sz="3600" dirty="0">
              <a:solidFill>
                <a:srgbClr val="004992"/>
              </a:solidFill>
            </a:endParaRPr>
          </a:p>
        </p:txBody>
      </p:sp>
      <p:sp>
        <p:nvSpPr>
          <p:cNvPr id="13" name="Content Placeholder 12"/>
          <p:cNvSpPr>
            <a:spLocks noGrp="1"/>
          </p:cNvSpPr>
          <p:nvPr>
            <p:ph idx="1"/>
          </p:nvPr>
        </p:nvSpPr>
        <p:spPr/>
        <p:txBody>
          <a:bodyPr/>
          <a:lstStyle/>
          <a:p>
            <a:pPr lvl="0" defTabSz="914400"/>
            <a:r>
              <a:rPr lang="en-US" sz="2400">
                <a:solidFill>
                  <a:srgbClr val="333333"/>
                </a:solidFill>
              </a:rPr>
              <a:t>fPwy</a:t>
            </a:r>
            <a:r>
              <a:rPr lang="en-US" sz="2400" dirty="0">
                <a:solidFill>
                  <a:srgbClr val="333333"/>
                </a:solidFill>
              </a:rPr>
              <a:t>; </a:t>
            </a:r>
            <a:r>
              <a:rPr lang="en-US" sz="2400" dirty="0" err="1">
                <a:solidFill>
                  <a:srgbClr val="333333"/>
                </a:solidFill>
              </a:rPr>
              <a:t>vjdhy</a:t>
            </a:r>
            <a:r>
              <a:rPr lang="en-US" sz="2400" dirty="0">
                <a:solidFill>
                  <a:srgbClr val="333333"/>
                </a:solidFill>
              </a:rPr>
              <a:t>; </a:t>
            </a:r>
            <a:r>
              <a:rPr lang="en-US" sz="2400" dirty="0" err="1">
                <a:solidFill>
                  <a:srgbClr val="333333"/>
                </a:solidFill>
              </a:rPr>
              <a:t>tpGe;jpUf;ff;TLk</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solidFill>
                  <a:srgbClr val="004992"/>
                </a:solidFill>
              </a:rPr>
              <a:t>kUj;Jth] c';fSf;F cah] ,uj;j mGj;jk] ,Ug]gjhf TWfpwhh]</a:t>
            </a:r>
            <a:endParaRPr lang="en-US" sz="3600" dirty="0">
              <a:solidFill>
                <a:srgbClr val="004992"/>
              </a:solidFill>
            </a:endParaRPr>
          </a:p>
        </p:txBody>
      </p:sp>
      <p:sp>
        <p:nvSpPr>
          <p:cNvPr id="10" name="Content Placeholder 9"/>
          <p:cNvSpPr>
            <a:spLocks noGrp="1"/>
          </p:cNvSpPr>
          <p:nvPr>
            <p:ph idx="1"/>
          </p:nvPr>
        </p:nvSpPr>
        <p:spPr/>
        <p:txBody>
          <a:bodyPr/>
          <a:lstStyle/>
          <a:p>
            <a:pPr lvl="0" defTabSz="914400"/>
            <a:r>
              <a:rPr lang="en-US" sz="2400">
                <a:solidFill>
                  <a:srgbClr val="333333"/>
                </a:solidFill>
              </a:rPr>
              <a:t>Vd</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cah</a:t>
            </a:r>
            <a:r>
              <a:rPr lang="en-US" sz="2400" dirty="0">
                <a:solidFill>
                  <a:srgbClr val="333333"/>
                </a:solidFill>
              </a:rPr>
              <a:t>],</a:t>
            </a:r>
            <a:r>
              <a:rPr lang="en-US" sz="2400" dirty="0" err="1">
                <a:solidFill>
                  <a:srgbClr val="333333"/>
                </a:solidFill>
              </a:rPr>
              <a:t>uj;j</a:t>
            </a:r>
            <a:r>
              <a:rPr lang="en-US" sz="2400" dirty="0">
                <a:solidFill>
                  <a:srgbClr val="333333"/>
                </a:solidFill>
              </a:rPr>
              <a:t> </a:t>
            </a:r>
            <a:r>
              <a:rPr lang="en-US" sz="2400" dirty="0" err="1">
                <a:solidFill>
                  <a:srgbClr val="333333"/>
                </a:solidFill>
              </a:rPr>
              <a:t>mGj;jk</a:t>
            </a:r>
            <a:r>
              <a:rPr lang="en-US" sz="2400" dirty="0">
                <a:solidFill>
                  <a:srgbClr val="333333"/>
                </a:solidFill>
              </a:rPr>
              <a:t>] ,</a:t>
            </a:r>
            <a:r>
              <a:rPr lang="en-US" sz="2400" dirty="0" err="1">
                <a:solidFill>
                  <a:srgbClr val="333333"/>
                </a:solidFill>
              </a:rPr>
              <a:t>Uf</a:t>
            </a:r>
            <a:r>
              <a:rPr lang="en-US" sz="2400" dirty="0">
                <a:solidFill>
                  <a:srgbClr val="333333"/>
                </a:solidFill>
              </a:rPr>
              <a:t>]</a:t>
            </a:r>
            <a:r>
              <a:rPr lang="en-US" sz="2400" dirty="0" err="1">
                <a:solidFill>
                  <a:srgbClr val="333333"/>
                </a:solidFill>
              </a:rPr>
              <a:t>fpwJ</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dirty="0" err="1">
                <a:solidFill>
                  <a:srgbClr val="004992"/>
                </a:solidFill>
              </a:rPr>
              <a:t>c';fs</a:t>
            </a:r>
            <a:r>
              <a:rPr lang="en-US" sz="3600" dirty="0">
                <a:solidFill>
                  <a:srgbClr val="004992"/>
                </a:solidFill>
              </a:rPr>
              <a:t>; </a:t>
            </a:r>
            <a:r>
              <a:rPr lang="en-US" sz="3600" dirty="0" err="1">
                <a:solidFill>
                  <a:srgbClr val="004992"/>
                </a:solidFill>
              </a:rPr>
              <a:t>ntiyapy</a:t>
            </a:r>
            <a:r>
              <a:rPr lang="en-US" sz="3600" dirty="0">
                <a:solidFill>
                  <a:srgbClr val="004992"/>
                </a:solidFill>
              </a:rPr>
              <a:t>; </a:t>
            </a:r>
            <a:r>
              <a:rPr lang="en-US" sz="3600" dirty="0" err="1">
                <a:solidFill>
                  <a:srgbClr val="004992"/>
                </a:solidFill>
              </a:rPr>
              <a:t>cjt</a:t>
            </a:r>
            <a:r>
              <a:rPr lang="en-US" sz="3600" dirty="0">
                <a:solidFill>
                  <a:srgbClr val="004992"/>
                </a:solidFill>
              </a:rPr>
              <a:t> </a:t>
            </a:r>
            <a:r>
              <a:rPr lang="en-US" sz="3600" dirty="0" err="1">
                <a:solidFill>
                  <a:srgbClr val="004992"/>
                </a:solidFill>
              </a:rPr>
              <a:t>c';fs</a:t>
            </a:r>
            <a:r>
              <a:rPr lang="en-US" sz="3600" dirty="0">
                <a:solidFill>
                  <a:srgbClr val="004992"/>
                </a:solidFill>
              </a:rPr>
              <a:t>] </a:t>
            </a:r>
            <a:r>
              <a:rPr lang="en-US" sz="3600" dirty="0" err="1">
                <a:solidFill>
                  <a:srgbClr val="004992"/>
                </a:solidFill>
              </a:rPr>
              <a:t>ez</a:t>
            </a:r>
            <a:r>
              <a:rPr lang="en-US" sz="3600" dirty="0">
                <a:solidFill>
                  <a:srgbClr val="004992"/>
                </a:solidFill>
              </a:rPr>
              <a:t>]</a:t>
            </a:r>
            <a:r>
              <a:rPr lang="en-US" sz="3600" dirty="0" err="1">
                <a:solidFill>
                  <a:srgbClr val="004992"/>
                </a:solidFill>
              </a:rPr>
              <a:t>gh</a:t>
            </a:r>
            <a:r>
              <a:rPr lang="en-US" sz="3600" dirty="0">
                <a:solidFill>
                  <a:srgbClr val="004992"/>
                </a:solidFill>
              </a:rPr>
              <a:t>] </a:t>
            </a:r>
            <a:r>
              <a:rPr lang="en-US" sz="3600" dirty="0" err="1">
                <a:solidFill>
                  <a:srgbClr val="004992"/>
                </a:solidFill>
              </a:rPr>
              <a:t>xUth</a:t>
            </a:r>
            <a:r>
              <a:rPr lang="en-US" sz="3600" dirty="0">
                <a:solidFill>
                  <a:srgbClr val="004992"/>
                </a:solidFill>
              </a:rPr>
              <a:t>] </a:t>
            </a:r>
            <a:r>
              <a:rPr lang="en-US" sz="3600" dirty="0" err="1">
                <a:solidFill>
                  <a:srgbClr val="004992"/>
                </a:solidFill>
              </a:rPr>
              <a:t>kWj;Jtpl;lhh</a:t>
            </a:r>
            <a:r>
              <a:rPr lang="en-US" sz="3600" dirty="0">
                <a:solidFill>
                  <a:srgbClr val="004992"/>
                </a:solidFill>
              </a:rPr>
              <a:t>]</a:t>
            </a:r>
          </a:p>
        </p:txBody>
      </p:sp>
      <p:sp>
        <p:nvSpPr>
          <p:cNvPr id="10" name="Content Placeholder 9"/>
          <p:cNvSpPr>
            <a:spLocks noGrp="1"/>
          </p:cNvSpPr>
          <p:nvPr>
            <p:ph idx="1"/>
          </p:nvPr>
        </p:nvSpPr>
        <p:spPr/>
        <p:txBody>
          <a:bodyPr/>
          <a:lstStyle/>
          <a:p>
            <a:pPr lvl="0" defTabSz="914400"/>
            <a:r>
              <a:rPr lang="en-US" sz="2400">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a:t>
            </a:r>
            <a:r>
              <a:rPr lang="en-US" sz="2400" dirty="0" err="1">
                <a:solidFill>
                  <a:srgbClr val="333333"/>
                </a:solidFill>
              </a:rPr>
              <a:t>cjthky</a:t>
            </a:r>
            <a:r>
              <a:rPr lang="en-US" sz="2400" dirty="0">
                <a:solidFill>
                  <a:srgbClr val="333333"/>
                </a:solidFill>
              </a:rPr>
              <a:t>; ,</a:t>
            </a:r>
            <a:r>
              <a:rPr lang="en-US" sz="2400" dirty="0" err="1">
                <a:solidFill>
                  <a:srgbClr val="333333"/>
                </a:solidFill>
              </a:rPr>
              <a:t>Ug;gjw;F</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rPr>
              <a:t>xU ez;gh] c';fSf;F ghprspj;J Mr;rhpag;gLj;Jfpwhh]</a:t>
            </a:r>
            <a:endParaRPr lang="en-US" sz="3600" dirty="0">
              <a:solidFill>
                <a:srgbClr val="004992"/>
              </a:solidFill>
            </a:endParaRPr>
          </a:p>
        </p:txBody>
      </p:sp>
      <p:sp>
        <p:nvSpPr>
          <p:cNvPr id="6" name="Content Placeholder 5"/>
          <p:cNvSpPr>
            <a:spLocks noGrp="1"/>
          </p:cNvSpPr>
          <p:nvPr>
            <p:ph idx="1"/>
          </p:nvPr>
        </p:nvSpPr>
        <p:spPr/>
        <p:txBody>
          <a:bodyPr/>
          <a:lstStyle/>
          <a:p>
            <a:pPr lvl="0" defTabSz="914400"/>
            <a:r>
              <a:rPr lang="en-US" sz="2400">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ghprspj;jjd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rPr>
              <a:t>xU ez;gh] c';fis Kl;lhs; vd;fpwhh]</a:t>
            </a:r>
            <a:endParaRPr lang="en-US" sz="3600" dirty="0">
              <a:solidFill>
                <a:srgbClr val="004992"/>
              </a:solidFill>
            </a:endParaRPr>
          </a:p>
        </p:txBody>
      </p:sp>
      <p:sp>
        <p:nvSpPr>
          <p:cNvPr id="6" name="Content Placeholder 5"/>
          <p:cNvSpPr>
            <a:spLocks noGrp="1"/>
          </p:cNvSpPr>
          <p:nvPr>
            <p:ph idx="1"/>
          </p:nvPr>
        </p:nvSpPr>
        <p:spPr/>
        <p:txBody>
          <a:bodyPr/>
          <a:lstStyle/>
          <a:p>
            <a:pPr lvl="0" defTabSz="914400"/>
            <a:r>
              <a:rPr lang="en-US" sz="2400">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c';</a:t>
            </a:r>
            <a:r>
              <a:rPr lang="en-US" sz="2400" dirty="0" err="1">
                <a:solidFill>
                  <a:srgbClr val="333333"/>
                </a:solidFill>
              </a:rPr>
              <a:t>fis</a:t>
            </a:r>
            <a:r>
              <a:rPr lang="en-US" sz="2400" dirty="0">
                <a:solidFill>
                  <a:srgbClr val="333333"/>
                </a:solidFill>
              </a:rPr>
              <a:t> </a:t>
            </a:r>
            <a:r>
              <a:rPr lang="en-US" sz="2400" dirty="0" err="1">
                <a:solidFill>
                  <a:srgbClr val="333333"/>
                </a:solidFill>
              </a:rPr>
              <a:t>Kl;lhs</a:t>
            </a:r>
            <a:r>
              <a:rPr lang="en-US" sz="2400" dirty="0">
                <a:solidFill>
                  <a:srgbClr val="333333"/>
                </a:solidFill>
              </a:rPr>
              <a:t>] </a:t>
            </a:r>
            <a:r>
              <a:rPr lang="en-US" sz="2400" dirty="0" err="1">
                <a:solidFill>
                  <a:srgbClr val="333333"/>
                </a:solidFill>
              </a:rPr>
              <a:t>vd</a:t>
            </a:r>
            <a:r>
              <a:rPr lang="en-US" sz="2400" dirty="0">
                <a:solidFill>
                  <a:srgbClr val="333333"/>
                </a:solidFill>
              </a:rPr>
              <a:t>]W Tw </a:t>
            </a:r>
            <a:r>
              <a:rPr lang="en-US" sz="2400" dirty="0" err="1">
                <a:solidFill>
                  <a:srgbClr val="333333"/>
                </a:solidFill>
              </a:rPr>
              <a:t>vd</a:t>
            </a:r>
            <a:r>
              <a:rPr lang="en-US" sz="2400" dirty="0">
                <a:solidFill>
                  <a:srgbClr val="333333"/>
                </a:solidFill>
              </a:rPr>
              <a:t>]d </a:t>
            </a:r>
            <a:r>
              <a:rPr lang="en-US" sz="2400" dirty="0" err="1">
                <a:solidFill>
                  <a:srgbClr val="333333"/>
                </a:solidFill>
              </a:rPr>
              <a:t>neh</a:t>
            </a:r>
            <a:r>
              <a:rPr lang="en-US" sz="2400" dirty="0">
                <a:solidFill>
                  <a:srgbClr val="333333"/>
                </a:solidFill>
              </a:rPr>
              <a:t>]e]</a:t>
            </a:r>
            <a:r>
              <a:rPr lang="en-US" sz="2400" dirty="0" err="1">
                <a:solidFill>
                  <a:srgbClr val="333333"/>
                </a:solidFill>
              </a:rPr>
              <a:t>jpUf</a:t>
            </a:r>
            <a:r>
              <a:rPr lang="en-US" sz="2400" dirty="0">
                <a:solidFill>
                  <a:srgbClr val="333333"/>
                </a:solidFill>
              </a:rPr>
              <a:t>]</a:t>
            </a:r>
            <a:r>
              <a:rPr lang="en-US" sz="2400" dirty="0" err="1">
                <a:solidFill>
                  <a:srgbClr val="333333"/>
                </a:solidFill>
              </a:rPr>
              <a:t>Fk</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0"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err="1">
                <a:solidFill>
                  <a:srgbClr val="004992"/>
                </a:solidFill>
              </a:rPr>
              <a:t>c';fs</a:t>
            </a:r>
            <a:r>
              <a:rPr lang="en-US" sz="3600" dirty="0">
                <a:solidFill>
                  <a:srgbClr val="004992"/>
                </a:solidFill>
              </a:rPr>
              <a:t>; </a:t>
            </a:r>
            <a:r>
              <a:rPr lang="en-US" sz="3600" dirty="0" err="1">
                <a:solidFill>
                  <a:srgbClr val="004992"/>
                </a:solidFill>
              </a:rPr>
              <a:t>gf;fj;J</a:t>
            </a:r>
            <a:r>
              <a:rPr lang="en-US" sz="3600" dirty="0">
                <a:solidFill>
                  <a:srgbClr val="004992"/>
                </a:solidFill>
              </a:rPr>
              <a:t> </a:t>
            </a:r>
            <a:r>
              <a:rPr lang="en-US" sz="3600" dirty="0" err="1">
                <a:solidFill>
                  <a:srgbClr val="004992"/>
                </a:solidFill>
              </a:rPr>
              <a:t>tPl;Lf</a:t>
            </a:r>
            <a:r>
              <a:rPr lang="en-US" sz="3600" dirty="0">
                <a:solidFill>
                  <a:srgbClr val="004992"/>
                </a:solidFill>
              </a:rPr>
              <a:t>; </a:t>
            </a:r>
            <a:r>
              <a:rPr lang="en-US" sz="3600" dirty="0" err="1">
                <a:solidFill>
                  <a:srgbClr val="004992"/>
                </a:solidFill>
              </a:rPr>
              <a:t>FHe;ijia</a:t>
            </a:r>
            <a:r>
              <a:rPr lang="en-US" sz="3600" dirty="0">
                <a:solidFill>
                  <a:srgbClr val="004992"/>
                </a:solidFill>
              </a:rPr>
              <a:t> </a:t>
            </a:r>
            <a:r>
              <a:rPr lang="en-US" sz="3600" dirty="0" err="1">
                <a:solidFill>
                  <a:srgbClr val="004992"/>
                </a:solidFill>
              </a:rPr>
              <a:t>eP</a:t>
            </a:r>
            <a:r>
              <a:rPr lang="en-US" sz="3600" dirty="0">
                <a:solidFill>
                  <a:srgbClr val="004992"/>
                </a:solidFill>
              </a:rPr>
              <a:t>';fs; </a:t>
            </a:r>
            <a:r>
              <a:rPr lang="en-US" sz="3600" dirty="0" err="1">
                <a:solidFill>
                  <a:srgbClr val="004992"/>
                </a:solidFill>
              </a:rPr>
              <a:t>vLf;Fk</a:t>
            </a:r>
            <a:r>
              <a:rPr lang="en-US" sz="3600" dirty="0">
                <a:solidFill>
                  <a:srgbClr val="004992"/>
                </a:solidFill>
              </a:rPr>
              <a:t>;; </a:t>
            </a:r>
            <a:r>
              <a:rPr lang="en-US" sz="3600" dirty="0" err="1">
                <a:solidFill>
                  <a:srgbClr val="004992"/>
                </a:solidFill>
              </a:rPr>
              <a:t>nghJ</a:t>
            </a:r>
            <a:r>
              <a:rPr lang="en-US" sz="3600" dirty="0">
                <a:solidFill>
                  <a:srgbClr val="004992"/>
                </a:solidFill>
              </a:rPr>
              <a:t> </a:t>
            </a:r>
            <a:r>
              <a:rPr lang="en-US" sz="3600" dirty="0" err="1">
                <a:solidFill>
                  <a:srgbClr val="004992"/>
                </a:solidFill>
              </a:rPr>
              <a:t>mHj</a:t>
            </a:r>
            <a:r>
              <a:rPr lang="en-US" sz="3600" dirty="0">
                <a:solidFill>
                  <a:srgbClr val="004992"/>
                </a:solidFill>
              </a:rPr>
              <a:t>; </a:t>
            </a:r>
            <a:r>
              <a:rPr lang="en-US" sz="3600" dirty="0" err="1">
                <a:solidFill>
                  <a:srgbClr val="004992"/>
                </a:solidFill>
              </a:rPr>
              <a:t>bjhl</a:t>
            </a:r>
            <a:r>
              <a:rPr lang="en-US" sz="3600" dirty="0">
                <a:solidFill>
                  <a:srgbClr val="004992"/>
                </a:solidFill>
              </a:rPr>
              <a:t>';</a:t>
            </a:r>
            <a:r>
              <a:rPr lang="en-US" sz="3600" dirty="0" err="1">
                <a:solidFill>
                  <a:srgbClr val="004992"/>
                </a:solidFill>
              </a:rPr>
              <a:t>FfpwJ</a:t>
            </a:r>
            <a:r>
              <a:rPr lang="en-US" sz="3600" dirty="0">
                <a:solidFill>
                  <a:srgbClr val="004992"/>
                </a:solidFill>
              </a:rPr>
              <a:t>. </a:t>
            </a:r>
          </a:p>
        </p:txBody>
      </p:sp>
      <p:sp>
        <p:nvSpPr>
          <p:cNvPr id="6" name="Content Placeholder 5"/>
          <p:cNvSpPr>
            <a:spLocks noGrp="1"/>
          </p:cNvSpPr>
          <p:nvPr>
            <p:ph idx="1"/>
          </p:nvPr>
        </p:nvSpPr>
        <p:spPr/>
        <p:txBody>
          <a:bodyPr/>
          <a:lstStyle/>
          <a:p>
            <a:pPr lvl="0" defTabSz="914400"/>
            <a:r>
              <a:rPr lang="en-US" sz="2400">
                <a:solidFill>
                  <a:srgbClr val="333333"/>
                </a:solidFill>
              </a:rPr>
              <a:t>Vd</a:t>
            </a:r>
            <a:r>
              <a:rPr lang="en-US" sz="2400" dirty="0">
                <a:solidFill>
                  <a:srgbClr val="333333"/>
                </a:solidFill>
              </a:rPr>
              <a:t>; </a:t>
            </a:r>
            <a:r>
              <a:rPr lang="en-US" sz="2400" dirty="0" err="1">
                <a:solidFill>
                  <a:srgbClr val="333333"/>
                </a:solidFill>
              </a:rPr>
              <a:t>FHe;ij</a:t>
            </a:r>
            <a:r>
              <a:rPr lang="en-US" sz="2400" dirty="0">
                <a:solidFill>
                  <a:srgbClr val="333333"/>
                </a:solidFill>
              </a:rPr>
              <a:t> </a:t>
            </a:r>
            <a:r>
              <a:rPr lang="en-US" sz="2400" dirty="0" err="1">
                <a:solidFill>
                  <a:srgbClr val="333333"/>
                </a:solidFill>
              </a:rPr>
              <a:t>mGfpwJ</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rPr>
              <a:t>xU ez;gh] c';fis kjpf;f khl;nld; vd;W TWfpwhh;</a:t>
            </a:r>
            <a:endParaRPr lang="en-US" sz="3600" dirty="0">
              <a:solidFill>
                <a:srgbClr val="004992"/>
              </a:solidFill>
            </a:endParaRPr>
          </a:p>
        </p:txBody>
      </p:sp>
      <p:sp>
        <p:nvSpPr>
          <p:cNvPr id="6" name="Content Placeholder 5"/>
          <p:cNvSpPr>
            <a:spLocks noGrp="1"/>
          </p:cNvSpPr>
          <p:nvPr>
            <p:ph idx="1"/>
          </p:nvPr>
        </p:nvSpPr>
        <p:spPr/>
        <p:txBody>
          <a:bodyPr/>
          <a:lstStyle/>
          <a:p>
            <a:pPr lvl="0" defTabSz="914400"/>
            <a:r>
              <a:rPr lang="en-US" sz="2400">
                <a:solidFill>
                  <a:srgbClr val="333333"/>
                </a:solidFill>
              </a:rPr>
              <a:t>c';fs</a:t>
            </a:r>
            <a:r>
              <a:rPr lang="en-US" sz="2400" dirty="0">
                <a:solidFill>
                  <a:srgbClr val="333333"/>
                </a:solidFill>
              </a:rPr>
              <a:t>; </a:t>
            </a:r>
            <a:r>
              <a:rPr lang="en-US" sz="2400" dirty="0" err="1">
                <a:solidFill>
                  <a:srgbClr val="333333"/>
                </a:solidFill>
              </a:rPr>
              <a:t>ez;gh</a:t>
            </a:r>
            <a:r>
              <a:rPr lang="en-US" sz="2400" dirty="0">
                <a:solidFill>
                  <a:srgbClr val="333333"/>
                </a:solidFill>
              </a:rPr>
              <a:t>] </a:t>
            </a:r>
            <a:r>
              <a:rPr lang="en-US" sz="2400" dirty="0" err="1">
                <a:solidFill>
                  <a:srgbClr val="333333"/>
                </a:solidFill>
              </a:rPr>
              <a:t>mt;thW</a:t>
            </a:r>
            <a:r>
              <a:rPr lang="en-US" sz="2400" dirty="0">
                <a:solidFill>
                  <a:srgbClr val="333333"/>
                </a:solidFill>
              </a:rPr>
              <a:t> </a:t>
            </a:r>
            <a:r>
              <a:rPr lang="en-US" sz="2400" dirty="0" err="1">
                <a:solidFill>
                  <a:srgbClr val="333333"/>
                </a:solidFill>
              </a:rPr>
              <a:t>Twf;fhuzk</a:t>
            </a:r>
            <a:r>
              <a:rPr lang="en-US" sz="2400" dirty="0">
                <a:solidFill>
                  <a:srgbClr val="333333"/>
                </a:solidFill>
              </a:rPr>
              <a:t>; </a:t>
            </a:r>
            <a:r>
              <a:rPr lang="en-US" sz="2400" dirty="0" err="1">
                <a:solidFill>
                  <a:srgbClr val="333333"/>
                </a:solidFill>
              </a:rPr>
              <a:t>vd;d</a:t>
            </a:r>
            <a:r>
              <a:rPr lang="en-US" sz="2400" dirty="0">
                <a:solidFill>
                  <a:srgbClr val="333333"/>
                </a:solidFill>
              </a:rPr>
              <a:t>&gt;</a:t>
            </a:r>
          </a:p>
          <a:p>
            <a:pPr lvl="0" defTabSz="914400"/>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Kf;fpakhd</a:t>
            </a:r>
            <a:r>
              <a:rPr lang="en-US" sz="2400"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vd;d</a:t>
            </a:r>
            <a:r>
              <a:rPr lang="en-US" sz="2400" dirty="0">
                <a:solidFill>
                  <a:srgbClr val="333333"/>
                </a:solidFill>
              </a:rPr>
              <a:t>&gt;</a:t>
            </a:r>
            <a:endParaRPr lang="en-US" sz="2400" dirty="0"/>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Tamil-Aiswarya"/>
              </a:rPr>
              <a:t>vd;dhy</a:t>
            </a:r>
            <a:r>
              <a:rPr lang="en-US" altLang="de-DE" sz="2400" dirty="0">
                <a:solidFill>
                  <a:srgbClr val="004992"/>
                </a:solidFill>
                <a:latin typeface="Tamil-Aiswarya"/>
              </a:rPr>
              <a:t>; &gt;</a:t>
            </a:r>
          </a:p>
          <a:p>
            <a:pPr eaLnBrk="1" hangingPunct="1">
              <a:lnSpc>
                <a:spcPct val="105000"/>
              </a:lnSpc>
              <a:spcBef>
                <a:spcPts val="1999"/>
              </a:spcBef>
              <a:spcAft>
                <a:spcPts val="0"/>
              </a:spcAft>
              <a:buClrTx/>
              <a:buNone/>
            </a:pPr>
            <a:r>
              <a:rPr lang="en-US" altLang="de-DE" sz="2400" dirty="0" err="1">
                <a:solidFill>
                  <a:srgbClr val="004992"/>
                </a:solidFill>
                <a:latin typeface="Tamil-Aiswarya"/>
              </a:rPr>
              <a:t>kw;wth</a:t>
            </a:r>
            <a:r>
              <a:rPr lang="en-US" altLang="de-DE" sz="2400" dirty="0">
                <a:solidFill>
                  <a:srgbClr val="004992"/>
                </a:solidFill>
                <a:latin typeface="Tamil-Aiswarya"/>
              </a:rPr>
              <a:t>]fs;&gt;</a:t>
            </a:r>
          </a:p>
          <a:p>
            <a:pPr eaLnBrk="1" hangingPunct="1">
              <a:lnSpc>
                <a:spcPct val="105000"/>
              </a:lnSpc>
              <a:spcBef>
                <a:spcPts val="1999"/>
              </a:spcBef>
              <a:spcAft>
                <a:spcPts val="0"/>
              </a:spcAft>
              <a:buClrTx/>
              <a:buNone/>
            </a:pPr>
            <a:r>
              <a:rPr lang="en-US" altLang="de-DE" sz="2400" dirty="0">
                <a:solidFill>
                  <a:srgbClr val="004992"/>
                </a:solidFill>
                <a:latin typeface="Tamil-Aiswarya"/>
              </a:rPr>
              <a:t>R{</a:t>
            </a:r>
            <a:r>
              <a:rPr lang="en-US" altLang="de-DE" sz="2400" dirty="0" err="1">
                <a:solidFill>
                  <a:srgbClr val="004992"/>
                </a:solidFill>
                <a:latin typeface="Tamil-Aiswarya"/>
              </a:rPr>
              <a:t>H;epiy</a:t>
            </a:r>
            <a:r>
              <a:rPr lang="en-US" altLang="de-DE" sz="2400" dirty="0">
                <a:solidFill>
                  <a:srgbClr val="004992"/>
                </a:solidFill>
                <a:latin typeface="Tamil-Aiswarya"/>
              </a:rPr>
              <a:t> </a:t>
            </a:r>
            <a:r>
              <a:rPr lang="en-US" altLang="de-DE" sz="2400" dirty="0" err="1">
                <a:solidFill>
                  <a:srgbClr val="004992"/>
                </a:solidFill>
                <a:latin typeface="Tamil-Aiswarya"/>
              </a:rPr>
              <a:t>my;yJ</a:t>
            </a:r>
            <a:r>
              <a:rPr lang="en-US" altLang="de-DE" sz="2400" dirty="0">
                <a:solidFill>
                  <a:srgbClr val="004992"/>
                </a:solidFill>
                <a:latin typeface="Tamil-Aiswarya"/>
              </a:rPr>
              <a:t> </a:t>
            </a:r>
            <a:r>
              <a:rPr lang="en-US" altLang="de-DE" sz="2400" dirty="0" err="1">
                <a:solidFill>
                  <a:srgbClr val="004992"/>
                </a:solidFill>
                <a:latin typeface="Tamil-Aiswarya"/>
              </a:rPr>
              <a:t>tha;g</a:t>
            </a:r>
            <a:r>
              <a:rPr lang="en-US" altLang="de-DE" sz="2400" dirty="0">
                <a:solidFill>
                  <a:srgbClr val="004992"/>
                </a:solidFill>
                <a:latin typeface="Tamil-Aiswarya"/>
              </a:rPr>
              <a:t>]g[&gt;</a:t>
            </a:r>
            <a:endParaRPr lang="fr-CH" altLang="de-DE" sz="2400" dirty="0">
              <a:solidFill>
                <a:srgbClr val="004992"/>
              </a:solidFill>
              <a:latin typeface="Tamil-Aiswarya"/>
            </a:endParaRPr>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md]whl thH]f]if ghpkhw]wk]</a:t>
            </a:r>
            <a:endParaRPr lang="en-US" sz="3600" dirty="0">
              <a:solidFill>
                <a:srgbClr val="004992"/>
              </a:solidFill>
            </a:endParaRPr>
          </a:p>
        </p:txBody>
      </p:sp>
      <p:sp>
        <p:nvSpPr>
          <p:cNvPr id="8" name="Content Placeholder 7"/>
          <p:cNvSpPr>
            <a:spLocks noGrp="1"/>
          </p:cNvSpPr>
          <p:nvPr>
            <p:ph idx="1"/>
          </p:nvPr>
        </p:nvSpPr>
        <p:spPr/>
        <p:txBody>
          <a:bodyPr/>
          <a:lstStyle/>
          <a:p>
            <a:pPr lvl="0" defTabSz="914400">
              <a:buClr>
                <a:srgbClr val="006699"/>
              </a:buClr>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CA" sz="2400" b="1" dirty="0">
                <a:solidFill>
                  <a:srgbClr val="333333"/>
                </a:solidFill>
                <a:latin typeface="Calibri Light"/>
                <a:cs typeface="Verdana Bold"/>
              </a:rPr>
              <a:t>:</a:t>
            </a:r>
          </a:p>
          <a:p>
            <a:pPr marL="342900" lvl="0" indent="-342900" defTabSz="914400">
              <a:buClr>
                <a:srgbClr val="333333"/>
              </a:buClr>
              <a:buFont typeface="WingDings"/>
              <a:buChar char=""/>
            </a:pPr>
            <a:r>
              <a:rPr lang="en-US" sz="2400" dirty="0" err="1">
                <a:solidFill>
                  <a:srgbClr val="333333"/>
                </a:solidFill>
              </a:rPr>
              <a:t>vg;nghJk</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fhuzpfs</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epfH;t</a:t>
            </a:r>
            <a:r>
              <a:rPr lang="en-US" sz="2400" dirty="0">
                <a:solidFill>
                  <a:srgbClr val="333333"/>
                </a:solidFill>
              </a:rPr>
              <a:t>[ </a:t>
            </a:r>
            <a:r>
              <a:rPr lang="en-US" sz="2400" dirty="0" err="1">
                <a:solidFill>
                  <a:srgbClr val="333333"/>
                </a:solidFill>
              </a:rPr>
              <a:t>tpistjw;F</a:t>
            </a:r>
            <a:r>
              <a:rPr lang="en-US" sz="2400" dirty="0">
                <a:solidFill>
                  <a:srgbClr val="333333"/>
                </a:solidFill>
              </a:rPr>
              <a:t> g';</a:t>
            </a:r>
            <a:r>
              <a:rPr lang="en-US" sz="2400" dirty="0" err="1">
                <a:solidFill>
                  <a:srgbClr val="333333"/>
                </a:solidFill>
              </a:rPr>
              <a:t>fspf;fpwJ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fUj;jpy</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c.jh</a:t>
            </a:r>
            <a:r>
              <a:rPr lang="en-US" sz="2400" dirty="0">
                <a:solidFill>
                  <a:srgbClr val="333333"/>
                </a:solidFill>
              </a:rPr>
              <a:t>. </a:t>
            </a:r>
            <a:r>
              <a:rPr lang="en-US" sz="2400" dirty="0" err="1">
                <a:solidFill>
                  <a:srgbClr val="333333"/>
                </a:solidFill>
                <a:ea typeface="Calibri" panose="020F0502020204030204" pitchFamily="34" charset="0"/>
                <a:cs typeface="Times New Roman" panose="02020603050405020304" pitchFamily="18" charset="0"/>
              </a:rPr>
              <a:t>vd;dh</a:t>
            </a:r>
            <a:r>
              <a:rPr lang="en-US" sz="2400" dirty="0" err="1">
                <a:solidFill>
                  <a:srgbClr val="333333"/>
                </a:solidFill>
              </a:rPr>
              <a:t>y</a:t>
            </a:r>
            <a:r>
              <a:rPr lang="en-US" sz="2400" dirty="0">
                <a:solidFill>
                  <a:srgbClr val="333333"/>
                </a:solidFill>
              </a:rPr>
              <a:t>;/ </a:t>
            </a:r>
            <a:r>
              <a:rPr lang="en-US" sz="2400" dirty="0" err="1">
                <a:solidFill>
                  <a:srgbClr val="333333"/>
                </a:solidFill>
              </a:rPr>
              <a:t>kw;wth</a:t>
            </a:r>
            <a:r>
              <a:rPr lang="en-US" sz="2400" dirty="0">
                <a:solidFill>
                  <a:srgbClr val="333333"/>
                </a:solidFill>
              </a:rPr>
              <a:t>]fs]/ R{</a:t>
            </a:r>
            <a:r>
              <a:rPr lang="en-US" sz="2400" dirty="0" err="1">
                <a:solidFill>
                  <a:srgbClr val="333333"/>
                </a:solidFill>
              </a:rPr>
              <a:t>H;epiy</a:t>
            </a:r>
            <a:r>
              <a:rPr lang="en-US" sz="2400" dirty="0">
                <a:solidFill>
                  <a:srgbClr val="333333"/>
                </a:solidFill>
              </a:rPr>
              <a:t> </a:t>
            </a:r>
            <a:r>
              <a:rPr lang="en-US" sz="2400" dirty="0" err="1">
                <a:solidFill>
                  <a:srgbClr val="333333"/>
                </a:solidFill>
              </a:rPr>
              <a:t>fhuz</a:t>
            </a:r>
            <a:r>
              <a:rPr lang="en-US" sz="2400" dirty="0">
                <a:solidFill>
                  <a:srgbClr val="333333"/>
                </a:solidFill>
              </a:rPr>
              <a:t>';fs])</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9690914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md]whl thH]f]if ghpkhw]wk]</a:t>
            </a:r>
            <a:endParaRPr lang="en-US" sz="3600" dirty="0">
              <a:solidFill>
                <a:srgbClr val="004992"/>
              </a:solidFill>
            </a:endParaRPr>
          </a:p>
        </p:txBody>
      </p:sp>
      <p:sp>
        <p:nvSpPr>
          <p:cNvPr id="8" name="Content Placeholder 7"/>
          <p:cNvSpPr>
            <a:spLocks noGrp="1"/>
          </p:cNvSpPr>
          <p:nvPr>
            <p:ph idx="1"/>
          </p:nvPr>
        </p:nvSpPr>
        <p:spPr/>
        <p:txBody>
          <a:bodyPr/>
          <a:lstStyle/>
          <a:p>
            <a:pPr lvl="0" defTabSz="914400">
              <a:buClr>
                <a:srgbClr val="006699"/>
              </a:buClr>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CA" sz="2400" b="1" dirty="0">
                <a:solidFill>
                  <a:srgbClr val="333333"/>
                </a:solidFill>
                <a:latin typeface="Calibri Light"/>
                <a:cs typeface="Verdana Bold"/>
              </a:rPr>
              <a:t>:</a:t>
            </a:r>
          </a:p>
          <a:p>
            <a:pPr marL="342900" lvl="0" indent="-342900" defTabSz="914400">
              <a:buClr>
                <a:srgbClr val="333333"/>
              </a:buClr>
              <a:buFont typeface="WingDings"/>
              <a:buChar char=""/>
            </a:pPr>
            <a:r>
              <a:rPr lang="en-US" sz="2400" dirty="0" err="1">
                <a:solidFill>
                  <a:srgbClr val="333333"/>
                </a:solidFill>
              </a:rPr>
              <a:t>vg;nghJk</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fhuzpfs</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epfH;t</a:t>
            </a:r>
            <a:r>
              <a:rPr lang="en-US" sz="2400" dirty="0">
                <a:solidFill>
                  <a:srgbClr val="333333"/>
                </a:solidFill>
              </a:rPr>
              <a:t>[ </a:t>
            </a:r>
            <a:r>
              <a:rPr lang="en-US" sz="2400" dirty="0" err="1">
                <a:solidFill>
                  <a:srgbClr val="333333"/>
                </a:solidFill>
              </a:rPr>
              <a:t>tpistjw;F</a:t>
            </a:r>
            <a:r>
              <a:rPr lang="en-US" sz="2400" dirty="0">
                <a:solidFill>
                  <a:srgbClr val="333333"/>
                </a:solidFill>
              </a:rPr>
              <a:t> g';</a:t>
            </a:r>
            <a:r>
              <a:rPr lang="en-US" sz="2400" dirty="0" err="1">
                <a:solidFill>
                  <a:srgbClr val="333333"/>
                </a:solidFill>
              </a:rPr>
              <a:t>fspf;fpwJ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fUj;jpy</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c.jh</a:t>
            </a:r>
            <a:r>
              <a:rPr lang="en-US" sz="2400" dirty="0">
                <a:solidFill>
                  <a:srgbClr val="333333"/>
                </a:solidFill>
              </a:rPr>
              <a:t>. </a:t>
            </a:r>
            <a:r>
              <a:rPr lang="en-US" sz="2400" dirty="0" err="1">
                <a:solidFill>
                  <a:srgbClr val="333333"/>
                </a:solidFill>
                <a:ea typeface="Calibri" panose="020F0502020204030204" pitchFamily="34" charset="0"/>
                <a:cs typeface="Times New Roman" panose="02020603050405020304" pitchFamily="18" charset="0"/>
              </a:rPr>
              <a:t>vd;dh</a:t>
            </a:r>
            <a:r>
              <a:rPr lang="en-US" sz="2400" dirty="0" err="1">
                <a:solidFill>
                  <a:srgbClr val="333333"/>
                </a:solidFill>
              </a:rPr>
              <a:t>y</a:t>
            </a:r>
            <a:r>
              <a:rPr lang="en-US" sz="2400" dirty="0">
                <a:solidFill>
                  <a:srgbClr val="333333"/>
                </a:solidFill>
              </a:rPr>
              <a:t>;/ </a:t>
            </a:r>
            <a:r>
              <a:rPr lang="en-US" sz="2400" dirty="0" err="1">
                <a:solidFill>
                  <a:srgbClr val="333333"/>
                </a:solidFill>
              </a:rPr>
              <a:t>kw;wth</a:t>
            </a:r>
            <a:r>
              <a:rPr lang="en-US" sz="2400" dirty="0">
                <a:solidFill>
                  <a:srgbClr val="333333"/>
                </a:solidFill>
              </a:rPr>
              <a:t>]fs]/ R{</a:t>
            </a:r>
            <a:r>
              <a:rPr lang="en-US" sz="2400" dirty="0" err="1">
                <a:solidFill>
                  <a:srgbClr val="333333"/>
                </a:solidFill>
              </a:rPr>
              <a:t>H;epiy</a:t>
            </a:r>
            <a:r>
              <a:rPr lang="en-US" sz="2400" dirty="0">
                <a:solidFill>
                  <a:srgbClr val="333333"/>
                </a:solidFill>
              </a:rPr>
              <a:t> </a:t>
            </a:r>
            <a:r>
              <a:rPr lang="en-US" sz="2400" dirty="0" err="1">
                <a:solidFill>
                  <a:srgbClr val="333333"/>
                </a:solidFill>
              </a:rPr>
              <a:t>fhuz</a:t>
            </a:r>
            <a:r>
              <a:rPr lang="en-US" sz="2400" dirty="0">
                <a:solidFill>
                  <a:srgbClr val="333333"/>
                </a:solidFill>
              </a:rPr>
              <a:t>';fs])</a:t>
            </a:r>
          </a:p>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thH;f;ifapd</a:t>
            </a:r>
            <a:r>
              <a:rPr lang="en-US" sz="2400" dirty="0">
                <a:solidFill>
                  <a:srgbClr val="333333"/>
                </a:solidFill>
              </a:rPr>
              <a:t>; </a:t>
            </a:r>
            <a:r>
              <a:rPr lang="en-US" sz="2400" dirty="0" err="1">
                <a:solidFill>
                  <a:srgbClr val="333333"/>
                </a:solidFill>
              </a:rPr>
              <a:t>xt;bthU</a:t>
            </a:r>
            <a:r>
              <a:rPr lang="en-US" sz="2400" dirty="0">
                <a:solidFill>
                  <a:srgbClr val="333333"/>
                </a:solidFill>
              </a:rPr>
              <a:t> </a:t>
            </a:r>
            <a:r>
              <a:rPr lang="en-US" sz="2400" dirty="0" err="1">
                <a:solidFill>
                  <a:srgbClr val="333333"/>
                </a:solidFill>
              </a:rPr>
              <a:t>ehSk</a:t>
            </a:r>
            <a:r>
              <a:rPr lang="en-US" sz="2400" dirty="0">
                <a:solidFill>
                  <a:srgbClr val="333333"/>
                </a:solidFill>
              </a:rPr>
              <a:t>; </a:t>
            </a:r>
            <a:r>
              <a:rPr lang="en-US" sz="2400" dirty="0" err="1">
                <a:solidFill>
                  <a:srgbClr val="333333"/>
                </a:solidFill>
              </a:rPr>
              <a:t>Koe;jtiu</a:t>
            </a:r>
            <a:r>
              <a:rPr lang="en-US" sz="2400" dirty="0">
                <a:solidFill>
                  <a:srgbClr val="333333"/>
                </a:solidFill>
              </a:rPr>
              <a:t> </a:t>
            </a:r>
            <a:r>
              <a:rPr lang="en-US" sz="2400" dirty="0" err="1">
                <a:solidFill>
                  <a:srgbClr val="333333"/>
                </a:solidFill>
              </a:rPr>
              <a:t>vjhh</a:t>
            </a:r>
            <a:r>
              <a:rPr lang="en-US" sz="2400" dirty="0">
                <a:solidFill>
                  <a:srgbClr val="333333"/>
                </a:solidFill>
              </a:rPr>
              <a:t>]</a:t>
            </a:r>
            <a:r>
              <a:rPr lang="en-US" sz="2400" dirty="0" err="1">
                <a:solidFill>
                  <a:srgbClr val="333333"/>
                </a:solidFill>
              </a:rPr>
              <a:t>j;jkhf</a:t>
            </a:r>
            <a:r>
              <a:rPr lang="en-US" sz="2400" dirty="0">
                <a:solidFill>
                  <a:srgbClr val="333333"/>
                </a:solidFill>
              </a:rPr>
              <a:t> ,</a:t>
            </a:r>
            <a:r>
              <a:rPr lang="en-US" sz="2400" dirty="0" err="1">
                <a:solidFill>
                  <a:srgbClr val="333333"/>
                </a:solidFill>
              </a:rPr>
              <a:t>Uf;f</a:t>
            </a:r>
            <a:r>
              <a:rPr lang="en-US" sz="2400" dirty="0">
                <a:solidFill>
                  <a:srgbClr val="333333"/>
                </a:solidFill>
              </a:rPr>
              <a:t> </a:t>
            </a:r>
            <a:r>
              <a:rPr lang="en-US" sz="2400" dirty="0" err="1">
                <a:solidFill>
                  <a:srgbClr val="333333"/>
                </a:solidFill>
              </a:rPr>
              <a:t>ntz;Lk</a:t>
            </a:r>
            <a:r>
              <a:rPr lang="en-US" sz="2400">
                <a:solidFill>
                  <a:srgbClr val="333333"/>
                </a:solidFill>
              </a:rPr>
              <a:t>;. jtWfs</a:t>
            </a:r>
            <a:r>
              <a:rPr lang="en-US" sz="2400" dirty="0">
                <a:solidFill>
                  <a:srgbClr val="333333"/>
                </a:solidFill>
              </a:rPr>
              <a:t>; </a:t>
            </a:r>
            <a:r>
              <a:rPr lang="en-US" sz="2400" dirty="0" err="1">
                <a:solidFill>
                  <a:srgbClr val="333333"/>
                </a:solidFill>
              </a:rPr>
              <a:t>epfGk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i="1" dirty="0" err="1">
                <a:solidFill>
                  <a:srgbClr val="333333"/>
                </a:solidFill>
              </a:rPr>
              <a:t>vg;nghJk</a:t>
            </a:r>
            <a:r>
              <a:rPr lang="en-US" sz="2400" i="1" dirty="0">
                <a:solidFill>
                  <a:srgbClr val="333333"/>
                </a:solidFill>
              </a:rPr>
              <a:t>;</a:t>
            </a:r>
            <a:r>
              <a:rPr lang="en-US" sz="2400" dirty="0">
                <a:solidFill>
                  <a:srgbClr val="333333"/>
                </a:solidFill>
              </a:rPr>
              <a:t> </a:t>
            </a:r>
            <a:r>
              <a:rPr lang="en-US" sz="2400" dirty="0" err="1">
                <a:solidFill>
                  <a:srgbClr val="333333"/>
                </a:solidFill>
              </a:rPr>
              <a:t>gpwh;kPJ</a:t>
            </a:r>
            <a:r>
              <a:rPr lang="en-US" sz="2400" dirty="0">
                <a:solidFill>
                  <a:srgbClr val="333333"/>
                </a:solidFill>
              </a:rPr>
              <a:t> </a:t>
            </a:r>
            <a:r>
              <a:rPr lang="en-US" sz="2400" dirty="0" err="1">
                <a:solidFill>
                  <a:srgbClr val="333333"/>
                </a:solidFill>
              </a:rPr>
              <a:t>Fiw</a:t>
            </a:r>
            <a:r>
              <a:rPr lang="en-US" sz="2400" dirty="0">
                <a:solidFill>
                  <a:srgbClr val="333333"/>
                </a:solidFill>
              </a:rPr>
              <a:t> </a:t>
            </a:r>
            <a:r>
              <a:rPr lang="en-US" sz="2400" dirty="0" err="1">
                <a:solidFill>
                  <a:srgbClr val="333333"/>
                </a:solidFill>
              </a:rPr>
              <a:t>TWtJ</a:t>
            </a:r>
            <a:r>
              <a:rPr lang="en-US" sz="2400" dirty="0">
                <a:solidFill>
                  <a:srgbClr val="333333"/>
                </a:solidFill>
              </a:rPr>
              <a:t> </a:t>
            </a:r>
            <a:r>
              <a:rPr lang="en-US" sz="2400" dirty="0" err="1">
                <a:solidFill>
                  <a:srgbClr val="333333"/>
                </a:solidFill>
              </a:rPr>
              <a:t>mnjnghy</a:t>
            </a:r>
            <a:r>
              <a:rPr lang="en-US" sz="2400" dirty="0">
                <a:solidFill>
                  <a:srgbClr val="333333"/>
                </a:solidFill>
              </a:rPr>
              <a:t>;/ </a:t>
            </a:r>
            <a:r>
              <a:rPr lang="en-US" sz="2400" dirty="0" err="1">
                <a:solidFill>
                  <a:srgbClr val="333333"/>
                </a:solidFill>
              </a:rPr>
              <a:t>ehnk</a:t>
            </a:r>
            <a:r>
              <a:rPr lang="en-US" sz="2400" dirty="0">
                <a:solidFill>
                  <a:srgbClr val="333333"/>
                </a:solidFill>
              </a:rPr>
              <a:t> </a:t>
            </a:r>
            <a:r>
              <a:rPr lang="en-US" sz="2400" i="1" dirty="0" err="1">
                <a:solidFill>
                  <a:srgbClr val="333333"/>
                </a:solidFill>
              </a:rPr>
              <a:t>vg;nghJk</a:t>
            </a:r>
            <a:r>
              <a:rPr lang="en-US" sz="2400" i="1"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epidg;gJk</a:t>
            </a:r>
            <a:r>
              <a:rPr lang="en-US" sz="2400" dirty="0">
                <a:solidFill>
                  <a:srgbClr val="333333"/>
                </a:solidFill>
              </a:rPr>
              <a:t>; </a:t>
            </a:r>
            <a:r>
              <a:rPr lang="en-US" sz="2400" err="1">
                <a:solidFill>
                  <a:srgbClr val="333333"/>
                </a:solidFill>
              </a:rPr>
              <a:t>epahakhfhJ</a:t>
            </a:r>
            <a:r>
              <a:rPr lang="en-US" sz="240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1182993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md]whl thH]f]if ghpkhw]wk]</a:t>
            </a:r>
            <a:endParaRPr lang="en-US" sz="3600" dirty="0">
              <a:solidFill>
                <a:srgbClr val="004992"/>
              </a:solidFill>
            </a:endParaRPr>
          </a:p>
        </p:txBody>
      </p:sp>
      <p:sp>
        <p:nvSpPr>
          <p:cNvPr id="8" name="Content Placeholder 7"/>
          <p:cNvSpPr>
            <a:spLocks noGrp="1"/>
          </p:cNvSpPr>
          <p:nvPr>
            <p:ph idx="1"/>
          </p:nvPr>
        </p:nvSpPr>
        <p:spPr/>
        <p:txBody>
          <a:bodyPr/>
          <a:lstStyle/>
          <a:p>
            <a:pPr lvl="0" defTabSz="914400">
              <a:buClr>
                <a:srgbClr val="006699"/>
              </a:buClr>
            </a:pPr>
            <a:r>
              <a:rPr lang="en-US" sz="2400" b="1" dirty="0" err="1">
                <a:solidFill>
                  <a:srgbClr val="333333"/>
                </a:solidFill>
              </a:rPr>
              <a:t>fw;wypd</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CA" sz="2400" b="1" dirty="0">
                <a:solidFill>
                  <a:srgbClr val="333333"/>
                </a:solidFill>
                <a:latin typeface="Calibri Light"/>
                <a:cs typeface="Verdana Bold"/>
              </a:rPr>
              <a:t>:</a:t>
            </a:r>
          </a:p>
          <a:p>
            <a:pPr marL="342900" lvl="0" indent="-342900" defTabSz="914400">
              <a:buClr>
                <a:srgbClr val="333333"/>
              </a:buClr>
              <a:buFont typeface="WingDings"/>
              <a:buChar char=""/>
            </a:pPr>
            <a:r>
              <a:rPr lang="en-US" sz="2400" dirty="0" err="1">
                <a:solidFill>
                  <a:srgbClr val="333333"/>
                </a:solidFill>
              </a:rPr>
              <a:t>vg;nghJk</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fhuzpfs</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epfH;t</a:t>
            </a:r>
            <a:r>
              <a:rPr lang="en-US" sz="2400" dirty="0">
                <a:solidFill>
                  <a:srgbClr val="333333"/>
                </a:solidFill>
              </a:rPr>
              <a:t>[ </a:t>
            </a:r>
            <a:r>
              <a:rPr lang="en-US" sz="2400" dirty="0" err="1">
                <a:solidFill>
                  <a:srgbClr val="333333"/>
                </a:solidFill>
              </a:rPr>
              <a:t>tpistjw;F</a:t>
            </a:r>
            <a:r>
              <a:rPr lang="en-US" sz="2400" dirty="0">
                <a:solidFill>
                  <a:srgbClr val="333333"/>
                </a:solidFill>
              </a:rPr>
              <a:t> g';</a:t>
            </a:r>
            <a:r>
              <a:rPr lang="en-US" sz="2400" dirty="0" err="1">
                <a:solidFill>
                  <a:srgbClr val="333333"/>
                </a:solidFill>
              </a:rPr>
              <a:t>fspf;fpwJ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fUj;jpy</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ntz;Lk</a:t>
            </a:r>
            <a:r>
              <a:rPr lang="en-US" sz="2400" dirty="0">
                <a:solidFill>
                  <a:srgbClr val="333333"/>
                </a:solidFill>
              </a:rPr>
              <a:t>;. (</a:t>
            </a:r>
            <a:r>
              <a:rPr lang="en-US" sz="2400" dirty="0" err="1">
                <a:solidFill>
                  <a:srgbClr val="333333"/>
                </a:solidFill>
              </a:rPr>
              <a:t>c.jh</a:t>
            </a:r>
            <a:r>
              <a:rPr lang="en-US" sz="2400" dirty="0">
                <a:solidFill>
                  <a:srgbClr val="333333"/>
                </a:solidFill>
              </a:rPr>
              <a:t>. </a:t>
            </a:r>
            <a:r>
              <a:rPr lang="en-US" sz="2400" dirty="0" err="1">
                <a:solidFill>
                  <a:srgbClr val="333333"/>
                </a:solidFill>
                <a:ea typeface="Calibri" panose="020F0502020204030204" pitchFamily="34" charset="0"/>
                <a:cs typeface="Times New Roman" panose="02020603050405020304" pitchFamily="18" charset="0"/>
              </a:rPr>
              <a:t>vd;dh</a:t>
            </a:r>
            <a:r>
              <a:rPr lang="en-US" sz="2400" dirty="0" err="1">
                <a:solidFill>
                  <a:srgbClr val="333333"/>
                </a:solidFill>
              </a:rPr>
              <a:t>y</a:t>
            </a:r>
            <a:r>
              <a:rPr lang="en-US" sz="2400" dirty="0">
                <a:solidFill>
                  <a:srgbClr val="333333"/>
                </a:solidFill>
              </a:rPr>
              <a:t>;/ </a:t>
            </a:r>
            <a:r>
              <a:rPr lang="en-US" sz="2400" dirty="0" err="1">
                <a:solidFill>
                  <a:srgbClr val="333333"/>
                </a:solidFill>
              </a:rPr>
              <a:t>kw;wth</a:t>
            </a:r>
            <a:r>
              <a:rPr lang="en-US" sz="2400" dirty="0">
                <a:solidFill>
                  <a:srgbClr val="333333"/>
                </a:solidFill>
              </a:rPr>
              <a:t>]fs]/ R{</a:t>
            </a:r>
            <a:r>
              <a:rPr lang="en-US" sz="2400" dirty="0" err="1">
                <a:solidFill>
                  <a:srgbClr val="333333"/>
                </a:solidFill>
              </a:rPr>
              <a:t>H;epiy</a:t>
            </a:r>
            <a:r>
              <a:rPr lang="en-US" sz="2400" dirty="0">
                <a:solidFill>
                  <a:srgbClr val="333333"/>
                </a:solidFill>
              </a:rPr>
              <a:t> </a:t>
            </a:r>
            <a:r>
              <a:rPr lang="en-US" sz="2400" dirty="0" err="1">
                <a:solidFill>
                  <a:srgbClr val="333333"/>
                </a:solidFill>
              </a:rPr>
              <a:t>fhuz</a:t>
            </a:r>
            <a:r>
              <a:rPr lang="en-US" sz="2400" dirty="0">
                <a:solidFill>
                  <a:srgbClr val="333333"/>
                </a:solidFill>
              </a:rPr>
              <a:t>';fs])</a:t>
            </a:r>
          </a:p>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thH;f;ifapd</a:t>
            </a:r>
            <a:r>
              <a:rPr lang="en-US" sz="2400" dirty="0">
                <a:solidFill>
                  <a:srgbClr val="333333"/>
                </a:solidFill>
              </a:rPr>
              <a:t>; </a:t>
            </a:r>
            <a:r>
              <a:rPr lang="en-US" sz="2400" dirty="0" err="1">
                <a:solidFill>
                  <a:srgbClr val="333333"/>
                </a:solidFill>
              </a:rPr>
              <a:t>xt;bthU</a:t>
            </a:r>
            <a:r>
              <a:rPr lang="en-US" sz="2400" dirty="0">
                <a:solidFill>
                  <a:srgbClr val="333333"/>
                </a:solidFill>
              </a:rPr>
              <a:t> </a:t>
            </a:r>
            <a:r>
              <a:rPr lang="en-US" sz="2400" dirty="0" err="1">
                <a:solidFill>
                  <a:srgbClr val="333333"/>
                </a:solidFill>
              </a:rPr>
              <a:t>ehSk</a:t>
            </a:r>
            <a:r>
              <a:rPr lang="en-US" sz="2400" dirty="0">
                <a:solidFill>
                  <a:srgbClr val="333333"/>
                </a:solidFill>
              </a:rPr>
              <a:t>; </a:t>
            </a:r>
            <a:r>
              <a:rPr lang="en-US" sz="2400" dirty="0" err="1">
                <a:solidFill>
                  <a:srgbClr val="333333"/>
                </a:solidFill>
              </a:rPr>
              <a:t>Koe;jtiu</a:t>
            </a:r>
            <a:r>
              <a:rPr lang="en-US" sz="2400" dirty="0">
                <a:solidFill>
                  <a:srgbClr val="333333"/>
                </a:solidFill>
              </a:rPr>
              <a:t> </a:t>
            </a:r>
            <a:r>
              <a:rPr lang="en-US" sz="2400" dirty="0" err="1">
                <a:solidFill>
                  <a:srgbClr val="333333"/>
                </a:solidFill>
              </a:rPr>
              <a:t>vjhh</a:t>
            </a:r>
            <a:r>
              <a:rPr lang="en-US" sz="2400" dirty="0">
                <a:solidFill>
                  <a:srgbClr val="333333"/>
                </a:solidFill>
              </a:rPr>
              <a:t>]</a:t>
            </a:r>
            <a:r>
              <a:rPr lang="en-US" sz="2400" dirty="0" err="1">
                <a:solidFill>
                  <a:srgbClr val="333333"/>
                </a:solidFill>
              </a:rPr>
              <a:t>j;jkhf</a:t>
            </a:r>
            <a:r>
              <a:rPr lang="en-US" sz="2400" dirty="0">
                <a:solidFill>
                  <a:srgbClr val="333333"/>
                </a:solidFill>
              </a:rPr>
              <a:t> ,</a:t>
            </a:r>
            <a:r>
              <a:rPr lang="en-US" sz="2400" dirty="0" err="1">
                <a:solidFill>
                  <a:srgbClr val="333333"/>
                </a:solidFill>
              </a:rPr>
              <a:t>Uf;f</a:t>
            </a:r>
            <a:r>
              <a:rPr lang="en-US" sz="2400" dirty="0">
                <a:solidFill>
                  <a:srgbClr val="333333"/>
                </a:solidFill>
              </a:rPr>
              <a:t> </a:t>
            </a:r>
            <a:r>
              <a:rPr lang="en-US" sz="2400" dirty="0" err="1">
                <a:solidFill>
                  <a:srgbClr val="333333"/>
                </a:solidFill>
              </a:rPr>
              <a:t>ntz;Lk</a:t>
            </a:r>
            <a:r>
              <a:rPr lang="en-US" sz="2400">
                <a:solidFill>
                  <a:srgbClr val="333333"/>
                </a:solidFill>
              </a:rPr>
              <a:t>;. jtWfs</a:t>
            </a:r>
            <a:r>
              <a:rPr lang="en-US" sz="2400" dirty="0">
                <a:solidFill>
                  <a:srgbClr val="333333"/>
                </a:solidFill>
              </a:rPr>
              <a:t>; </a:t>
            </a:r>
            <a:r>
              <a:rPr lang="en-US" sz="2400" dirty="0" err="1">
                <a:solidFill>
                  <a:srgbClr val="333333"/>
                </a:solidFill>
              </a:rPr>
              <a:t>epfGk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i="1" dirty="0" err="1">
                <a:solidFill>
                  <a:srgbClr val="333333"/>
                </a:solidFill>
              </a:rPr>
              <a:t>vg;nghJk</a:t>
            </a:r>
            <a:r>
              <a:rPr lang="en-US" sz="2400" i="1" dirty="0">
                <a:solidFill>
                  <a:srgbClr val="333333"/>
                </a:solidFill>
              </a:rPr>
              <a:t>;</a:t>
            </a:r>
            <a:r>
              <a:rPr lang="en-US" sz="2400" dirty="0">
                <a:solidFill>
                  <a:srgbClr val="333333"/>
                </a:solidFill>
              </a:rPr>
              <a:t> </a:t>
            </a:r>
            <a:r>
              <a:rPr lang="en-US" sz="2400" dirty="0" err="1">
                <a:solidFill>
                  <a:srgbClr val="333333"/>
                </a:solidFill>
              </a:rPr>
              <a:t>gpwh;kPJ</a:t>
            </a:r>
            <a:r>
              <a:rPr lang="en-US" sz="2400" dirty="0">
                <a:solidFill>
                  <a:srgbClr val="333333"/>
                </a:solidFill>
              </a:rPr>
              <a:t> </a:t>
            </a:r>
            <a:r>
              <a:rPr lang="en-US" sz="2400" dirty="0" err="1">
                <a:solidFill>
                  <a:srgbClr val="333333"/>
                </a:solidFill>
              </a:rPr>
              <a:t>Fiw</a:t>
            </a:r>
            <a:r>
              <a:rPr lang="en-US" sz="2400" dirty="0">
                <a:solidFill>
                  <a:srgbClr val="333333"/>
                </a:solidFill>
              </a:rPr>
              <a:t> </a:t>
            </a:r>
            <a:r>
              <a:rPr lang="en-US" sz="2400" dirty="0" err="1">
                <a:solidFill>
                  <a:srgbClr val="333333"/>
                </a:solidFill>
              </a:rPr>
              <a:t>TWtJ</a:t>
            </a:r>
            <a:r>
              <a:rPr lang="en-US" sz="2400" dirty="0">
                <a:solidFill>
                  <a:srgbClr val="333333"/>
                </a:solidFill>
              </a:rPr>
              <a:t> </a:t>
            </a:r>
            <a:r>
              <a:rPr lang="en-US" sz="2400" dirty="0" err="1">
                <a:solidFill>
                  <a:srgbClr val="333333"/>
                </a:solidFill>
              </a:rPr>
              <a:t>mnjnghy</a:t>
            </a:r>
            <a:r>
              <a:rPr lang="en-US" sz="2400" dirty="0">
                <a:solidFill>
                  <a:srgbClr val="333333"/>
                </a:solidFill>
              </a:rPr>
              <a:t>;/ </a:t>
            </a:r>
            <a:r>
              <a:rPr lang="en-US" sz="2400" dirty="0" err="1">
                <a:solidFill>
                  <a:srgbClr val="333333"/>
                </a:solidFill>
              </a:rPr>
              <a:t>ehnk</a:t>
            </a:r>
            <a:r>
              <a:rPr lang="en-US" sz="2400" dirty="0">
                <a:solidFill>
                  <a:srgbClr val="333333"/>
                </a:solidFill>
              </a:rPr>
              <a:t> </a:t>
            </a:r>
            <a:r>
              <a:rPr lang="en-US" sz="2400" i="1" dirty="0" err="1">
                <a:solidFill>
                  <a:srgbClr val="333333"/>
                </a:solidFill>
              </a:rPr>
              <a:t>vg;nghJk</a:t>
            </a:r>
            <a:r>
              <a:rPr lang="en-US" sz="2400" i="1" dirty="0">
                <a:solidFill>
                  <a:srgbClr val="333333"/>
                </a:solidFill>
              </a:rPr>
              <a:t>] </a:t>
            </a:r>
            <a:r>
              <a:rPr lang="en-US" sz="2400" dirty="0" err="1">
                <a:solidFill>
                  <a:srgbClr val="333333"/>
                </a:solidFill>
              </a:rPr>
              <a:t>fhuzk</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epidg;gJk</a:t>
            </a:r>
            <a:r>
              <a:rPr lang="en-US" sz="2400" dirty="0">
                <a:solidFill>
                  <a:srgbClr val="333333"/>
                </a:solidFill>
              </a:rPr>
              <a:t>; </a:t>
            </a:r>
            <a:r>
              <a:rPr lang="en-US" sz="2400" dirty="0" err="1">
                <a:solidFill>
                  <a:srgbClr val="333333"/>
                </a:solidFill>
              </a:rPr>
              <a:t>epahakhfhJ</a:t>
            </a:r>
            <a:r>
              <a:rPr lang="en-US" sz="2400" dirty="0">
                <a:solidFill>
                  <a:srgbClr val="333333"/>
                </a:solidFill>
              </a:rPr>
              <a:t>.</a:t>
            </a:r>
          </a:p>
          <a:p>
            <a:pPr marL="342900" lvl="0" indent="-342900" defTabSz="914400">
              <a:buClr>
                <a:srgbClr val="333333"/>
              </a:buClr>
              <a:buFont typeface="WingDings"/>
              <a:buChar char=""/>
            </a:pPr>
            <a:r>
              <a:rPr lang="en-US" sz="2400" dirty="0" err="1">
                <a:solidFill>
                  <a:srgbClr val="333333"/>
                </a:solidFill>
              </a:rPr>
              <a:t>bghJthfnt</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fhuzpfs</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f;F</a:t>
            </a:r>
            <a:r>
              <a:rPr lang="en-US" sz="2400" dirty="0">
                <a:solidFill>
                  <a:srgbClr val="333333"/>
                </a:solidFill>
              </a:rPr>
              <a:t> g';</a:t>
            </a:r>
            <a:r>
              <a:rPr lang="en-US" sz="2400" dirty="0" err="1">
                <a:solidFill>
                  <a:srgbClr val="333333"/>
                </a:solidFill>
              </a:rPr>
              <a:t>fspf;Fk</a:t>
            </a:r>
            <a:r>
              <a:rPr lang="en-US"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42183803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rPr>
              <a:t>md]whl thH]f]if ghpkhw]wk]</a:t>
            </a:r>
            <a:endParaRPr lang="en-US" sz="3600" dirty="0">
              <a:solidFill>
                <a:srgbClr val="004992"/>
              </a:solidFill>
            </a:endParaRPr>
          </a:p>
        </p:txBody>
      </p:sp>
      <p:sp>
        <p:nvSpPr>
          <p:cNvPr id="8" name="Content Placeholder 7"/>
          <p:cNvSpPr>
            <a:spLocks noGrp="1"/>
          </p:cNvSpPr>
          <p:nvPr>
            <p:ph idx="1"/>
          </p:nvPr>
        </p:nvSpPr>
        <p:spPr/>
        <p:txBody>
          <a:bodyPr/>
          <a:lstStyle/>
          <a:p>
            <a:pPr lvl="0" defTabSz="914400"/>
            <a:r>
              <a:rPr lang="en-US" sz="2400">
                <a:solidFill>
                  <a:srgbClr val="333333"/>
                </a:solidFill>
              </a:rPr>
              <a:t>kdneha</a:t>
            </a:r>
            <a:r>
              <a:rPr lang="en-US" sz="2400" dirty="0">
                <a:solidFill>
                  <a:srgbClr val="333333"/>
                </a:solidFill>
              </a:rPr>
              <a:t>[</a:t>
            </a:r>
            <a:r>
              <a:rPr lang="en-US" sz="2400" dirty="0" err="1">
                <a:solidFill>
                  <a:srgbClr val="333333"/>
                </a:solidFill>
              </a:rPr>
              <a:t>ila</a:t>
            </a:r>
            <a:r>
              <a:rPr lang="en-US" sz="2400" dirty="0">
                <a:solidFill>
                  <a:srgbClr val="333333"/>
                </a:solidFill>
              </a:rPr>
              <a:t> </a:t>
            </a:r>
            <a:r>
              <a:rPr lang="en-US" sz="2400" dirty="0" err="1">
                <a:solidFill>
                  <a:srgbClr val="333333"/>
                </a:solidFill>
              </a:rPr>
              <a:t>kf;fs</a:t>
            </a:r>
            <a:r>
              <a:rPr lang="en-US" sz="2400" dirty="0">
                <a:solidFill>
                  <a:srgbClr val="333333"/>
                </a:solidFill>
              </a:rPr>
              <a:t>; </a:t>
            </a:r>
            <a:r>
              <a:rPr lang="en-US" sz="2400" dirty="0" err="1">
                <a:solidFill>
                  <a:srgbClr val="333333"/>
                </a:solidFill>
              </a:rPr>
              <a:t>rpf;fyhd</a:t>
            </a:r>
            <a:r>
              <a:rPr lang="en-US" sz="2400" dirty="0">
                <a:solidFill>
                  <a:srgbClr val="333333"/>
                </a:solidFill>
              </a:rPr>
              <a:t> R{</a:t>
            </a:r>
            <a:r>
              <a:rPr lang="en-US" sz="2400" dirty="0" err="1">
                <a:solidFill>
                  <a:srgbClr val="333333"/>
                </a:solidFill>
              </a:rPr>
              <a:t>H;epiyfis</a:t>
            </a:r>
            <a:r>
              <a:rPr lang="en-US" sz="2400" dirty="0">
                <a:solidFill>
                  <a:srgbClr val="333333"/>
                </a:solidFill>
              </a:rPr>
              <a:t> </a:t>
            </a:r>
            <a:r>
              <a:rPr lang="en-US" sz="2400" dirty="0" err="1">
                <a:solidFill>
                  <a:srgbClr val="333333"/>
                </a:solidFill>
              </a:rPr>
              <a:t>tpsf;f</a:t>
            </a:r>
            <a:r>
              <a:rPr lang="en-US" sz="2400" dirty="0">
                <a:solidFill>
                  <a:srgbClr val="333333"/>
                </a:solidFill>
              </a:rPr>
              <a:t> </a:t>
            </a:r>
            <a:r>
              <a:rPr lang="en-US" sz="2400" dirty="0" err="1">
                <a:solidFill>
                  <a:srgbClr val="333333"/>
                </a:solidFill>
              </a:rPr>
              <a:t>xnu</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fhuzj;ijf;Tw</a:t>
            </a:r>
            <a:r>
              <a:rPr lang="en-US" sz="2400" dirty="0">
                <a:solidFill>
                  <a:srgbClr val="333333"/>
                </a:solidFill>
              </a:rPr>
              <a:t> </a:t>
            </a:r>
            <a:r>
              <a:rPr lang="en-US" sz="2400" dirty="0" err="1">
                <a:solidFill>
                  <a:srgbClr val="333333"/>
                </a:solidFill>
              </a:rPr>
              <a:t>Kidfpd;wdh</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xUtUila</a:t>
            </a:r>
            <a:r>
              <a:rPr lang="en-US" sz="2400" dirty="0">
                <a:solidFill>
                  <a:srgbClr val="333333"/>
                </a:solidFill>
              </a:rPr>
              <a:t> </a:t>
            </a:r>
            <a:r>
              <a:rPr lang="en-US" sz="2400" dirty="0" err="1">
                <a:solidFill>
                  <a:srgbClr val="333333"/>
                </a:solidFill>
              </a:rPr>
              <a:t>njhy;tpf;F</a:t>
            </a:r>
            <a:r>
              <a:rPr lang="en-US" sz="2400" dirty="0">
                <a:solidFill>
                  <a:srgbClr val="333333"/>
                </a:solidFill>
              </a:rPr>
              <a:t> </a:t>
            </a:r>
            <a:r>
              <a:rPr lang="en-US" sz="2400" dirty="0" err="1">
                <a:solidFill>
                  <a:srgbClr val="333333"/>
                </a:solidFill>
              </a:rPr>
              <a:t>kw;wth</a:t>
            </a:r>
            <a:r>
              <a:rPr lang="en-US" sz="2400" dirty="0">
                <a:solidFill>
                  <a:srgbClr val="333333"/>
                </a:solidFill>
              </a:rPr>
              <a:t>]</a:t>
            </a:r>
            <a:r>
              <a:rPr lang="en-US" sz="2400" dirty="0" err="1">
                <a:solidFill>
                  <a:srgbClr val="333333"/>
                </a:solidFill>
              </a:rPr>
              <a:t>fns</a:t>
            </a:r>
            <a:r>
              <a:rPr lang="en-US" sz="2400" dirty="0">
                <a:solidFill>
                  <a:srgbClr val="333333"/>
                </a:solidFill>
              </a:rPr>
              <a:t> </a:t>
            </a:r>
            <a:r>
              <a:rPr lang="en-US" sz="2400" dirty="0" err="1">
                <a:solidFill>
                  <a:srgbClr val="333333"/>
                </a:solidFill>
              </a:rPr>
              <a:t>Fw;wk</a:t>
            </a:r>
            <a:r>
              <a:rPr lang="en-US" sz="2400" dirty="0">
                <a:solidFill>
                  <a:srgbClr val="333333"/>
                </a:solidFill>
              </a:rPr>
              <a:t>; </a:t>
            </a:r>
            <a:r>
              <a:rPr lang="en-US" sz="2400" dirty="0" err="1">
                <a:solidFill>
                  <a:srgbClr val="333333"/>
                </a:solidFill>
              </a:rPr>
              <a:t>rhl;lg;gLfpd;wdh</a:t>
            </a:r>
            <a:r>
              <a:rPr lang="en-US" sz="2400" dirty="0">
                <a:solidFill>
                  <a:srgbClr val="333333"/>
                </a:solidFill>
              </a:rPr>
              <a:t>]. </a:t>
            </a:r>
          </a:p>
          <a:p>
            <a:pPr lvl="0" defTabSz="914400"/>
            <a:r>
              <a:rPr lang="en-US" sz="2400" dirty="0" err="1">
                <a:solidFill>
                  <a:srgbClr val="004992"/>
                </a:solidFill>
              </a:rPr>
              <a:t>vLj;Jf;fhl;L</a:t>
            </a:r>
            <a:r>
              <a:rPr lang="en-US" sz="2400" dirty="0">
                <a:solidFill>
                  <a:srgbClr val="004992"/>
                </a:solidFill>
              </a:rPr>
              <a:t> 1</a:t>
            </a:r>
            <a:r>
              <a:rPr lang="en-US" sz="2400" dirty="0">
                <a:solidFill>
                  <a:srgbClr val="004992"/>
                </a:solidFill>
                <a:latin typeface="Calibri Light"/>
              </a:rPr>
              <a:t>:</a:t>
            </a:r>
            <a:r>
              <a:rPr lang="en-US" sz="2400" dirty="0">
                <a:solidFill>
                  <a:srgbClr val="004992"/>
                </a:solidFill>
              </a:rPr>
              <a:t> </a:t>
            </a:r>
            <a:r>
              <a:rPr lang="en-US" sz="2400" dirty="0" err="1">
                <a:solidFill>
                  <a:srgbClr val="333333"/>
                </a:solidFill>
              </a:rPr>
              <a:t>khyh</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fPnH</a:t>
            </a:r>
            <a:r>
              <a:rPr lang="en-US" sz="2400" dirty="0">
                <a:solidFill>
                  <a:srgbClr val="333333"/>
                </a:solidFill>
              </a:rPr>
              <a:t> </a:t>
            </a:r>
            <a:r>
              <a:rPr lang="en-US" sz="2400" dirty="0" err="1">
                <a:solidFill>
                  <a:srgbClr val="333333"/>
                </a:solidFill>
              </a:rPr>
              <a:t>tpGfpwhs</a:t>
            </a:r>
            <a:r>
              <a:rPr lang="en-US" sz="2400" dirty="0">
                <a:solidFill>
                  <a:srgbClr val="333333"/>
                </a:solidFill>
              </a:rPr>
              <a:t>; </a:t>
            </a:r>
          </a:p>
          <a:p>
            <a:pPr lvl="0" defTabSz="914400"/>
            <a:r>
              <a:rPr lang="en-US" sz="2400" dirty="0">
                <a:solidFill>
                  <a:srgbClr val="004992"/>
                </a:solidFill>
              </a:rPr>
              <a:t>Ra </a:t>
            </a:r>
            <a:r>
              <a:rPr lang="en-US" sz="2400" dirty="0" err="1">
                <a:solidFill>
                  <a:srgbClr val="004992"/>
                </a:solidFill>
              </a:rPr>
              <a:t>vz;zk</a:t>
            </a:r>
            <a:r>
              <a:rPr lang="en-US" sz="2400" dirty="0">
                <a:solidFill>
                  <a:srgbClr val="004992"/>
                </a:solidFill>
              </a:rPr>
              <a:t>]</a:t>
            </a:r>
            <a:r>
              <a:rPr lang="en-US" sz="2400" dirty="0">
                <a:solidFill>
                  <a:srgbClr val="004992"/>
                </a:solidFill>
                <a:latin typeface="Calibri Light"/>
              </a:rPr>
              <a:t>: </a:t>
            </a:r>
            <a:r>
              <a:rPr lang="en-US" sz="2400" dirty="0" err="1">
                <a:solidFill>
                  <a:srgbClr val="333333"/>
                </a:solidFill>
              </a:rPr>
              <a:t>mJ</a:t>
            </a:r>
            <a:r>
              <a:rPr lang="en-US" sz="2400" dirty="0">
                <a:solidFill>
                  <a:srgbClr val="333333"/>
                </a:solidFill>
              </a:rPr>
              <a:t> </a:t>
            </a:r>
            <a:r>
              <a:rPr lang="en-US" sz="2400" dirty="0" err="1">
                <a:solidFill>
                  <a:srgbClr val="333333"/>
                </a:solidFill>
              </a:rPr>
              <a:t>mtuJ</a:t>
            </a:r>
            <a:r>
              <a:rPr lang="en-US" sz="2400" dirty="0">
                <a:solidFill>
                  <a:srgbClr val="333333"/>
                </a:solidFill>
              </a:rPr>
              <a:t> </a:t>
            </a:r>
            <a:r>
              <a:rPr lang="en-US" sz="2400" dirty="0" err="1">
                <a:solidFill>
                  <a:srgbClr val="333333"/>
                </a:solidFill>
              </a:rPr>
              <a:t>khkh</a:t>
            </a:r>
            <a:r>
              <a:rPr lang="en-US" sz="2400" dirty="0">
                <a:solidFill>
                  <a:srgbClr val="333333"/>
                </a:solidFill>
              </a:rPr>
              <a:t> </a:t>
            </a:r>
            <a:r>
              <a:rPr lang="en-US" sz="2400" dirty="0" err="1">
                <a:solidFill>
                  <a:srgbClr val="333333"/>
                </a:solidFill>
              </a:rPr>
              <a:t>mts</a:t>
            </a:r>
            <a:r>
              <a:rPr lang="en-US" sz="2400" dirty="0">
                <a:solidFill>
                  <a:srgbClr val="333333"/>
                </a:solidFill>
              </a:rPr>
              <a:t>; </a:t>
            </a:r>
            <a:r>
              <a:rPr lang="en-US" sz="2400" dirty="0" err="1">
                <a:solidFill>
                  <a:srgbClr val="333333"/>
                </a:solidFill>
              </a:rPr>
              <a:t>euk;g</a:t>
            </a:r>
            <a:r>
              <a:rPr lang="en-US" sz="2400" dirty="0">
                <a:solidFill>
                  <a:srgbClr val="333333"/>
                </a:solidFill>
              </a:rPr>
              <a:t>[ </a:t>
            </a:r>
            <a:r>
              <a:rPr lang="en-US" sz="2400" dirty="0" err="1">
                <a:solidFill>
                  <a:srgbClr val="333333"/>
                </a:solidFill>
              </a:rPr>
              <a:t>tHpahf</a:t>
            </a:r>
            <a:r>
              <a:rPr lang="en-US" sz="2400" dirty="0">
                <a:solidFill>
                  <a:srgbClr val="333333"/>
                </a:solidFill>
              </a:rPr>
              <a:t> </a:t>
            </a:r>
            <a:r>
              <a:rPr lang="en-US" sz="2400" dirty="0" err="1">
                <a:solidFill>
                  <a:srgbClr val="333333"/>
                </a:solidFill>
              </a:rPr>
              <a:t>jiyf;F</a:t>
            </a:r>
            <a:r>
              <a:rPr lang="en-US" sz="2400" dirty="0">
                <a:solidFill>
                  <a:srgbClr val="333333"/>
                </a:solidFill>
              </a:rPr>
              <a:t> </a:t>
            </a:r>
            <a:r>
              <a:rPr lang="en-US" sz="2400" dirty="0" err="1">
                <a:solidFill>
                  <a:srgbClr val="333333"/>
                </a:solidFill>
              </a:rPr>
              <a:t>kpd;rhuk</a:t>
            </a:r>
            <a:r>
              <a:rPr lang="en-US" sz="2400" dirty="0">
                <a:solidFill>
                  <a:srgbClr val="333333"/>
                </a:solidFill>
              </a:rPr>
              <a:t>; </a:t>
            </a:r>
            <a:r>
              <a:rPr lang="en-US" sz="2400" dirty="0" err="1">
                <a:solidFill>
                  <a:srgbClr val="333333"/>
                </a:solidFill>
              </a:rPr>
              <a:t>mDg;gpajhy</a:t>
            </a:r>
            <a:r>
              <a:rPr lang="en-US" sz="2400" dirty="0">
                <a:solidFill>
                  <a:srgbClr val="333333"/>
                </a:solidFill>
              </a:rPr>
              <a:t>; </a:t>
            </a:r>
            <a:r>
              <a:rPr lang="en-US" sz="2400" dirty="0" err="1">
                <a:solidFill>
                  <a:srgbClr val="333333"/>
                </a:solidFill>
              </a:rPr>
              <a:t>Vw;gl</a:t>
            </a:r>
            <a:r>
              <a:rPr lang="en-US" sz="2400" dirty="0">
                <a:solidFill>
                  <a:srgbClr val="333333"/>
                </a:solidFill>
              </a:rPr>
              <a:t>]</a:t>
            </a:r>
            <a:r>
              <a:rPr lang="en-US" sz="2400" dirty="0" err="1">
                <a:solidFill>
                  <a:srgbClr val="333333"/>
                </a:solidFill>
              </a:rPr>
              <a:t>lJ</a:t>
            </a:r>
            <a:r>
              <a:rPr lang="en-US" sz="2400" dirty="0">
                <a:solidFill>
                  <a:srgbClr val="333333"/>
                </a:solidFill>
              </a:rPr>
              <a:t>. </a:t>
            </a:r>
          </a:p>
          <a:p>
            <a:pPr lvl="0" defTabSz="914400"/>
            <a:r>
              <a:rPr lang="en-US" sz="2400" dirty="0" err="1">
                <a:solidFill>
                  <a:srgbClr val="004992"/>
                </a:solidFill>
              </a:rPr>
              <a:t>khw;W</a:t>
            </a:r>
            <a:r>
              <a:rPr lang="en-US" sz="2400" dirty="0">
                <a:solidFill>
                  <a:srgbClr val="004992"/>
                </a:solidFill>
              </a:rPr>
              <a:t> </a:t>
            </a:r>
            <a:r>
              <a:rPr lang="en-US" sz="2400" dirty="0" err="1">
                <a:solidFill>
                  <a:srgbClr val="004992"/>
                </a:solidFill>
              </a:rPr>
              <a:t>tpsf;fk</a:t>
            </a:r>
            <a:r>
              <a:rPr lang="en-US" sz="2400" dirty="0">
                <a:solidFill>
                  <a:srgbClr val="004992"/>
                </a:solidFill>
              </a:rPr>
              <a:t>;</a:t>
            </a:r>
            <a:r>
              <a:rPr lang="en-US" sz="2400" dirty="0">
                <a:solidFill>
                  <a:srgbClr val="004992"/>
                </a:solidFill>
                <a:latin typeface="Calibri Light"/>
              </a:rPr>
              <a:t>:</a:t>
            </a:r>
            <a:r>
              <a:rPr lang="en-US" sz="2400" dirty="0">
                <a:solidFill>
                  <a:srgbClr val="004992"/>
                </a:solidFill>
              </a:rPr>
              <a:t> </a:t>
            </a:r>
            <a:r>
              <a:rPr lang="en-US" sz="2400" dirty="0" err="1">
                <a:solidFill>
                  <a:srgbClr val="333333"/>
                </a:solidFill>
              </a:rPr>
              <a:t>mts</a:t>
            </a:r>
            <a:r>
              <a:rPr lang="en-US" sz="2400" dirty="0">
                <a:solidFill>
                  <a:srgbClr val="333333"/>
                </a:solidFill>
              </a:rPr>
              <a:t>; </a:t>
            </a:r>
            <a:r>
              <a:rPr lang="en-US" sz="2400" dirty="0" err="1">
                <a:solidFill>
                  <a:srgbClr val="333333"/>
                </a:solidFill>
              </a:rPr>
              <a:t>fhjpy</a:t>
            </a:r>
            <a:r>
              <a:rPr lang="en-US" sz="2400" dirty="0">
                <a:solidFill>
                  <a:srgbClr val="333333"/>
                </a:solidFill>
              </a:rPr>
              <a:t>; </a:t>
            </a:r>
            <a:r>
              <a:rPr lang="en-US" sz="2400" dirty="0" err="1">
                <a:solidFill>
                  <a:srgbClr val="333333"/>
                </a:solidFill>
              </a:rPr>
              <a:t>neha</a:t>
            </a:r>
            <a:r>
              <a:rPr lang="en-US" sz="2400" dirty="0">
                <a:solidFill>
                  <a:srgbClr val="333333"/>
                </a:solidFill>
              </a:rPr>
              <a:t>; </a:t>
            </a:r>
            <a:r>
              <a:rPr lang="en-US" sz="2400" dirty="0" err="1">
                <a:solidFill>
                  <a:srgbClr val="333333"/>
                </a:solidFill>
              </a:rPr>
              <a:t>bjhw;W</a:t>
            </a:r>
            <a:r>
              <a:rPr lang="en-US" sz="2400" dirty="0">
                <a:solidFill>
                  <a:srgbClr val="333333"/>
                </a:solidFill>
              </a:rPr>
              <a:t> </a:t>
            </a:r>
            <a:r>
              <a:rPr lang="en-US" sz="2400" dirty="0" err="1">
                <a:solidFill>
                  <a:srgbClr val="333333"/>
                </a:solidFill>
              </a:rPr>
              <a:t>Vw;gl;ljhy</a:t>
            </a:r>
            <a:r>
              <a:rPr lang="en-US" sz="2400" dirty="0">
                <a:solidFill>
                  <a:srgbClr val="333333"/>
                </a:solidFill>
              </a:rPr>
              <a:t>; </a:t>
            </a:r>
            <a:r>
              <a:rPr lang="en-US" sz="2400" dirty="0" err="1">
                <a:solidFill>
                  <a:srgbClr val="333333"/>
                </a:solidFill>
              </a:rPr>
              <a:t>mtsJ</a:t>
            </a:r>
            <a:r>
              <a:rPr lang="en-US" sz="2400" dirty="0">
                <a:solidFill>
                  <a:srgbClr val="333333"/>
                </a:solidFill>
              </a:rPr>
              <a:t> </a:t>
            </a:r>
            <a:r>
              <a:rPr lang="en-US" sz="2400" dirty="0" err="1">
                <a:solidFill>
                  <a:srgbClr val="333333"/>
                </a:solidFill>
              </a:rPr>
              <a:t>rkepiy</a:t>
            </a:r>
            <a:r>
              <a:rPr lang="en-US" sz="2400" dirty="0">
                <a:solidFill>
                  <a:srgbClr val="333333"/>
                </a:solidFill>
              </a:rPr>
              <a:t> </a:t>
            </a:r>
            <a:r>
              <a:rPr lang="en-US" sz="2400" dirty="0" err="1">
                <a:solidFill>
                  <a:srgbClr val="333333"/>
                </a:solidFill>
              </a:rPr>
              <a:t>ghjpf;fg;gl;oUf;fpd;wJ</a:t>
            </a:r>
            <a:r>
              <a:rPr lang="en-US" sz="2400" dirty="0">
                <a:solidFill>
                  <a:srgbClr val="333333"/>
                </a:solidFill>
              </a:rPr>
              <a:t>. </a:t>
            </a:r>
            <a:r>
              <a:rPr lang="en-US" sz="2400" dirty="0" err="1">
                <a:solidFill>
                  <a:srgbClr val="333333"/>
                </a:solidFill>
              </a:rPr>
              <a:t>TLjyhf</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thukhf</a:t>
            </a:r>
            <a:r>
              <a:rPr lang="en-US" sz="2400" dirty="0">
                <a:solidFill>
                  <a:srgbClr val="333333"/>
                </a:solidFill>
              </a:rPr>
              <a:t> </a:t>
            </a:r>
            <a:r>
              <a:rPr lang="en-US" sz="2400" dirty="0" err="1">
                <a:solidFill>
                  <a:srgbClr val="333333"/>
                </a:solidFill>
              </a:rPr>
              <a:t>kiH</a:t>
            </a:r>
            <a:r>
              <a:rPr lang="en-US" sz="2400" dirty="0">
                <a:solidFill>
                  <a:srgbClr val="333333"/>
                </a:solidFill>
              </a:rPr>
              <a:t> </a:t>
            </a:r>
            <a:r>
              <a:rPr lang="en-US" sz="2400" dirty="0" err="1">
                <a:solidFill>
                  <a:srgbClr val="333333"/>
                </a:solidFill>
              </a:rPr>
              <a:t>bghHptjhy</a:t>
            </a:r>
            <a:r>
              <a:rPr lang="en-US" sz="2400" dirty="0">
                <a:solidFill>
                  <a:srgbClr val="333333"/>
                </a:solidFill>
              </a:rPr>
              <a:t>; </a:t>
            </a:r>
            <a:r>
              <a:rPr lang="en-US" sz="2400" dirty="0" err="1">
                <a:solidFill>
                  <a:srgbClr val="333333"/>
                </a:solidFill>
              </a:rPr>
              <a:t>bjUf;fSk</a:t>
            </a:r>
            <a:r>
              <a:rPr lang="en-US" sz="2400" dirty="0">
                <a:solidFill>
                  <a:srgbClr val="333333"/>
                </a:solidFill>
              </a:rPr>
              <a:t>; </a:t>
            </a:r>
            <a:r>
              <a:rPr lang="en-US" sz="2400" dirty="0" err="1">
                <a:solidFill>
                  <a:srgbClr val="333333"/>
                </a:solidFill>
              </a:rPr>
              <a:t>tGf;Ffpd;wd</a:t>
            </a:r>
            <a:r>
              <a:rPr lang="en-US"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rPr>
              <a:t>md]whl thH]f]if ghpkhw]wk]</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r>
              <a:rPr lang="en-US" sz="2400">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kf;fs</a:t>
            </a:r>
            <a:r>
              <a:rPr lang="en-US" sz="2400" dirty="0">
                <a:solidFill>
                  <a:srgbClr val="333333"/>
                </a:solidFill>
              </a:rPr>
              <a:t>; </a:t>
            </a:r>
            <a:r>
              <a:rPr lang="en-US" sz="2400" i="1" dirty="0" err="1">
                <a:solidFill>
                  <a:srgbClr val="333333"/>
                </a:solidFill>
              </a:rPr>
              <a:t>ghjp</a:t>
            </a:r>
            <a:r>
              <a:rPr lang="en-US" sz="2400" i="1" dirty="0">
                <a:solidFill>
                  <a:srgbClr val="333333"/>
                </a:solidFill>
              </a:rPr>
              <a:t> </a:t>
            </a:r>
            <a:r>
              <a:rPr lang="en-US" sz="2400" i="1" dirty="0" err="1">
                <a:solidFill>
                  <a:srgbClr val="333333"/>
                </a:solidFill>
              </a:rPr>
              <a:t>bghWg;ig</a:t>
            </a:r>
            <a:r>
              <a:rPr lang="en-US" sz="2400" dirty="0">
                <a:solidFill>
                  <a:srgbClr val="333333"/>
                </a:solidFill>
              </a:rPr>
              <a:t> kl]Lk; </a:t>
            </a:r>
            <a:r>
              <a:rPr lang="en-US" sz="2400" dirty="0" err="1">
                <a:solidFill>
                  <a:srgbClr val="333333"/>
                </a:solidFill>
              </a:rPr>
              <a:t>Rkf</a:t>
            </a:r>
            <a:r>
              <a:rPr lang="en-US" sz="2400" dirty="0">
                <a:solidFill>
                  <a:srgbClr val="333333"/>
                </a:solidFill>
              </a:rPr>
              <a:t>]</a:t>
            </a:r>
            <a:r>
              <a:rPr lang="en-US" sz="2400" dirty="0" err="1">
                <a:solidFill>
                  <a:srgbClr val="333333"/>
                </a:solidFill>
              </a:rPr>
              <a:t>fpd;wdh</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gpw</a:t>
            </a:r>
            <a:r>
              <a:rPr lang="en-US" sz="2400" dirty="0">
                <a:solidFill>
                  <a:srgbClr val="333333"/>
                </a:solidFill>
              </a:rPr>
              <a:t> </a:t>
            </a:r>
            <a:r>
              <a:rPr lang="en-US" sz="2400" dirty="0" err="1">
                <a:solidFill>
                  <a:srgbClr val="333333"/>
                </a:solidFill>
              </a:rPr>
              <a:t>Kf;fpa</a:t>
            </a:r>
            <a:r>
              <a:rPr lang="en-US" sz="2400" dirty="0">
                <a:solidFill>
                  <a:srgbClr val="333333"/>
                </a:solidFill>
              </a:rPr>
              <a:t> </a:t>
            </a:r>
            <a:r>
              <a:rPr lang="en-US" sz="2400" dirty="0" err="1">
                <a:solidFill>
                  <a:srgbClr val="333333"/>
                </a:solidFill>
              </a:rPr>
              <a:t>fhuz</a:t>
            </a:r>
            <a:r>
              <a:rPr lang="en-US" sz="2400" dirty="0">
                <a:solidFill>
                  <a:srgbClr val="333333"/>
                </a:solidFill>
              </a:rPr>
              <a:t>';</a:t>
            </a:r>
            <a:r>
              <a:rPr lang="en-US" sz="2400" dirty="0" err="1">
                <a:solidFill>
                  <a:srgbClr val="333333"/>
                </a:solidFill>
              </a:rPr>
              <a:t>fisa</a:t>
            </a:r>
            <a:r>
              <a:rPr lang="en-US" sz="2400" dirty="0">
                <a:solidFill>
                  <a:srgbClr val="333333"/>
                </a:solidFill>
              </a:rPr>
              <a:t>[k; </a:t>
            </a:r>
            <a:r>
              <a:rPr lang="en-US" sz="2400" dirty="0" err="1">
                <a:solidFill>
                  <a:srgbClr val="333333"/>
                </a:solidFill>
              </a:rPr>
              <a:t>Vw;Wf;bfhs;sj</a:t>
            </a:r>
            <a:r>
              <a:rPr lang="en-US" sz="2400" dirty="0">
                <a:solidFill>
                  <a:srgbClr val="333333"/>
                </a:solidFill>
              </a:rPr>
              <a:t>]</a:t>
            </a:r>
            <a:r>
              <a:rPr lang="en-US" sz="2400" dirty="0" err="1">
                <a:solidFill>
                  <a:srgbClr val="333333"/>
                </a:solidFill>
              </a:rPr>
              <a:t>jhd</a:t>
            </a:r>
            <a:r>
              <a:rPr lang="en-US" sz="2400" dirty="0">
                <a:solidFill>
                  <a:srgbClr val="333333"/>
                </a:solidFill>
              </a:rPr>
              <a:t>] </a:t>
            </a:r>
            <a:r>
              <a:rPr lang="en-US" sz="2400" dirty="0" err="1">
                <a:solidFill>
                  <a:srgbClr val="333333"/>
                </a:solidFill>
              </a:rPr>
              <a:t>ntz;Lk</a:t>
            </a:r>
            <a:r>
              <a:rPr lang="en-US" sz="2400" dirty="0">
                <a:solidFill>
                  <a:srgbClr val="333333"/>
                </a:solidFill>
              </a:rPr>
              <a:t>;. </a:t>
            </a:r>
          </a:p>
          <a:p>
            <a:pPr lvl="0" defTabSz="914400"/>
            <a:r>
              <a:rPr lang="en-US" sz="2400" dirty="0" err="1">
                <a:solidFill>
                  <a:srgbClr val="004992"/>
                </a:solidFill>
              </a:rPr>
              <a:t>vLj;Jf;fhl;L</a:t>
            </a:r>
            <a:r>
              <a:rPr lang="en-US" sz="2400" dirty="0">
                <a:solidFill>
                  <a:srgbClr val="004992"/>
                </a:solidFill>
              </a:rPr>
              <a:t> 2</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333333"/>
                </a:solidFill>
              </a:rPr>
              <a:t>Fkud</a:t>
            </a:r>
            <a:r>
              <a:rPr lang="en-US" sz="2400" dirty="0">
                <a:solidFill>
                  <a:srgbClr val="333333"/>
                </a:solidFill>
              </a:rPr>
              <a:t>; </a:t>
            </a:r>
            <a:r>
              <a:rPr lang="en-US" sz="2400" dirty="0" err="1">
                <a:solidFill>
                  <a:srgbClr val="333333"/>
                </a:solidFill>
              </a:rPr>
              <a:t>kWgoa</a:t>
            </a:r>
            <a:r>
              <a:rPr lang="en-US" sz="2400" dirty="0">
                <a:solidFill>
                  <a:srgbClr val="333333"/>
                </a:solidFill>
              </a:rPr>
              <a:t>[k; </a:t>
            </a:r>
            <a:r>
              <a:rPr lang="en-US" sz="2400" dirty="0" err="1">
                <a:solidFill>
                  <a:srgbClr val="333333"/>
                </a:solidFill>
              </a:rPr>
              <a:t>kdneha;f;Fs;shfp</a:t>
            </a:r>
            <a:r>
              <a:rPr lang="en-US" sz="2400" dirty="0">
                <a:solidFill>
                  <a:srgbClr val="333333"/>
                </a:solidFill>
              </a:rPr>
              <a:t> ,</a:t>
            </a:r>
            <a:r>
              <a:rPr lang="en-US" sz="2400" dirty="0" err="1">
                <a:solidFill>
                  <a:srgbClr val="333333"/>
                </a:solidFill>
              </a:rPr>
              <a:t>Uf;fpwhd</a:t>
            </a:r>
            <a:r>
              <a:rPr lang="en-US" sz="2400" dirty="0">
                <a:solidFill>
                  <a:srgbClr val="333333"/>
                </a:solidFill>
              </a:rPr>
              <a:t>;.</a:t>
            </a:r>
          </a:p>
          <a:p>
            <a:pPr lvl="0" defTabSz="914400"/>
            <a:r>
              <a:rPr lang="en-US" sz="2400" dirty="0">
                <a:solidFill>
                  <a:srgbClr val="004992"/>
                </a:solidFill>
              </a:rPr>
              <a:t>Ra </a:t>
            </a:r>
            <a:r>
              <a:rPr lang="en-US" sz="2400" dirty="0" err="1">
                <a:solidFill>
                  <a:srgbClr val="004992"/>
                </a:solidFill>
              </a:rPr>
              <a:t>vz;zk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333333"/>
                </a:solidFill>
              </a:rPr>
              <a:t>rpW</a:t>
            </a:r>
            <a:r>
              <a:rPr lang="en-US" sz="2400" dirty="0">
                <a:solidFill>
                  <a:srgbClr val="333333"/>
                </a:solidFill>
              </a:rPr>
              <a:t> </a:t>
            </a:r>
            <a:r>
              <a:rPr lang="en-US" sz="2400" dirty="0" err="1">
                <a:solidFill>
                  <a:srgbClr val="333333"/>
                </a:solidFill>
              </a:rPr>
              <a:t>tajpy</a:t>
            </a:r>
            <a:r>
              <a:rPr lang="en-US" sz="2400" dirty="0">
                <a:solidFill>
                  <a:srgbClr val="333333"/>
                </a:solidFill>
              </a:rPr>
              <a:t>; </a:t>
            </a:r>
            <a:r>
              <a:rPr lang="en-US" sz="2400" dirty="0" err="1">
                <a:solidFill>
                  <a:srgbClr val="333333"/>
                </a:solidFill>
              </a:rPr>
              <a:t>mtd</a:t>
            </a:r>
            <a:r>
              <a:rPr lang="en-US" sz="2400" dirty="0">
                <a:solidFill>
                  <a:srgbClr val="333333"/>
                </a:solidFill>
              </a:rPr>
              <a:t>; </a:t>
            </a:r>
            <a:r>
              <a:rPr lang="en-US" sz="2400" dirty="0" err="1">
                <a:solidFill>
                  <a:srgbClr val="333333"/>
                </a:solidFill>
              </a:rPr>
              <a:t>Jd</a:t>
            </a:r>
            <a:r>
              <a:rPr lang="en-US" sz="2400" dirty="0">
                <a:solidFill>
                  <a:srgbClr val="333333"/>
                </a:solidFill>
              </a:rPr>
              <a:t>]g[</a:t>
            </a:r>
            <a:r>
              <a:rPr lang="en-US" sz="2400" dirty="0" err="1">
                <a:solidFill>
                  <a:srgbClr val="333333"/>
                </a:solidFill>
              </a:rPr>
              <a:t>Wj</a:t>
            </a:r>
            <a:r>
              <a:rPr lang="en-US" sz="2400" dirty="0">
                <a:solidFill>
                  <a:srgbClr val="333333"/>
                </a:solidFill>
              </a:rPr>
              <a:t>]</a:t>
            </a:r>
            <a:r>
              <a:rPr lang="en-US" sz="2400" dirty="0" err="1">
                <a:solidFill>
                  <a:srgbClr val="333333"/>
                </a:solidFill>
              </a:rPr>
              <a:t>jg;gl;oUf;fpwhd</a:t>
            </a:r>
            <a:r>
              <a:rPr lang="en-US" sz="2400" dirty="0">
                <a:solidFill>
                  <a:srgbClr val="333333"/>
                </a:solidFill>
              </a:rPr>
              <a:t>;. ,</a:t>
            </a:r>
            <a:r>
              <a:rPr lang="en-US" sz="2400" dirty="0" err="1">
                <a:solidFill>
                  <a:srgbClr val="333333"/>
                </a:solidFill>
              </a:rPr>
              <a:t>jdhy</a:t>
            </a:r>
            <a:r>
              <a:rPr lang="en-US" sz="2400" dirty="0">
                <a:solidFill>
                  <a:srgbClr val="333333"/>
                </a:solidFill>
              </a:rPr>
              <a:t>; </a:t>
            </a:r>
            <a:r>
              <a:rPr lang="en-US" sz="2400" dirty="0" err="1">
                <a:solidFill>
                  <a:srgbClr val="333333"/>
                </a:solidFill>
              </a:rPr>
              <a:t>Vw;gl;l</a:t>
            </a:r>
            <a:r>
              <a:rPr lang="en-US" sz="2400" dirty="0">
                <a:solidFill>
                  <a:srgbClr val="333333"/>
                </a:solidFill>
              </a:rPr>
              <a:t> </a:t>
            </a:r>
            <a:r>
              <a:rPr lang="en-US" sz="2400" dirty="0" err="1">
                <a:solidFill>
                  <a:srgbClr val="333333"/>
                </a:solidFill>
              </a:rPr>
              <a:t>ga</a:t>
            </a:r>
            <a:r>
              <a:rPr lang="en-US" sz="2400" dirty="0">
                <a:solidFill>
                  <a:srgbClr val="333333"/>
                </a:solidFill>
              </a:rPr>
              <a:t>']</a:t>
            </a:r>
            <a:r>
              <a:rPr lang="en-US" sz="2400" dirty="0" err="1">
                <a:solidFill>
                  <a:srgbClr val="333333"/>
                </a:solidFill>
              </a:rPr>
              <a:t>fukhd</a:t>
            </a:r>
            <a:r>
              <a:rPr lang="en-US" sz="2400" dirty="0">
                <a:solidFill>
                  <a:srgbClr val="333333"/>
                </a:solidFill>
              </a:rPr>
              <a:t> </a:t>
            </a:r>
            <a:r>
              <a:rPr lang="en-US" sz="2400" dirty="0" err="1">
                <a:solidFill>
                  <a:srgbClr val="333333"/>
                </a:solidFill>
              </a:rPr>
              <a:t>jPtpu</a:t>
            </a:r>
            <a:r>
              <a:rPr lang="en-US" sz="2400" dirty="0">
                <a:solidFill>
                  <a:srgbClr val="333333"/>
                </a:solidFill>
              </a:rPr>
              <a:t> </a:t>
            </a:r>
            <a:r>
              <a:rPr lang="en-US" sz="2400" dirty="0" err="1">
                <a:solidFill>
                  <a:srgbClr val="333333"/>
                </a:solidFill>
              </a:rPr>
              <a:t>vz;z</a:t>
            </a:r>
            <a:r>
              <a:rPr lang="en-US" sz="2400" dirty="0">
                <a:solidFill>
                  <a:srgbClr val="333333"/>
                </a:solidFill>
              </a:rPr>
              <a:t> </a:t>
            </a:r>
            <a:r>
              <a:rPr lang="en-US" sz="2400" dirty="0" err="1">
                <a:solidFill>
                  <a:srgbClr val="333333"/>
                </a:solidFill>
              </a:rPr>
              <a:t>CLUtshy</a:t>
            </a:r>
            <a:r>
              <a:rPr lang="en-US" sz="2400" dirty="0">
                <a:solidFill>
                  <a:srgbClr val="333333"/>
                </a:solidFill>
              </a:rPr>
              <a:t>; </a:t>
            </a:r>
            <a:r>
              <a:rPr lang="en-US" sz="2400" dirty="0" err="1">
                <a:solidFill>
                  <a:srgbClr val="333333"/>
                </a:solidFill>
              </a:rPr>
              <a:t>neha;tha;g;g</a:t>
            </a:r>
            <a:r>
              <a:rPr lang="en-US" sz="2400" dirty="0">
                <a:solidFill>
                  <a:srgbClr val="333333"/>
                </a:solidFill>
              </a:rPr>
              <a:t>[</a:t>
            </a:r>
            <a:r>
              <a:rPr lang="en-US" sz="2400" dirty="0" err="1">
                <a:solidFill>
                  <a:srgbClr val="333333"/>
                </a:solidFill>
              </a:rPr>
              <a:t>f;Fs;shdhd</a:t>
            </a:r>
            <a:r>
              <a:rPr lang="en-US" sz="2400" dirty="0">
                <a:solidFill>
                  <a:srgbClr val="333333"/>
                </a:solidFill>
              </a:rPr>
              <a:t>;. </a:t>
            </a:r>
          </a:p>
          <a:p>
            <a:pPr lvl="0" defTabSz="914400"/>
            <a:r>
              <a:rPr lang="en-US" sz="2400" dirty="0" err="1">
                <a:solidFill>
                  <a:srgbClr val="004992"/>
                </a:solidFill>
              </a:rPr>
              <a:t>khw;W</a:t>
            </a:r>
            <a:r>
              <a:rPr lang="en-US" sz="2400" dirty="0">
                <a:solidFill>
                  <a:srgbClr val="004992"/>
                </a:solidFill>
              </a:rPr>
              <a:t> </a:t>
            </a:r>
            <a:r>
              <a:rPr lang="en-US" sz="2400" dirty="0" err="1">
                <a:solidFill>
                  <a:srgbClr val="004992"/>
                </a:solidFill>
              </a:rPr>
              <a:t>tpsf;fk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a:solidFill>
                  <a:srgbClr val="333333"/>
                </a:solidFill>
              </a:rPr>
              <a:t>,J </a:t>
            </a:r>
            <a:r>
              <a:rPr lang="en-US" sz="2400" dirty="0" err="1">
                <a:solidFill>
                  <a:srgbClr val="333333"/>
                </a:solidFill>
              </a:rPr>
              <a:t>xU</a:t>
            </a:r>
            <a:r>
              <a:rPr lang="en-US" sz="2400" dirty="0">
                <a:solidFill>
                  <a:srgbClr val="333333"/>
                </a:solidFill>
              </a:rPr>
              <a:t> </a:t>
            </a:r>
            <a:r>
              <a:rPr lang="en-US" sz="2400" dirty="0" err="1">
                <a:solidFill>
                  <a:srgbClr val="333333"/>
                </a:solidFill>
              </a:rPr>
              <a:t>rhj;jpakhd</a:t>
            </a:r>
            <a:r>
              <a:rPr lang="en-US" sz="2400" dirty="0">
                <a:solidFill>
                  <a:srgbClr val="333333"/>
                </a:solidFill>
              </a:rPr>
              <a:t> </a:t>
            </a:r>
            <a:r>
              <a:rPr lang="en-US" sz="2400" dirty="0" err="1">
                <a:solidFill>
                  <a:srgbClr val="333333"/>
                </a:solidFill>
              </a:rPr>
              <a:t>fhuzkhf</a:t>
            </a:r>
            <a:r>
              <a:rPr lang="en-US" sz="2400" dirty="0">
                <a:solidFill>
                  <a:srgbClr val="333333"/>
                </a:solidFill>
              </a:rPr>
              <a:t> ,</a:t>
            </a:r>
            <a:r>
              <a:rPr lang="en-US" sz="2400" dirty="0" err="1">
                <a:solidFill>
                  <a:srgbClr val="333333"/>
                </a:solidFill>
              </a:rPr>
              <a:t>Uf;fyhk</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kw;w</a:t>
            </a:r>
            <a:r>
              <a:rPr lang="en-US" sz="2400" dirty="0">
                <a:solidFill>
                  <a:srgbClr val="333333"/>
                </a:solidFill>
              </a:rPr>
              <a:t> </a:t>
            </a:r>
            <a:r>
              <a:rPr lang="en-US" sz="2400" dirty="0" err="1">
                <a:solidFill>
                  <a:srgbClr val="333333"/>
                </a:solidFill>
              </a:rPr>
              <a:t>fhuzpfSk</a:t>
            </a:r>
            <a:r>
              <a:rPr lang="en-US" sz="2400" dirty="0">
                <a:solidFill>
                  <a:srgbClr val="333333"/>
                </a:solidFill>
              </a:rPr>
              <a:t>; </a:t>
            </a:r>
            <a:r>
              <a:rPr lang="en-US" sz="2400" dirty="0" err="1">
                <a:solidFill>
                  <a:srgbClr val="333333"/>
                </a:solidFill>
              </a:rPr>
              <a:t>cz;L</a:t>
            </a:r>
            <a:r>
              <a:rPr lang="en-US" sz="2400" dirty="0">
                <a:solidFill>
                  <a:srgbClr val="333333"/>
                </a:solidFill>
              </a:rPr>
              <a:t>. </a:t>
            </a:r>
            <a:r>
              <a:rPr lang="en-US" sz="2400" dirty="0" err="1">
                <a:solidFill>
                  <a:srgbClr val="333333"/>
                </a:solidFill>
              </a:rPr>
              <a:t>Fkud</a:t>
            </a:r>
            <a:r>
              <a:rPr lang="en-US" sz="2400" dirty="0">
                <a:solidFill>
                  <a:srgbClr val="333333"/>
                </a:solidFill>
              </a:rPr>
              <a:t>; </a:t>
            </a:r>
            <a:r>
              <a:rPr lang="en-US" sz="2400" dirty="0" err="1">
                <a:solidFill>
                  <a:srgbClr val="333333"/>
                </a:solidFill>
              </a:rPr>
              <a:t>kUe;J</a:t>
            </a:r>
            <a:r>
              <a:rPr lang="en-US" sz="2400" dirty="0">
                <a:solidFill>
                  <a:srgbClr val="333333"/>
                </a:solidFill>
              </a:rPr>
              <a:t> </a:t>
            </a:r>
            <a:r>
              <a:rPr lang="en-US" sz="2400" dirty="0" err="1">
                <a:solidFill>
                  <a:srgbClr val="333333"/>
                </a:solidFill>
              </a:rPr>
              <a:t>vLj;Jf</a:t>
            </a:r>
            <a:r>
              <a:rPr lang="en-US" sz="2400" dirty="0">
                <a:solidFill>
                  <a:srgbClr val="333333"/>
                </a:solidFill>
              </a:rPr>
              <a:t>; </a:t>
            </a:r>
            <a:r>
              <a:rPr lang="en-US" sz="2400" dirty="0" err="1">
                <a:solidFill>
                  <a:srgbClr val="333333"/>
                </a:solidFill>
              </a:rPr>
              <a:t>bfhs;tij</a:t>
            </a:r>
            <a:r>
              <a:rPr lang="en-US" sz="2400" dirty="0">
                <a:solidFill>
                  <a:srgbClr val="333333"/>
                </a:solidFill>
              </a:rPr>
              <a:t> </a:t>
            </a:r>
            <a:r>
              <a:rPr lang="en-US" sz="2400" dirty="0" err="1">
                <a:solidFill>
                  <a:srgbClr val="333333"/>
                </a:solidFill>
              </a:rPr>
              <a:t>epWj;jptpl;lhd</a:t>
            </a:r>
            <a:r>
              <a:rPr lang="en-US" sz="2400" dirty="0">
                <a:solidFill>
                  <a:srgbClr val="333333"/>
                </a:solidFill>
              </a:rPr>
              <a:t>;. </a:t>
            </a:r>
            <a:r>
              <a:rPr lang="en-US" sz="2400" dirty="0" err="1">
                <a:solidFill>
                  <a:srgbClr val="333333"/>
                </a:solidFill>
              </a:rPr>
              <a:t>nkYk</a:t>
            </a:r>
            <a:r>
              <a:rPr lang="en-US" sz="2400" dirty="0">
                <a:solidFill>
                  <a:srgbClr val="333333"/>
                </a:solidFill>
              </a:rPr>
              <a:t>; </a:t>
            </a:r>
            <a:r>
              <a:rPr lang="en-US" sz="2400" dirty="0" err="1">
                <a:solidFill>
                  <a:srgbClr val="333333"/>
                </a:solidFill>
              </a:rPr>
              <a:t>mtd</a:t>
            </a:r>
            <a:r>
              <a:rPr lang="en-US" sz="2400" dirty="0">
                <a:solidFill>
                  <a:srgbClr val="333333"/>
                </a:solidFill>
              </a:rPr>
              <a:t>; </a:t>
            </a:r>
            <a:r>
              <a:rPr lang="en-US" sz="2400" dirty="0" err="1">
                <a:solidFill>
                  <a:srgbClr val="333333"/>
                </a:solidFill>
              </a:rPr>
              <a:t>ntiy</a:t>
            </a:r>
            <a:r>
              <a:rPr lang="en-US" sz="2400" dirty="0">
                <a:solidFill>
                  <a:srgbClr val="333333"/>
                </a:solidFill>
              </a:rPr>
              <a:t> </a:t>
            </a:r>
            <a:r>
              <a:rPr lang="en-US" sz="2400" dirty="0" err="1">
                <a:solidFill>
                  <a:srgbClr val="333333"/>
                </a:solidFill>
              </a:rPr>
              <a:t>bra;a</a:t>
            </a:r>
            <a:r>
              <a:rPr lang="en-US" sz="2400" dirty="0">
                <a:solidFill>
                  <a:srgbClr val="333333"/>
                </a:solidFill>
              </a:rPr>
              <a:t>[k; ,</a:t>
            </a:r>
            <a:r>
              <a:rPr lang="en-US" sz="2400" dirty="0" err="1">
                <a:solidFill>
                  <a:srgbClr val="333333"/>
                </a:solidFill>
              </a:rPr>
              <a:t>lj;jpy</a:t>
            </a:r>
            <a:r>
              <a:rPr lang="en-US" sz="2400" dirty="0">
                <a:solidFill>
                  <a:srgbClr val="333333"/>
                </a:solidFill>
              </a:rPr>
              <a:t>; </a:t>
            </a:r>
            <a:r>
              <a:rPr lang="en-US" sz="2400" dirty="0" err="1">
                <a:solidFill>
                  <a:srgbClr val="333333"/>
                </a:solidFill>
              </a:rPr>
              <a:t>rz;il</a:t>
            </a:r>
            <a:r>
              <a:rPr lang="en-US" sz="2400" dirty="0">
                <a:solidFill>
                  <a:srgbClr val="333333"/>
                </a:solidFill>
              </a:rPr>
              <a:t> </a:t>
            </a:r>
            <a:r>
              <a:rPr lang="en-US" sz="2400" dirty="0" err="1">
                <a:solidFill>
                  <a:srgbClr val="333333"/>
                </a:solidFill>
              </a:rPr>
              <a:t>nghl;ljd</a:t>
            </a:r>
            <a:r>
              <a:rPr lang="en-US" sz="2400" dirty="0">
                <a:solidFill>
                  <a:srgbClr val="333333"/>
                </a:solidFill>
              </a:rPr>
              <a:t>; </a:t>
            </a:r>
            <a:r>
              <a:rPr lang="en-US" sz="2400" dirty="0" err="1">
                <a:solidFill>
                  <a:srgbClr val="333333"/>
                </a:solidFill>
              </a:rPr>
              <a:t>tpist</a:t>
            </a:r>
            <a:r>
              <a:rPr lang="en-US" sz="2400" dirty="0">
                <a:solidFill>
                  <a:srgbClr val="333333"/>
                </a:solidFill>
              </a:rPr>
              <a:t>[ </a:t>
            </a:r>
            <a:r>
              <a:rPr lang="en-US" sz="2400" dirty="0" err="1">
                <a:solidFill>
                  <a:srgbClr val="333333"/>
                </a:solidFill>
              </a:rPr>
              <a:t>mtd</a:t>
            </a:r>
            <a:r>
              <a:rPr lang="en-US" sz="2400" dirty="0">
                <a:solidFill>
                  <a:srgbClr val="333333"/>
                </a:solidFill>
              </a:rPr>
              <a:t>; </a:t>
            </a:r>
            <a:r>
              <a:rPr lang="en-US" sz="2400" dirty="0" err="1">
                <a:solidFill>
                  <a:srgbClr val="333333"/>
                </a:solidFill>
              </a:rPr>
              <a:t>ntiy</a:t>
            </a:r>
            <a:r>
              <a:rPr lang="en-US" sz="2400" dirty="0">
                <a:solidFill>
                  <a:srgbClr val="333333"/>
                </a:solidFill>
              </a:rPr>
              <a:t> </a:t>
            </a:r>
            <a:r>
              <a:rPr lang="en-US" sz="2400" dirty="0" err="1">
                <a:solidFill>
                  <a:srgbClr val="333333"/>
                </a:solidFill>
              </a:rPr>
              <a:t>ngha;tpLnkh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gag;gLfpwhd</a:t>
            </a:r>
            <a:r>
              <a:rPr lang="en-US"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de-DE"/>
              <a:t>kl]lhfhf]dpot] gapw]r]rp 1 – fhuzg]gLj;Jjy;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41621188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 name="Group 2"/>
          <p:cNvGraphicFramePr>
            <a:graphicFrameLocks noGrp="1"/>
          </p:cNvGraphicFramePr>
          <p:nvPr>
            <p:extLst>
              <p:ext uri="{D42A27DB-BD31-4B8C-83A1-F6EECF244321}">
                <p14:modId xmlns:p14="http://schemas.microsoft.com/office/powerpoint/2010/main" val="381415597"/>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Group 2"/>
          <p:cNvGraphicFramePr>
            <a:graphicFrameLocks noGrp="1"/>
          </p:cNvGraphicFramePr>
          <p:nvPr>
            <p:extLst>
              <p:ext uri="{D42A27DB-BD31-4B8C-83A1-F6EECF244321}">
                <p14:modId xmlns:p14="http://schemas.microsoft.com/office/powerpoint/2010/main" val="2809299704"/>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r>
              <a:rPr lang="de-DE"/>
              <a:t>kl]lhfhf]dpot] gapw]r]rp 1 – fhuzg]gLj;Jjy;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11060</Words>
  <Application>Microsoft Office PowerPoint</Application>
  <PresentationFormat>Benutzerdefiniert</PresentationFormat>
  <Paragraphs>666</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Arial</vt:lpstr>
      <vt:lpstr>Wingdings</vt:lpstr>
      <vt:lpstr>Tamil-Aiswarya</vt:lpstr>
      <vt:lpstr>Calibri Light</vt:lpstr>
      <vt:lpstr>Wingdings</vt:lpstr>
      <vt:lpstr>Symbol</vt:lpstr>
      <vt:lpstr>Calibri</vt:lpstr>
      <vt:lpstr>UKE_PPT-Vorlage_16zu9</vt:lpstr>
      <vt:lpstr>vk]rpo 1 A – fhuzg]gLj;Jjy;</vt:lpstr>
      <vt:lpstr>fhuzg]gLj;Jjy;;  jdf;fhd gpur]ridfSf;F kw;wth]fis fhuzkhf Twp jhd; rkhjhdk; miljy;</vt:lpstr>
      <vt:lpstr>fhuzg]gLj;Jjy;;  jdf;fhd gpur]ridfSf;F kw;wth]fis fhuzkhf Twp jhd; rkhjhdk; miljy;</vt:lpstr>
      <vt:lpstr>fhuzg]gLj;Jjy;;  jdf;fhd gpur]ridfSf;F kw;wth]fis fhuzkhf Twp jhd; rkhjhdk; miljy;</vt:lpstr>
      <vt:lpstr>tpsf;f';fs]</vt:lpstr>
      <vt:lpstr>tpsf;f';fs]</vt:lpstr>
      <vt:lpstr>tpsf;f';fs]</vt:lpstr>
      <vt:lpstr>fhuzg]gLj;Jjy;;  jdf;fhd gpur]ridfSf;F kw;wth]fis fhuzkhf Twp jhd; rkhjhdk; miljy;</vt:lpstr>
      <vt:lpstr>“eP';fs; kUj;Jtkidapy] ,Ue;J neha; FzkhFk; Kd;ng btspnawp tPl;Oh;fs]”</vt:lpstr>
      <vt:lpstr>“eP';fs; kUj;Jtkidapy] ,Ue;J neha; FzkhFk; Kd;ng btspnawp tPl;Oh;fs]”</vt:lpstr>
      <vt:lpstr>“eP';fs; kUj;Jtkidapy] ,Ue;J neha; FzkhFk; Kd;ng btspnawp tPl;Oh;fs]”</vt:lpstr>
      <vt:lpstr>“eP';fs; kUj;Jtkidapy] ,Ue;J neha; FzkhFk; Kd;ng btspnawp tPl;Oh;fs]”</vt:lpstr>
      <vt:lpstr>“eP';fs; kUj;Jtkidapy] ,Ue;J neha; FzkhFk; Kd;ng btspnawp tPl;Oh;fs]”</vt:lpstr>
      <vt:lpstr>vjph;kiw R{H;epiyapd] nghJ nkw]bfhs]sg]gLk] rpy fhuzkwpa[k] jpwdhy] cz;lhFk; tpist[ </vt:lpstr>
      <vt:lpstr>vjph;kiw R{H;epiyapd] nghJ nkw]bfhs]sg]gLk] rpy fhuzkwpa[k] jpwdhy] cz;lhFk; tpist[ </vt:lpstr>
      <vt:lpstr>vjph;kiw R{H;epiyapd] nghJ nkw]bfhs]sg]gLk] rpy fhuzkwpa[k] jpwdhy] cz;lhFk; tpist[ </vt:lpstr>
      <vt:lpstr>vjph;kiw R{H;epiyapd] nghJ nkw]bfhs]sg]gLk] rpy fhuzkwpa[k] jpwdhy] cz;lhFk; tpist[ </vt:lpstr>
      <vt:lpstr>vjph;kiw R{H;epiyapd] nghJ nkw]bfhs]sg]gLk] rpy fhuzkwpa[k] jpwdhy] cz;lhFk; tpist[ </vt:lpstr>
      <vt:lpstr>neh;kiw R{H;epiy rpy fhuzkwpa[k; jpwdpy; cz;lhf;Fk; ey;y epfH;t[fs; </vt:lpstr>
      <vt:lpstr>neh;kiw R{H;epiy rpy fhuzkwpa[k; jpwdpy; cz;lhf;Fk; ey;y epfH;t[fs; </vt:lpstr>
      <vt:lpstr>neh;kiw R{H;epiy rpy fhuzkwpa[k; jpwdpy; cz;lhf;Fk; ey;y epfH;t[fs; </vt:lpstr>
      <vt:lpstr>neh;kiw R{H;epiy rpy fhuzkwpa[k; jpwdpy; cz;lhf;Fk; ey;y epfH;t[fs; </vt:lpstr>
      <vt:lpstr>neh;kiw R{H;epiy rpy fhuzkwpa[k; jpwdpy; cz;lhf;Fk; ey;y epfH;t[fs; </vt:lpstr>
      <vt:lpstr>ehk; Vd; ,ij bra;fpnwhk;&gt;</vt:lpstr>
      <vt:lpstr>ehk; Vd; ,ij bra;fpnwhk;&gt;</vt:lpstr>
      <vt:lpstr>kdnehapd] nghJ vg;go xU gf]f rhh] fhuzkwpjy; jpwd] jtwhd tpsf;f';fis mspf]fpwJ – cjhuz';fs] </vt:lpstr>
      <vt:lpstr>fhuzkwpjy; ,d;iwa mkh]tpd; ,yf;F</vt:lpstr>
      <vt:lpstr>fil vGj;jh] KG bfhs]Kjy] gzj;ija[k] jpUg;gp mspj;Jtpl;lhh]</vt:lpstr>
      <vt:lpstr>eP';fs; miwapDs; EiHa[k; nghJ midtUk; ngRtij epWj;jptpl;lhh]fs]</vt:lpstr>
      <vt:lpstr>eP';fs; ghh]g]gjw;F ed;whf ,y;iy vd;W xUth] TWfpwhh] </vt:lpstr>
      <vt:lpstr>xU njh]tpy] njhy;tpaile;Jtpl;Oh;fs] </vt:lpstr>
      <vt:lpstr>c';fs] kdjpy] njhd]Wk] tpsf]f';fis gfput[k]!</vt:lpstr>
      <vt:lpstr>“kdjpDs; xU Fuy; eP';fs; rhpapy;iy vd;W brhy;fpwJ.” </vt:lpstr>
      <vt:lpstr>“kdjpDs; xU Fuy; eP';fs; rhpapy;iy vd;W brhy;fpwJ.” </vt:lpstr>
      <vt:lpstr>“kdjpDs; xU Fuy; eP';fs; rhpapy;iy vd;W brhy;fpwJ.” </vt:lpstr>
      <vt:lpstr>fhjpy; nfl;Fk; Fuy;  Ra vz;z';fsh&gt; my;yJ bjhiyapaf;fpah&gt;  ed;ikfs; kw;Wk; jPikfs; </vt:lpstr>
      <vt:lpstr>fhjpy; nfl;Fk; Fuy;  Ra vz;z';fsh&gt; my;yJ bjhiyapaf;fpah&gt;  ed;ikfs; kw;Wk; jPikfs; </vt:lpstr>
      <vt:lpstr>fhjpy; nfl;Fk; Fuy;  Ra vz;z';fsh&gt; my;yJ bjhiyapaf;fpah&gt;  ed;ikfs; kw;Wk; jPikfs; </vt:lpstr>
      <vt:lpstr>fhjpy; nfl;Fk; Fuy;  Ra vz;z';fsh&gt; my;yJ bjhiyapaf;fpah&gt;  ed;ikfs; kw;Wk; jPikfs; </vt:lpstr>
      <vt:lpstr>fhjpy; nfl;Fk; Fuy;  Ra vz;z';fsh&gt; my;yJ bjhiyapaf;fpah&gt;  ed;ikfs; kw;Wk; jPikfs; </vt:lpstr>
      <vt:lpstr>xU ez;gh] c';fis tpUe;jpw;F miHj;jpUf;fpwhh]</vt:lpstr>
      <vt:lpstr>xU nghyP!; mjpfhhp c';fs; fhiu epWj;Jfpwhh]</vt:lpstr>
      <vt:lpstr>xU nghl;oapy; btw;wp bgw;Wtpl]Oh]fs]</vt:lpstr>
      <vt:lpstr>c';fs; fhhpy; fPwy; tpGe;jij eP';fs; ftdpf;fpwPh]fs]&gt;</vt:lpstr>
      <vt:lpstr>kUj;Jth] c';fSf;F cah] ,uj;j mGj;jk] ,Ug]gjhf TWfpwhh]</vt:lpstr>
      <vt:lpstr>c';fs; ntiyapy; cjt c';fs] ez]gh] xUth] kWj;Jtpl;lhh]</vt:lpstr>
      <vt:lpstr>xU ez;gh] c';fSf;F ghprspj;J Mr;rhpag;gLj;Jfpwhh]</vt:lpstr>
      <vt:lpstr>xU ez;gh] c';fis Kl;lhs; vd;fpwhh]</vt:lpstr>
      <vt:lpstr>c';fs; gf;fj;J tPl;Lf; FHe;ijia eP';fs; vLf;Fk;; nghJ mHj; bjhl';FfpwJ. </vt:lpstr>
      <vt:lpstr>xU ez;gh] c';fis kjpf;f khl;nld; vd;W TWfpwhh;</vt:lpstr>
      <vt:lpstr>md]whl thH]f]if ghpkhw]wk]</vt:lpstr>
      <vt:lpstr>md]whl thH]f]if ghpkhw]wk]</vt:lpstr>
      <vt:lpstr>md]whl thH]f]if ghpkhw]wk]</vt:lpstr>
      <vt:lpstr>md]whl thH]f]if ghpkhw]wk]</vt:lpstr>
      <vt:lpstr>md]whl thH]f]if ghpkhw]wk]</vt:lpstr>
      <vt:lpstr>ftdpj]jikf]F ed]wp!</vt:lpstr>
      <vt:lpstr>PowerPoint-Präsentation</vt:lpstr>
      <vt:lpstr>PowerPoint-Präsentation</vt:lpstr>
    </vt:vector>
  </TitlesOfParts>
  <Company>Investintech.com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Britt ...</cp:lastModifiedBy>
  <cp:revision>239</cp:revision>
  <dcterms:created xsi:type="dcterms:W3CDTF">2016-11-10T09:56:47Z</dcterms:created>
  <dcterms:modified xsi:type="dcterms:W3CDTF">2022-09-29T11:21:25Z</dcterms:modified>
</cp:coreProperties>
</file>