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621" r:id="rId2"/>
    <p:sldId id="462" r:id="rId3"/>
    <p:sldId id="622" r:id="rId4"/>
    <p:sldId id="522" r:id="rId5"/>
    <p:sldId id="626" r:id="rId6"/>
    <p:sldId id="625" r:id="rId7"/>
    <p:sldId id="624" r:id="rId8"/>
    <p:sldId id="623" r:id="rId9"/>
    <p:sldId id="467" r:id="rId10"/>
    <p:sldId id="376" r:id="rId11"/>
    <p:sldId id="375" r:id="rId12"/>
    <p:sldId id="374" r:id="rId13"/>
    <p:sldId id="338" r:id="rId14"/>
    <p:sldId id="357" r:id="rId15"/>
    <p:sldId id="339" r:id="rId16"/>
    <p:sldId id="361" r:id="rId17"/>
    <p:sldId id="358" r:id="rId18"/>
    <p:sldId id="627" r:id="rId19"/>
    <p:sldId id="630" r:id="rId20"/>
    <p:sldId id="629" r:id="rId21"/>
    <p:sldId id="437" r:id="rId22"/>
    <p:sldId id="438" r:id="rId23"/>
    <p:sldId id="469" r:id="rId24"/>
    <p:sldId id="309" r:id="rId25"/>
    <p:sldId id="608" r:id="rId26"/>
    <p:sldId id="636" r:id="rId27"/>
    <p:sldId id="635" r:id="rId28"/>
    <p:sldId id="634" r:id="rId29"/>
    <p:sldId id="633" r:id="rId30"/>
    <p:sldId id="632" r:id="rId31"/>
    <p:sldId id="631" r:id="rId32"/>
    <p:sldId id="531" r:id="rId33"/>
    <p:sldId id="532" r:id="rId34"/>
    <p:sldId id="590" r:id="rId35"/>
    <p:sldId id="638" r:id="rId36"/>
    <p:sldId id="637" r:id="rId37"/>
    <p:sldId id="536" r:id="rId38"/>
    <p:sldId id="573" r:id="rId39"/>
    <p:sldId id="538" r:id="rId40"/>
    <p:sldId id="594" r:id="rId41"/>
    <p:sldId id="610" r:id="rId42"/>
    <p:sldId id="640" r:id="rId43"/>
    <p:sldId id="639" r:id="rId44"/>
    <p:sldId id="598" r:id="rId45"/>
    <p:sldId id="641" r:id="rId46"/>
    <p:sldId id="617" r:id="rId47"/>
    <p:sldId id="546" r:id="rId48"/>
    <p:sldId id="547" r:id="rId49"/>
    <p:sldId id="611" r:id="rId50"/>
    <p:sldId id="643" r:id="rId51"/>
    <p:sldId id="642" r:id="rId52"/>
    <p:sldId id="551" r:id="rId53"/>
    <p:sldId id="552" r:id="rId54"/>
    <p:sldId id="619" r:id="rId55"/>
    <p:sldId id="644" r:id="rId56"/>
    <p:sldId id="614" r:id="rId57"/>
    <p:sldId id="645" r:id="rId58"/>
    <p:sldId id="615" r:id="rId59"/>
    <p:sldId id="646" r:id="rId60"/>
    <p:sldId id="559" r:id="rId61"/>
    <p:sldId id="560" r:id="rId62"/>
    <p:sldId id="561" r:id="rId63"/>
    <p:sldId id="647" r:id="rId64"/>
    <p:sldId id="563" r:id="rId65"/>
  </p:sldIdLst>
  <p:sldSz cx="12195175" cy="6858000"/>
  <p:notesSz cx="7099300" cy="10234613"/>
  <p:embeddedFontLst>
    <p:embeddedFont>
      <p:font typeface="Calibri Light" panose="020F0302020204030204" pitchFamily="34" charset="0"/>
      <p:regular r:id="rId68"/>
      <p:italic r:id="rId69"/>
    </p:embeddedFont>
    <p:embeddedFont>
      <p:font typeface="Tamil-Aiswarya" panose="020B0604020202020204"/>
      <p:regular r:id="rId70"/>
    </p:embeddedFont>
    <p:embeddedFont>
      <p:font typeface="Verdana" panose="020B0604030504040204" pitchFamily="34" charset="0"/>
      <p:regular r:id="rId71"/>
      <p:bold r:id="rId72"/>
      <p:italic r:id="rId73"/>
      <p:boldItalic r:id="rId74"/>
    </p:embeddedFont>
    <p:embeddedFont>
      <p:font typeface="Wingdings 2" panose="05020102010507070707" pitchFamily="18" charset="2"/>
      <p:regular r:id="rId75"/>
    </p:embeddedFont>
  </p:embeddedFontLst>
  <p:defaultTextStyle>
    <a:defPPr>
      <a:defRPr lang="de-DE"/>
    </a:defPPr>
    <a:lvl1pPr algn="l" rtl="0" fontAlgn="base">
      <a:spcBef>
        <a:spcPct val="0"/>
      </a:spcBef>
      <a:spcAft>
        <a:spcPct val="0"/>
      </a:spcAft>
      <a:defRPr lang="en-US" sz="4400" kern="1200">
        <a:solidFill>
          <a:schemeClr val="tx2"/>
        </a:solidFill>
        <a:latin typeface="Tamil-Aiswarya"/>
        <a:ea typeface="ＭＳ Ｐゴシック"/>
      </a:defRPr>
    </a:lvl1pPr>
    <a:lvl2pPr marL="457200" algn="l" rtl="0" fontAlgn="base">
      <a:spcBef>
        <a:spcPct val="0"/>
      </a:spcBef>
      <a:spcAft>
        <a:spcPct val="0"/>
      </a:spcAft>
      <a:defRPr lang="en-US" sz="4400" kern="1200">
        <a:solidFill>
          <a:schemeClr val="tx2"/>
        </a:solidFill>
        <a:latin typeface="Tamil-Aiswarya"/>
        <a:ea typeface="ＭＳ Ｐゴシック"/>
      </a:defRPr>
    </a:lvl2pPr>
    <a:lvl3pPr marL="914400" algn="l" rtl="0" fontAlgn="base">
      <a:spcBef>
        <a:spcPct val="0"/>
      </a:spcBef>
      <a:spcAft>
        <a:spcPct val="0"/>
      </a:spcAft>
      <a:defRPr lang="en-US" sz="4400" kern="1200">
        <a:solidFill>
          <a:schemeClr val="tx2"/>
        </a:solidFill>
        <a:latin typeface="Tamil-Aiswarya"/>
        <a:ea typeface="ＭＳ Ｐゴシック"/>
      </a:defRPr>
    </a:lvl3pPr>
    <a:lvl4pPr marL="1371600" algn="l" rtl="0" fontAlgn="base">
      <a:spcBef>
        <a:spcPct val="0"/>
      </a:spcBef>
      <a:spcAft>
        <a:spcPct val="0"/>
      </a:spcAft>
      <a:defRPr lang="en-US" sz="4400" kern="1200">
        <a:solidFill>
          <a:schemeClr val="tx2"/>
        </a:solidFill>
        <a:latin typeface="Tamil-Aiswarya"/>
        <a:ea typeface="ＭＳ Ｐゴシック"/>
      </a:defRPr>
    </a:lvl4pPr>
    <a:lvl5pPr marL="1828800" algn="l" rtl="0" fontAlgn="base">
      <a:spcBef>
        <a:spcPct val="0"/>
      </a:spcBef>
      <a:spcAft>
        <a:spcPct val="0"/>
      </a:spcAft>
      <a:defRPr lang="en-US" sz="4400" kern="1200">
        <a:solidFill>
          <a:schemeClr val="tx2"/>
        </a:solidFill>
        <a:latin typeface="Tamil-Aiswarya"/>
        <a:ea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00"/>
    <a:srgbClr val="FFFFFF"/>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995" autoAdjust="0"/>
    <p:restoredTop sz="91801" autoAdjust="0"/>
  </p:normalViewPr>
  <p:slideViewPr>
    <p:cSldViewPr>
      <p:cViewPr varScale="1">
        <p:scale>
          <a:sx n="67" d="100"/>
          <a:sy n="67" d="100"/>
        </p:scale>
        <p:origin x="948" y="44"/>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effectLst/>
              <a:latin typeface="Tamil-Aiswarya" pitchFamily="2" charset="0"/>
              <a:ea typeface="Times New Roman" panose="02020603050405020304" pitchFamily="18" charset="0"/>
              <a:cs typeface="Times New Roman" panose="02020603050405020304" pitchFamily="18" charset="0"/>
            </a:rPr>
            <a:t>kdneha</a:t>
          </a:r>
          <a:r>
            <a:rPr lang="en-US" sz="2400" dirty="0">
              <a:effectLst/>
              <a:latin typeface="Tamil-Aiswarya" pitchFamily="2" charset="0"/>
              <a:ea typeface="Times New Roman" panose="02020603050405020304" pitchFamily="18" charset="0"/>
              <a:cs typeface="Times New Roman" panose="02020603050405020304" pitchFamily="18" charset="0"/>
            </a:rPr>
            <a:t>;</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effectLst/>
              <a:latin typeface="Tamil-Aiswarya" pitchFamily="2" charset="0"/>
              <a:ea typeface="Times New Roman" panose="02020603050405020304" pitchFamily="18" charset="0"/>
              <a:cs typeface="Times New Roman" panose="02020603050405020304" pitchFamily="18" charset="0"/>
            </a:rPr>
            <a:t>jtwhdfUj;J</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effectLst/>
              <a:latin typeface="Tamil-Aiswarya" pitchFamily="2" charset="0"/>
              <a:ea typeface="Times New Roman" panose="02020603050405020304" pitchFamily="18" charset="0"/>
              <a:cs typeface="Times New Roman" panose="02020603050405020304" pitchFamily="18" charset="0"/>
            </a:rPr>
            <a:t>Rakjpg</a:t>
          </a:r>
          <a:r>
            <a:rPr lang="en-US" sz="2400" dirty="0">
              <a:effectLst/>
              <a:latin typeface="Tamil-Aiswarya" pitchFamily="2" charset="0"/>
              <a:ea typeface="Times New Roman" panose="02020603050405020304" pitchFamily="18" charset="0"/>
              <a:cs typeface="Times New Roman" panose="02020603050405020304" pitchFamily="18" charset="0"/>
            </a:rPr>
            <a:t>]</a:t>
          </a:r>
          <a:r>
            <a:rPr lang="en-US" sz="2400" dirty="0" err="1">
              <a:effectLst/>
              <a:latin typeface="Tamil-Aiswarya" pitchFamily="2" charset="0"/>
              <a:ea typeface="Times New Roman" panose="02020603050405020304" pitchFamily="18" charset="0"/>
              <a:cs typeface="Times New Roman" panose="02020603050405020304" pitchFamily="18" charset="0"/>
            </a:rPr>
            <a:t>gPL</a:t>
          </a:r>
          <a:r>
            <a:rPr lang="en-US" sz="2400" dirty="0">
              <a:effectLst/>
              <a:latin typeface="Tamil-Aiswarya" pitchFamily="2" charset="0"/>
              <a:ea typeface="Times New Roman" panose="02020603050405020304" pitchFamily="18" charset="0"/>
              <a:cs typeface="Times New Roman" panose="02020603050405020304" pitchFamily="18" charset="0"/>
            </a:rPr>
            <a:t> </a:t>
          </a:r>
          <a:r>
            <a:rPr lang="en-US" sz="2400" dirty="0" err="1">
              <a:effectLst/>
              <a:latin typeface="Tamil-Aiswarya" pitchFamily="2" charset="0"/>
              <a:cs typeface="Times New Roman" panose="02020603050405020304" pitchFamily="18" charset="0"/>
            </a:rPr>
            <a:t>Fiwjy</a:t>
          </a:r>
          <a:r>
            <a:rPr lang="en-US" sz="2400" dirty="0">
              <a:effectLst/>
              <a:latin typeface="Tamil-Aiswarya" pitchFamily="2" charset="0"/>
              <a:cs typeface="Times New Roman" panose="02020603050405020304" pitchFamily="18" charset="0"/>
            </a:rPr>
            <a:t>;</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D3B8420A-D107-420B-A1F6-F998E20F94A8}" type="presOf" srcId="{11E49AD0-DCE6-49A3-A921-184F5EB9A5C6}" destId="{79E1ED89-3D58-4688-A48D-428AB1CD95FE}" srcOrd="0" destOrd="0" presId="urn:microsoft.com/office/officeart/2005/8/layout/cycle1"/>
    <dgm:cxn modelId="{E118AE0C-446F-47D5-BB58-794E332CE5C5}" type="presOf" srcId="{3F4E915D-4700-4542-A7C1-CEF728AB432D}" destId="{0332A1E0-1C13-4723-960F-9019466D281A}"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F1025E61-FAB8-4E15-85C4-D84B5536CF2F}" type="presOf" srcId="{6459B721-636D-4D51-9601-6B4E5788A266}" destId="{818239DA-8F7F-4917-8EB0-77B4EE5EAA94}"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BC5C8582-848F-4FF9-9616-154F6F9F182C}" type="presOf" srcId="{CB5245DE-ECC5-49E9-94DC-262E3BD83AA5}" destId="{D559A818-7D53-4BBD-8633-917FB032314D}" srcOrd="0" destOrd="0" presId="urn:microsoft.com/office/officeart/2005/8/layout/cycle1"/>
    <dgm:cxn modelId="{00C418B0-2428-4BE7-AD22-DDB7AED30E18}" type="presOf" srcId="{90182C8E-0A3D-411B-A654-821F546FC078}" destId="{AC268F96-0D5D-4B9A-A307-62DE90494B18}" srcOrd="0" destOrd="0" presId="urn:microsoft.com/office/officeart/2005/8/layout/cycle1"/>
    <dgm:cxn modelId="{41B713E4-B5BA-46DD-8E2B-B4FD974CB555}"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2F1A81F8-2857-4369-8133-153E4A1D94D9}" type="presOf" srcId="{EFA2980D-718B-4FC8-9FF6-15C1C35CF177}" destId="{8816A1BD-E3E1-4456-9298-4B3407C622F7}" srcOrd="0" destOrd="0" presId="urn:microsoft.com/office/officeart/2005/8/layout/cycle1"/>
    <dgm:cxn modelId="{65B955E9-8FAA-4F7F-9AB0-9D99ABE06B37}" type="presParOf" srcId="{8816A1BD-E3E1-4456-9298-4B3407C622F7}" destId="{682C883B-3E72-41CB-97EB-93B061717596}" srcOrd="0" destOrd="0" presId="urn:microsoft.com/office/officeart/2005/8/layout/cycle1"/>
    <dgm:cxn modelId="{0585B4C7-28C5-4A9F-95AD-30CE1B586F34}" type="presParOf" srcId="{8816A1BD-E3E1-4456-9298-4B3407C622F7}" destId="{79E1ED89-3D58-4688-A48D-428AB1CD95FE}" srcOrd="1" destOrd="0" presId="urn:microsoft.com/office/officeart/2005/8/layout/cycle1"/>
    <dgm:cxn modelId="{2EA5CD2E-10AA-4424-88FC-1D095F6C2E48}" type="presParOf" srcId="{8816A1BD-E3E1-4456-9298-4B3407C622F7}" destId="{0332A1E0-1C13-4723-960F-9019466D281A}" srcOrd="2" destOrd="0" presId="urn:microsoft.com/office/officeart/2005/8/layout/cycle1"/>
    <dgm:cxn modelId="{3113788D-BA17-4061-8FB9-440C24F8FF3C}" type="presParOf" srcId="{8816A1BD-E3E1-4456-9298-4B3407C622F7}" destId="{788C7A12-E6C7-4DB4-9A7F-209CA41AE316}" srcOrd="3" destOrd="0" presId="urn:microsoft.com/office/officeart/2005/8/layout/cycle1"/>
    <dgm:cxn modelId="{33610532-424F-45DC-9E73-E0CDAD454715}" type="presParOf" srcId="{8816A1BD-E3E1-4456-9298-4B3407C622F7}" destId="{95978D0C-A8C9-4FB8-8DFC-2906FAA59983}" srcOrd="4" destOrd="0" presId="urn:microsoft.com/office/officeart/2005/8/layout/cycle1"/>
    <dgm:cxn modelId="{098B032B-F835-457E-847C-A354199AB7DD}" type="presParOf" srcId="{8816A1BD-E3E1-4456-9298-4B3407C622F7}" destId="{818239DA-8F7F-4917-8EB0-77B4EE5EAA94}" srcOrd="5" destOrd="0" presId="urn:microsoft.com/office/officeart/2005/8/layout/cycle1"/>
    <dgm:cxn modelId="{B8B15837-6073-4B0F-A9FE-2B26D4DF9D82}" type="presParOf" srcId="{8816A1BD-E3E1-4456-9298-4B3407C622F7}" destId="{F48D0065-C1C5-41DE-80DC-9649E256CF0F}" srcOrd="6" destOrd="0" presId="urn:microsoft.com/office/officeart/2005/8/layout/cycle1"/>
    <dgm:cxn modelId="{73390D11-9D80-43B0-9857-3F5477663633}" type="presParOf" srcId="{8816A1BD-E3E1-4456-9298-4B3407C622F7}" destId="{D559A818-7D53-4BBD-8633-917FB032314D}" srcOrd="7" destOrd="0" presId="urn:microsoft.com/office/officeart/2005/8/layout/cycle1"/>
    <dgm:cxn modelId="{4787A377-34B4-4580-AD57-A7C70A5CCDC7}"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effectLst/>
              <a:latin typeface="Tamil-Aiswarya" pitchFamily="2" charset="0"/>
              <a:ea typeface="Times New Roman" panose="02020603050405020304" pitchFamily="18" charset="0"/>
              <a:cs typeface="Times New Roman" panose="02020603050405020304" pitchFamily="18" charset="0"/>
            </a:rPr>
            <a:t>kdneha</a:t>
          </a:r>
          <a:r>
            <a:rPr lang="en-US" sz="2400" kern="1200" dirty="0">
              <a:effectLst/>
              <a:latin typeface="Tamil-Aiswarya" pitchFamily="2" charset="0"/>
              <a:ea typeface="Times New Roman" panose="02020603050405020304" pitchFamily="18" charset="0"/>
              <a:cs typeface="Times New Roman" panose="02020603050405020304" pitchFamily="18" charset="0"/>
            </a:rPr>
            <a:t>;</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effectLst/>
              <a:latin typeface="Tamil-Aiswarya" pitchFamily="2" charset="0"/>
              <a:ea typeface="Times New Roman" panose="02020603050405020304" pitchFamily="18" charset="0"/>
              <a:cs typeface="Times New Roman" panose="02020603050405020304" pitchFamily="18" charset="0"/>
            </a:rPr>
            <a:t>jtwhdfUj;J</a:t>
          </a:r>
          <a:endParaRPr lang="en-US" sz="2400" kern="1200" dirty="0">
            <a:latin typeface="+mj-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effectLst/>
              <a:latin typeface="Tamil-Aiswarya" pitchFamily="2" charset="0"/>
              <a:ea typeface="Times New Roman" panose="02020603050405020304" pitchFamily="18" charset="0"/>
              <a:cs typeface="Times New Roman" panose="02020603050405020304" pitchFamily="18" charset="0"/>
            </a:rPr>
            <a:t>Rakjpg</a:t>
          </a:r>
          <a:r>
            <a:rPr lang="en-US" sz="2400" kern="1200" dirty="0">
              <a:effectLst/>
              <a:latin typeface="Tamil-Aiswarya" pitchFamily="2" charset="0"/>
              <a:ea typeface="Times New Roman" panose="02020603050405020304" pitchFamily="18" charset="0"/>
              <a:cs typeface="Times New Roman" panose="02020603050405020304" pitchFamily="18" charset="0"/>
            </a:rPr>
            <a:t>]</a:t>
          </a:r>
          <a:r>
            <a:rPr lang="en-US" sz="2400" kern="1200" dirty="0" err="1">
              <a:effectLst/>
              <a:latin typeface="Tamil-Aiswarya" pitchFamily="2" charset="0"/>
              <a:ea typeface="Times New Roman" panose="02020603050405020304" pitchFamily="18" charset="0"/>
              <a:cs typeface="Times New Roman" panose="02020603050405020304" pitchFamily="18" charset="0"/>
            </a:rPr>
            <a:t>gPL</a:t>
          </a:r>
          <a:r>
            <a:rPr lang="en-US" sz="2400" kern="1200" dirty="0">
              <a:effectLst/>
              <a:latin typeface="Tamil-Aiswarya" pitchFamily="2" charset="0"/>
              <a:ea typeface="Times New Roman" panose="02020603050405020304" pitchFamily="18" charset="0"/>
              <a:cs typeface="Times New Roman" panose="02020603050405020304" pitchFamily="18" charset="0"/>
            </a:rPr>
            <a:t> </a:t>
          </a:r>
          <a:r>
            <a:rPr lang="en-US" sz="2400" kern="1200" dirty="0" err="1">
              <a:effectLst/>
              <a:latin typeface="Tamil-Aiswarya" pitchFamily="2" charset="0"/>
              <a:cs typeface="Times New Roman" panose="02020603050405020304" pitchFamily="18" charset="0"/>
            </a:rPr>
            <a:t>Fiwjy</a:t>
          </a:r>
          <a:r>
            <a:rPr lang="en-US" sz="2400" kern="1200" dirty="0">
              <a:effectLst/>
              <a:latin typeface="Tamil-Aiswarya" pitchFamily="2" charset="0"/>
              <a:cs typeface="Times New Roman" panose="02020603050405020304" pitchFamily="18" charset="0"/>
            </a:rPr>
            <a:t>;</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617081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617081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617081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617081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617081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2152147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3950991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500564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60189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43863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1452161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2937470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933229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3915174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2448356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973109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2786420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2786420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2786420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27864204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2786420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2786420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2786420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38192374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432385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3451591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34515910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3451591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3542954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5142462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18062170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41032273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17763189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2997536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38809864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19401232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19401232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8368018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14856164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32780908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20694902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38310504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15067230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32325065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8117633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15356580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15356580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36159505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36159505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3856375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3856375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22322573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11532283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19784664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49513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10 – jtwhd mgpg]uha';fis ifahs;jy; (gHpr]brhy])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10 – jtwhd mgpg]uha';fis ifahs;jy; (gHpr]brhy])</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10 – jtwhd mgpg]uha';fis ifahs;jy; (gHpr]brhy])</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9.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10 II</a:t>
            </a:r>
            <a:r>
              <a:rPr lang="en-US" altLang="ja-JP" dirty="0">
                <a:latin typeface="+mn-lt"/>
                <a:ea typeface="+mn-ea"/>
                <a:cs typeface="+mn-cs"/>
              </a:rPr>
              <a:t> – </a:t>
            </a:r>
            <a:r>
              <a:rPr lang="en-US" altLang="ja-JP" dirty="0" err="1">
                <a:latin typeface="+mn-lt"/>
                <a:ea typeface="+mn-ea"/>
                <a:cs typeface="+mn-cs"/>
              </a:rPr>
              <a:t>jtwhd</a:t>
            </a:r>
            <a:r>
              <a:rPr lang="en-US" altLang="ja-JP" dirty="0">
                <a:latin typeface="+mn-lt"/>
                <a:ea typeface="+mn-ea"/>
                <a:cs typeface="+mn-cs"/>
              </a:rPr>
              <a:t> </a:t>
            </a:r>
            <a:r>
              <a:rPr lang="en-US" altLang="ja-JP" dirty="0" err="1">
                <a:latin typeface="+mn-lt"/>
                <a:ea typeface="+mn-ea"/>
                <a:cs typeface="+mn-cs"/>
              </a:rPr>
              <a:t>mgpg</a:t>
            </a:r>
            <a:r>
              <a:rPr lang="en-US" altLang="ja-JP" dirty="0">
                <a:latin typeface="+mn-lt"/>
                <a:ea typeface="+mn-ea"/>
                <a:cs typeface="+mn-cs"/>
              </a:rPr>
              <a:t>]</a:t>
            </a:r>
            <a:r>
              <a:rPr lang="en-US" altLang="ja-JP" dirty="0" err="1">
                <a:latin typeface="+mn-lt"/>
                <a:ea typeface="+mn-ea"/>
                <a:cs typeface="+mn-cs"/>
              </a:rPr>
              <a:t>uha</a:t>
            </a:r>
            <a:r>
              <a:rPr lang="en-US" altLang="ja-JP" dirty="0">
                <a:latin typeface="+mn-lt"/>
                <a:ea typeface="+mn-ea"/>
                <a:cs typeface="+mn-cs"/>
              </a:rPr>
              <a:t>';</a:t>
            </a:r>
            <a:r>
              <a:rPr lang="en-US" altLang="ja-JP" dirty="0" err="1">
                <a:latin typeface="+mn-lt"/>
                <a:ea typeface="+mn-ea"/>
                <a:cs typeface="+mn-cs"/>
              </a:rPr>
              <a:t>fis</a:t>
            </a:r>
            <a:r>
              <a:rPr lang="en-US" altLang="ja-JP" dirty="0">
                <a:latin typeface="+mn-lt"/>
                <a:ea typeface="+mn-ea"/>
                <a:cs typeface="+mn-cs"/>
              </a:rPr>
              <a:t> </a:t>
            </a:r>
            <a:r>
              <a:rPr lang="en-US" altLang="ja-JP" dirty="0" err="1">
                <a:latin typeface="+mn-lt"/>
                <a:ea typeface="+mn-ea"/>
                <a:cs typeface="+mn-cs"/>
              </a:rPr>
              <a:t>ifahs;jy</a:t>
            </a:r>
            <a:r>
              <a:rPr lang="en-US" altLang="ja-JP" dirty="0">
                <a:latin typeface="+mn-lt"/>
                <a:ea typeface="+mn-ea"/>
                <a:cs typeface="+mn-cs"/>
              </a:rPr>
              <a:t>; (</a:t>
            </a:r>
            <a:r>
              <a:rPr lang="en-US" altLang="ja-JP" dirty="0" err="1">
                <a:latin typeface="+mn-lt"/>
                <a:ea typeface="+mn-ea"/>
                <a:cs typeface="+mn-cs"/>
              </a:rPr>
              <a:t>gHpr</a:t>
            </a:r>
            <a:r>
              <a:rPr lang="en-US" altLang="ja-JP" dirty="0">
                <a:latin typeface="+mn-lt"/>
                <a:ea typeface="+mn-ea"/>
                <a:cs typeface="+mn-cs"/>
              </a:rPr>
              <a:t>]</a:t>
            </a:r>
            <a:r>
              <a:rPr lang="en-US" altLang="ja-JP" dirty="0" err="1">
                <a:latin typeface="+mn-lt"/>
                <a:ea typeface="+mn-ea"/>
                <a:cs typeface="+mn-cs"/>
              </a:rPr>
              <a:t>brhy</a:t>
            </a:r>
            <a:r>
              <a:rPr lang="en-US" altLang="ja-JP" dirty="0">
                <a:latin typeface="+mn-lt"/>
                <a:ea typeface="+mn-ea"/>
                <a:cs typeface="+mn-cs"/>
              </a:rPr>
              <a: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dirty="0">
                <a:solidFill>
                  <a:srgbClr val="004992"/>
                </a:solidFill>
                <a:latin typeface="Calibri Light" panose="020F0302020204030204" pitchFamily="34" charset="0"/>
                <a:cs typeface="Calibri Light" panose="020F0302020204030204" pitchFamily="34" charset="0"/>
              </a:rPr>
              <a:t> (9|22)</a:t>
            </a:r>
            <a:endParaRPr lang="pt-BR" sz="1600" dirty="0">
              <a:solidFill>
                <a:srgbClr val="004992"/>
              </a:solidFill>
              <a:latin typeface="Calibri Light" panose="020F0302020204030204" pitchFamily="34" charset="0"/>
              <a:cs typeface="Calibri Light" panose="020F0302020204030204" pitchFamily="34" charset="0"/>
            </a:endParaRPr>
          </a:p>
          <a:p>
            <a:pPr fontAlgn="auto">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1508936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gpd]tUk] egh]fSf]Fs] bghJthdJ vd;d&gt;</a:t>
            </a:r>
            <a:endParaRPr lang="en-US" sz="3600" dirty="0">
              <a:solidFill>
                <a:srgbClr val="004992"/>
              </a:solidFill>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jd;uh</a:t>
            </a:r>
            <a:r>
              <a:rPr lang="en-US" sz="2000" dirty="0">
                <a:solidFill>
                  <a:srgbClr val="333333"/>
                </a:solidFill>
                <a:ea typeface="ＭＳ Ｐゴシック"/>
              </a:rPr>
              <a:t>$; </a:t>
            </a:r>
            <a:r>
              <a:rPr lang="en-US" sz="2000" dirty="0" err="1">
                <a:solidFill>
                  <a:srgbClr val="333333"/>
                </a:solidFill>
                <a:ea typeface="ＭＳ Ｐゴシック"/>
              </a:rPr>
              <a:t>gps;is</a:t>
            </a:r>
            <a:r>
              <a:rPr lang="en-US" sz="2000" dirty="0">
                <a:solidFill>
                  <a:srgbClr val="333333"/>
                </a:solidFill>
                <a:ea typeface="ＭＳ Ｐゴシック"/>
              </a:rPr>
              <a:t> </a:t>
            </a:r>
            <a:r>
              <a:rPr lang="de-DE" sz="2000" dirty="0">
                <a:solidFill>
                  <a:srgbClr val="333333"/>
                </a:solidFill>
                <a:latin typeface="Calibri Light"/>
                <a:ea typeface="ＭＳ Ｐゴシック" charset="0"/>
              </a:rPr>
              <a:t>(</a:t>
            </a:r>
            <a:r>
              <a:rPr lang="en-US" sz="2000" dirty="0" err="1">
                <a:solidFill>
                  <a:srgbClr val="333333"/>
                </a:solidFill>
                <a:ea typeface="ＭＳ Ｐゴシック"/>
              </a:rPr>
              <a:t>gpwe</a:t>
            </a:r>
            <a:r>
              <a:rPr lang="en-US" sz="2000" dirty="0">
                <a:solidFill>
                  <a:srgbClr val="333333"/>
                </a:solidFill>
                <a:ea typeface="ＭＳ Ｐゴシック"/>
              </a:rPr>
              <a:t>]</a:t>
            </a:r>
            <a:r>
              <a:rPr lang="en-US" sz="2000" dirty="0" err="1">
                <a:solidFill>
                  <a:srgbClr val="333333"/>
                </a:solidFill>
                <a:ea typeface="ＭＳ Ｐゴシック"/>
              </a:rPr>
              <a:t>jJ</a:t>
            </a:r>
            <a:r>
              <a:rPr lang="en-US" sz="2000" dirty="0">
                <a:solidFill>
                  <a:srgbClr val="333333"/>
                </a:solidFill>
                <a:ea typeface="ＭＳ Ｐゴシック"/>
              </a:rPr>
              <a:t> </a:t>
            </a:r>
            <a:r>
              <a:rPr lang="en-US" sz="2000" dirty="0" err="1">
                <a:solidFill>
                  <a:srgbClr val="333333"/>
                </a:solidFill>
                <a:ea typeface="ＭＳ Ｐゴシック"/>
              </a:rPr>
              <a:t>Idtup</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16, 1968)</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rr</a:t>
            </a:r>
            <a:r>
              <a:rPr lang="en-US" sz="2000" dirty="0">
                <a:solidFill>
                  <a:srgbClr val="333333"/>
                </a:solidFill>
                <a:ea typeface="ＭＳ Ｐゴシック"/>
              </a:rPr>
              <a:t>]</a:t>
            </a:r>
            <a:r>
              <a:rPr lang="en-US" sz="2000" dirty="0" err="1">
                <a:solidFill>
                  <a:srgbClr val="333333"/>
                </a:solidFill>
                <a:ea typeface="ＭＳ Ｐゴシック"/>
              </a:rPr>
              <a:t>rpd</a:t>
            </a:r>
            <a:r>
              <a:rPr lang="en-US" sz="2000" dirty="0">
                <a:solidFill>
                  <a:srgbClr val="333333"/>
                </a:solidFill>
                <a:ea typeface="ＭＳ Ｐゴシック"/>
              </a:rPr>
              <a:t>; </a:t>
            </a:r>
            <a:r>
              <a:rPr lang="en-US" sz="2000" dirty="0" err="1">
                <a:solidFill>
                  <a:srgbClr val="333333"/>
                </a:solidFill>
                <a:ea typeface="ＭＳ Ｐゴシック"/>
              </a:rPr>
              <a:t>blz;Ly;fh</a:t>
            </a:r>
            <a:r>
              <a:rPr lang="en-US" sz="2000" dirty="0">
                <a:solidFill>
                  <a:srgbClr val="333333"/>
                </a:solidFill>
                <a:ea typeface="ＭＳ Ｐゴシック"/>
              </a:rPr>
              <a:t>]</a:t>
            </a:r>
            <a:r>
              <a:rPr lang="de-DE" sz="2000" dirty="0">
                <a:solidFill>
                  <a:srgbClr val="333333"/>
                </a:solidFill>
                <a:latin typeface="Calibri Light"/>
                <a:ea typeface="ＭＳ Ｐゴシック" charset="0"/>
              </a:rPr>
              <a:t>(</a:t>
            </a:r>
            <a:r>
              <a:rPr lang="en-US" sz="2000" dirty="0" err="1">
                <a:solidFill>
                  <a:srgbClr val="333333"/>
                </a:solidFill>
                <a:ea typeface="ＭＳ Ｐゴシック"/>
              </a:rPr>
              <a:t>gpwe</a:t>
            </a:r>
            <a:r>
              <a:rPr lang="en-US" sz="2000" dirty="0">
                <a:solidFill>
                  <a:srgbClr val="333333"/>
                </a:solidFill>
                <a:ea typeface="ＭＳ Ｐゴシック"/>
              </a:rPr>
              <a:t>]</a:t>
            </a:r>
            <a:r>
              <a:rPr lang="en-US" sz="2000" dirty="0" err="1">
                <a:solidFill>
                  <a:srgbClr val="333333"/>
                </a:solidFill>
                <a:ea typeface="ＭＳ Ｐゴシック"/>
              </a:rPr>
              <a:t>jJ</a:t>
            </a:r>
            <a:r>
              <a:rPr lang="de-DE" sz="2000" dirty="0">
                <a:solidFill>
                  <a:srgbClr val="333333"/>
                </a:solidFill>
                <a:ea typeface="ＭＳ Ｐゴシック" charset="0"/>
              </a:rPr>
              <a:t> </a:t>
            </a:r>
            <a:r>
              <a:rPr lang="en-US" sz="2000" dirty="0">
                <a:solidFill>
                  <a:srgbClr val="333333"/>
                </a:solidFill>
                <a:ea typeface="ＭＳ Ｐゴシック"/>
              </a:rPr>
              <a:t>Vg]</a:t>
            </a:r>
            <a:r>
              <a:rPr lang="en-US" sz="2000" dirty="0" err="1">
                <a:solidFill>
                  <a:srgbClr val="333333"/>
                </a:solidFill>
                <a:ea typeface="ＭＳ Ｐゴシック"/>
              </a:rPr>
              <a:t>uy</a:t>
            </a:r>
            <a:r>
              <a:rPr lang="en-US" sz="2000" dirty="0">
                <a:solidFill>
                  <a:srgbClr val="333333"/>
                </a:solidFill>
                <a:ea typeface="ＭＳ Ｐゴシック"/>
              </a:rPr>
              <a:t>] </a:t>
            </a:r>
            <a:r>
              <a:rPr lang="de-DE" sz="2000" dirty="0">
                <a:solidFill>
                  <a:srgbClr val="333333"/>
                </a:solidFill>
                <a:latin typeface="Calibri Light"/>
                <a:ea typeface="ＭＳ Ｐゴシック" charset="0"/>
              </a:rPr>
              <a:t>24, 1973)</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nkhp</a:t>
            </a:r>
            <a:r>
              <a:rPr lang="en-US" sz="2000" dirty="0">
                <a:solidFill>
                  <a:srgbClr val="333333"/>
                </a:solidFill>
                <a:ea typeface="ＭＳ Ｐゴシック"/>
              </a:rPr>
              <a:t> </a:t>
            </a:r>
            <a:r>
              <a:rPr lang="en-US" sz="2000" dirty="0" err="1">
                <a:solidFill>
                  <a:srgbClr val="333333"/>
                </a:solidFill>
                <a:ea typeface="ＭＳ Ｐゴシック"/>
              </a:rPr>
              <a:t>nfhk</a:t>
            </a:r>
            <a:r>
              <a:rPr lang="en-US" sz="2000" dirty="0">
                <a:solidFill>
                  <a:srgbClr val="333333"/>
                </a:solidFill>
                <a:ea typeface="ＭＳ Ｐゴシック"/>
              </a:rPr>
              <a:t>; </a:t>
            </a:r>
            <a:r>
              <a:rPr lang="de-DE" sz="2000" dirty="0">
                <a:solidFill>
                  <a:srgbClr val="333333"/>
                </a:solidFill>
                <a:latin typeface="Calibri Light"/>
                <a:ea typeface="ＭＳ Ｐゴシック" charset="0"/>
              </a:rPr>
              <a:t>(</a:t>
            </a:r>
            <a:r>
              <a:rPr lang="en-US" sz="2000" dirty="0" err="1">
                <a:solidFill>
                  <a:srgbClr val="333333"/>
                </a:solidFill>
                <a:ea typeface="ＭＳ Ｐゴシック"/>
              </a:rPr>
              <a:t>gpwe</a:t>
            </a:r>
            <a:r>
              <a:rPr lang="en-US" sz="2000" dirty="0">
                <a:solidFill>
                  <a:srgbClr val="333333"/>
                </a:solidFill>
                <a:ea typeface="ＭＳ Ｐゴシック"/>
              </a:rPr>
              <a:t>]</a:t>
            </a:r>
            <a:r>
              <a:rPr lang="en-US" sz="2000" dirty="0" err="1">
                <a:solidFill>
                  <a:srgbClr val="333333"/>
                </a:solidFill>
                <a:ea typeface="ＭＳ Ｐゴシック"/>
              </a:rPr>
              <a:t>jJ</a:t>
            </a:r>
            <a:r>
              <a:rPr lang="de-DE" sz="2000" dirty="0">
                <a:solidFill>
                  <a:srgbClr val="333333"/>
                </a:solidFill>
                <a:latin typeface="Calibri Light"/>
                <a:ea typeface="ＭＳ Ｐゴシック" charset="0"/>
              </a:rPr>
              <a:t> </a:t>
            </a:r>
            <a:r>
              <a:rPr lang="en-US" sz="2000" dirty="0" err="1">
                <a:solidFill>
                  <a:srgbClr val="333333"/>
                </a:solidFill>
                <a:ea typeface="ＭＳ Ｐゴシック"/>
              </a:rPr>
              <a:t>khu</a:t>
            </a:r>
            <a:r>
              <a:rPr lang="en-US" sz="2000" dirty="0">
                <a:solidFill>
                  <a:srgbClr val="333333"/>
                </a:solidFill>
                <a:ea typeface="ＭＳ Ｐゴシック"/>
              </a:rPr>
              <a:t>]r]</a:t>
            </a:r>
            <a:r>
              <a:rPr lang="de-DE" sz="2000" dirty="0">
                <a:solidFill>
                  <a:srgbClr val="333333"/>
                </a:solidFill>
                <a:latin typeface="Calibri Light"/>
                <a:ea typeface="ＭＳ Ｐゴシック" charset="0"/>
              </a:rPr>
              <a:t> 1, 1983)</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gp.o.c#h</a:t>
            </a:r>
            <a:r>
              <a:rPr lang="en-US" sz="2000" dirty="0">
                <a:solidFill>
                  <a:srgbClr val="333333"/>
                </a:solidFill>
                <a:ea typeface="ＭＳ Ｐゴシック"/>
              </a:rPr>
              <a:t> </a:t>
            </a:r>
            <a:r>
              <a:rPr lang="de-DE" sz="2000" dirty="0">
                <a:solidFill>
                  <a:srgbClr val="333333"/>
                </a:solidFill>
                <a:latin typeface="Calibri Light"/>
                <a:ea typeface="ＭＳ Ｐゴシック" charset="0"/>
              </a:rPr>
              <a:t>(</a:t>
            </a:r>
            <a:r>
              <a:rPr lang="en-US" sz="2000" dirty="0" err="1">
                <a:solidFill>
                  <a:srgbClr val="333333"/>
                </a:solidFill>
                <a:ea typeface="ＭＳ Ｐゴシック"/>
              </a:rPr>
              <a:t>gpwe</a:t>
            </a:r>
            <a:r>
              <a:rPr lang="en-US" sz="2000" dirty="0">
                <a:solidFill>
                  <a:srgbClr val="333333"/>
                </a:solidFill>
                <a:ea typeface="ＭＳ Ｐゴシック"/>
              </a:rPr>
              <a:t>]</a:t>
            </a:r>
            <a:r>
              <a:rPr lang="en-US" sz="2000" dirty="0" err="1">
                <a:solidFill>
                  <a:srgbClr val="333333"/>
                </a:solidFill>
                <a:ea typeface="ＭＳ Ｐゴシック"/>
              </a:rPr>
              <a:t>jJ</a:t>
            </a:r>
            <a:r>
              <a:rPr lang="en-US" sz="2000" dirty="0">
                <a:solidFill>
                  <a:srgbClr val="333333"/>
                </a:solidFill>
                <a:ea typeface="ＭＳ Ｐゴシック"/>
              </a:rPr>
              <a:t> </a:t>
            </a:r>
            <a:r>
              <a:rPr lang="en-US" sz="2000" dirty="0" err="1">
                <a:solidFill>
                  <a:srgbClr val="333333"/>
                </a:solidFill>
                <a:ea typeface="ＭＳ Ｐゴシック"/>
              </a:rPr>
              <a:t>IPd</a:t>
            </a:r>
            <a:r>
              <a:rPr lang="en-US" sz="2000" dirty="0">
                <a:solidFill>
                  <a:srgbClr val="333333"/>
                </a:solidFill>
                <a:ea typeface="ＭＳ Ｐゴシック"/>
              </a:rPr>
              <a:t>] </a:t>
            </a:r>
            <a:r>
              <a:rPr lang="fr-FR" sz="2000" dirty="0">
                <a:solidFill>
                  <a:srgbClr val="333333"/>
                </a:solidFill>
                <a:latin typeface="Calibri Light"/>
                <a:ea typeface="ＭＳ Ｐゴシック" charset="0"/>
              </a:rPr>
              <a:t>27, 1964</a:t>
            </a:r>
            <a:r>
              <a:rPr lang="de-DE" sz="2000" dirty="0">
                <a:solidFill>
                  <a:srgbClr val="333333"/>
                </a:solidFill>
                <a:latin typeface="Calibri Light"/>
                <a:ea typeface="ＭＳ Ｐゴシック" charset="0"/>
              </a:rPr>
              <a:t>)</a:t>
            </a:r>
          </a:p>
          <a:p>
            <a:pPr lvl="0" defTabSz="914400" fontAlgn="base">
              <a:lnSpc>
                <a:spcPct val="100000"/>
              </a:lnSpc>
              <a:spcBef>
                <a:spcPts val="1200"/>
              </a:spcBef>
              <a:defRPr/>
            </a:pPr>
            <a:r>
              <a:rPr lang="de-DE" sz="2000" dirty="0">
                <a:solidFill>
                  <a:srgbClr val="004992"/>
                </a:solidFill>
                <a:ea typeface="ＭＳ Ｐゴシック" charset="0"/>
              </a:rPr>
              <a:t>&gt;&gt;&gt;</a:t>
            </a:r>
            <a:endParaRPr lang="en-US" sz="2000" dirty="0"/>
          </a:p>
        </p:txBody>
      </p:sp>
      <p:sp>
        <p:nvSpPr>
          <p:cNvPr id="6" name="Footer Placeholder 5"/>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gpd]tUk] egh]fSf]Fs] bghJthdJ vd;d&gt;</a:t>
            </a:r>
            <a:endParaRPr lang="en-US" sz="3600" dirty="0">
              <a:solidFill>
                <a:srgbClr val="004992"/>
              </a:solidFill>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jd;uh</a:t>
            </a:r>
            <a:r>
              <a:rPr lang="en-US" sz="2000" dirty="0">
                <a:solidFill>
                  <a:srgbClr val="333333"/>
                </a:solidFill>
                <a:ea typeface="ＭＳ Ｐゴシック"/>
              </a:rPr>
              <a:t>$; </a:t>
            </a:r>
            <a:r>
              <a:rPr lang="en-US" sz="2000" dirty="0" err="1">
                <a:solidFill>
                  <a:srgbClr val="333333"/>
                </a:solidFill>
                <a:ea typeface="ＭＳ Ｐゴシック"/>
              </a:rPr>
              <a:t>gps;is</a:t>
            </a:r>
            <a:r>
              <a:rPr lang="en-US" sz="2000" dirty="0">
                <a:solidFill>
                  <a:srgbClr val="333333"/>
                </a:solidFill>
                <a:ea typeface="ＭＳ Ｐゴシック"/>
              </a:rPr>
              <a:t> </a:t>
            </a:r>
            <a:r>
              <a:rPr lang="de-DE" sz="2000" dirty="0">
                <a:solidFill>
                  <a:srgbClr val="333333"/>
                </a:solidFill>
                <a:latin typeface="Calibri Light"/>
                <a:ea typeface="ＭＳ Ｐゴシック" charset="0"/>
              </a:rPr>
              <a:t>(</a:t>
            </a:r>
            <a:r>
              <a:rPr lang="en-US" sz="2000" dirty="0" err="1">
                <a:solidFill>
                  <a:srgbClr val="333333"/>
                </a:solidFill>
                <a:ea typeface="ＭＳ Ｐゴシック"/>
              </a:rPr>
              <a:t>gpwe</a:t>
            </a:r>
            <a:r>
              <a:rPr lang="en-US" sz="2000" dirty="0">
                <a:solidFill>
                  <a:srgbClr val="333333"/>
                </a:solidFill>
                <a:ea typeface="ＭＳ Ｐゴシック"/>
              </a:rPr>
              <a:t>]</a:t>
            </a:r>
            <a:r>
              <a:rPr lang="en-US" sz="2000" dirty="0" err="1">
                <a:solidFill>
                  <a:srgbClr val="333333"/>
                </a:solidFill>
                <a:ea typeface="ＭＳ Ｐゴシック"/>
              </a:rPr>
              <a:t>jJ</a:t>
            </a:r>
            <a:r>
              <a:rPr lang="en-US" sz="2000" dirty="0">
                <a:solidFill>
                  <a:srgbClr val="333333"/>
                </a:solidFill>
                <a:ea typeface="ＭＳ Ｐゴシック"/>
              </a:rPr>
              <a:t> </a:t>
            </a:r>
            <a:r>
              <a:rPr lang="en-US" sz="2000" dirty="0" err="1">
                <a:solidFill>
                  <a:srgbClr val="333333"/>
                </a:solidFill>
                <a:ea typeface="ＭＳ Ｐゴシック"/>
              </a:rPr>
              <a:t>Idtup</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16, 1968)</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rr</a:t>
            </a:r>
            <a:r>
              <a:rPr lang="en-US" sz="2000" dirty="0">
                <a:solidFill>
                  <a:srgbClr val="333333"/>
                </a:solidFill>
                <a:ea typeface="ＭＳ Ｐゴシック"/>
              </a:rPr>
              <a:t>]</a:t>
            </a:r>
            <a:r>
              <a:rPr lang="en-US" sz="2000" dirty="0" err="1">
                <a:solidFill>
                  <a:srgbClr val="333333"/>
                </a:solidFill>
                <a:ea typeface="ＭＳ Ｐゴシック"/>
              </a:rPr>
              <a:t>rpd</a:t>
            </a:r>
            <a:r>
              <a:rPr lang="en-US" sz="2000" dirty="0">
                <a:solidFill>
                  <a:srgbClr val="333333"/>
                </a:solidFill>
                <a:ea typeface="ＭＳ Ｐゴシック"/>
              </a:rPr>
              <a:t>; </a:t>
            </a:r>
            <a:r>
              <a:rPr lang="en-US" sz="2000" dirty="0" err="1">
                <a:solidFill>
                  <a:srgbClr val="333333"/>
                </a:solidFill>
                <a:ea typeface="ＭＳ Ｐゴシック"/>
              </a:rPr>
              <a:t>blz;Ly;fh</a:t>
            </a:r>
            <a:r>
              <a:rPr lang="en-US" sz="2000" dirty="0">
                <a:solidFill>
                  <a:srgbClr val="333333"/>
                </a:solidFill>
                <a:ea typeface="ＭＳ Ｐゴシック"/>
              </a:rPr>
              <a:t>]</a:t>
            </a:r>
            <a:r>
              <a:rPr lang="de-DE" sz="2000" dirty="0">
                <a:solidFill>
                  <a:srgbClr val="333333"/>
                </a:solidFill>
                <a:latin typeface="Calibri Light"/>
                <a:ea typeface="ＭＳ Ｐゴシック" charset="0"/>
              </a:rPr>
              <a:t>(</a:t>
            </a:r>
            <a:r>
              <a:rPr lang="en-US" sz="2000" dirty="0" err="1">
                <a:solidFill>
                  <a:srgbClr val="333333"/>
                </a:solidFill>
                <a:ea typeface="ＭＳ Ｐゴシック"/>
              </a:rPr>
              <a:t>gpwe</a:t>
            </a:r>
            <a:r>
              <a:rPr lang="en-US" sz="2000" dirty="0">
                <a:solidFill>
                  <a:srgbClr val="333333"/>
                </a:solidFill>
                <a:ea typeface="ＭＳ Ｐゴシック"/>
              </a:rPr>
              <a:t>]</a:t>
            </a:r>
            <a:r>
              <a:rPr lang="en-US" sz="2000" dirty="0" err="1">
                <a:solidFill>
                  <a:srgbClr val="333333"/>
                </a:solidFill>
                <a:ea typeface="ＭＳ Ｐゴシック"/>
              </a:rPr>
              <a:t>jJ</a:t>
            </a:r>
            <a:r>
              <a:rPr lang="de-DE" sz="2000" dirty="0">
                <a:solidFill>
                  <a:srgbClr val="333333"/>
                </a:solidFill>
                <a:ea typeface="ＭＳ Ｐゴシック" charset="0"/>
              </a:rPr>
              <a:t> </a:t>
            </a:r>
            <a:r>
              <a:rPr lang="en-US" sz="2000" dirty="0">
                <a:solidFill>
                  <a:srgbClr val="333333"/>
                </a:solidFill>
                <a:ea typeface="ＭＳ Ｐゴシック"/>
              </a:rPr>
              <a:t>Vg]</a:t>
            </a:r>
            <a:r>
              <a:rPr lang="en-US" sz="2000" dirty="0" err="1">
                <a:solidFill>
                  <a:srgbClr val="333333"/>
                </a:solidFill>
                <a:ea typeface="ＭＳ Ｐゴシック"/>
              </a:rPr>
              <a:t>uy</a:t>
            </a:r>
            <a:r>
              <a:rPr lang="en-US" sz="2000" dirty="0">
                <a:solidFill>
                  <a:srgbClr val="333333"/>
                </a:solidFill>
                <a:ea typeface="ＭＳ Ｐゴシック"/>
              </a:rPr>
              <a:t>] </a:t>
            </a:r>
            <a:r>
              <a:rPr lang="de-DE" sz="2000" dirty="0">
                <a:solidFill>
                  <a:srgbClr val="333333"/>
                </a:solidFill>
                <a:latin typeface="Calibri Light"/>
                <a:ea typeface="ＭＳ Ｐゴシック" charset="0"/>
              </a:rPr>
              <a:t>24, 1973)</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nkhp</a:t>
            </a:r>
            <a:r>
              <a:rPr lang="en-US" sz="2000" dirty="0">
                <a:solidFill>
                  <a:srgbClr val="333333"/>
                </a:solidFill>
                <a:ea typeface="ＭＳ Ｐゴシック"/>
              </a:rPr>
              <a:t> </a:t>
            </a:r>
            <a:r>
              <a:rPr lang="en-US" sz="2000" dirty="0" err="1">
                <a:solidFill>
                  <a:srgbClr val="333333"/>
                </a:solidFill>
                <a:ea typeface="ＭＳ Ｐゴシック"/>
              </a:rPr>
              <a:t>nfhk</a:t>
            </a:r>
            <a:r>
              <a:rPr lang="en-US" sz="2000" dirty="0">
                <a:solidFill>
                  <a:srgbClr val="333333"/>
                </a:solidFill>
                <a:ea typeface="ＭＳ Ｐゴシック"/>
              </a:rPr>
              <a:t>; </a:t>
            </a:r>
            <a:r>
              <a:rPr lang="de-DE" sz="2000" dirty="0">
                <a:solidFill>
                  <a:srgbClr val="333333"/>
                </a:solidFill>
                <a:latin typeface="Calibri Light"/>
                <a:ea typeface="ＭＳ Ｐゴシック" charset="0"/>
              </a:rPr>
              <a:t>(</a:t>
            </a:r>
            <a:r>
              <a:rPr lang="en-US" sz="2000" dirty="0" err="1">
                <a:solidFill>
                  <a:srgbClr val="333333"/>
                </a:solidFill>
                <a:ea typeface="ＭＳ Ｐゴシック"/>
              </a:rPr>
              <a:t>gpwe</a:t>
            </a:r>
            <a:r>
              <a:rPr lang="en-US" sz="2000" dirty="0">
                <a:solidFill>
                  <a:srgbClr val="333333"/>
                </a:solidFill>
                <a:ea typeface="ＭＳ Ｐゴシック"/>
              </a:rPr>
              <a:t>]</a:t>
            </a:r>
            <a:r>
              <a:rPr lang="en-US" sz="2000" dirty="0" err="1">
                <a:solidFill>
                  <a:srgbClr val="333333"/>
                </a:solidFill>
                <a:ea typeface="ＭＳ Ｐゴシック"/>
              </a:rPr>
              <a:t>jJ</a:t>
            </a:r>
            <a:r>
              <a:rPr lang="de-DE" sz="2000" dirty="0">
                <a:solidFill>
                  <a:srgbClr val="333333"/>
                </a:solidFill>
                <a:latin typeface="Calibri Light"/>
                <a:ea typeface="ＭＳ Ｐゴシック" charset="0"/>
              </a:rPr>
              <a:t> </a:t>
            </a:r>
            <a:r>
              <a:rPr lang="en-US" sz="2000" dirty="0" err="1">
                <a:solidFill>
                  <a:srgbClr val="333333"/>
                </a:solidFill>
                <a:ea typeface="ＭＳ Ｐゴシック"/>
              </a:rPr>
              <a:t>khu</a:t>
            </a:r>
            <a:r>
              <a:rPr lang="en-US" sz="2000" dirty="0">
                <a:solidFill>
                  <a:srgbClr val="333333"/>
                </a:solidFill>
                <a:ea typeface="ＭＳ Ｐゴシック"/>
              </a:rPr>
              <a:t>]r]</a:t>
            </a:r>
            <a:r>
              <a:rPr lang="de-DE" sz="2000" dirty="0">
                <a:solidFill>
                  <a:srgbClr val="333333"/>
                </a:solidFill>
                <a:latin typeface="Calibri Light"/>
                <a:ea typeface="ＭＳ Ｐゴシック" charset="0"/>
              </a:rPr>
              <a:t> 1, 1983)</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gp.o.c#h</a:t>
            </a:r>
            <a:r>
              <a:rPr lang="en-US" sz="2000" dirty="0">
                <a:solidFill>
                  <a:srgbClr val="333333"/>
                </a:solidFill>
                <a:ea typeface="ＭＳ Ｐゴシック"/>
              </a:rPr>
              <a:t> </a:t>
            </a:r>
            <a:r>
              <a:rPr lang="de-DE" sz="2000" dirty="0">
                <a:solidFill>
                  <a:srgbClr val="333333"/>
                </a:solidFill>
                <a:latin typeface="Calibri Light"/>
                <a:ea typeface="ＭＳ Ｐゴシック" charset="0"/>
              </a:rPr>
              <a:t>(</a:t>
            </a:r>
            <a:r>
              <a:rPr lang="en-US" sz="2000" dirty="0" err="1">
                <a:solidFill>
                  <a:srgbClr val="333333"/>
                </a:solidFill>
                <a:ea typeface="ＭＳ Ｐゴシック"/>
              </a:rPr>
              <a:t>gpwe</a:t>
            </a:r>
            <a:r>
              <a:rPr lang="en-US" sz="2000" dirty="0">
                <a:solidFill>
                  <a:srgbClr val="333333"/>
                </a:solidFill>
                <a:ea typeface="ＭＳ Ｐゴシック"/>
              </a:rPr>
              <a:t>]</a:t>
            </a:r>
            <a:r>
              <a:rPr lang="en-US" sz="2000" dirty="0" err="1">
                <a:solidFill>
                  <a:srgbClr val="333333"/>
                </a:solidFill>
                <a:ea typeface="ＭＳ Ｐゴシック"/>
              </a:rPr>
              <a:t>jJ</a:t>
            </a:r>
            <a:r>
              <a:rPr lang="en-US" sz="2000" dirty="0">
                <a:solidFill>
                  <a:srgbClr val="333333"/>
                </a:solidFill>
                <a:ea typeface="ＭＳ Ｐゴシック"/>
              </a:rPr>
              <a:t> </a:t>
            </a:r>
            <a:r>
              <a:rPr lang="en-US" sz="2000" dirty="0" err="1">
                <a:solidFill>
                  <a:srgbClr val="333333"/>
                </a:solidFill>
                <a:ea typeface="ＭＳ Ｐゴシック"/>
              </a:rPr>
              <a:t>IPd</a:t>
            </a:r>
            <a:r>
              <a:rPr lang="en-US" sz="2000" dirty="0">
                <a:solidFill>
                  <a:srgbClr val="333333"/>
                </a:solidFill>
                <a:ea typeface="ＭＳ Ｐゴシック"/>
              </a:rPr>
              <a:t>] </a:t>
            </a:r>
            <a:r>
              <a:rPr lang="fr-FR" sz="2000" dirty="0">
                <a:solidFill>
                  <a:srgbClr val="333333"/>
                </a:solidFill>
                <a:latin typeface="Calibri Light"/>
                <a:ea typeface="ＭＳ Ｐゴシック" charset="0"/>
              </a:rPr>
              <a:t>27, 1964</a:t>
            </a:r>
            <a:r>
              <a:rPr lang="de-DE" sz="2000" dirty="0">
                <a:solidFill>
                  <a:srgbClr val="333333"/>
                </a:solidFill>
                <a:latin typeface="Calibri Light"/>
                <a:ea typeface="ＭＳ Ｐゴシック" charset="0"/>
              </a:rPr>
              <a:t>)</a:t>
            </a:r>
          </a:p>
          <a:p>
            <a:pPr defTabSz="914400" fontAlgn="base">
              <a:lnSpc>
                <a:spcPct val="100000"/>
              </a:lnSpc>
              <a:spcBef>
                <a:spcPts val="1200"/>
              </a:spcBef>
              <a:defRPr/>
            </a:pPr>
            <a:r>
              <a:rPr lang="en-US" sz="2000" dirty="0">
                <a:solidFill>
                  <a:srgbClr val="004992"/>
                </a:solidFill>
              </a:rPr>
              <a:t>,</a:t>
            </a:r>
            <a:r>
              <a:rPr lang="en-US" sz="2000" dirty="0" err="1">
                <a:solidFill>
                  <a:srgbClr val="004992"/>
                </a:solidFill>
              </a:rPr>
              <a:t>th;fs</a:t>
            </a:r>
            <a:r>
              <a:rPr lang="en-US" sz="2000" dirty="0">
                <a:solidFill>
                  <a:srgbClr val="004992"/>
                </a:solidFill>
              </a:rPr>
              <a:t>; </a:t>
            </a:r>
            <a:r>
              <a:rPr lang="en-US" sz="2000" dirty="0" err="1">
                <a:solidFill>
                  <a:srgbClr val="004992"/>
                </a:solidFill>
              </a:rPr>
              <a:t>capUld</a:t>
            </a:r>
            <a:r>
              <a:rPr lang="en-US" sz="2000" dirty="0">
                <a:solidFill>
                  <a:srgbClr val="004992"/>
                </a:solidFill>
              </a:rPr>
              <a:t>; </a:t>
            </a:r>
            <a:r>
              <a:rPr lang="en-US" sz="2000" dirty="0" err="1">
                <a:solidFill>
                  <a:srgbClr val="004992"/>
                </a:solidFill>
              </a:rPr>
              <a:t>cs;s</a:t>
            </a:r>
            <a:r>
              <a:rPr lang="en-US" sz="2000" dirty="0">
                <a:solidFill>
                  <a:srgbClr val="004992"/>
                </a:solidFill>
              </a:rPr>
              <a:t> </a:t>
            </a:r>
            <a:r>
              <a:rPr lang="en-US" sz="2000" dirty="0" err="1">
                <a:solidFill>
                  <a:srgbClr val="004992"/>
                </a:solidFill>
              </a:rPr>
              <a:t>gpugykhd</a:t>
            </a:r>
            <a:r>
              <a:rPr lang="en-US" sz="2000" dirty="0">
                <a:solidFill>
                  <a:srgbClr val="004992"/>
                </a:solidFill>
              </a:rPr>
              <a:t> </a:t>
            </a:r>
            <a:r>
              <a:rPr lang="en-US" sz="2000" dirty="0" err="1">
                <a:solidFill>
                  <a:srgbClr val="004992"/>
                </a:solidFill>
              </a:rPr>
              <a:t>tpisahl</a:t>
            </a:r>
            <a:br>
              <a:rPr lang="en-US" sz="2000" dirty="0">
                <a:solidFill>
                  <a:srgbClr val="004992"/>
                </a:solidFill>
              </a:rPr>
            </a:br>
            <a:r>
              <a:rPr lang="en-US" sz="2000" dirty="0" err="1">
                <a:solidFill>
                  <a:srgbClr val="004992"/>
                </a:solidFill>
              </a:rPr>
              <a:t>LtPuh</a:t>
            </a:r>
            <a:r>
              <a:rPr lang="en-US" sz="2000" dirty="0">
                <a:solidFill>
                  <a:srgbClr val="004992"/>
                </a:solidFill>
              </a:rPr>
              <a:t>]fs;</a:t>
            </a:r>
            <a:r>
              <a:rPr lang="en-US" sz="2000" dirty="0">
                <a:solidFill>
                  <a:srgbClr val="004992"/>
                </a:solidFill>
                <a:latin typeface="Calibri Light"/>
              </a:rPr>
              <a:t>…</a:t>
            </a:r>
            <a:endParaRPr lang="de-DE" sz="2000" dirty="0">
              <a:solidFill>
                <a:srgbClr val="004992"/>
              </a:solidFill>
              <a:latin typeface="Calibri Light"/>
              <a:ea typeface="ＭＳ Ｐゴシック" charset="0"/>
            </a:endParaRPr>
          </a:p>
        </p:txBody>
      </p:sp>
      <p:pic>
        <p:nvPicPr>
          <p:cNvPr id="6"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7"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
        <p:nvSpPr>
          <p:cNvPr id="8" name="Footer Placeholder 7"/>
          <p:cNvSpPr>
            <a:spLocks noGrp="1"/>
          </p:cNvSpPr>
          <p:nvPr>
            <p:ph type="ftr" sz="quarter" idx="11"/>
          </p:nvPr>
        </p:nvSpPr>
        <p:spPr/>
        <p:txBody>
          <a:bodyPr/>
          <a:lstStyle/>
          <a:p>
            <a:r>
              <a:rPr lang="de-DE"/>
              <a:t>kl]lhfhf]dpot] gapw]r]rp 10 – jtwhd mgpg]uha';fis ifahs;jy; (gHpr]brhy])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88352264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gpd]tUk] egh]fSf]Fs] bghJthdJ vd;d&gt;</a:t>
            </a:r>
            <a:endParaRPr lang="en-US" sz="3600" dirty="0">
              <a:solidFill>
                <a:srgbClr val="004992"/>
              </a:solidFill>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gnahnjhh</a:t>
            </a:r>
            <a:r>
              <a:rPr lang="en-US" sz="2000" dirty="0">
                <a:solidFill>
                  <a:srgbClr val="333333"/>
                </a:solidFill>
                <a:ea typeface="ＭＳ Ｐゴシック"/>
              </a:rPr>
              <a:t>] </a:t>
            </a:r>
            <a:r>
              <a:rPr lang="en-US" sz="2000" dirty="0" err="1">
                <a:solidFill>
                  <a:srgbClr val="333333"/>
                </a:solidFill>
                <a:ea typeface="ＭＳ Ｐゴシック"/>
              </a:rPr>
              <a:t>lh</a:t>
            </a:r>
            <a:r>
              <a:rPr lang="en-US" sz="2000" dirty="0">
                <a:solidFill>
                  <a:srgbClr val="333333"/>
                </a:solidFill>
                <a:ea typeface="ＭＳ Ｐゴシック"/>
              </a:rPr>
              <a:t>!;</a:t>
            </a:r>
            <a:r>
              <a:rPr lang="en-US" sz="2000" dirty="0" err="1">
                <a:solidFill>
                  <a:srgbClr val="333333"/>
                </a:solidFill>
                <a:ea typeface="ＭＳ Ｐゴシック"/>
              </a:rPr>
              <a:t>lht</a:t>
            </a:r>
            <a:r>
              <a:rPr lang="en-US" sz="2000" dirty="0">
                <a:solidFill>
                  <a:srgbClr val="333333"/>
                </a:solidFill>
                <a:ea typeface="ＭＳ Ｐゴシック"/>
              </a:rPr>
              <a:t>;!;</a:t>
            </a:r>
            <a:r>
              <a:rPr lang="en-US" sz="2000" dirty="0" err="1">
                <a:solidFill>
                  <a:srgbClr val="333333"/>
                </a:solidFill>
                <a:ea typeface="ＭＳ Ｐゴシック"/>
              </a:rPr>
              <a:t>fp</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(1821-1881)</a:t>
            </a:r>
            <a:endParaRPr lang="en-IN" sz="2000" dirty="0">
              <a:solidFill>
                <a:srgbClr val="333333"/>
              </a:solidFill>
              <a:latin typeface="Calibri Light"/>
              <a:ea typeface="ＭＳ Ｐゴシック"/>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Vh</a:t>
            </a:r>
            <a:r>
              <a:rPr lang="en-US" sz="2000" dirty="0">
                <a:solidFill>
                  <a:srgbClr val="333333"/>
                </a:solidFill>
                <a:ea typeface="ＭＳ Ｐゴシック"/>
              </a:rPr>
              <a:t>]d!;l] </a:t>
            </a:r>
            <a:r>
              <a:rPr lang="en-US" sz="2000" dirty="0" err="1">
                <a:solidFill>
                  <a:srgbClr val="333333"/>
                </a:solidFill>
                <a:ea typeface="ＭＳ Ｐゴシック"/>
              </a:rPr>
              <a:t>bQkp</a:t>
            </a:r>
            <a:r>
              <a:rPr lang="en-US" sz="2000" dirty="0">
                <a:solidFill>
                  <a:srgbClr val="333333"/>
                </a:solidFill>
                <a:ea typeface="ＭＳ Ｐゴシック"/>
              </a:rPr>
              <a:t>';</a:t>
            </a:r>
            <a:r>
              <a:rPr lang="en-US" sz="2000" dirty="0" err="1">
                <a:solidFill>
                  <a:srgbClr val="333333"/>
                </a:solidFill>
                <a:ea typeface="ＭＳ Ｐゴシック"/>
              </a:rPr>
              <a:t>nt</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(1899-1961)</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gpulhpf</a:t>
            </a:r>
            <a:r>
              <a:rPr lang="en-US" sz="2000" dirty="0">
                <a:solidFill>
                  <a:srgbClr val="333333"/>
                </a:solidFill>
                <a:ea typeface="ＭＳ Ｐゴシック"/>
              </a:rPr>
              <a:t>] </a:t>
            </a:r>
            <a:r>
              <a:rPr lang="en-US" sz="2000" dirty="0" err="1">
                <a:solidFill>
                  <a:srgbClr val="333333"/>
                </a:solidFill>
                <a:ea typeface="ＭＳ Ｐゴシック"/>
              </a:rPr>
              <a:t>nQhy;lh</a:t>
            </a:r>
            <a:r>
              <a:rPr lang="en-US" sz="2000" dirty="0">
                <a:solidFill>
                  <a:srgbClr val="333333"/>
                </a:solidFill>
                <a:ea typeface="ＭＳ Ｐゴシック"/>
              </a:rPr>
              <a:t>]</a:t>
            </a:r>
            <a:r>
              <a:rPr lang="en-US" sz="2000" dirty="0" err="1">
                <a:solidFill>
                  <a:srgbClr val="333333"/>
                </a:solidFill>
                <a:ea typeface="ＭＳ Ｐゴシック"/>
              </a:rPr>
              <a:t>ypd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(1770-1843) </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rhh</a:t>
            </a:r>
            <a:r>
              <a:rPr lang="en-US" sz="2000" dirty="0">
                <a:solidFill>
                  <a:srgbClr val="333333"/>
                </a:solidFill>
                <a:ea typeface="ＭＳ Ｐゴシック"/>
              </a:rPr>
              <a:t>]y!; of]</a:t>
            </a:r>
            <a:r>
              <a:rPr lang="en-US" sz="2000" dirty="0" err="1">
                <a:solidFill>
                  <a:srgbClr val="333333"/>
                </a:solidFill>
                <a:ea typeface="ＭＳ Ｐゴシック"/>
              </a:rPr>
              <a:t>fd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(1812-1870)</a:t>
            </a:r>
          </a:p>
          <a:p>
            <a:pPr lvl="0" defTabSz="914400" fontAlgn="base">
              <a:lnSpc>
                <a:spcPct val="100000"/>
              </a:lnSpc>
              <a:spcBef>
                <a:spcPts val="1200"/>
              </a:spcBef>
            </a:pPr>
            <a:r>
              <a:rPr lang="de-DE" sz="2000" dirty="0">
                <a:solidFill>
                  <a:srgbClr val="004992"/>
                </a:solidFill>
                <a:ea typeface="ＭＳ Ｐゴシック" charset="0"/>
              </a:rPr>
              <a:t>&gt;&gt;&gt;</a:t>
            </a:r>
            <a:endParaRPr lang="en-US" sz="2000" dirty="0"/>
          </a:p>
        </p:txBody>
      </p:sp>
      <p:sp>
        <p:nvSpPr>
          <p:cNvPr id="11" name="Footer Placeholder 10"/>
          <p:cNvSpPr>
            <a:spLocks noGrp="1"/>
          </p:cNvSpPr>
          <p:nvPr>
            <p:ph type="ftr" sz="quarter" idx="11"/>
          </p:nvPr>
        </p:nvSpPr>
        <p:spPr/>
        <p:txBody>
          <a:bodyPr/>
          <a:lstStyle/>
          <a:p>
            <a:r>
              <a:rPr lang="de-DE"/>
              <a:t>kl]lhfhf]dpot] gapw]r]rp 10 – jtwhd mgpg]uha';fis ifahs;jy; (gHpr]brhy])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208948266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gpd]tUk] egh]fSf]Fs] bghJthdJ vd;d&gt;</a:t>
            </a:r>
            <a:endParaRPr lang="en-US" sz="3600" dirty="0">
              <a:solidFill>
                <a:srgbClr val="004992"/>
              </a:solidFill>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gnahnjhh</a:t>
            </a:r>
            <a:r>
              <a:rPr lang="en-US" sz="2000" dirty="0">
                <a:solidFill>
                  <a:srgbClr val="333333"/>
                </a:solidFill>
                <a:ea typeface="ＭＳ Ｐゴシック"/>
              </a:rPr>
              <a:t>] </a:t>
            </a:r>
            <a:r>
              <a:rPr lang="en-US" sz="2000" dirty="0" err="1">
                <a:solidFill>
                  <a:srgbClr val="333333"/>
                </a:solidFill>
                <a:ea typeface="ＭＳ Ｐゴシック"/>
              </a:rPr>
              <a:t>lh</a:t>
            </a:r>
            <a:r>
              <a:rPr lang="en-US" sz="2000" dirty="0">
                <a:solidFill>
                  <a:srgbClr val="333333"/>
                </a:solidFill>
                <a:ea typeface="ＭＳ Ｐゴシック"/>
              </a:rPr>
              <a:t>!;</a:t>
            </a:r>
            <a:r>
              <a:rPr lang="en-US" sz="2000" dirty="0" err="1">
                <a:solidFill>
                  <a:srgbClr val="333333"/>
                </a:solidFill>
                <a:ea typeface="ＭＳ Ｐゴシック"/>
              </a:rPr>
              <a:t>lht</a:t>
            </a:r>
            <a:r>
              <a:rPr lang="en-US" sz="2000" dirty="0">
                <a:solidFill>
                  <a:srgbClr val="333333"/>
                </a:solidFill>
                <a:ea typeface="ＭＳ Ｐゴシック"/>
              </a:rPr>
              <a:t>;!;</a:t>
            </a:r>
            <a:r>
              <a:rPr lang="en-US" sz="2000" dirty="0" err="1">
                <a:solidFill>
                  <a:srgbClr val="333333"/>
                </a:solidFill>
                <a:ea typeface="ＭＳ Ｐゴシック"/>
              </a:rPr>
              <a:t>fp</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(1821-1881)</a:t>
            </a:r>
            <a:endParaRPr lang="en-IN" sz="2000" dirty="0">
              <a:solidFill>
                <a:srgbClr val="333333"/>
              </a:solidFill>
              <a:latin typeface="Calibri Light"/>
              <a:ea typeface="ＭＳ Ｐゴシック"/>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Vh</a:t>
            </a:r>
            <a:r>
              <a:rPr lang="en-US" sz="2000" dirty="0">
                <a:solidFill>
                  <a:srgbClr val="333333"/>
                </a:solidFill>
                <a:ea typeface="ＭＳ Ｐゴシック"/>
              </a:rPr>
              <a:t>]d!;l] </a:t>
            </a:r>
            <a:r>
              <a:rPr lang="en-US" sz="2000" dirty="0" err="1">
                <a:solidFill>
                  <a:srgbClr val="333333"/>
                </a:solidFill>
                <a:ea typeface="ＭＳ Ｐゴシック"/>
              </a:rPr>
              <a:t>bQkp</a:t>
            </a:r>
            <a:r>
              <a:rPr lang="en-US" sz="2000" dirty="0">
                <a:solidFill>
                  <a:srgbClr val="333333"/>
                </a:solidFill>
                <a:ea typeface="ＭＳ Ｐゴシック"/>
              </a:rPr>
              <a:t>';</a:t>
            </a:r>
            <a:r>
              <a:rPr lang="en-US" sz="2000" dirty="0" err="1">
                <a:solidFill>
                  <a:srgbClr val="333333"/>
                </a:solidFill>
                <a:ea typeface="ＭＳ Ｐゴシック"/>
              </a:rPr>
              <a:t>nt</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(1899-1961)</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gpulhpf</a:t>
            </a:r>
            <a:r>
              <a:rPr lang="en-US" sz="2000" dirty="0">
                <a:solidFill>
                  <a:srgbClr val="333333"/>
                </a:solidFill>
                <a:ea typeface="ＭＳ Ｐゴシック"/>
              </a:rPr>
              <a:t>] </a:t>
            </a:r>
            <a:r>
              <a:rPr lang="en-US" sz="2000" dirty="0" err="1">
                <a:solidFill>
                  <a:srgbClr val="333333"/>
                </a:solidFill>
                <a:ea typeface="ＭＳ Ｐゴシック"/>
              </a:rPr>
              <a:t>nQhy;lh</a:t>
            </a:r>
            <a:r>
              <a:rPr lang="en-US" sz="2000" dirty="0">
                <a:solidFill>
                  <a:srgbClr val="333333"/>
                </a:solidFill>
                <a:ea typeface="ＭＳ Ｐゴシック"/>
              </a:rPr>
              <a:t>]</a:t>
            </a:r>
            <a:r>
              <a:rPr lang="en-US" sz="2000" dirty="0" err="1">
                <a:solidFill>
                  <a:srgbClr val="333333"/>
                </a:solidFill>
                <a:ea typeface="ＭＳ Ｐゴシック"/>
              </a:rPr>
              <a:t>ypd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(1770-1843) </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rhh</a:t>
            </a:r>
            <a:r>
              <a:rPr lang="en-US" sz="2000" dirty="0">
                <a:solidFill>
                  <a:srgbClr val="333333"/>
                </a:solidFill>
                <a:ea typeface="ＭＳ Ｐゴシック"/>
              </a:rPr>
              <a:t>]y!; of]</a:t>
            </a:r>
            <a:r>
              <a:rPr lang="en-US" sz="2000" dirty="0" err="1">
                <a:solidFill>
                  <a:srgbClr val="333333"/>
                </a:solidFill>
                <a:ea typeface="ＭＳ Ｐゴシック"/>
              </a:rPr>
              <a:t>fd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(1812-1870)</a:t>
            </a:r>
          </a:p>
          <a:p>
            <a:pPr lvl="0" defTabSz="914400" fontAlgn="base">
              <a:lnSpc>
                <a:spcPct val="100000"/>
              </a:lnSpc>
              <a:spcBef>
                <a:spcPts val="1200"/>
              </a:spcBef>
            </a:pPr>
            <a:r>
              <a:rPr lang="en-US" sz="2000" dirty="0">
                <a:solidFill>
                  <a:srgbClr val="004992"/>
                </a:solidFill>
                <a:ea typeface="ＭＳ Ｐゴシック"/>
              </a:rPr>
              <a:t>,</a:t>
            </a:r>
            <a:r>
              <a:rPr lang="en-US" sz="2000" dirty="0" err="1">
                <a:solidFill>
                  <a:srgbClr val="004992"/>
                </a:solidFill>
                <a:ea typeface="ＭＳ Ｐゴシック"/>
              </a:rPr>
              <a:t>th</a:t>
            </a:r>
            <a:r>
              <a:rPr lang="en-US" sz="2000" dirty="0">
                <a:solidFill>
                  <a:srgbClr val="004992"/>
                </a:solidFill>
                <a:ea typeface="ＭＳ Ｐゴシック"/>
              </a:rPr>
              <a:t>]fs]</a:t>
            </a:r>
            <a:r>
              <a:rPr lang="en-US" sz="2000" dirty="0">
                <a:solidFill>
                  <a:srgbClr val="333333"/>
                </a:solidFill>
                <a:ea typeface="ＭＳ Ｐゴシック"/>
              </a:rPr>
              <a:t> </a:t>
            </a:r>
            <a:r>
              <a:rPr lang="en-US" sz="2000" dirty="0" err="1">
                <a:solidFill>
                  <a:srgbClr val="004992"/>
                </a:solidFill>
                <a:ea typeface="ＭＳ Ｐゴシック"/>
              </a:rPr>
              <a:t>vy;nyhUk</a:t>
            </a:r>
            <a:r>
              <a:rPr lang="en-US" sz="2000" dirty="0">
                <a:solidFill>
                  <a:srgbClr val="004992"/>
                </a:solidFill>
                <a:ea typeface="ＭＳ Ｐゴシック"/>
              </a:rPr>
              <a:t>] </a:t>
            </a:r>
            <a:r>
              <a:rPr lang="en-US" sz="2000" dirty="0" err="1">
                <a:solidFill>
                  <a:srgbClr val="004992"/>
                </a:solidFill>
                <a:ea typeface="ＭＳ Ｐゴシック"/>
              </a:rPr>
              <a:t>fhykhdth</a:t>
            </a:r>
            <a:r>
              <a:rPr lang="en-US" sz="2000" dirty="0">
                <a:solidFill>
                  <a:srgbClr val="004992"/>
                </a:solidFill>
                <a:ea typeface="ＭＳ Ｐゴシック"/>
              </a:rPr>
              <a:t>]fs]</a:t>
            </a:r>
            <a:r>
              <a:rPr lang="en-US" sz="2000" dirty="0">
                <a:solidFill>
                  <a:srgbClr val="004992"/>
                </a:solidFill>
                <a:latin typeface="Calibri Light"/>
                <a:ea typeface="ＭＳ Ｐゴシック"/>
              </a:rPr>
              <a:t>, </a:t>
            </a:r>
            <a:r>
              <a:rPr lang="en-US" sz="2000" dirty="0" err="1">
                <a:solidFill>
                  <a:srgbClr val="004992"/>
                </a:solidFill>
                <a:ea typeface="ＭＳ Ｐゴシック"/>
              </a:rPr>
              <a:t>mjw;Fk</a:t>
            </a:r>
            <a:r>
              <a:rPr lang="en-US" sz="2000" dirty="0">
                <a:solidFill>
                  <a:srgbClr val="004992"/>
                </a:solidFill>
                <a:ea typeface="ＭＳ Ｐゴシック"/>
              </a:rPr>
              <a:t>; </a:t>
            </a:r>
            <a:r>
              <a:rPr lang="en-US" sz="2000" dirty="0" err="1">
                <a:solidFill>
                  <a:srgbClr val="004992"/>
                </a:solidFill>
                <a:ea typeface="ＭＳ Ｐゴシック"/>
              </a:rPr>
              <a:t>nkny</a:t>
            </a:r>
            <a:r>
              <a:rPr lang="en-US" sz="2000" dirty="0">
                <a:solidFill>
                  <a:srgbClr val="004992"/>
                </a:solidFill>
                <a:ea typeface="ＭＳ Ｐゴシック"/>
              </a:rPr>
              <a:t> </a:t>
            </a:r>
            <a:r>
              <a:rPr lang="en-US" sz="2000" dirty="0">
                <a:solidFill>
                  <a:srgbClr val="004992"/>
                </a:solidFill>
                <a:latin typeface="Calibri Light"/>
                <a:ea typeface="ＭＳ Ｐゴシック"/>
              </a:rPr>
              <a:t>…</a:t>
            </a:r>
            <a:endParaRPr lang="en-IN" sz="2000" dirty="0">
              <a:solidFill>
                <a:srgbClr val="004992"/>
              </a:solidFill>
              <a:ea typeface="ＭＳ Ｐゴシック"/>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8890353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2" name="Title 1"/>
          <p:cNvSpPr>
            <a:spLocks noGrp="1"/>
          </p:cNvSpPr>
          <p:nvPr>
            <p:ph type="title"/>
          </p:nvPr>
        </p:nvSpPr>
        <p:spPr/>
        <p:txBody>
          <a:bodyPr/>
          <a:lstStyle/>
          <a:p>
            <a:r>
              <a:rPr lang="en-US" sz="3600">
                <a:solidFill>
                  <a:srgbClr val="004992"/>
                </a:solidFill>
              </a:rPr>
              <a:t>gpd]tUk] egh]fSf]Fs] bghJthdJ vd;d&gt;</a:t>
            </a:r>
            <a:endParaRPr lang="en-US" sz="3600" dirty="0">
              <a:solidFill>
                <a:srgbClr val="004992"/>
              </a:solidFill>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gnahnjhh</a:t>
            </a:r>
            <a:r>
              <a:rPr lang="en-US" sz="2000" dirty="0">
                <a:solidFill>
                  <a:srgbClr val="333333"/>
                </a:solidFill>
                <a:ea typeface="ＭＳ Ｐゴシック"/>
              </a:rPr>
              <a:t>] </a:t>
            </a:r>
            <a:r>
              <a:rPr lang="en-US" sz="2000" dirty="0" err="1">
                <a:solidFill>
                  <a:srgbClr val="333333"/>
                </a:solidFill>
                <a:ea typeface="ＭＳ Ｐゴシック"/>
              </a:rPr>
              <a:t>lh</a:t>
            </a:r>
            <a:r>
              <a:rPr lang="en-US" sz="2000" dirty="0">
                <a:solidFill>
                  <a:srgbClr val="333333"/>
                </a:solidFill>
                <a:ea typeface="ＭＳ Ｐゴシック"/>
              </a:rPr>
              <a:t>!;</a:t>
            </a:r>
            <a:r>
              <a:rPr lang="en-US" sz="2000" dirty="0" err="1">
                <a:solidFill>
                  <a:srgbClr val="333333"/>
                </a:solidFill>
                <a:ea typeface="ＭＳ Ｐゴシック"/>
              </a:rPr>
              <a:t>lht</a:t>
            </a:r>
            <a:r>
              <a:rPr lang="en-US" sz="2000" dirty="0">
                <a:solidFill>
                  <a:srgbClr val="333333"/>
                </a:solidFill>
                <a:ea typeface="ＭＳ Ｐゴシック"/>
              </a:rPr>
              <a:t>;!;</a:t>
            </a:r>
            <a:r>
              <a:rPr lang="en-US" sz="2000" dirty="0" err="1">
                <a:solidFill>
                  <a:srgbClr val="333333"/>
                </a:solidFill>
                <a:ea typeface="ＭＳ Ｐゴシック"/>
              </a:rPr>
              <a:t>fp</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(1821-1881)</a:t>
            </a:r>
            <a:endParaRPr lang="en-IN" sz="2000" dirty="0">
              <a:solidFill>
                <a:srgbClr val="333333"/>
              </a:solidFill>
              <a:latin typeface="Calibri Light"/>
              <a:ea typeface="ＭＳ Ｐゴシック"/>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Vh</a:t>
            </a:r>
            <a:r>
              <a:rPr lang="en-US" sz="2000" dirty="0">
                <a:solidFill>
                  <a:srgbClr val="333333"/>
                </a:solidFill>
                <a:ea typeface="ＭＳ Ｐゴシック"/>
              </a:rPr>
              <a:t>]d!;l] </a:t>
            </a:r>
            <a:r>
              <a:rPr lang="en-US" sz="2000" dirty="0" err="1">
                <a:solidFill>
                  <a:srgbClr val="333333"/>
                </a:solidFill>
                <a:ea typeface="ＭＳ Ｐゴシック"/>
              </a:rPr>
              <a:t>bQkp</a:t>
            </a:r>
            <a:r>
              <a:rPr lang="en-US" sz="2000" dirty="0">
                <a:solidFill>
                  <a:srgbClr val="333333"/>
                </a:solidFill>
                <a:ea typeface="ＭＳ Ｐゴシック"/>
              </a:rPr>
              <a:t>';</a:t>
            </a:r>
            <a:r>
              <a:rPr lang="en-US" sz="2000" dirty="0" err="1">
                <a:solidFill>
                  <a:srgbClr val="333333"/>
                </a:solidFill>
                <a:ea typeface="ＭＳ Ｐゴシック"/>
              </a:rPr>
              <a:t>nt</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(1899-1961)</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gpulhpf</a:t>
            </a:r>
            <a:r>
              <a:rPr lang="en-US" sz="2000" dirty="0">
                <a:solidFill>
                  <a:srgbClr val="333333"/>
                </a:solidFill>
                <a:ea typeface="ＭＳ Ｐゴシック"/>
              </a:rPr>
              <a:t>] </a:t>
            </a:r>
            <a:r>
              <a:rPr lang="en-US" sz="2000" dirty="0" err="1">
                <a:solidFill>
                  <a:srgbClr val="333333"/>
                </a:solidFill>
                <a:ea typeface="ＭＳ Ｐゴシック"/>
              </a:rPr>
              <a:t>nQhy;lh</a:t>
            </a:r>
            <a:r>
              <a:rPr lang="en-US" sz="2000" dirty="0">
                <a:solidFill>
                  <a:srgbClr val="333333"/>
                </a:solidFill>
                <a:ea typeface="ＭＳ Ｐゴシック"/>
              </a:rPr>
              <a:t>]</a:t>
            </a:r>
            <a:r>
              <a:rPr lang="en-US" sz="2000" dirty="0" err="1">
                <a:solidFill>
                  <a:srgbClr val="333333"/>
                </a:solidFill>
                <a:ea typeface="ＭＳ Ｐゴシック"/>
              </a:rPr>
              <a:t>ypd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(1770-1843) </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rhh</a:t>
            </a:r>
            <a:r>
              <a:rPr lang="en-US" sz="2000" dirty="0">
                <a:solidFill>
                  <a:srgbClr val="333333"/>
                </a:solidFill>
                <a:ea typeface="ＭＳ Ｐゴシック"/>
              </a:rPr>
              <a:t>]y!; of]</a:t>
            </a:r>
            <a:r>
              <a:rPr lang="en-US" sz="2000" dirty="0" err="1">
                <a:solidFill>
                  <a:srgbClr val="333333"/>
                </a:solidFill>
                <a:ea typeface="ＭＳ Ｐゴシック"/>
              </a:rPr>
              <a:t>fd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(1812-1870)</a:t>
            </a:r>
          </a:p>
          <a:p>
            <a:pPr lvl="0" defTabSz="914400" fontAlgn="base">
              <a:lnSpc>
                <a:spcPct val="100000"/>
              </a:lnSpc>
              <a:spcBef>
                <a:spcPts val="1200"/>
              </a:spcBef>
            </a:pPr>
            <a:r>
              <a:rPr lang="en-US" sz="2000" dirty="0">
                <a:solidFill>
                  <a:srgbClr val="004992"/>
                </a:solidFill>
                <a:ea typeface="ＭＳ Ｐゴシック"/>
              </a:rPr>
              <a:t>,</a:t>
            </a:r>
            <a:r>
              <a:rPr lang="en-US" sz="2000" dirty="0" err="1">
                <a:solidFill>
                  <a:srgbClr val="004992"/>
                </a:solidFill>
                <a:ea typeface="ＭＳ Ｐゴシック"/>
              </a:rPr>
              <a:t>th</a:t>
            </a:r>
            <a:r>
              <a:rPr lang="en-US" sz="2000" dirty="0">
                <a:solidFill>
                  <a:srgbClr val="004992"/>
                </a:solidFill>
                <a:ea typeface="ＭＳ Ｐゴシック"/>
              </a:rPr>
              <a:t>]fs]</a:t>
            </a:r>
            <a:r>
              <a:rPr lang="en-US" sz="2000" dirty="0">
                <a:solidFill>
                  <a:srgbClr val="333333"/>
                </a:solidFill>
                <a:ea typeface="ＭＳ Ｐゴシック"/>
              </a:rPr>
              <a:t> </a:t>
            </a:r>
            <a:r>
              <a:rPr lang="en-US" sz="2000" dirty="0" err="1">
                <a:solidFill>
                  <a:srgbClr val="004992"/>
                </a:solidFill>
                <a:ea typeface="ＭＳ Ｐゴシック"/>
              </a:rPr>
              <a:t>vy;nyhUk</a:t>
            </a:r>
            <a:r>
              <a:rPr lang="en-US" sz="2000" dirty="0">
                <a:solidFill>
                  <a:srgbClr val="004992"/>
                </a:solidFill>
                <a:ea typeface="ＭＳ Ｐゴシック"/>
              </a:rPr>
              <a:t>] </a:t>
            </a:r>
            <a:r>
              <a:rPr lang="en-US" sz="2000" dirty="0" err="1">
                <a:solidFill>
                  <a:srgbClr val="004992"/>
                </a:solidFill>
                <a:ea typeface="ＭＳ Ｐゴシック"/>
              </a:rPr>
              <a:t>fhykhdth</a:t>
            </a:r>
            <a:r>
              <a:rPr lang="en-US" sz="2000" dirty="0">
                <a:solidFill>
                  <a:srgbClr val="004992"/>
                </a:solidFill>
                <a:ea typeface="ＭＳ Ｐゴシック"/>
              </a:rPr>
              <a:t>]fs]</a:t>
            </a:r>
            <a:r>
              <a:rPr lang="en-US" sz="2000" dirty="0">
                <a:solidFill>
                  <a:srgbClr val="004992"/>
                </a:solidFill>
                <a:latin typeface="Calibri Light"/>
                <a:ea typeface="ＭＳ Ｐゴシック"/>
              </a:rPr>
              <a:t>, </a:t>
            </a:r>
            <a:r>
              <a:rPr lang="en-US" sz="2000" dirty="0" err="1">
                <a:solidFill>
                  <a:srgbClr val="004992"/>
                </a:solidFill>
                <a:ea typeface="ＭＳ Ｐゴシック"/>
              </a:rPr>
              <a:t>mjw;Fk</a:t>
            </a:r>
            <a:r>
              <a:rPr lang="en-US" sz="2000" dirty="0">
                <a:solidFill>
                  <a:srgbClr val="004992"/>
                </a:solidFill>
                <a:ea typeface="ＭＳ Ｐゴシック"/>
              </a:rPr>
              <a:t>; </a:t>
            </a:r>
            <a:r>
              <a:rPr lang="en-US" sz="2000" dirty="0" err="1">
                <a:solidFill>
                  <a:srgbClr val="004992"/>
                </a:solidFill>
                <a:ea typeface="ＭＳ Ｐゴシック"/>
              </a:rPr>
              <a:t>nkny</a:t>
            </a:r>
            <a:r>
              <a:rPr lang="en-US" sz="2000" dirty="0">
                <a:solidFill>
                  <a:srgbClr val="004992"/>
                </a:solidFill>
                <a:ea typeface="ＭＳ Ｐゴシック"/>
              </a:rPr>
              <a:t> </a:t>
            </a:r>
            <a:r>
              <a:rPr lang="en-US" sz="2000" dirty="0">
                <a:solidFill>
                  <a:srgbClr val="004992"/>
                </a:solidFill>
                <a:latin typeface="Calibri Light"/>
                <a:ea typeface="ＭＳ Ｐゴシック"/>
              </a:rPr>
              <a:t>…</a:t>
            </a:r>
            <a:endParaRPr lang="en-IN" sz="2000" dirty="0">
              <a:solidFill>
                <a:srgbClr val="004992"/>
              </a:solidFill>
              <a:ea typeface="ＭＳ Ｐゴシック"/>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89555359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2" name="Title 1"/>
          <p:cNvSpPr>
            <a:spLocks noGrp="1"/>
          </p:cNvSpPr>
          <p:nvPr>
            <p:ph type="title"/>
          </p:nvPr>
        </p:nvSpPr>
        <p:spPr/>
        <p:txBody>
          <a:bodyPr/>
          <a:lstStyle/>
          <a:p>
            <a:r>
              <a:rPr lang="en-US" sz="3600">
                <a:solidFill>
                  <a:srgbClr val="004992"/>
                </a:solidFill>
              </a:rPr>
              <a:t>gpd]tUk] egh]fSf]Fs] bghJthdJ vd;d&gt;</a:t>
            </a:r>
            <a:endParaRPr lang="en-US" sz="3600" dirty="0">
              <a:solidFill>
                <a:srgbClr val="004992"/>
              </a:solidFill>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gnahnjhh</a:t>
            </a:r>
            <a:r>
              <a:rPr lang="en-US" sz="2000" dirty="0">
                <a:solidFill>
                  <a:srgbClr val="333333"/>
                </a:solidFill>
                <a:ea typeface="ＭＳ Ｐゴシック"/>
              </a:rPr>
              <a:t>] </a:t>
            </a:r>
            <a:r>
              <a:rPr lang="en-US" sz="2000" dirty="0" err="1">
                <a:solidFill>
                  <a:srgbClr val="333333"/>
                </a:solidFill>
                <a:ea typeface="ＭＳ Ｐゴシック"/>
              </a:rPr>
              <a:t>lh</a:t>
            </a:r>
            <a:r>
              <a:rPr lang="en-US" sz="2000" dirty="0">
                <a:solidFill>
                  <a:srgbClr val="333333"/>
                </a:solidFill>
                <a:ea typeface="ＭＳ Ｐゴシック"/>
              </a:rPr>
              <a:t>!;</a:t>
            </a:r>
            <a:r>
              <a:rPr lang="en-US" sz="2000" dirty="0" err="1">
                <a:solidFill>
                  <a:srgbClr val="333333"/>
                </a:solidFill>
                <a:ea typeface="ＭＳ Ｐゴシック"/>
              </a:rPr>
              <a:t>lht</a:t>
            </a:r>
            <a:r>
              <a:rPr lang="en-US" sz="2000" dirty="0">
                <a:solidFill>
                  <a:srgbClr val="333333"/>
                </a:solidFill>
                <a:ea typeface="ＭＳ Ｐゴシック"/>
              </a:rPr>
              <a:t>;!;</a:t>
            </a:r>
            <a:r>
              <a:rPr lang="en-US" sz="2000" dirty="0" err="1">
                <a:solidFill>
                  <a:srgbClr val="333333"/>
                </a:solidFill>
                <a:ea typeface="ＭＳ Ｐゴシック"/>
              </a:rPr>
              <a:t>fp</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(1821-1881)</a:t>
            </a:r>
            <a:endParaRPr lang="en-IN" sz="2000" dirty="0">
              <a:solidFill>
                <a:srgbClr val="333333"/>
              </a:solidFill>
              <a:latin typeface="Calibri Light"/>
              <a:ea typeface="ＭＳ Ｐゴシック"/>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Vh</a:t>
            </a:r>
            <a:r>
              <a:rPr lang="en-US" sz="2000" dirty="0">
                <a:solidFill>
                  <a:srgbClr val="333333"/>
                </a:solidFill>
                <a:ea typeface="ＭＳ Ｐゴシック"/>
              </a:rPr>
              <a:t>]d!;l] </a:t>
            </a:r>
            <a:r>
              <a:rPr lang="en-US" sz="2000" dirty="0" err="1">
                <a:solidFill>
                  <a:srgbClr val="333333"/>
                </a:solidFill>
                <a:ea typeface="ＭＳ Ｐゴシック"/>
              </a:rPr>
              <a:t>bQkp</a:t>
            </a:r>
            <a:r>
              <a:rPr lang="en-US" sz="2000" dirty="0">
                <a:solidFill>
                  <a:srgbClr val="333333"/>
                </a:solidFill>
                <a:ea typeface="ＭＳ Ｐゴシック"/>
              </a:rPr>
              <a:t>';</a:t>
            </a:r>
            <a:r>
              <a:rPr lang="en-US" sz="2000" dirty="0" err="1">
                <a:solidFill>
                  <a:srgbClr val="333333"/>
                </a:solidFill>
                <a:ea typeface="ＭＳ Ｐゴシック"/>
              </a:rPr>
              <a:t>nt</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(1899-1961)</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gpulhpf</a:t>
            </a:r>
            <a:r>
              <a:rPr lang="en-US" sz="2000" dirty="0">
                <a:solidFill>
                  <a:srgbClr val="333333"/>
                </a:solidFill>
                <a:ea typeface="ＭＳ Ｐゴシック"/>
              </a:rPr>
              <a:t>] </a:t>
            </a:r>
            <a:r>
              <a:rPr lang="en-US" sz="2000" dirty="0" err="1">
                <a:solidFill>
                  <a:srgbClr val="333333"/>
                </a:solidFill>
                <a:ea typeface="ＭＳ Ｐゴシック"/>
              </a:rPr>
              <a:t>nQhy;lh</a:t>
            </a:r>
            <a:r>
              <a:rPr lang="en-US" sz="2000" dirty="0">
                <a:solidFill>
                  <a:srgbClr val="333333"/>
                </a:solidFill>
                <a:ea typeface="ＭＳ Ｐゴシック"/>
              </a:rPr>
              <a:t>]</a:t>
            </a:r>
            <a:r>
              <a:rPr lang="en-US" sz="2000" dirty="0" err="1">
                <a:solidFill>
                  <a:srgbClr val="333333"/>
                </a:solidFill>
                <a:ea typeface="ＭＳ Ｐゴシック"/>
              </a:rPr>
              <a:t>ypd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(1770-1843) </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rhh</a:t>
            </a:r>
            <a:r>
              <a:rPr lang="en-US" sz="2000" dirty="0">
                <a:solidFill>
                  <a:srgbClr val="333333"/>
                </a:solidFill>
                <a:ea typeface="ＭＳ Ｐゴシック"/>
              </a:rPr>
              <a:t>]y!; of]</a:t>
            </a:r>
            <a:r>
              <a:rPr lang="en-US" sz="2000" dirty="0" err="1">
                <a:solidFill>
                  <a:srgbClr val="333333"/>
                </a:solidFill>
                <a:ea typeface="ＭＳ Ｐゴシック"/>
              </a:rPr>
              <a:t>fd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(1812-1870)</a:t>
            </a:r>
          </a:p>
          <a:p>
            <a:pPr lvl="0" defTabSz="914400" fontAlgn="base">
              <a:lnSpc>
                <a:spcPct val="100000"/>
              </a:lnSpc>
              <a:spcBef>
                <a:spcPts val="1200"/>
              </a:spcBef>
            </a:pPr>
            <a:r>
              <a:rPr lang="en-US" sz="2000" dirty="0">
                <a:solidFill>
                  <a:srgbClr val="004992"/>
                </a:solidFill>
                <a:ea typeface="ＭＳ Ｐゴシック"/>
              </a:rPr>
              <a:t>,</a:t>
            </a:r>
            <a:r>
              <a:rPr lang="en-US" sz="2000" dirty="0" err="1">
                <a:solidFill>
                  <a:srgbClr val="004992"/>
                </a:solidFill>
                <a:ea typeface="ＭＳ Ｐゴシック"/>
              </a:rPr>
              <a:t>th</a:t>
            </a:r>
            <a:r>
              <a:rPr lang="en-US" sz="2000" dirty="0">
                <a:solidFill>
                  <a:srgbClr val="004992"/>
                </a:solidFill>
                <a:ea typeface="ＭＳ Ｐゴシック"/>
              </a:rPr>
              <a:t>]fs]</a:t>
            </a:r>
            <a:r>
              <a:rPr lang="en-US" sz="2000" dirty="0">
                <a:solidFill>
                  <a:srgbClr val="333333"/>
                </a:solidFill>
                <a:ea typeface="ＭＳ Ｐゴシック"/>
              </a:rPr>
              <a:t> </a:t>
            </a:r>
            <a:r>
              <a:rPr lang="en-US" sz="2000" dirty="0" err="1">
                <a:solidFill>
                  <a:srgbClr val="004992"/>
                </a:solidFill>
                <a:ea typeface="ＭＳ Ｐゴシック"/>
              </a:rPr>
              <a:t>vy;nyhUk</a:t>
            </a:r>
            <a:r>
              <a:rPr lang="en-US" sz="2000" dirty="0">
                <a:solidFill>
                  <a:srgbClr val="004992"/>
                </a:solidFill>
                <a:ea typeface="ＭＳ Ｐゴシック"/>
              </a:rPr>
              <a:t>] </a:t>
            </a:r>
            <a:r>
              <a:rPr lang="en-US" sz="2000" dirty="0" err="1">
                <a:solidFill>
                  <a:srgbClr val="004992"/>
                </a:solidFill>
                <a:ea typeface="ＭＳ Ｐゴシック"/>
              </a:rPr>
              <a:t>fhykhdth</a:t>
            </a:r>
            <a:r>
              <a:rPr lang="en-US" sz="2000" dirty="0">
                <a:solidFill>
                  <a:srgbClr val="004992"/>
                </a:solidFill>
                <a:ea typeface="ＭＳ Ｐゴシック"/>
              </a:rPr>
              <a:t>]fs]</a:t>
            </a:r>
            <a:r>
              <a:rPr lang="en-US" sz="2000" dirty="0">
                <a:solidFill>
                  <a:srgbClr val="004992"/>
                </a:solidFill>
                <a:latin typeface="Calibri Light"/>
                <a:ea typeface="ＭＳ Ｐゴシック"/>
              </a:rPr>
              <a:t>, </a:t>
            </a:r>
            <a:r>
              <a:rPr lang="en-US" sz="2000" dirty="0" err="1">
                <a:solidFill>
                  <a:srgbClr val="004992"/>
                </a:solidFill>
                <a:ea typeface="ＭＳ Ｐゴシック"/>
              </a:rPr>
              <a:t>mjw;Fk</a:t>
            </a:r>
            <a:r>
              <a:rPr lang="en-US" sz="2000" dirty="0">
                <a:solidFill>
                  <a:srgbClr val="004992"/>
                </a:solidFill>
                <a:ea typeface="ＭＳ Ｐゴシック"/>
              </a:rPr>
              <a:t>; </a:t>
            </a:r>
            <a:r>
              <a:rPr lang="en-US" sz="2000" dirty="0" err="1">
                <a:solidFill>
                  <a:srgbClr val="004992"/>
                </a:solidFill>
                <a:ea typeface="ＭＳ Ｐゴシック"/>
              </a:rPr>
              <a:t>nkny</a:t>
            </a:r>
            <a:r>
              <a:rPr lang="en-US" sz="2000" dirty="0">
                <a:solidFill>
                  <a:srgbClr val="004992"/>
                </a:solidFill>
                <a:ea typeface="ＭＳ Ｐゴシック"/>
              </a:rPr>
              <a:t> </a:t>
            </a:r>
            <a:r>
              <a:rPr lang="en-US" sz="2000" dirty="0">
                <a:solidFill>
                  <a:srgbClr val="004992"/>
                </a:solidFill>
                <a:latin typeface="Calibri Light"/>
                <a:ea typeface="ＭＳ Ｐゴシック"/>
              </a:rPr>
              <a:t>…</a:t>
            </a:r>
            <a:endParaRPr lang="en-IN" sz="2000" dirty="0">
              <a:solidFill>
                <a:srgbClr val="004992"/>
              </a:solidFill>
              <a:ea typeface="ＭＳ Ｐゴシック"/>
            </a:endParaRPr>
          </a:p>
          <a:p>
            <a:pPr lvl="0" defTabSz="914400" fontAlgn="base">
              <a:lnSpc>
                <a:spcPct val="100000"/>
              </a:lnSpc>
              <a:spcBef>
                <a:spcPts val="1200"/>
              </a:spcBef>
              <a:buClr>
                <a:srgbClr val="006699"/>
              </a:buClr>
              <a:defRPr/>
            </a:pPr>
            <a:r>
              <a:rPr lang="en-US" sz="2000" dirty="0" err="1">
                <a:solidFill>
                  <a:srgbClr val="004992"/>
                </a:solidFill>
                <a:ea typeface="ＭＳ Ｐゴシック"/>
              </a:rPr>
              <a:t>ntW</a:t>
            </a:r>
            <a:r>
              <a:rPr lang="en-US" sz="2000" dirty="0">
                <a:solidFill>
                  <a:srgbClr val="004992"/>
                </a:solidFill>
                <a:ea typeface="ＭＳ Ｐゴシック"/>
              </a:rPr>
              <a:t> </a:t>
            </a:r>
            <a:r>
              <a:rPr lang="en-US" sz="2000" dirty="0" err="1">
                <a:solidFill>
                  <a:srgbClr val="004992"/>
                </a:solidFill>
                <a:ea typeface="ＭＳ Ｐゴシック"/>
              </a:rPr>
              <a:t>VJk</a:t>
            </a:r>
            <a:r>
              <a:rPr lang="en-US" sz="2000" dirty="0">
                <a:solidFill>
                  <a:srgbClr val="004992"/>
                </a:solidFill>
                <a:ea typeface="ＭＳ Ｐゴシック"/>
              </a:rPr>
              <a:t>; </a:t>
            </a:r>
            <a:r>
              <a:rPr lang="en-US" sz="2000" dirty="0" err="1">
                <a:solidFill>
                  <a:srgbClr val="004992"/>
                </a:solidFill>
                <a:ea typeface="ＭＳ Ｐゴシック"/>
              </a:rPr>
              <a:t>cs;sjh</a:t>
            </a:r>
            <a:r>
              <a:rPr lang="en-US" sz="2000" dirty="0">
                <a:solidFill>
                  <a:srgbClr val="004992"/>
                </a:solidFill>
                <a:ea typeface="ＭＳ Ｐゴシック"/>
              </a:rPr>
              <a:t>&gt;</a:t>
            </a:r>
            <a:endParaRPr lang="en-IN" sz="2000" dirty="0">
              <a:solidFill>
                <a:srgbClr val="004992"/>
              </a:solidFill>
              <a:ea typeface="ＭＳ Ｐゴシック"/>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1465140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2" name="Title 1"/>
          <p:cNvSpPr>
            <a:spLocks noGrp="1"/>
          </p:cNvSpPr>
          <p:nvPr>
            <p:ph type="title"/>
          </p:nvPr>
        </p:nvSpPr>
        <p:spPr/>
        <p:txBody>
          <a:bodyPr/>
          <a:lstStyle/>
          <a:p>
            <a:r>
              <a:rPr lang="en-US" sz="3600">
                <a:solidFill>
                  <a:srgbClr val="004992"/>
                </a:solidFill>
              </a:rPr>
              <a:t>gpd]tUk] egh]fSf]Fs] bghJthdJ vd;d&gt;</a:t>
            </a:r>
            <a:endParaRPr lang="en-US" sz="3600" dirty="0">
              <a:solidFill>
                <a:srgbClr val="004992"/>
              </a:solidFill>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gnahnjhh</a:t>
            </a:r>
            <a:r>
              <a:rPr lang="en-US" sz="2000" dirty="0">
                <a:solidFill>
                  <a:srgbClr val="333333"/>
                </a:solidFill>
                <a:ea typeface="ＭＳ Ｐゴシック"/>
              </a:rPr>
              <a:t>] </a:t>
            </a:r>
            <a:r>
              <a:rPr lang="en-US" sz="2000" dirty="0" err="1">
                <a:solidFill>
                  <a:srgbClr val="333333"/>
                </a:solidFill>
                <a:ea typeface="ＭＳ Ｐゴシック"/>
              </a:rPr>
              <a:t>lh</a:t>
            </a:r>
            <a:r>
              <a:rPr lang="en-US" sz="2000" dirty="0">
                <a:solidFill>
                  <a:srgbClr val="333333"/>
                </a:solidFill>
                <a:ea typeface="ＭＳ Ｐゴシック"/>
              </a:rPr>
              <a:t>!;</a:t>
            </a:r>
            <a:r>
              <a:rPr lang="en-US" sz="2000" dirty="0" err="1">
                <a:solidFill>
                  <a:srgbClr val="333333"/>
                </a:solidFill>
                <a:ea typeface="ＭＳ Ｐゴシック"/>
              </a:rPr>
              <a:t>lht</a:t>
            </a:r>
            <a:r>
              <a:rPr lang="en-US" sz="2000" dirty="0">
                <a:solidFill>
                  <a:srgbClr val="333333"/>
                </a:solidFill>
                <a:ea typeface="ＭＳ Ｐゴシック"/>
              </a:rPr>
              <a:t>;!;</a:t>
            </a:r>
            <a:r>
              <a:rPr lang="en-US" sz="2000" dirty="0" err="1">
                <a:solidFill>
                  <a:srgbClr val="333333"/>
                </a:solidFill>
                <a:ea typeface="ＭＳ Ｐゴシック"/>
              </a:rPr>
              <a:t>fp</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(1821-1881)</a:t>
            </a:r>
            <a:endParaRPr lang="en-IN" sz="2000" dirty="0">
              <a:solidFill>
                <a:srgbClr val="333333"/>
              </a:solidFill>
              <a:latin typeface="Calibri Light"/>
              <a:ea typeface="ＭＳ Ｐゴシック"/>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Vh</a:t>
            </a:r>
            <a:r>
              <a:rPr lang="en-US" sz="2000" dirty="0">
                <a:solidFill>
                  <a:srgbClr val="333333"/>
                </a:solidFill>
                <a:ea typeface="ＭＳ Ｐゴシック"/>
              </a:rPr>
              <a:t>]d!;l] </a:t>
            </a:r>
            <a:r>
              <a:rPr lang="en-US" sz="2000" dirty="0" err="1">
                <a:solidFill>
                  <a:srgbClr val="333333"/>
                </a:solidFill>
                <a:ea typeface="ＭＳ Ｐゴシック"/>
              </a:rPr>
              <a:t>bQkp</a:t>
            </a:r>
            <a:r>
              <a:rPr lang="en-US" sz="2000" dirty="0">
                <a:solidFill>
                  <a:srgbClr val="333333"/>
                </a:solidFill>
                <a:ea typeface="ＭＳ Ｐゴシック"/>
              </a:rPr>
              <a:t>';</a:t>
            </a:r>
            <a:r>
              <a:rPr lang="en-US" sz="2000" dirty="0" err="1">
                <a:solidFill>
                  <a:srgbClr val="333333"/>
                </a:solidFill>
                <a:ea typeface="ＭＳ Ｐゴシック"/>
              </a:rPr>
              <a:t>nt</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(1899-1961)</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gpulhpf</a:t>
            </a:r>
            <a:r>
              <a:rPr lang="en-US" sz="2000" dirty="0">
                <a:solidFill>
                  <a:srgbClr val="333333"/>
                </a:solidFill>
                <a:ea typeface="ＭＳ Ｐゴシック"/>
              </a:rPr>
              <a:t>] </a:t>
            </a:r>
            <a:r>
              <a:rPr lang="en-US" sz="2000" dirty="0" err="1">
                <a:solidFill>
                  <a:srgbClr val="333333"/>
                </a:solidFill>
                <a:ea typeface="ＭＳ Ｐゴシック"/>
              </a:rPr>
              <a:t>nQhy;lh</a:t>
            </a:r>
            <a:r>
              <a:rPr lang="en-US" sz="2000" dirty="0">
                <a:solidFill>
                  <a:srgbClr val="333333"/>
                </a:solidFill>
                <a:ea typeface="ＭＳ Ｐゴシック"/>
              </a:rPr>
              <a:t>]</a:t>
            </a:r>
            <a:r>
              <a:rPr lang="en-US" sz="2000" dirty="0" err="1">
                <a:solidFill>
                  <a:srgbClr val="333333"/>
                </a:solidFill>
                <a:ea typeface="ＭＳ Ｐゴシック"/>
              </a:rPr>
              <a:t>ypd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(1770-1843) </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ea typeface="ＭＳ Ｐゴシック"/>
              </a:rPr>
              <a:t>rhh</a:t>
            </a:r>
            <a:r>
              <a:rPr lang="en-US" sz="2000" dirty="0">
                <a:solidFill>
                  <a:srgbClr val="333333"/>
                </a:solidFill>
                <a:ea typeface="ＭＳ Ｐゴシック"/>
              </a:rPr>
              <a:t>]y!; of]</a:t>
            </a:r>
            <a:r>
              <a:rPr lang="en-US" sz="2000" dirty="0" err="1">
                <a:solidFill>
                  <a:srgbClr val="333333"/>
                </a:solidFill>
                <a:ea typeface="ＭＳ Ｐゴシック"/>
              </a:rPr>
              <a:t>fd</a:t>
            </a:r>
            <a:r>
              <a:rPr lang="en-US" sz="2000" dirty="0">
                <a:solidFill>
                  <a:srgbClr val="333333"/>
                </a:solidFill>
                <a:ea typeface="ＭＳ Ｐゴシック"/>
              </a:rPr>
              <a:t>;!; </a:t>
            </a:r>
            <a:r>
              <a:rPr lang="de-DE" sz="2000" dirty="0">
                <a:solidFill>
                  <a:srgbClr val="333333"/>
                </a:solidFill>
                <a:latin typeface="Calibri Light"/>
                <a:ea typeface="ＭＳ Ｐゴシック" charset="0"/>
              </a:rPr>
              <a:t>(1812-1870)</a:t>
            </a:r>
          </a:p>
          <a:p>
            <a:pPr lvl="0" defTabSz="914400" fontAlgn="base">
              <a:lnSpc>
                <a:spcPct val="100000"/>
              </a:lnSpc>
              <a:spcBef>
                <a:spcPts val="1200"/>
              </a:spcBef>
            </a:pPr>
            <a:r>
              <a:rPr lang="en-US" sz="2000" dirty="0">
                <a:solidFill>
                  <a:srgbClr val="004992"/>
                </a:solidFill>
                <a:ea typeface="ＭＳ Ｐゴシック"/>
              </a:rPr>
              <a:t>,</a:t>
            </a:r>
            <a:r>
              <a:rPr lang="en-US" sz="2000" dirty="0" err="1">
                <a:solidFill>
                  <a:srgbClr val="004992"/>
                </a:solidFill>
                <a:ea typeface="ＭＳ Ｐゴシック"/>
              </a:rPr>
              <a:t>th</a:t>
            </a:r>
            <a:r>
              <a:rPr lang="en-US" sz="2000" dirty="0">
                <a:solidFill>
                  <a:srgbClr val="004992"/>
                </a:solidFill>
                <a:ea typeface="ＭＳ Ｐゴシック"/>
              </a:rPr>
              <a:t>]fs]</a:t>
            </a:r>
            <a:r>
              <a:rPr lang="en-US" sz="2000" dirty="0">
                <a:solidFill>
                  <a:srgbClr val="333333"/>
                </a:solidFill>
                <a:ea typeface="ＭＳ Ｐゴシック"/>
              </a:rPr>
              <a:t> </a:t>
            </a:r>
            <a:r>
              <a:rPr lang="en-US" sz="2000" dirty="0" err="1">
                <a:solidFill>
                  <a:srgbClr val="004992"/>
                </a:solidFill>
                <a:ea typeface="ＭＳ Ｐゴシック"/>
              </a:rPr>
              <a:t>vy;nyhUk</a:t>
            </a:r>
            <a:r>
              <a:rPr lang="en-US" sz="2000" dirty="0">
                <a:solidFill>
                  <a:srgbClr val="004992"/>
                </a:solidFill>
                <a:ea typeface="ＭＳ Ｐゴシック"/>
              </a:rPr>
              <a:t>] </a:t>
            </a:r>
            <a:r>
              <a:rPr lang="en-US" sz="2000" dirty="0" err="1">
                <a:solidFill>
                  <a:srgbClr val="004992"/>
                </a:solidFill>
                <a:ea typeface="ＭＳ Ｐゴシック"/>
              </a:rPr>
              <a:t>fhykhdth</a:t>
            </a:r>
            <a:r>
              <a:rPr lang="en-US" sz="2000" dirty="0">
                <a:solidFill>
                  <a:srgbClr val="004992"/>
                </a:solidFill>
                <a:ea typeface="ＭＳ Ｐゴシック"/>
              </a:rPr>
              <a:t>]fs]</a:t>
            </a:r>
            <a:r>
              <a:rPr lang="en-US" sz="2000" dirty="0">
                <a:solidFill>
                  <a:srgbClr val="004992"/>
                </a:solidFill>
                <a:latin typeface="Calibri Light"/>
                <a:ea typeface="ＭＳ Ｐゴシック"/>
              </a:rPr>
              <a:t>, </a:t>
            </a:r>
            <a:r>
              <a:rPr lang="en-US" sz="2000" dirty="0" err="1">
                <a:solidFill>
                  <a:srgbClr val="004992"/>
                </a:solidFill>
                <a:ea typeface="ＭＳ Ｐゴシック"/>
              </a:rPr>
              <a:t>mjw;Fk</a:t>
            </a:r>
            <a:r>
              <a:rPr lang="en-US" sz="2000" dirty="0">
                <a:solidFill>
                  <a:srgbClr val="004992"/>
                </a:solidFill>
                <a:ea typeface="ＭＳ Ｐゴシック"/>
              </a:rPr>
              <a:t>; </a:t>
            </a:r>
            <a:r>
              <a:rPr lang="en-US" sz="2000" dirty="0" err="1">
                <a:solidFill>
                  <a:srgbClr val="004992"/>
                </a:solidFill>
                <a:ea typeface="ＭＳ Ｐゴシック"/>
              </a:rPr>
              <a:t>nkny</a:t>
            </a:r>
            <a:r>
              <a:rPr lang="en-US" sz="2000" dirty="0">
                <a:solidFill>
                  <a:srgbClr val="004992"/>
                </a:solidFill>
                <a:ea typeface="ＭＳ Ｐゴシック"/>
              </a:rPr>
              <a:t> </a:t>
            </a:r>
            <a:r>
              <a:rPr lang="en-US" sz="2000" dirty="0">
                <a:solidFill>
                  <a:srgbClr val="004992"/>
                </a:solidFill>
                <a:latin typeface="Calibri Light"/>
                <a:ea typeface="ＭＳ Ｐゴシック"/>
              </a:rPr>
              <a:t>…</a:t>
            </a:r>
            <a:endParaRPr lang="en-IN" sz="2000" dirty="0">
              <a:solidFill>
                <a:srgbClr val="004992"/>
              </a:solidFill>
              <a:ea typeface="ＭＳ Ｐゴシック"/>
            </a:endParaRPr>
          </a:p>
          <a:p>
            <a:pPr lvl="0" defTabSz="914400" fontAlgn="base">
              <a:lnSpc>
                <a:spcPct val="100000"/>
              </a:lnSpc>
              <a:spcBef>
                <a:spcPts val="1200"/>
              </a:spcBef>
              <a:buClr>
                <a:srgbClr val="006699"/>
              </a:buClr>
              <a:defRPr/>
            </a:pPr>
            <a:r>
              <a:rPr lang="en-US" sz="2000" dirty="0" err="1">
                <a:solidFill>
                  <a:srgbClr val="004992"/>
                </a:solidFill>
                <a:ea typeface="ＭＳ Ｐゴシック"/>
              </a:rPr>
              <a:t>ntW</a:t>
            </a:r>
            <a:r>
              <a:rPr lang="en-US" sz="2000" dirty="0">
                <a:solidFill>
                  <a:srgbClr val="004992"/>
                </a:solidFill>
                <a:ea typeface="ＭＳ Ｐゴシック"/>
              </a:rPr>
              <a:t> </a:t>
            </a:r>
            <a:r>
              <a:rPr lang="en-US" sz="2000" dirty="0" err="1">
                <a:solidFill>
                  <a:srgbClr val="004992"/>
                </a:solidFill>
                <a:ea typeface="ＭＳ Ｐゴシック"/>
              </a:rPr>
              <a:t>VJk</a:t>
            </a:r>
            <a:r>
              <a:rPr lang="en-US" sz="2000" dirty="0">
                <a:solidFill>
                  <a:srgbClr val="004992"/>
                </a:solidFill>
                <a:ea typeface="ＭＳ Ｐゴシック"/>
              </a:rPr>
              <a:t>; </a:t>
            </a:r>
            <a:r>
              <a:rPr lang="en-US" sz="2000" dirty="0" err="1">
                <a:solidFill>
                  <a:srgbClr val="004992"/>
                </a:solidFill>
                <a:ea typeface="ＭＳ Ｐゴシック"/>
              </a:rPr>
              <a:t>cs;sjh</a:t>
            </a:r>
            <a:r>
              <a:rPr lang="en-US" sz="2000" dirty="0">
                <a:solidFill>
                  <a:srgbClr val="004992"/>
                </a:solidFill>
                <a:ea typeface="ＭＳ Ｐゴシック"/>
              </a:rPr>
              <a:t>&gt;</a:t>
            </a:r>
            <a:endParaRPr lang="en-IN" sz="2000" dirty="0">
              <a:solidFill>
                <a:srgbClr val="004992"/>
              </a:solidFill>
              <a:ea typeface="ＭＳ Ｐゴシック"/>
            </a:endParaRPr>
          </a:p>
          <a:p>
            <a:pPr lvl="0" defTabSz="914400" fontAlgn="base">
              <a:lnSpc>
                <a:spcPct val="100000"/>
              </a:lnSpc>
              <a:spcBef>
                <a:spcPts val="1200"/>
              </a:spcBef>
              <a:defRPr/>
            </a:pPr>
            <a:r>
              <a:rPr lang="en-US" sz="2000" dirty="0">
                <a:solidFill>
                  <a:srgbClr val="004992"/>
                </a:solidFill>
                <a:ea typeface="ＭＳ Ｐゴシック"/>
              </a:rPr>
              <a:t>,</a:t>
            </a:r>
            <a:r>
              <a:rPr lang="en-US" sz="2000" dirty="0" err="1">
                <a:solidFill>
                  <a:srgbClr val="004992"/>
                </a:solidFill>
                <a:ea typeface="ＭＳ Ｐゴシック"/>
              </a:rPr>
              <a:t>th</a:t>
            </a:r>
            <a:r>
              <a:rPr lang="en-US" sz="2000" dirty="0">
                <a:solidFill>
                  <a:srgbClr val="004992"/>
                </a:solidFill>
                <a:ea typeface="ＭＳ Ｐゴシック"/>
              </a:rPr>
              <a:t>]fs] </a:t>
            </a:r>
            <a:r>
              <a:rPr lang="en-US" sz="2000" dirty="0" err="1">
                <a:solidFill>
                  <a:srgbClr val="004992"/>
                </a:solidFill>
                <a:ea typeface="ＭＳ Ｐゴシック"/>
              </a:rPr>
              <a:t>midtUk</a:t>
            </a:r>
            <a:r>
              <a:rPr lang="en-US" sz="2000" dirty="0">
                <a:solidFill>
                  <a:srgbClr val="004992"/>
                </a:solidFill>
                <a:ea typeface="ＭＳ Ｐゴシック"/>
              </a:rPr>
              <a:t>; </a:t>
            </a:r>
            <a:r>
              <a:rPr lang="en-US" sz="2000" dirty="0" err="1">
                <a:solidFill>
                  <a:srgbClr val="004992"/>
                </a:solidFill>
                <a:ea typeface="ＭＳ Ｐゴシック"/>
              </a:rPr>
              <a:t>kdnehahy</a:t>
            </a:r>
            <a:r>
              <a:rPr lang="en-US" sz="2000" dirty="0">
                <a:solidFill>
                  <a:srgbClr val="004992"/>
                </a:solidFill>
                <a:ea typeface="ＭＳ Ｐゴシック"/>
              </a:rPr>
              <a:t>; </a:t>
            </a:r>
            <a:r>
              <a:rPr lang="en-US" sz="2000" dirty="0" err="1">
                <a:solidFill>
                  <a:srgbClr val="004992"/>
                </a:solidFill>
                <a:ea typeface="ＭＳ Ｐゴシック"/>
              </a:rPr>
              <a:t>ghjpf;fg</a:t>
            </a:r>
            <a:r>
              <a:rPr lang="en-US" sz="2000" dirty="0">
                <a:solidFill>
                  <a:srgbClr val="004992"/>
                </a:solidFill>
                <a:ea typeface="ＭＳ Ｐゴシック"/>
              </a:rPr>
              <a:t>]</a:t>
            </a:r>
            <a:r>
              <a:rPr lang="en-US" sz="2000" dirty="0" err="1">
                <a:solidFill>
                  <a:srgbClr val="004992"/>
                </a:solidFill>
                <a:ea typeface="ＭＳ Ｐゴシック"/>
              </a:rPr>
              <a:t>gl</a:t>
            </a:r>
            <a:r>
              <a:rPr lang="en-US" sz="2000" dirty="0">
                <a:solidFill>
                  <a:srgbClr val="004992"/>
                </a:solidFill>
                <a:ea typeface="ＭＳ Ｐゴシック"/>
              </a:rPr>
              <a:t>]</a:t>
            </a:r>
            <a:r>
              <a:rPr lang="en-US" sz="2000" dirty="0" err="1">
                <a:solidFill>
                  <a:srgbClr val="004992"/>
                </a:solidFill>
                <a:ea typeface="ＭＳ Ｐゴシック"/>
              </a:rPr>
              <a:t>lth;fs</a:t>
            </a:r>
            <a:r>
              <a:rPr lang="en-US" sz="2000" dirty="0">
                <a:solidFill>
                  <a:srgbClr val="004992"/>
                </a:solidFill>
                <a:ea typeface="ＭＳ Ｐゴシック"/>
              </a:rPr>
              <a:t>;. ,</a:t>
            </a:r>
            <a:r>
              <a:rPr lang="en-US" sz="2000" dirty="0" err="1">
                <a:solidFill>
                  <a:srgbClr val="004992"/>
                </a:solidFill>
                <a:ea typeface="ＭＳ Ｐゴシック"/>
              </a:rPr>
              <a:t>th</a:t>
            </a:r>
            <a:r>
              <a:rPr lang="en-US" sz="2000" dirty="0">
                <a:solidFill>
                  <a:srgbClr val="004992"/>
                </a:solidFill>
                <a:ea typeface="ＭＳ Ｐゴシック"/>
              </a:rPr>
              <a:t>]</a:t>
            </a:r>
            <a:r>
              <a:rPr lang="en-US" sz="2000" dirty="0" err="1">
                <a:solidFill>
                  <a:srgbClr val="004992"/>
                </a:solidFill>
                <a:ea typeface="ＭＳ Ｐゴシック"/>
              </a:rPr>
              <a:t>fspy</a:t>
            </a:r>
            <a:r>
              <a:rPr lang="en-US" sz="2000" dirty="0">
                <a:solidFill>
                  <a:srgbClr val="004992"/>
                </a:solidFill>
                <a:ea typeface="ＭＳ Ｐゴシック"/>
              </a:rPr>
              <a:t>] ,</a:t>
            </a:r>
            <a:r>
              <a:rPr lang="en-US" sz="2000" dirty="0" err="1">
                <a:solidFill>
                  <a:srgbClr val="004992"/>
                </a:solidFill>
                <a:ea typeface="ＭＳ Ｐゴシック"/>
              </a:rPr>
              <a:t>Uth</a:t>
            </a:r>
            <a:r>
              <a:rPr lang="en-US" sz="2000" dirty="0">
                <a:solidFill>
                  <a:srgbClr val="004992"/>
                </a:solidFill>
                <a:ea typeface="ＭＳ Ｐゴシック"/>
              </a:rPr>
              <a:t>] </a:t>
            </a:r>
            <a:r>
              <a:rPr lang="en-US" sz="2000" dirty="0" err="1">
                <a:solidFill>
                  <a:srgbClr val="004992"/>
                </a:solidFill>
                <a:ea typeface="ＭＳ Ｐゴシック"/>
              </a:rPr>
              <a:t>jPtpu</a:t>
            </a:r>
            <a:r>
              <a:rPr lang="en-US" sz="2000" dirty="0">
                <a:solidFill>
                  <a:srgbClr val="004992"/>
                </a:solidFill>
                <a:ea typeface="ＭＳ Ｐゴシック"/>
              </a:rPr>
              <a:t> </a:t>
            </a:r>
            <a:r>
              <a:rPr lang="en-US" sz="2000" dirty="0" err="1">
                <a:solidFill>
                  <a:srgbClr val="004992"/>
                </a:solidFill>
                <a:ea typeface="ＭＳ Ｐゴシック"/>
              </a:rPr>
              <a:t>kdneha</a:t>
            </a:r>
            <a:r>
              <a:rPr lang="en-US" sz="2000" dirty="0">
                <a:solidFill>
                  <a:srgbClr val="004992"/>
                </a:solidFill>
                <a:ea typeface="ＭＳ Ｐゴシック"/>
              </a:rPr>
              <a:t>; </a:t>
            </a:r>
            <a:r>
              <a:rPr lang="en-US" sz="2000" dirty="0" err="1">
                <a:solidFill>
                  <a:srgbClr val="004992"/>
                </a:solidFill>
                <a:ea typeface="ＭＳ Ｐゴシック"/>
              </a:rPr>
              <a:t>cilath</a:t>
            </a:r>
            <a:r>
              <a:rPr lang="en-US" sz="2000" dirty="0">
                <a:solidFill>
                  <a:srgbClr val="004992"/>
                </a:solidFill>
                <a:ea typeface="ＭＳ Ｐゴシック"/>
              </a:rPr>
              <a:t>]fs]</a:t>
            </a:r>
            <a:r>
              <a:rPr lang="en-US" sz="2000" dirty="0">
                <a:solidFill>
                  <a:srgbClr val="333333"/>
                </a:solidFill>
                <a:latin typeface="Calibri Light"/>
                <a:ea typeface="ＭＳ Ｐゴシック"/>
              </a:rPr>
              <a:t>.</a:t>
            </a:r>
            <a:endParaRPr lang="en-US" sz="2000" dirty="0"/>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1731878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a:lstStyle/>
          <a:p>
            <a:r>
              <a:rPr lang="en-US" sz="3600" dirty="0" err="1">
                <a:solidFill>
                  <a:srgbClr val="004992"/>
                </a:solidFill>
              </a:rPr>
              <a:t>gpugyk</a:t>
            </a:r>
            <a:r>
              <a:rPr lang="en-US" sz="3600" dirty="0">
                <a:solidFill>
                  <a:srgbClr val="004992"/>
                </a:solidFill>
              </a:rPr>
              <a:t>] </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KGik</a:t>
            </a:r>
            <a:r>
              <a:rPr lang="en-US" sz="3600" dirty="0">
                <a:solidFill>
                  <a:srgbClr val="004992"/>
                </a:solidFill>
              </a:rPr>
              <a:t>&gt; </a:t>
            </a:r>
            <a:endParaRPr lang="en-IN" sz="3600" dirty="0">
              <a:solidFill>
                <a:srgbClr val="004992"/>
              </a:solidFill>
            </a:endParaRPr>
          </a:p>
        </p:txBody>
      </p:sp>
      <p:graphicFrame>
        <p:nvGraphicFramePr>
          <p:cNvPr id="5" name="Group 41"/>
          <p:cNvGraphicFramePr>
            <a:graphicFrameLocks/>
          </p:cNvGraphicFramePr>
          <p:nvPr>
            <p:extLst>
              <p:ext uri="{D42A27DB-BD31-4B8C-83A1-F6EECF244321}">
                <p14:modId xmlns:p14="http://schemas.microsoft.com/office/powerpoint/2010/main" val="2150430546"/>
              </p:ext>
            </p:extLst>
          </p:nvPr>
        </p:nvGraphicFramePr>
        <p:xfrm>
          <a:off x="408955" y="2132857"/>
          <a:ext cx="11376000" cy="4315968"/>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280160">
                <a:tc>
                  <a:txBody>
                    <a:bodyPr/>
                    <a:lstStyle/>
                    <a:p>
                      <a:pPr marL="342900" indent="-342900">
                        <a:buFont typeface="Arial" pitchFamily="34" charset="0"/>
                        <a:buNone/>
                      </a:pPr>
                      <a:r>
                        <a:rPr lang="de-DE" sz="1800" b="0" i="0" u="none" dirty="0">
                          <a:solidFill>
                            <a:srgbClr val="333333"/>
                          </a:solidFill>
                          <a:latin typeface="Tamil-Aiswarya"/>
                          <a:ea typeface="+mn-ea"/>
                          <a:cs typeface="+mn-cs"/>
                        </a:rPr>
                        <a:t>gnahnlhh]</a:t>
                      </a:r>
                    </a:p>
                    <a:p>
                      <a:pPr marL="342900" indent="-342900">
                        <a:buFont typeface="Arial" pitchFamily="34" charset="0"/>
                        <a:buNone/>
                      </a:pPr>
                      <a:r>
                        <a:rPr lang="de-DE" sz="1800" b="0" i="0" u="none" dirty="0">
                          <a:solidFill>
                            <a:srgbClr val="333333"/>
                          </a:solidFill>
                          <a:latin typeface="Tamil-Aiswarya"/>
                          <a:ea typeface="+mn-ea"/>
                          <a:cs typeface="+mn-cs"/>
                        </a:rPr>
                        <a:t>jh!;jht;!;fp</a:t>
                      </a:r>
                    </a:p>
                    <a:p>
                      <a:pPr marL="342900" indent="-342900">
                        <a:buFont typeface="Arial" pitchFamily="34" charset="0"/>
                        <a:buNone/>
                      </a:pPr>
                      <a:r>
                        <a:rPr lang="de-DE" sz="1800" b="0" i="0" u="none" dirty="0">
                          <a:solidFill>
                            <a:srgbClr val="333333"/>
                          </a:solidFill>
                          <a:latin typeface="Calibri Light"/>
                          <a:ea typeface="+mn-ea"/>
                          <a:cs typeface="+mn-cs"/>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i="0" u="none" baseline="0" dirty="0" err="1">
                          <a:solidFill>
                            <a:srgbClr val="333333"/>
                          </a:solidFill>
                          <a:latin typeface="Tamil-Aiswarya"/>
                          <a:ea typeface="+mn-ea"/>
                          <a:cs typeface="+mn-cs"/>
                        </a:rPr>
                        <a:t>gnahnlhh</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jh</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jht</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fp</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gpugy</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Kf</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fpakhd</a:t>
                      </a:r>
                      <a:r>
                        <a:rPr lang="en-US" sz="1800" b="0" i="0" u="none" baseline="0" dirty="0">
                          <a:solidFill>
                            <a:srgbClr val="333333"/>
                          </a:solidFill>
                          <a:latin typeface="Tamil-Aiswarya"/>
                          <a:ea typeface="+mn-ea"/>
                          <a:cs typeface="+mn-cs"/>
                        </a:rPr>
                        <a:t> u#;a </a:t>
                      </a:r>
                      <a:r>
                        <a:rPr lang="en-US" sz="1800" b="0" i="0" u="none" baseline="0" dirty="0" err="1">
                          <a:solidFill>
                            <a:srgbClr val="333333"/>
                          </a:solidFill>
                          <a:latin typeface="Tamil-Aiswarya"/>
                          <a:ea typeface="+mn-ea"/>
                          <a:cs typeface="+mn-cs"/>
                        </a:rPr>
                        <a:t>vGj;jhsh</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cyf</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yf;fpa</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fspy</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kdeyk</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bjhlh</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ghf</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vGjpa</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gpugy</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kdey</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epg</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zuhf</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fUjg</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gLfpwhh</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th</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typg</a:t>
                      </a:r>
                      <a:r>
                        <a:rPr lang="en-US" sz="1800" b="0" i="0" u="none" baseline="0" dirty="0">
                          <a:solidFill>
                            <a:srgbClr val="333333"/>
                          </a:solidFill>
                          <a:latin typeface="Tamil-Aiswarya"/>
                          <a:ea typeface="+mn-ea"/>
                          <a:cs typeface="+mn-cs"/>
                        </a:rPr>
                        <a:t>]g[ </a:t>
                      </a:r>
                      <a:r>
                        <a:rPr lang="en-US" sz="1800" b="0" i="0" u="none" baseline="0" dirty="0" err="1">
                          <a:solidFill>
                            <a:srgbClr val="333333"/>
                          </a:solidFill>
                          <a:latin typeface="Tamil-Aiswarya"/>
                          <a:ea typeface="+mn-ea"/>
                          <a:cs typeface="+mn-cs"/>
                        </a:rPr>
                        <a:t>nehahYk</a:t>
                      </a:r>
                      <a:r>
                        <a:rPr lang="en-US" sz="1800" b="0" i="0" u="none" baseline="0" dirty="0">
                          <a:solidFill>
                            <a:srgbClr val="333333"/>
                          </a:solidFill>
                          <a:latin typeface="Tamil-Aiswarya"/>
                          <a:ea typeface="+mn-ea"/>
                          <a:cs typeface="+mn-cs"/>
                        </a:rPr>
                        <a:t>;</a:t>
                      </a:r>
                      <a:r>
                        <a:rPr lang="en-US" sz="1800" b="0" i="0" u="none" baseline="0" dirty="0">
                          <a:solidFill>
                            <a:srgbClr val="333333"/>
                          </a:solidFill>
                          <a:latin typeface="Calibri Light"/>
                          <a:ea typeface="+mn-ea"/>
                          <a:cs typeface="+mn-cs"/>
                        </a:rPr>
                        <a:t>,</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jw</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fhypfkhf</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rPl</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lhl</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lj;jhYk</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ghjpf</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fg</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gl</a:t>
                      </a:r>
                      <a:r>
                        <a:rPr lang="en-US" sz="1800" b="0" i="0" u="none" baseline="0" dirty="0">
                          <a:solidFill>
                            <a:srgbClr val="333333"/>
                          </a:solidFill>
                          <a:latin typeface="Tamil-Aiswarya"/>
                          <a:ea typeface="+mn-ea"/>
                          <a:cs typeface="+mn-cs"/>
                        </a:rPr>
                        <a:t>]lth]</a:t>
                      </a:r>
                      <a:r>
                        <a:rPr lang="en-US" sz="1800" b="0" i="0" u="none" baseline="0" dirty="0">
                          <a:solidFill>
                            <a:srgbClr val="333333"/>
                          </a:solidFill>
                          <a:latin typeface="Calibri Light"/>
                          <a:ea typeface="+mn-ea"/>
                          <a:cs typeface="+mn-cs"/>
                        </a:rPr>
                        <a:t>.</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thH</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f;ifapd</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e;jg</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gFjpapy</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bghUshjhu</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hPjpahf</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ghJfhg</a:t>
                      </a:r>
                      <a:r>
                        <a:rPr lang="en-US" sz="1800" b="0" i="0" u="none" baseline="0" dirty="0">
                          <a:solidFill>
                            <a:srgbClr val="333333"/>
                          </a:solidFill>
                          <a:latin typeface="Tamil-Aiswarya"/>
                          <a:ea typeface="+mn-ea"/>
                          <a:cs typeface="+mn-cs"/>
                        </a:rPr>
                        <a:t>]</a:t>
                      </a:r>
                      <a:r>
                        <a:rPr lang="en-US" sz="1800" b="0" i="0" u="none" baseline="0" dirty="0" err="1">
                          <a:solidFill>
                            <a:srgbClr val="333333"/>
                          </a:solidFill>
                          <a:latin typeface="Tamil-Aiswarya"/>
                          <a:ea typeface="+mn-ea"/>
                          <a:cs typeface="+mn-cs"/>
                        </a:rPr>
                        <a:t>ghft</a:t>
                      </a:r>
                      <a:r>
                        <a:rPr lang="en-US" sz="1800" b="0" i="0" u="none" baseline="0" dirty="0">
                          <a:solidFill>
                            <a:srgbClr val="333333"/>
                          </a:solidFill>
                          <a:latin typeface="Tamil-Aiswarya"/>
                          <a:ea typeface="+mn-ea"/>
                          <a:cs typeface="+mn-cs"/>
                        </a:rPr>
                        <a:t>[k;</a:t>
                      </a:r>
                      <a:r>
                        <a:rPr lang="en-US" sz="1800" b="0" i="0" u="none" baseline="0" dirty="0">
                          <a:solidFill>
                            <a:srgbClr val="333333"/>
                          </a:solidFill>
                          <a:latin typeface="Calibri Light"/>
                          <a:ea typeface="+mn-ea"/>
                          <a:cs typeface="+mn-cs"/>
                        </a:rPr>
                        <a:t>,</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vij</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mila</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ntz;Lk</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vd;W</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epidj;jhnuh</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mijna</a:t>
                      </a:r>
                      <a:r>
                        <a:rPr lang="en-US" sz="1800" b="0" i="0" u="none" baseline="0" dirty="0">
                          <a:solidFill>
                            <a:srgbClr val="333333"/>
                          </a:solidFill>
                          <a:latin typeface="Tamil-Aiswarya"/>
                          <a:ea typeface="+mn-ea"/>
                          <a:cs typeface="+mn-cs"/>
                        </a:rPr>
                        <a:t> </a:t>
                      </a:r>
                      <a:r>
                        <a:rPr lang="en-US" sz="1800" b="0" i="0" u="none" baseline="0" dirty="0" err="1">
                          <a:solidFill>
                            <a:srgbClr val="333333"/>
                          </a:solidFill>
                          <a:latin typeface="Tamil-Aiswarya"/>
                          <a:ea typeface="+mn-ea"/>
                          <a:cs typeface="+mn-cs"/>
                        </a:rPr>
                        <a:t>mile;jhh</a:t>
                      </a:r>
                      <a:r>
                        <a:rPr lang="en-US" sz="1800" b="0" i="0" u="none" baseline="0" dirty="0">
                          <a:solidFill>
                            <a:srgbClr val="333333"/>
                          </a:solidFill>
                          <a:latin typeface="Tamil-Aiswarya"/>
                          <a:ea typeface="+mn-ea"/>
                          <a:cs typeface="+mn-cs"/>
                        </a:rPr>
                        <a:t>]</a:t>
                      </a:r>
                      <a:r>
                        <a:rPr lang="en-US" sz="1800" b="0" i="0" u="none" baseline="0" dirty="0">
                          <a:solidFill>
                            <a:srgbClr val="333333"/>
                          </a:solidFill>
                          <a:latin typeface="Calibri Light"/>
                          <a:ea typeface="+mn-ea"/>
                          <a:cs typeface="+mn-cs"/>
                        </a:rPr>
                        <a:t>.</a:t>
                      </a:r>
                      <a:r>
                        <a:rPr lang="en-US" sz="1800" b="0" i="0" u="none" baseline="0" dirty="0">
                          <a:solidFill>
                            <a:srgbClr val="333333"/>
                          </a:solidFill>
                          <a:latin typeface="Tamil-Aiswarya"/>
                          <a:ea typeface="+mn-ea"/>
                          <a:cs typeface="+mn-cs"/>
                        </a:rPr>
                        <a:t> </a:t>
                      </a:r>
                      <a:endParaRPr lang="es-ES" sz="1800" b="0" i="0" u="none" baseline="0" dirty="0">
                        <a:solidFill>
                          <a:srgbClr val="333333"/>
                        </a:solidFill>
                        <a:latin typeface="Tamil-Aiswarya"/>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i="0" u="none">
                          <a:solidFill>
                            <a:srgbClr val="333333"/>
                          </a:solidFill>
                          <a:latin typeface="Tamil-Aiswarya"/>
                          <a:ea typeface="+mn-ea"/>
                          <a:cs typeface="+mn-cs"/>
                        </a:rPr>
                        <a:t>vh]d!;l] </a:t>
                      </a:r>
                    </a:p>
                    <a:p>
                      <a:pPr marL="342900" indent="-342900">
                        <a:buFont typeface="Arial" pitchFamily="34" charset="0"/>
                        <a:buNone/>
                      </a:pPr>
                      <a:r>
                        <a:rPr lang="de-DE" sz="1800" b="0" i="0" u="none">
                          <a:solidFill>
                            <a:srgbClr val="333333"/>
                          </a:solidFill>
                          <a:latin typeface="Tamil-Aiswarya"/>
                          <a:ea typeface="+mn-ea"/>
                          <a:cs typeface="+mn-cs"/>
                        </a:rPr>
                        <a:t>bQkp';nt</a:t>
                      </a:r>
                    </a:p>
                    <a:p>
                      <a:pPr marL="342900" indent="-342900">
                        <a:buFont typeface="Arial" pitchFamily="34" charset="0"/>
                        <a:buNone/>
                      </a:pPr>
                      <a:r>
                        <a:rPr lang="de-DE" sz="1800" b="0" i="0" u="none">
                          <a:solidFill>
                            <a:srgbClr val="333333"/>
                          </a:solidFill>
                          <a:latin typeface="Calibri Light"/>
                          <a:ea typeface="+mn-ea"/>
                          <a:cs typeface="+mn-cs"/>
                        </a:rPr>
                        <a:t>(1899-1961)</a:t>
                      </a:r>
                      <a:endParaRPr lang="de-DE" sz="1800" b="0" i="0" u="none" dirty="0">
                        <a:solidFill>
                          <a:srgbClr val="333333"/>
                        </a:solidFill>
                        <a:latin typeface="Calibri Ligh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n-US" sz="1800" b="0" i="0" u="none">
                          <a:solidFill>
                            <a:srgbClr val="333333"/>
                          </a:solidFill>
                          <a:latin typeface="Calibri Light"/>
                          <a:ea typeface="+mn-ea"/>
                          <a:cs typeface="+mn-cs"/>
                        </a:rPr>
                        <a:t>20</a:t>
                      </a:r>
                      <a:r>
                        <a:rPr lang="en-US" sz="1800" b="0" i="0" u="none">
                          <a:solidFill>
                            <a:srgbClr val="333333"/>
                          </a:solidFill>
                          <a:latin typeface="Tamil-Aiswarya"/>
                          <a:ea typeface="+mn-ea"/>
                          <a:cs typeface="+mn-cs"/>
                        </a:rPr>
                        <a:t> Mk; E}w;whz;od; jiyrpwe;j btw]wpbgw]w mbkhpf]f vGj]jhsh]. </a:t>
                      </a:r>
                      <a:r>
                        <a:rPr lang="en-US" sz="1800" b="0" i="0" u="none">
                          <a:solidFill>
                            <a:srgbClr val="333333"/>
                          </a:solidFill>
                          <a:latin typeface="Calibri Light"/>
                          <a:ea typeface="+mn-ea"/>
                          <a:cs typeface="+mn-cs"/>
                        </a:rPr>
                        <a:t>1954</a:t>
                      </a:r>
                      <a:r>
                        <a:rPr lang="en-US" sz="1800" b="0" i="0" u="none">
                          <a:solidFill>
                            <a:srgbClr val="333333"/>
                          </a:solidFill>
                          <a:latin typeface="Tamil-Aiswarya"/>
                          <a:ea typeface="+mn-ea"/>
                          <a:cs typeface="+mn-cs"/>
                        </a:rPr>
                        <a:t>,y; ,yf]fpaj]jpw]F nehgy; ghpR bgw]wth]. thH;ehs; KGtJk; kdj]jsh]r]rp kw;Wk; Fonehahy; ghjpf]fg]gl]lth]. ,UTWghl]L kdnehahy; ghjpf]fg]gl]lth] vd;w re;njfk; ,Ue;jJ</a:t>
                      </a:r>
                      <a:r>
                        <a:rPr lang="en-US" sz="1800" b="0" i="0" u="none">
                          <a:solidFill>
                            <a:srgbClr val="333333"/>
                          </a:solidFill>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dirty="0">
                          <a:solidFill>
                            <a:srgbClr val="333333"/>
                          </a:solidFill>
                          <a:latin typeface="Tamil-Aiswarya"/>
                          <a:ea typeface="+mn-ea"/>
                          <a:cs typeface="+mn-cs"/>
                        </a:rPr>
                        <a:t>gpulhpf]</a:t>
                      </a:r>
                    </a:p>
                    <a:p>
                      <a:pPr marL="342900" indent="-342900">
                        <a:buFont typeface="Arial" pitchFamily="34" charset="0"/>
                        <a:buNone/>
                      </a:pPr>
                      <a:r>
                        <a:rPr lang="de-DE" sz="1800" b="0" i="0" u="none" dirty="0">
                          <a:solidFill>
                            <a:srgbClr val="333333"/>
                          </a:solidFill>
                          <a:latin typeface="Tamil-Aiswarya"/>
                          <a:ea typeface="+mn-ea"/>
                          <a:cs typeface="+mn-cs"/>
                        </a:rPr>
                        <a:t>nQhy;lh]ypd]</a:t>
                      </a:r>
                    </a:p>
                    <a:p>
                      <a:pPr marL="342900" indent="-342900">
                        <a:buFont typeface="Arial" pitchFamily="34" charset="0"/>
                        <a:buNone/>
                      </a:pPr>
                      <a:r>
                        <a:rPr lang="de-DE" sz="1800" b="0" i="0" u="none" dirty="0">
                          <a:solidFill>
                            <a:srgbClr val="333333"/>
                          </a:solidFill>
                          <a:latin typeface="Calibri Light" panose="020F0302020204030204" pitchFamily="34" charset="0"/>
                          <a:ea typeface="+mn-ea"/>
                          <a:cs typeface="Calibri Light" panose="020F0302020204030204" pitchFamily="34" charset="0"/>
                        </a:rPr>
                        <a:t>(1770-1843</a:t>
                      </a:r>
                      <a:r>
                        <a:rPr lang="de-DE" sz="1800" b="0" i="0" u="none" dirty="0">
                          <a:solidFill>
                            <a:srgbClr val="333333"/>
                          </a:solidFill>
                          <a:latin typeface="Calibri Light"/>
                          <a:ea typeface="+mn-ea"/>
                          <a:cs typeface="+mn-cs"/>
                        </a:rPr>
                        <a:t>)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a:ln>
                            <a:noFill/>
                          </a:ln>
                          <a:solidFill>
                            <a:srgbClr val="333333"/>
                          </a:solidFill>
                          <a:effectLst/>
                          <a:latin typeface="Tamil-Aiswarya"/>
                          <a:ea typeface="+mn-ea"/>
                          <a:cs typeface="+mn-cs"/>
                        </a:rPr>
                        <a:t>nQhy;lh]ypd; mjpg[j;jprhyp kw]Wk; Kl]lhs; vd;w kpifg]gLj;jg]gl;l g[fH; ,Ue;jJ. b$h]kd; ftpfshd nfhj;nj kw;Wk; b#y;yh] nghy fhjy; czh]t[fis ghoa Xh] ftp“h]. mth] ,d;W kdr]rpijt[ my;yJ jPtpu kdnehahy; ghjpf]fg]gl]lth] vd;W fz;Lzug]gLfpwhh]</a:t>
                      </a:r>
                      <a:r>
                        <a:rPr kumimoji="0" lang="en-US" sz="1800" b="0" i="0" u="none" strike="noStrike" cap="none" normalizeH="0" baseline="0">
                          <a:ln>
                            <a:noFill/>
                          </a:ln>
                          <a:solidFill>
                            <a:srgbClr val="333333"/>
                          </a:solidFill>
                          <a:effectLst/>
                          <a:latin typeface="Calibri Light"/>
                          <a:ea typeface="+mn-ea"/>
                          <a:cs typeface="+mn-cs"/>
                        </a:rPr>
                        <a:t>.</a:t>
                      </a:r>
                      <a:endParaRPr kumimoji="0" lang="de-DE" sz="1800" b="0" i="0" u="none" strike="noStrike" cap="none" normalizeH="0" baseline="0" dirty="0">
                        <a:ln>
                          <a:noFill/>
                        </a:ln>
                        <a:solidFill>
                          <a:srgbClr val="333333"/>
                        </a:solidFill>
                        <a:effectLst/>
                        <a:latin typeface="Calibri Ligh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Tamil-Aiswarya"/>
                          <a:ea typeface="+mn-ea"/>
                          <a:cs typeface="+mn-cs"/>
                        </a:rPr>
                        <a:t>rhh]y!; of]fd;!;</a:t>
                      </a:r>
                    </a:p>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Calibri Light"/>
                          <a:ea typeface="+mn-ea"/>
                          <a:cs typeface="+mn-cs"/>
                        </a:rPr>
                        <a:t>(1812-1870)</a:t>
                      </a:r>
                    </a:p>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Tamil-Aiswarya"/>
                          <a:ea typeface="+mn-ea"/>
                          <a:cs typeface="+mn-cs"/>
                        </a:rPr>
                        <a:t>vy;nyhuhYk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mjpfg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goahf</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gof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]l M';</a:t>
                      </a:r>
                      <a:r>
                        <a:rPr kumimoji="0" lang="en-US" sz="1800" b="0" i="0" u="none" strike="noStrike" cap="none" normalizeH="0" baseline="0" dirty="0" err="1">
                          <a:ln>
                            <a:noFill/>
                          </a:ln>
                          <a:solidFill>
                            <a:srgbClr val="333333"/>
                          </a:solidFill>
                          <a:effectLst/>
                          <a:latin typeface="Tamil-Aiswarya"/>
                          <a:ea typeface="+mn-ea"/>
                          <a:cs typeface="+mn-cs"/>
                        </a:rPr>
                        <a:t>fpy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jhsh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Mypth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otp</a:t>
                      </a:r>
                      <a:r>
                        <a:rPr kumimoji="0" lang="en-US" sz="1800" b="0" i="0" u="none" strike="noStrike" cap="none" normalizeH="0" baseline="0" dirty="0">
                          <a:ln>
                            <a:noFill/>
                          </a:ln>
                          <a:solidFill>
                            <a:srgbClr val="333333"/>
                          </a:solidFill>
                          <a:effectLst/>
                          <a:latin typeface="Tamil-Aiswarya"/>
                          <a:ea typeface="+mn-ea"/>
                          <a:cs typeface="+mn-cs"/>
                        </a:rPr>
                        <a:t>!;l</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fpwp</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err="1">
                          <a:ln>
                            <a:noFill/>
                          </a:ln>
                          <a:solidFill>
                            <a:srgbClr val="333333"/>
                          </a:solidFill>
                          <a:effectLst/>
                          <a:latin typeface="Tamil-Aiswarya"/>
                          <a:ea typeface="+mn-ea"/>
                          <a:cs typeface="+mn-cs"/>
                        </a:rPr>
                        <a:t>fnuhy</a:t>
                      </a:r>
                      <a:r>
                        <a:rPr kumimoji="0" lang="en-US" sz="1800" b="0" i="0" u="none" strike="noStrike" cap="none" normalizeH="0" baseline="0">
                          <a:ln>
                            <a:noFill/>
                          </a:ln>
                          <a:solidFill>
                            <a:srgbClr val="333333"/>
                          </a:solidFill>
                          <a:effectLst/>
                          <a:latin typeface="Tamil-Aiswarya"/>
                          <a:ea typeface="+mn-ea"/>
                          <a:cs typeface="+mn-cs"/>
                        </a:rPr>
                        <a:t>;</a:t>
                      </a:r>
                      <a:r>
                        <a:rPr kumimoji="0" lang="en-US" sz="1800" b="0" i="0" u="none" strike="noStrike" cap="none" normalizeH="0" baseline="0">
                          <a:ln>
                            <a:noFill/>
                          </a:ln>
                          <a:solidFill>
                            <a:srgbClr val="333333"/>
                          </a:solidFill>
                          <a:effectLst/>
                          <a:latin typeface="Calibri Light"/>
                          <a:ea typeface="+mn-ea"/>
                          <a:cs typeface="+mn-cs"/>
                        </a:rPr>
                        <a:t>”</a:t>
                      </a:r>
                      <a:r>
                        <a:rPr kumimoji="0" lang="en-US" sz="1800" b="0" i="0" u="none" strike="noStrike" cap="none" normalizeH="0" baseline="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gpugy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fijfis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vGjpath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jsh</a:t>
                      </a:r>
                      <a:r>
                        <a:rPr kumimoji="0" lang="en-US" sz="1800" b="0" i="0" u="none" strike="noStrike" cap="none" normalizeH="0" baseline="0" dirty="0">
                          <a:ln>
                            <a:noFill/>
                          </a:ln>
                          <a:solidFill>
                            <a:srgbClr val="333333"/>
                          </a:solidFill>
                          <a:effectLst/>
                          <a:latin typeface="Tamil-Aiswarya"/>
                          <a:ea typeface="+mn-ea"/>
                          <a:cs typeface="+mn-cs"/>
                        </a:rPr>
                        <a:t>]r]</a:t>
                      </a:r>
                      <a:r>
                        <a:rPr kumimoji="0" lang="en-US" sz="1800" b="0" i="0" u="none" strike="noStrike" cap="none" normalizeH="0" baseline="0" dirty="0" err="1">
                          <a:ln>
                            <a:noFill/>
                          </a:ln>
                          <a:solidFill>
                            <a:srgbClr val="333333"/>
                          </a:solidFill>
                          <a:effectLst/>
                          <a:latin typeface="Tamil-Aiswarya"/>
                          <a:ea typeface="+mn-ea"/>
                          <a:cs typeface="+mn-cs"/>
                        </a:rPr>
                        <a:t>rp</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fpsh</a:t>
                      </a:r>
                      <a:r>
                        <a:rPr kumimoji="0" lang="en-US" sz="1800" b="0" i="0" u="none" strike="noStrike" cap="none" normalizeH="0" baseline="0" dirty="0">
                          <a:ln>
                            <a:noFill/>
                          </a:ln>
                          <a:solidFill>
                            <a:srgbClr val="333333"/>
                          </a:solidFill>
                          <a:effectLst/>
                          <a:latin typeface="Tamil-Aiswarya"/>
                          <a:ea typeface="+mn-ea"/>
                          <a:cs typeface="+mn-cs"/>
                        </a:rPr>
                        <a:t>]r]</a:t>
                      </a:r>
                      <a:r>
                        <a:rPr kumimoji="0" lang="en-US" sz="1800" b="0" i="0" u="none" strike="noStrike" cap="none" normalizeH="0" baseline="0" dirty="0" err="1">
                          <a:ln>
                            <a:noFill/>
                          </a:ln>
                          <a:solidFill>
                            <a:srgbClr val="333333"/>
                          </a:solidFill>
                          <a:effectLst/>
                          <a:latin typeface="Tamil-Aiswarya"/>
                          <a:ea typeface="+mn-ea"/>
                          <a:cs typeface="+mn-cs"/>
                        </a:rPr>
                        <a:t>rp</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nehahy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ghjpf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]lth]. ,</a:t>
                      </a:r>
                      <a:r>
                        <a:rPr kumimoji="0" lang="en-US" sz="1800" b="0" i="0" u="none" strike="noStrike" cap="none" normalizeH="0" baseline="0" dirty="0" err="1">
                          <a:ln>
                            <a:noFill/>
                          </a:ln>
                          <a:solidFill>
                            <a:srgbClr val="333333"/>
                          </a:solidFill>
                          <a:effectLst/>
                          <a:latin typeface="Tamil-Aiswarya"/>
                          <a:ea typeface="+mn-ea"/>
                          <a:cs typeface="+mn-cs"/>
                        </a:rPr>
                        <a:t>d;iwa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UTWghl</a:t>
                      </a:r>
                      <a:r>
                        <a:rPr kumimoji="0" lang="en-US" sz="1800" b="0" i="0" u="none" strike="noStrike" cap="none" normalizeH="0" baseline="0" dirty="0">
                          <a:ln>
                            <a:noFill/>
                          </a:ln>
                          <a:solidFill>
                            <a:srgbClr val="333333"/>
                          </a:solidFill>
                          <a:effectLst/>
                          <a:latin typeface="Tamil-Aiswarya"/>
                          <a:ea typeface="+mn-ea"/>
                          <a:cs typeface="+mn-cs"/>
                        </a:rPr>
                        <a:t>]L </a:t>
                      </a:r>
                      <a:r>
                        <a:rPr kumimoji="0" lang="en-US" sz="1800" b="0" i="0" u="none" strike="noStrike" cap="none" normalizeH="0" baseline="0" dirty="0" err="1">
                          <a:ln>
                            <a:noFill/>
                          </a:ln>
                          <a:solidFill>
                            <a:srgbClr val="333333"/>
                          </a:solidFill>
                          <a:effectLst/>
                          <a:latin typeface="Tamil-Aiswarya"/>
                          <a:ea typeface="+mn-ea"/>
                          <a:cs typeface="+mn-cs"/>
                        </a:rPr>
                        <a:t>neha</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fz;Lzug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lJ</a:t>
                      </a:r>
                      <a:r>
                        <a:rPr kumimoji="0" lang="en-US" sz="1800" b="0" i="0" u="none" strike="noStrike" cap="none" normalizeH="0" baseline="0" dirty="0">
                          <a:ln>
                            <a:noFill/>
                          </a:ln>
                          <a:solidFill>
                            <a:srgbClr val="333333"/>
                          </a:solidFill>
                          <a:effectLst/>
                          <a:latin typeface="Calibri Light"/>
                          <a:ea typeface="+mn-ea"/>
                          <a:cs typeface="+mn-cs"/>
                        </a:rPr>
                        <a:t>.</a:t>
                      </a:r>
                      <a:r>
                        <a:rPr kumimoji="0" lang="en-US" sz="1800" b="0" i="0" u="none" strike="noStrike" cap="none" normalizeH="0" baseline="0" dirty="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a:lstStyle/>
          <a:p>
            <a:r>
              <a:rPr lang="en-US" sz="3600" dirty="0">
                <a:solidFill>
                  <a:srgbClr val="004992"/>
                </a:solidFill>
                <a:latin typeface="Tamil-Aiswarya"/>
              </a:rPr>
              <a:t>,</a:t>
            </a:r>
            <a:r>
              <a:rPr lang="en-US" sz="3600" dirty="0" err="1">
                <a:solidFill>
                  <a:srgbClr val="004992"/>
                </a:solidFill>
                <a:latin typeface="Tamil-Aiswarya"/>
              </a:rPr>
              <a:t>e;jg</a:t>
            </a:r>
            <a:r>
              <a:rPr lang="en-US" sz="3600" dirty="0">
                <a:solidFill>
                  <a:srgbClr val="004992"/>
                </a:solidFill>
                <a:latin typeface="Tamil-Aiswarya"/>
              </a:rPr>
              <a:t>] gl';</a:t>
            </a:r>
            <a:r>
              <a:rPr lang="en-US" sz="3600" dirty="0" err="1">
                <a:solidFill>
                  <a:srgbClr val="004992"/>
                </a:solidFill>
                <a:latin typeface="Tamil-Aiswarya"/>
              </a:rPr>
              <a:t>fspy</a:t>
            </a:r>
            <a:r>
              <a:rPr lang="en-US" sz="3600" dirty="0">
                <a:solidFill>
                  <a:srgbClr val="004992"/>
                </a:solidFill>
                <a:latin typeface="Tamil-Aiswarya"/>
              </a:rPr>
              <a:t>; vJ </a:t>
            </a:r>
            <a:r>
              <a:rPr lang="en-US" sz="3600" dirty="0" err="1">
                <a:solidFill>
                  <a:srgbClr val="004992"/>
                </a:solidFill>
                <a:latin typeface="Tamil-Aiswarya"/>
              </a:rPr>
              <a:t>kdneha</a:t>
            </a:r>
            <a:r>
              <a:rPr lang="en-US" sz="3600" dirty="0">
                <a:solidFill>
                  <a:srgbClr val="004992"/>
                </a:solidFill>
                <a:latin typeface="Tamil-Aiswarya"/>
              </a:rPr>
              <a:t>; </a:t>
            </a:r>
            <a:r>
              <a:rPr lang="en-US" sz="3600" dirty="0" err="1">
                <a:solidFill>
                  <a:srgbClr val="004992"/>
                </a:solidFill>
                <a:latin typeface="Tamil-Aiswarya"/>
              </a:rPr>
              <a:t>mwpFwp</a:t>
            </a:r>
            <a:r>
              <a:rPr lang="en-US" sz="3600" dirty="0">
                <a:solidFill>
                  <a:srgbClr val="004992"/>
                </a:solidFill>
                <a:latin typeface="Tamil-Aiswarya"/>
              </a:rPr>
              <a:t> </a:t>
            </a:r>
            <a:r>
              <a:rPr lang="en-US" sz="3600" dirty="0" err="1">
                <a:solidFill>
                  <a:srgbClr val="004992"/>
                </a:solidFill>
                <a:latin typeface="Tamil-Aiswarya"/>
              </a:rPr>
              <a:t>bfhz;lth</a:t>
            </a:r>
            <a:r>
              <a:rPr lang="en-US" sz="3600">
                <a:solidFill>
                  <a:srgbClr val="004992"/>
                </a:solidFill>
                <a:latin typeface="Tamil-Aiswarya"/>
              </a:rPr>
              <a:t>] tiue;jJ&gt;</a:t>
            </a:r>
            <a:endParaRPr lang="de-DE" sz="3600" dirty="0">
              <a:solidFill>
                <a:srgbClr val="004992"/>
              </a:solidFill>
              <a:latin typeface="Tamil-Aiswarya"/>
              <a:ea typeface="ＭＳ Ｐゴシック"/>
              <a:cs typeface="ＭＳ Ｐゴシック"/>
            </a:endParaRPr>
          </a:p>
        </p:txBody>
      </p:sp>
      <p:pic>
        <p:nvPicPr>
          <p:cNvPr id="12"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3"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4"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5"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a:lstStyle/>
          <a:p>
            <a:r>
              <a:rPr lang="en-US" sz="3600" dirty="0">
                <a:solidFill>
                  <a:srgbClr val="004992"/>
                </a:solidFill>
                <a:latin typeface="Tamil-Aiswarya"/>
              </a:rPr>
              <a:t>,</a:t>
            </a:r>
            <a:r>
              <a:rPr lang="en-US" sz="3600" dirty="0" err="1">
                <a:solidFill>
                  <a:srgbClr val="004992"/>
                </a:solidFill>
                <a:latin typeface="Tamil-Aiswarya"/>
              </a:rPr>
              <a:t>e;jg</a:t>
            </a:r>
            <a:r>
              <a:rPr lang="en-US" sz="3600" dirty="0">
                <a:solidFill>
                  <a:srgbClr val="004992"/>
                </a:solidFill>
                <a:latin typeface="Tamil-Aiswarya"/>
              </a:rPr>
              <a:t>] gl';</a:t>
            </a:r>
            <a:r>
              <a:rPr lang="en-US" sz="3600" dirty="0" err="1">
                <a:solidFill>
                  <a:srgbClr val="004992"/>
                </a:solidFill>
                <a:latin typeface="Tamil-Aiswarya"/>
              </a:rPr>
              <a:t>fspy</a:t>
            </a:r>
            <a:r>
              <a:rPr lang="en-US" sz="3600" dirty="0">
                <a:solidFill>
                  <a:srgbClr val="004992"/>
                </a:solidFill>
                <a:latin typeface="Tamil-Aiswarya"/>
              </a:rPr>
              <a:t>; vJ </a:t>
            </a:r>
            <a:r>
              <a:rPr lang="en-US" sz="3600" dirty="0" err="1">
                <a:solidFill>
                  <a:srgbClr val="004992"/>
                </a:solidFill>
                <a:latin typeface="Tamil-Aiswarya"/>
              </a:rPr>
              <a:t>mjpfg</a:t>
            </a:r>
            <a:r>
              <a:rPr lang="en-US" sz="3600" dirty="0">
                <a:solidFill>
                  <a:srgbClr val="004992"/>
                </a:solidFill>
                <a:latin typeface="Tamil-Aiswarya"/>
              </a:rPr>
              <a:t>]</a:t>
            </a:r>
            <a:r>
              <a:rPr lang="en-US" sz="3600" dirty="0" err="1">
                <a:solidFill>
                  <a:srgbClr val="004992"/>
                </a:solidFill>
                <a:latin typeface="Tamil-Aiswarya"/>
              </a:rPr>
              <a:t>goahd</a:t>
            </a:r>
            <a:r>
              <a:rPr lang="en-US" sz="3600" dirty="0">
                <a:solidFill>
                  <a:srgbClr val="004992"/>
                </a:solidFill>
                <a:latin typeface="Tamil-Aiswarya"/>
              </a:rPr>
              <a:t> </a:t>
            </a:r>
            <a:r>
              <a:rPr lang="en-US" sz="3600" err="1">
                <a:solidFill>
                  <a:srgbClr val="004992"/>
                </a:solidFill>
                <a:latin typeface="Tamil-Aiswarya"/>
              </a:rPr>
              <a:t>Vyj</a:t>
            </a:r>
            <a:r>
              <a:rPr lang="en-US" sz="3600">
                <a:solidFill>
                  <a:srgbClr val="004992"/>
                </a:solidFill>
                <a:latin typeface="Tamil-Aiswarya"/>
              </a:rPr>
              <a:t>]</a:t>
            </a:r>
            <a:r>
              <a:rPr lang="en-US" sz="3600" err="1">
                <a:solidFill>
                  <a:srgbClr val="004992"/>
                </a:solidFill>
                <a:latin typeface="Tamil-Aiswarya"/>
              </a:rPr>
              <a:t>jpw</a:t>
            </a:r>
            <a:r>
              <a:rPr lang="en-US" sz="3600">
                <a:solidFill>
                  <a:srgbClr val="004992"/>
                </a:solidFill>
                <a:latin typeface="Tamil-Aiswarya"/>
              </a:rPr>
              <a:t>]f]F nghdJ&gt; </a:t>
            </a:r>
            <a:endParaRPr lang="de-DE" sz="3600" dirty="0">
              <a:solidFill>
                <a:srgbClr val="004992"/>
              </a:solidFill>
              <a:latin typeface="Tamil-Aiswarya"/>
              <a:ea typeface="ＭＳ Ｐゴシック"/>
              <a:cs typeface="ＭＳ Ｐゴシック"/>
            </a:endParaRPr>
          </a:p>
        </p:txBody>
      </p:sp>
      <p:pic>
        <p:nvPicPr>
          <p:cNvPr id="12"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3"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4"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5"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p:txBody>
          <a:bodyPr/>
          <a:lstStyle/>
          <a:p>
            <a:r>
              <a:rPr lang="en-US" sz="3600" dirty="0">
                <a:solidFill>
                  <a:srgbClr val="004992"/>
                </a:solidFill>
                <a:latin typeface="Tamil-Aiswarya"/>
              </a:rPr>
              <a:t>,</a:t>
            </a:r>
            <a:r>
              <a:rPr lang="en-US" sz="3600" dirty="0" err="1">
                <a:solidFill>
                  <a:srgbClr val="004992"/>
                </a:solidFill>
                <a:latin typeface="Tamil-Aiswarya"/>
              </a:rPr>
              <a:t>e;jg</a:t>
            </a:r>
            <a:r>
              <a:rPr lang="en-US" sz="3600" dirty="0">
                <a:solidFill>
                  <a:srgbClr val="004992"/>
                </a:solidFill>
                <a:latin typeface="Tamil-Aiswarya"/>
              </a:rPr>
              <a:t>] gl';</a:t>
            </a:r>
            <a:r>
              <a:rPr lang="en-US" sz="3600" dirty="0" err="1">
                <a:solidFill>
                  <a:srgbClr val="004992"/>
                </a:solidFill>
                <a:latin typeface="Tamil-Aiswarya"/>
              </a:rPr>
              <a:t>fspy</a:t>
            </a:r>
            <a:r>
              <a:rPr lang="en-US" sz="3600" dirty="0">
                <a:solidFill>
                  <a:srgbClr val="004992"/>
                </a:solidFill>
                <a:latin typeface="Tamil-Aiswarya"/>
              </a:rPr>
              <a:t>; vJ </a:t>
            </a:r>
            <a:r>
              <a:rPr lang="en-US" sz="3600" dirty="0" err="1">
                <a:solidFill>
                  <a:srgbClr val="004992"/>
                </a:solidFill>
                <a:latin typeface="Tamil-Aiswarya"/>
              </a:rPr>
              <a:t>mjpfg</a:t>
            </a:r>
            <a:r>
              <a:rPr lang="en-US" sz="3600" dirty="0">
                <a:solidFill>
                  <a:srgbClr val="004992"/>
                </a:solidFill>
                <a:latin typeface="Tamil-Aiswarya"/>
              </a:rPr>
              <a:t>]</a:t>
            </a:r>
            <a:r>
              <a:rPr lang="en-US" sz="3600" dirty="0" err="1">
                <a:solidFill>
                  <a:srgbClr val="004992"/>
                </a:solidFill>
                <a:latin typeface="Tamil-Aiswarya"/>
              </a:rPr>
              <a:t>goahd</a:t>
            </a:r>
            <a:r>
              <a:rPr lang="en-US" sz="3600" dirty="0">
                <a:solidFill>
                  <a:srgbClr val="004992"/>
                </a:solidFill>
                <a:latin typeface="Tamil-Aiswarya"/>
              </a:rPr>
              <a:t> </a:t>
            </a:r>
            <a:r>
              <a:rPr lang="en-US" sz="3600" err="1">
                <a:solidFill>
                  <a:srgbClr val="004992"/>
                </a:solidFill>
                <a:latin typeface="Tamil-Aiswarya"/>
              </a:rPr>
              <a:t>Vyj</a:t>
            </a:r>
            <a:r>
              <a:rPr lang="en-US" sz="3600">
                <a:solidFill>
                  <a:srgbClr val="004992"/>
                </a:solidFill>
                <a:latin typeface="Tamil-Aiswarya"/>
              </a:rPr>
              <a:t>]</a:t>
            </a:r>
            <a:r>
              <a:rPr lang="en-US" sz="3600" err="1">
                <a:solidFill>
                  <a:srgbClr val="004992"/>
                </a:solidFill>
                <a:latin typeface="Tamil-Aiswarya"/>
              </a:rPr>
              <a:t>jpw</a:t>
            </a:r>
            <a:r>
              <a:rPr lang="en-US" sz="3600">
                <a:solidFill>
                  <a:srgbClr val="004992"/>
                </a:solidFill>
                <a:latin typeface="Tamil-Aiswarya"/>
              </a:rPr>
              <a:t>]f]F nghdJ&gt; </a:t>
            </a:r>
            <a:endParaRPr lang="de-DE" sz="3600" dirty="0">
              <a:solidFill>
                <a:srgbClr val="004992"/>
              </a:solidFill>
              <a:latin typeface="Tamil-Aiswarya"/>
              <a:ea typeface="ＭＳ Ｐゴシック"/>
              <a:cs typeface="ＭＳ Ｐゴシック"/>
            </a:endParaRPr>
          </a:p>
        </p:txBody>
      </p:sp>
      <p:pic>
        <p:nvPicPr>
          <p:cNvPr id="17"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1"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ea typeface="+mn-ea"/>
                <a:cs typeface="+mn-cs"/>
              </a:rPr>
              <a:t>Rs 1</a:t>
            </a:r>
            <a:r>
              <a:rPr lang="de-DE" sz="1800">
                <a:solidFill>
                  <a:srgbClr val="004992"/>
                </a:solidFill>
                <a:ea typeface="+mn-ea"/>
                <a:cs typeface="+mn-cs"/>
              </a:rPr>
              <a:t> nfho Ugha] </a:t>
            </a:r>
            <a:endParaRPr lang="de-DE" sz="1800" dirty="0">
              <a:solidFill>
                <a:srgbClr val="004992"/>
              </a:solidFill>
              <a:ea typeface="+mn-ea"/>
              <a:cs typeface="+mn-cs"/>
            </a:endParaRPr>
          </a:p>
        </p:txBody>
      </p:sp>
      <p:sp>
        <p:nvSpPr>
          <p:cNvPr id="22"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Calibri Light"/>
                <a:ea typeface="+mn-ea"/>
                <a:cs typeface="+mn-cs"/>
              </a:rPr>
              <a:t>Rs10.000</a:t>
            </a:r>
            <a:endParaRPr lang="de-DE" sz="1800" dirty="0">
              <a:solidFill>
                <a:srgbClr val="004992"/>
              </a:solidFill>
              <a:latin typeface="Calibri Light"/>
              <a:ea typeface="+mn-ea"/>
              <a:cs typeface="+mn-cs"/>
            </a:endParaRPr>
          </a:p>
        </p:txBody>
      </p:sp>
      <p:sp>
        <p:nvSpPr>
          <p:cNvPr id="23"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Calibri Light"/>
                <a:ea typeface="+mn-ea"/>
                <a:cs typeface="+mn-cs"/>
              </a:rPr>
              <a:t>Rs25 </a:t>
            </a:r>
            <a:r>
              <a:rPr lang="de-DE" sz="1800">
                <a:solidFill>
                  <a:srgbClr val="004992"/>
                </a:solidFill>
                <a:ea typeface="+mn-ea"/>
                <a:cs typeface="+mn-cs"/>
              </a:rPr>
              <a:t>yl]rk]]</a:t>
            </a:r>
            <a:endParaRPr lang="de-DE" sz="1800" dirty="0">
              <a:solidFill>
                <a:srgbClr val="004992"/>
              </a:solidFill>
              <a:ea typeface="+mn-ea"/>
              <a:cs typeface="+mn-cs"/>
            </a:endParaRPr>
          </a:p>
        </p:txBody>
      </p:sp>
      <p:sp>
        <p:nvSpPr>
          <p:cNvPr id="24" name="Caption_14"/>
          <p:cNvSpPr txBox="1"/>
          <p:nvPr/>
        </p:nvSpPr>
        <p:spPr>
          <a:xfrm>
            <a:off x="502919" y="5698536"/>
            <a:ext cx="2560320" cy="646331"/>
          </a:xfrm>
          <a:prstGeom prst="rect">
            <a:avLst/>
          </a:prstGeom>
          <a:noFill/>
        </p:spPr>
        <p:txBody>
          <a:bodyPr wrap="square" rtlCol="0">
            <a:spAutoFit/>
          </a:bodyPr>
          <a:lstStyle/>
          <a:p>
            <a:pPr algn="ctr"/>
            <a:r>
              <a:rPr lang="fr-FR" sz="1800">
                <a:solidFill>
                  <a:srgbClr val="004992"/>
                </a:solidFill>
                <a:ea typeface="+mn-ea"/>
                <a:cs typeface="+mn-cs"/>
              </a:rPr>
              <a:t>Vwf]Fiwa </a:t>
            </a:r>
            <a:r>
              <a:rPr lang="fr-FR" sz="1800">
                <a:solidFill>
                  <a:srgbClr val="004992"/>
                </a:solidFill>
                <a:latin typeface="Calibri Light"/>
                <a:ea typeface="+mn-ea"/>
                <a:cs typeface="+mn-cs"/>
              </a:rPr>
              <a:t>1 </a:t>
            </a:r>
            <a:r>
              <a:rPr lang="fr-FR" sz="1800">
                <a:solidFill>
                  <a:srgbClr val="004992"/>
                </a:solidFill>
                <a:ea typeface="+mn-ea"/>
                <a:cs typeface="+mn-cs"/>
              </a:rPr>
              <a:t>nfho Ugha]</a:t>
            </a:r>
            <a:endParaRPr lang="de-DE" sz="1800" dirty="0">
              <a:solidFill>
                <a:srgbClr val="004992"/>
              </a:solidFill>
              <a:ea typeface="+mn-ea"/>
              <a:cs typeface="+mn-cs"/>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a:lstStyle/>
          <a:p>
            <a:r>
              <a:rPr lang="en-US" sz="3600" dirty="0" err="1">
                <a:solidFill>
                  <a:srgbClr val="004992"/>
                </a:solidFill>
                <a:latin typeface="Tamil-Aiswarya"/>
              </a:rPr>
              <a:t>vl</a:t>
            </a:r>
            <a:r>
              <a:rPr lang="en-US" sz="3600" dirty="0">
                <a:solidFill>
                  <a:srgbClr val="004992"/>
                </a:solidFill>
                <a:latin typeface="Tamil-Aiswarya"/>
              </a:rPr>
              <a:t>]</a:t>
            </a:r>
            <a:r>
              <a:rPr lang="en-US" sz="3600" dirty="0" err="1">
                <a:solidFill>
                  <a:srgbClr val="004992"/>
                </a:solidFill>
                <a:latin typeface="Tamil-Aiswarya"/>
              </a:rPr>
              <a:t>th</a:t>
            </a:r>
            <a:r>
              <a:rPr lang="en-US" sz="3600" dirty="0">
                <a:solidFill>
                  <a:srgbClr val="004992"/>
                </a:solidFill>
                <a:latin typeface="Tamil-Aiswarya"/>
              </a:rPr>
              <a:t>]l] </a:t>
            </a:r>
            <a:r>
              <a:rPr lang="en-US" sz="3600" dirty="0" err="1">
                <a:solidFill>
                  <a:srgbClr val="004992"/>
                </a:solidFill>
                <a:latin typeface="Tamil-Aiswarya"/>
              </a:rPr>
              <a:t>Kd;r</a:t>
            </a:r>
            <a:r>
              <a:rPr lang="en-US" sz="3600" dirty="0">
                <a:solidFill>
                  <a:srgbClr val="004992"/>
                </a:solidFill>
                <a:latin typeface="Tamil-Aiswarya"/>
              </a:rPr>
              <a:t>]</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en-US" sz="2000" dirty="0" err="1">
                <a:solidFill>
                  <a:srgbClr val="333333"/>
                </a:solidFill>
              </a:rPr>
              <a:t>myWjy</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e;jg</a:t>
            </a:r>
            <a:r>
              <a:rPr lang="en-US" sz="2000" dirty="0">
                <a:solidFill>
                  <a:srgbClr val="333333"/>
                </a:solidFill>
              </a:rPr>
              <a:t>]glj;ij </a:t>
            </a:r>
            <a:r>
              <a:rPr lang="en-US" sz="2000" dirty="0">
                <a:solidFill>
                  <a:srgbClr val="333333"/>
                </a:solidFill>
                <a:latin typeface="Calibri Light"/>
              </a:rPr>
              <a:t>100</a:t>
            </a:r>
            <a:r>
              <a:rPr lang="en-US" sz="2000" dirty="0">
                <a:solidFill>
                  <a:srgbClr val="333333"/>
                </a:solidFill>
              </a:rPr>
              <a:t> </a:t>
            </a:r>
            <a:r>
              <a:rPr lang="en-US" sz="2000" dirty="0" err="1">
                <a:solidFill>
                  <a:srgbClr val="333333"/>
                </a:solidFill>
              </a:rPr>
              <a:t>kpy;ypad</a:t>
            </a:r>
            <a:r>
              <a:rPr lang="en-US" sz="2000" dirty="0">
                <a:solidFill>
                  <a:srgbClr val="333333"/>
                </a:solidFill>
              </a:rPr>
              <a:t>; </a:t>
            </a:r>
            <a:r>
              <a:rPr lang="en-US" sz="2000" dirty="0" err="1">
                <a:solidFill>
                  <a:srgbClr val="333333"/>
                </a:solidFill>
              </a:rPr>
              <a:t>bfhLj;J</a:t>
            </a:r>
            <a:r>
              <a:rPr lang="en-US" sz="2000" dirty="0">
                <a:solidFill>
                  <a:srgbClr val="333333"/>
                </a:solidFill>
              </a:rPr>
              <a:t> </a:t>
            </a:r>
            <a:r>
              <a:rPr lang="en-US" sz="2000" dirty="0" err="1">
                <a:solidFill>
                  <a:srgbClr val="333333"/>
                </a:solidFill>
              </a:rPr>
              <a:t>th</a:t>
            </a:r>
            <a:r>
              <a:rPr lang="en-US" sz="2000" dirty="0">
                <a:solidFill>
                  <a:srgbClr val="333333"/>
                </a:solidFill>
              </a:rPr>
              <a:t>';f </a:t>
            </a:r>
            <a:r>
              <a:rPr lang="en-US" sz="2000" dirty="0" err="1">
                <a:solidFill>
                  <a:srgbClr val="333333"/>
                </a:solidFill>
              </a:rPr>
              <a:t>Kfk</a:t>
            </a:r>
            <a:r>
              <a:rPr lang="en-US" sz="2000" dirty="0">
                <a:solidFill>
                  <a:srgbClr val="333333"/>
                </a:solidFill>
              </a:rPr>
              <a:t>; </a:t>
            </a:r>
            <a:r>
              <a:rPr lang="en-US" sz="2000" dirty="0" err="1">
                <a:solidFill>
                  <a:srgbClr val="333333"/>
                </a:solidFill>
              </a:rPr>
              <a:t>bjhpahj</a:t>
            </a:r>
            <a:r>
              <a:rPr lang="en-US" sz="2000" dirty="0">
                <a:solidFill>
                  <a:srgbClr val="333333"/>
                </a:solidFill>
              </a:rPr>
              <a:t> </a:t>
            </a:r>
            <a:r>
              <a:rPr lang="en-US" sz="2000" dirty="0" err="1">
                <a:solidFill>
                  <a:srgbClr val="333333"/>
                </a:solidFill>
              </a:rPr>
              <a:t>xUth</a:t>
            </a:r>
            <a:r>
              <a:rPr lang="en-US" sz="2000" dirty="0">
                <a:solidFill>
                  <a:srgbClr val="333333"/>
                </a:solidFill>
              </a:rPr>
              <a:t>] </a:t>
            </a:r>
            <a:r>
              <a:rPr lang="en-US" sz="2000" dirty="0" err="1">
                <a:solidFill>
                  <a:srgbClr val="333333"/>
                </a:solidFill>
              </a:rPr>
              <a:t>tpUg</a:t>
            </a:r>
            <a:r>
              <a:rPr lang="en-US" sz="2000" dirty="0">
                <a:solidFill>
                  <a:srgbClr val="333333"/>
                </a:solidFill>
              </a:rPr>
              <a:t>]gg]</a:t>
            </a:r>
            <a:r>
              <a:rPr lang="en-US" sz="2000" dirty="0" err="1">
                <a:solidFill>
                  <a:srgbClr val="333333"/>
                </a:solidFill>
              </a:rPr>
              <a:t>gLfpwhh</a:t>
            </a:r>
            <a:r>
              <a:rPr lang="en-US" sz="2000" dirty="0">
                <a:solidFill>
                  <a:srgbClr val="333333"/>
                </a:solidFill>
              </a:rPr>
              <a:t>]. ,J </a:t>
            </a:r>
            <a:r>
              <a:rPr lang="en-US" sz="2000" dirty="0" err="1">
                <a:solidFill>
                  <a:srgbClr val="333333"/>
                </a:solidFill>
              </a:rPr>
              <a:t>cyfpnyna</a:t>
            </a:r>
            <a:r>
              <a:rPr lang="en-US" sz="2000" dirty="0">
                <a:solidFill>
                  <a:srgbClr val="333333"/>
                </a:solidFill>
              </a:rPr>
              <a:t> </a:t>
            </a:r>
            <a:r>
              <a:rPr lang="en-US" sz="2000" dirty="0" err="1">
                <a:solidFill>
                  <a:srgbClr val="333333"/>
                </a:solidFill>
              </a:rPr>
              <a:t>mjpf</a:t>
            </a:r>
            <a:r>
              <a:rPr lang="en-US" sz="2000" dirty="0">
                <a:solidFill>
                  <a:srgbClr val="333333"/>
                </a:solidFill>
              </a:rPr>
              <a:t> </a:t>
            </a:r>
            <a:r>
              <a:rPr lang="en-US" sz="2000" dirty="0" err="1">
                <a:solidFill>
                  <a:srgbClr val="333333"/>
                </a:solidFill>
              </a:rPr>
              <a:t>tpiyf;F</a:t>
            </a:r>
            <a:r>
              <a:rPr lang="en-US" sz="2000" dirty="0">
                <a:solidFill>
                  <a:srgbClr val="333333"/>
                </a:solidFill>
              </a:rPr>
              <a:t> </a:t>
            </a:r>
            <a:r>
              <a:rPr lang="en-US" sz="2000" dirty="0" err="1">
                <a:solidFill>
                  <a:srgbClr val="333333"/>
                </a:solidFill>
              </a:rPr>
              <a:t>nghd</a:t>
            </a:r>
            <a:r>
              <a:rPr lang="en-US" sz="2000" dirty="0">
                <a:solidFill>
                  <a:srgbClr val="333333"/>
                </a:solidFill>
              </a:rPr>
              <a:t> xU </a:t>
            </a:r>
            <a:r>
              <a:rPr lang="en-US" sz="2000" dirty="0" err="1">
                <a:solidFill>
                  <a:srgbClr val="333333"/>
                </a:solidFill>
              </a:rPr>
              <a:t>glkhFk</a:t>
            </a:r>
            <a:r>
              <a:rPr lang="en-US" sz="2000" dirty="0">
                <a:solidFill>
                  <a:srgbClr val="333333"/>
                </a:solidFill>
              </a:rPr>
              <a:t>;</a:t>
            </a:r>
            <a:r>
              <a:rPr lang="en-US" sz="2000" dirty="0">
                <a:solidFill>
                  <a:srgbClr val="333333"/>
                </a:solidFill>
                <a:latin typeface="Calibri Light"/>
              </a:rPr>
              <a:t>.</a:t>
            </a:r>
            <a:r>
              <a:rPr lang="en-US" sz="2000" dirty="0">
                <a:solidFill>
                  <a:srgbClr val="333333"/>
                </a:solidFill>
                <a:ea typeface="ＭＳ Ｐゴシック"/>
              </a:rPr>
              <a:t> </a:t>
            </a:r>
          </a:p>
          <a:p>
            <a:pPr marL="342900" indent="-342900">
              <a:buClr>
                <a:srgbClr val="333333"/>
              </a:buClr>
              <a:buFont typeface="WingDings"/>
              <a:buChar char=""/>
            </a:pPr>
            <a:r>
              <a:rPr lang="en-US" sz="2000" dirty="0">
                <a:solidFill>
                  <a:srgbClr val="333333"/>
                </a:solidFill>
              </a:rPr>
              <a:t>glj;ij </a:t>
            </a:r>
            <a:r>
              <a:rPr lang="en-US" sz="2000" dirty="0" err="1">
                <a:solidFill>
                  <a:srgbClr val="333333"/>
                </a:solidFill>
              </a:rPr>
              <a:t>tiue;j</a:t>
            </a:r>
            <a:r>
              <a:rPr lang="en-US" sz="2000" dirty="0">
                <a:solidFill>
                  <a:srgbClr val="333333"/>
                </a:solidFill>
              </a:rPr>
              <a:t> </a:t>
            </a:r>
            <a:r>
              <a:rPr lang="en-US" sz="2000" dirty="0" err="1">
                <a:solidFill>
                  <a:srgbClr val="333333"/>
                </a:solidFill>
              </a:rPr>
              <a:t>Xtpah</a:t>
            </a:r>
            <a:r>
              <a:rPr lang="en-US" sz="2000" dirty="0">
                <a:solidFill>
                  <a:srgbClr val="333333"/>
                </a:solidFill>
              </a:rPr>
              <a:t>] </a:t>
            </a:r>
            <a:r>
              <a:rPr lang="en-US" sz="2000" dirty="0" err="1">
                <a:solidFill>
                  <a:srgbClr val="333333"/>
                </a:solidFill>
              </a:rPr>
              <a:t>vl</a:t>
            </a:r>
            <a:r>
              <a:rPr lang="en-US" sz="2000" dirty="0">
                <a:solidFill>
                  <a:srgbClr val="333333"/>
                </a:solidFill>
              </a:rPr>
              <a:t>]</a:t>
            </a:r>
            <a:r>
              <a:rPr lang="en-US" sz="2000" dirty="0" err="1">
                <a:solidFill>
                  <a:srgbClr val="333333"/>
                </a:solidFill>
              </a:rPr>
              <a:t>th</a:t>
            </a:r>
            <a:r>
              <a:rPr lang="en-US" sz="2000" dirty="0">
                <a:solidFill>
                  <a:srgbClr val="333333"/>
                </a:solidFill>
              </a:rPr>
              <a:t>]l; </a:t>
            </a:r>
            <a:r>
              <a:rPr lang="en-US" sz="2000" dirty="0" err="1">
                <a:solidFill>
                  <a:srgbClr val="333333"/>
                </a:solidFill>
              </a:rPr>
              <a:t>Kd;r</a:t>
            </a:r>
            <a:r>
              <a:rPr lang="en-US" sz="2000" dirty="0">
                <a:solidFill>
                  <a:srgbClr val="333333"/>
                </a:solidFill>
              </a:rPr>
              <a:t>; </a:t>
            </a:r>
            <a:r>
              <a:rPr lang="en-US" sz="2000" dirty="0" err="1">
                <a:solidFill>
                  <a:srgbClr val="333333"/>
                </a:solidFill>
              </a:rPr>
              <a:t>cz;ikapy</a:t>
            </a:r>
            <a:r>
              <a:rPr lang="en-US" sz="2000" dirty="0">
                <a:solidFill>
                  <a:srgbClr val="333333"/>
                </a:solidFill>
              </a:rPr>
              <a:t>; ,</a:t>
            </a:r>
            <a:r>
              <a:rPr lang="en-US" sz="2000" dirty="0" err="1">
                <a:solidFill>
                  <a:srgbClr val="333333"/>
                </a:solidFill>
              </a:rPr>
              <a:t>UTWghl;L</a:t>
            </a:r>
            <a:r>
              <a:rPr lang="en-US" sz="2000" dirty="0">
                <a:solidFill>
                  <a:srgbClr val="333333"/>
                </a:solidFill>
              </a:rPr>
              <a:t> </a:t>
            </a:r>
            <a:r>
              <a:rPr lang="en-US" sz="2000" dirty="0" err="1">
                <a:solidFill>
                  <a:srgbClr val="333333"/>
                </a:solidFill>
              </a:rPr>
              <a:t>neha</a:t>
            </a:r>
            <a:r>
              <a:rPr lang="en-US" sz="2000" dirty="0">
                <a:solidFill>
                  <a:srgbClr val="333333"/>
                </a:solidFill>
              </a:rPr>
              <a:t>; </a:t>
            </a:r>
            <a:r>
              <a:rPr lang="en-US" sz="2000" dirty="0" err="1">
                <a:solidFill>
                  <a:srgbClr val="333333"/>
                </a:solidFill>
              </a:rPr>
              <a:t>cilath</a:t>
            </a:r>
            <a:r>
              <a:rPr lang="en-US" sz="2000" dirty="0">
                <a:solidFill>
                  <a:srgbClr val="333333"/>
                </a:solidFill>
              </a:rPr>
              <a:t>]</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a:p>
            <a:pPr marL="774827" lvl="3" indent="-342900">
              <a:spcBef>
                <a:spcPts val="1999"/>
              </a:spcBef>
              <a:buClr>
                <a:srgbClr val="333333"/>
              </a:buClr>
              <a:buFont typeface="WingDings"/>
              <a:buChar char=""/>
            </a:pPr>
            <a:r>
              <a:rPr lang="en-US" sz="2000" dirty="0" err="1">
                <a:solidFill>
                  <a:srgbClr val="333333"/>
                </a:solidFill>
              </a:rPr>
              <a:t>mtUf;F</a:t>
            </a:r>
            <a:r>
              <a:rPr lang="en-US" sz="2000" dirty="0">
                <a:solidFill>
                  <a:srgbClr val="333333"/>
                </a:solidFill>
              </a:rPr>
              <a:t> </a:t>
            </a:r>
            <a:r>
              <a:rPr lang="en-US" sz="2000" dirty="0" err="1">
                <a:solidFill>
                  <a:srgbClr val="333333"/>
                </a:solidFill>
              </a:rPr>
              <a:t>fpsh</a:t>
            </a:r>
            <a:r>
              <a:rPr lang="en-US" sz="2000" dirty="0">
                <a:solidFill>
                  <a:srgbClr val="333333"/>
                </a:solidFill>
              </a:rPr>
              <a:t>]r]</a:t>
            </a:r>
            <a:r>
              <a:rPr lang="en-US" sz="2000" dirty="0" err="1">
                <a:solidFill>
                  <a:srgbClr val="333333"/>
                </a:solidFill>
              </a:rPr>
              <a:t>rpneha</a:t>
            </a:r>
            <a:r>
              <a:rPr lang="en-US" sz="2000" dirty="0">
                <a:solidFill>
                  <a:srgbClr val="333333"/>
                </a:solidFill>
              </a:rPr>
              <a:t>;</a:t>
            </a:r>
            <a:r>
              <a:rPr lang="en-US" sz="2000" dirty="0">
                <a:solidFill>
                  <a:srgbClr val="333333"/>
                </a:solidFill>
                <a:latin typeface="Calibri Light"/>
              </a:rPr>
              <a:t>, </a:t>
            </a:r>
            <a:r>
              <a:rPr lang="en-US" sz="2000" dirty="0" err="1">
                <a:solidFill>
                  <a:srgbClr val="333333"/>
                </a:solidFill>
              </a:rPr>
              <a:t>kha</a:t>
            </a:r>
            <a:r>
              <a:rPr lang="en-US" sz="2000" dirty="0">
                <a:solidFill>
                  <a:srgbClr val="333333"/>
                </a:solidFill>
              </a:rPr>
              <a:t> </a:t>
            </a:r>
            <a:r>
              <a:rPr lang="en-US" sz="2000" dirty="0" err="1">
                <a:solidFill>
                  <a:srgbClr val="333333"/>
                </a:solidFill>
              </a:rPr>
              <a:t>xypfs</a:t>
            </a:r>
            <a:r>
              <a:rPr lang="en-US" sz="2000" dirty="0">
                <a:solidFill>
                  <a:srgbClr val="333333"/>
                </a:solidFill>
              </a:rPr>
              <a:t>; </a:t>
            </a:r>
            <a:r>
              <a:rPr lang="en-US" sz="2000" dirty="0" err="1">
                <a:solidFill>
                  <a:srgbClr val="333333"/>
                </a:solidFill>
              </a:rPr>
              <a:t>nfl</a:t>
            </a:r>
            <a:r>
              <a:rPr lang="en-US" sz="2000" dirty="0">
                <a:solidFill>
                  <a:srgbClr val="333333"/>
                </a:solidFill>
              </a:rPr>
              <a:t>]</a:t>
            </a:r>
            <a:r>
              <a:rPr lang="en-US" sz="2000" dirty="0" err="1">
                <a:solidFill>
                  <a:srgbClr val="333333"/>
                </a:solidFill>
              </a:rPr>
              <a:t>ly</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kdj;jsh;r</a:t>
            </a:r>
            <a:r>
              <a:rPr lang="en-US" sz="2000" dirty="0">
                <a:solidFill>
                  <a:srgbClr val="333333"/>
                </a:solidFill>
              </a:rPr>
              <a:t>]</a:t>
            </a:r>
            <a:r>
              <a:rPr lang="en-US" sz="2000" dirty="0" err="1">
                <a:solidFill>
                  <a:srgbClr val="333333"/>
                </a:solidFill>
              </a:rPr>
              <a:t>rp</a:t>
            </a:r>
            <a:r>
              <a:rPr lang="en-US" sz="2000" dirty="0">
                <a:solidFill>
                  <a:srgbClr val="333333"/>
                </a:solidFill>
              </a:rPr>
              <a:t> </a:t>
            </a:r>
            <a:r>
              <a:rPr lang="en-US" sz="2000" dirty="0" err="1">
                <a:solidFill>
                  <a:srgbClr val="333333"/>
                </a:solidFill>
              </a:rPr>
              <a:t>neha</a:t>
            </a:r>
            <a:r>
              <a:rPr lang="en-US" sz="2000" dirty="0">
                <a:solidFill>
                  <a:srgbClr val="333333"/>
                </a:solidFill>
              </a:rPr>
              <a:t>; ,</a:t>
            </a:r>
            <a:r>
              <a:rPr lang="en-US" sz="2000" dirty="0" err="1">
                <a:solidFill>
                  <a:srgbClr val="333333"/>
                </a:solidFill>
              </a:rPr>
              <a:t>Ue</a:t>
            </a:r>
            <a:r>
              <a:rPr lang="en-US" sz="2000" dirty="0">
                <a:solidFill>
                  <a:srgbClr val="333333"/>
                </a:solidFill>
              </a:rPr>
              <a:t>]</a:t>
            </a:r>
            <a:r>
              <a:rPr lang="en-US" sz="2000" dirty="0" err="1">
                <a:solidFill>
                  <a:srgbClr val="333333"/>
                </a:solidFill>
              </a:rPr>
              <a:t>jJ</a:t>
            </a:r>
            <a:r>
              <a:rPr lang="en-US" sz="2000" dirty="0">
                <a:solidFill>
                  <a:srgbClr val="333333"/>
                </a:solidFill>
                <a:latin typeface="Calibri Light"/>
              </a:rPr>
              <a:t>.</a:t>
            </a:r>
          </a:p>
          <a:p>
            <a:pPr marL="774827" lvl="3" indent="-342900">
              <a:spcBef>
                <a:spcPts val="1999"/>
              </a:spcBef>
              <a:buClr>
                <a:srgbClr val="333333"/>
              </a:buClr>
              <a:buFont typeface="WingDings"/>
              <a:buChar char=""/>
            </a:pPr>
            <a:r>
              <a:rPr lang="en-US" sz="2000" dirty="0">
                <a:solidFill>
                  <a:srgbClr val="333333"/>
                </a:solidFill>
              </a:rPr>
              <a:t>,</a:t>
            </a:r>
            <a:r>
              <a:rPr lang="en-US" sz="2000" dirty="0" err="1">
                <a:solidFill>
                  <a:srgbClr val="333333"/>
                </a:solidFill>
              </a:rPr>
              <a:t>jd</a:t>
            </a:r>
            <a:r>
              <a:rPr lang="en-US" sz="2000" dirty="0">
                <a:solidFill>
                  <a:srgbClr val="333333"/>
                </a:solidFill>
              </a:rPr>
              <a:t>; </a:t>
            </a:r>
            <a:r>
              <a:rPr lang="en-US" sz="2000" dirty="0" err="1">
                <a:solidFill>
                  <a:srgbClr val="333333"/>
                </a:solidFill>
              </a:rPr>
              <a:t>fhuzkhf</a:t>
            </a:r>
            <a:r>
              <a:rPr lang="en-US" sz="2000" dirty="0">
                <a:solidFill>
                  <a:srgbClr val="333333"/>
                </a:solidFill>
              </a:rPr>
              <a:t> </a:t>
            </a:r>
            <a:r>
              <a:rPr lang="en-US" sz="2000" dirty="0" err="1">
                <a:solidFill>
                  <a:srgbClr val="333333"/>
                </a:solidFill>
              </a:rPr>
              <a:t>Kd;r</a:t>
            </a:r>
            <a:r>
              <a:rPr lang="en-US" sz="2000" dirty="0">
                <a:solidFill>
                  <a:srgbClr val="333333"/>
                </a:solidFill>
              </a:rPr>
              <a:t>] </a:t>
            </a:r>
            <a:r>
              <a:rPr lang="en-US" sz="2000" dirty="0" err="1">
                <a:solidFill>
                  <a:srgbClr val="333333"/>
                </a:solidFill>
              </a:rPr>
              <a:t>ey</a:t>
            </a:r>
            <a:r>
              <a:rPr lang="en-US" sz="2000" dirty="0">
                <a:solidFill>
                  <a:srgbClr val="333333"/>
                </a:solidFill>
              </a:rPr>
              <a:t> </a:t>
            </a:r>
            <a:r>
              <a:rPr lang="en-US" sz="2000" dirty="0" err="1">
                <a:solidFill>
                  <a:srgbClr val="333333"/>
                </a:solidFill>
              </a:rPr>
              <a:t>kUj;Jtkidapy</a:t>
            </a:r>
            <a:r>
              <a:rPr lang="en-US" sz="2000" dirty="0">
                <a:solidFill>
                  <a:srgbClr val="333333"/>
                </a:solidFill>
              </a:rPr>
              <a:t>] </a:t>
            </a:r>
            <a:r>
              <a:rPr lang="en-US" sz="2000" dirty="0">
                <a:solidFill>
                  <a:srgbClr val="333333"/>
                </a:solidFill>
                <a:latin typeface="Calibri Light"/>
              </a:rPr>
              <a:t>8</a:t>
            </a:r>
            <a:r>
              <a:rPr lang="en-US" sz="2000" dirty="0">
                <a:solidFill>
                  <a:srgbClr val="333333"/>
                </a:solidFill>
              </a:rPr>
              <a:t> </a:t>
            </a:r>
            <a:r>
              <a:rPr lang="en-US" sz="2000" dirty="0" err="1">
                <a:solidFill>
                  <a:srgbClr val="333333"/>
                </a:solidFill>
              </a:rPr>
              <a:t>khj</a:t>
            </a:r>
            <a:r>
              <a:rPr lang="en-US" sz="2000" dirty="0">
                <a:solidFill>
                  <a:srgbClr val="333333"/>
                </a:solidFill>
              </a:rPr>
              <a:t>';</a:t>
            </a:r>
            <a:r>
              <a:rPr lang="en-US" sz="2000" dirty="0" err="1">
                <a:solidFill>
                  <a:srgbClr val="333333"/>
                </a:solidFill>
              </a:rPr>
              <a:t>fSf;F</a:t>
            </a:r>
            <a:r>
              <a:rPr lang="en-US" sz="2000" dirty="0">
                <a:solidFill>
                  <a:srgbClr val="333333"/>
                </a:solidFill>
              </a:rPr>
              <a:t> </a:t>
            </a:r>
            <a:r>
              <a:rPr lang="en-US" sz="2000" dirty="0" err="1">
                <a:solidFill>
                  <a:srgbClr val="333333"/>
                </a:solidFill>
              </a:rPr>
              <a:t>nkyhf</a:t>
            </a:r>
            <a:r>
              <a:rPr lang="en-US" sz="2000" dirty="0">
                <a:solidFill>
                  <a:srgbClr val="333333"/>
                </a:solidFill>
              </a:rPr>
              <a:t> </a:t>
            </a:r>
            <a:r>
              <a:rPr lang="en-US" sz="2000" dirty="0" err="1">
                <a:solidFill>
                  <a:srgbClr val="333333"/>
                </a:solidFill>
              </a:rPr>
              <a:t>rpfpr</a:t>
            </a:r>
            <a:r>
              <a:rPr lang="en-US" sz="2000" dirty="0">
                <a:solidFill>
                  <a:srgbClr val="333333"/>
                </a:solidFill>
              </a:rPr>
              <a:t>]</a:t>
            </a:r>
            <a:r>
              <a:rPr lang="en-US" sz="2000" dirty="0" err="1">
                <a:solidFill>
                  <a:srgbClr val="333333"/>
                </a:solidFill>
              </a:rPr>
              <a:t>ir</a:t>
            </a:r>
            <a:r>
              <a:rPr lang="en-US" sz="2000" dirty="0">
                <a:solidFill>
                  <a:srgbClr val="333333"/>
                </a:solidFill>
              </a:rPr>
              <a:t> </a:t>
            </a:r>
            <a:r>
              <a:rPr lang="en-US" sz="2000" dirty="0" err="1">
                <a:solidFill>
                  <a:srgbClr val="333333"/>
                </a:solidFill>
              </a:rPr>
              <a:t>bgw;whh</a:t>
            </a:r>
            <a:r>
              <a:rPr lang="en-US" sz="2000" dirty="0">
                <a:solidFill>
                  <a:srgbClr val="333333"/>
                </a:solidFill>
              </a:rPr>
              <a:t>]</a:t>
            </a:r>
            <a:r>
              <a:rPr lang="en-US" sz="2000" dirty="0">
                <a:solidFill>
                  <a:srgbClr val="333333"/>
                </a:solidFill>
                <a:latin typeface="Calibri Light"/>
              </a:rPr>
              <a:t>.</a:t>
            </a:r>
            <a:endParaRPr lang="de-DE" sz="2000" dirty="0">
              <a:solidFill>
                <a:srgbClr val="333333"/>
              </a:solidFill>
              <a:latin typeface="Calibri Light"/>
              <a:ea typeface="ＭＳ Ｐゴシック"/>
            </a:endParaRPr>
          </a:p>
        </p:txBody>
      </p:sp>
      <p:pic>
        <p:nvPicPr>
          <p:cNvPr id="7"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
        <p:nvSpPr>
          <p:cNvPr id="8" name="Footer Placeholder 7"/>
          <p:cNvSpPr>
            <a:spLocks noGrp="1"/>
          </p:cNvSpPr>
          <p:nvPr>
            <p:ph type="ftr" sz="quarter" idx="11"/>
          </p:nvPr>
        </p:nvSpPr>
        <p:spPr/>
        <p:txBody>
          <a:bodyPr/>
          <a:lstStyle/>
          <a:p>
            <a:r>
              <a:rPr lang="de-DE"/>
              <a:t>kl]lhfhf]dpot] gapw]r]rp 10 – jtwhd mgpg]uha';fis ifahs;jy; (gHpr]brhy])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a:lstStyle/>
          <a:p>
            <a:r>
              <a:rPr lang="en-US" sz="3600" dirty="0">
                <a:solidFill>
                  <a:srgbClr val="004992"/>
                </a:solidFill>
                <a:latin typeface="Tamil-Aiswarya"/>
              </a:rPr>
              <a:t> !;</a:t>
            </a:r>
            <a:r>
              <a:rPr lang="en-US" sz="3600" dirty="0" err="1">
                <a:solidFill>
                  <a:srgbClr val="004992"/>
                </a:solidFill>
                <a:latin typeface="Tamil-Aiswarya"/>
              </a:rPr>
              <a:t>blghd</a:t>
            </a:r>
            <a:r>
              <a:rPr lang="en-US" sz="3600" dirty="0">
                <a:solidFill>
                  <a:srgbClr val="004992"/>
                </a:solidFill>
                <a:latin typeface="Tamil-Aiswarya"/>
              </a:rPr>
              <a:t>;; </a:t>
            </a:r>
            <a:r>
              <a:rPr lang="en-US" sz="3600" dirty="0" err="1">
                <a:solidFill>
                  <a:srgbClr val="004992"/>
                </a:solidFill>
                <a:latin typeface="Tamil-Aiswarya"/>
              </a:rPr>
              <a:t>nkhhpl</a:t>
            </a:r>
            <a:r>
              <a:rPr lang="en-US" sz="3600" dirty="0">
                <a:solidFill>
                  <a:srgbClr val="004992"/>
                </a:solidFill>
                <a:latin typeface="Tamil-Aiswarya"/>
              </a:rPr>
              <a:t>;!; </a:t>
            </a:r>
            <a:endParaRPr lang="de-DE" sz="3600" dirty="0">
              <a:solidFill>
                <a:srgbClr val="004992"/>
              </a:solidFill>
              <a:latin typeface="Tamil-Aiswarya"/>
              <a:ea typeface="ＭＳ Ｐゴシック"/>
              <a:cs typeface="ＭＳ Ｐゴシック"/>
            </a:endParaRPr>
          </a:p>
        </p:txBody>
      </p:sp>
      <p:sp>
        <p:nvSpPr>
          <p:cNvPr id="37890"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en-US" sz="2000" dirty="0">
                <a:solidFill>
                  <a:srgbClr val="333333"/>
                </a:solidFill>
              </a:rPr>
              <a:t>,</a:t>
            </a:r>
            <a:r>
              <a:rPr lang="en-US" sz="2000" dirty="0" err="1">
                <a:solidFill>
                  <a:srgbClr val="333333"/>
                </a:solidFill>
              </a:rPr>
              <a:t>e;jg</a:t>
            </a:r>
            <a:r>
              <a:rPr lang="en-US" sz="2000" dirty="0">
                <a:solidFill>
                  <a:srgbClr val="333333"/>
                </a:solidFill>
              </a:rPr>
              <a:t>]</a:t>
            </a:r>
            <a:r>
              <a:rPr lang="en-US" sz="2000" dirty="0" err="1">
                <a:solidFill>
                  <a:srgbClr val="333333"/>
                </a:solidFill>
              </a:rPr>
              <a:t>glk</a:t>
            </a:r>
            <a:r>
              <a:rPr lang="en-US" sz="2000" dirty="0">
                <a:solidFill>
                  <a:srgbClr val="333333"/>
                </a:solidFill>
              </a:rPr>
              <a:t>; kl]</a:t>
            </a:r>
            <a:r>
              <a:rPr lang="en-US" sz="2000" dirty="0" err="1">
                <a:solidFill>
                  <a:srgbClr val="333333"/>
                </a:solidFill>
              </a:rPr>
              <a:t>Lnk</a:t>
            </a:r>
            <a:r>
              <a:rPr lang="en-US" sz="2000" dirty="0">
                <a:solidFill>
                  <a:srgbClr val="333333"/>
                </a:solidFill>
              </a:rPr>
              <a:t> </a:t>
            </a:r>
            <a:r>
              <a:rPr lang="en-US" sz="2000" dirty="0" err="1">
                <a:solidFill>
                  <a:srgbClr val="333333"/>
                </a:solidFill>
              </a:rPr>
              <a:t>Xtpahpd</a:t>
            </a:r>
            <a:r>
              <a:rPr lang="en-US" sz="2000" dirty="0">
                <a:solidFill>
                  <a:srgbClr val="333333"/>
                </a:solidFill>
              </a:rPr>
              <a:t>; </a:t>
            </a:r>
            <a:r>
              <a:rPr lang="en-US" sz="2000" dirty="0" err="1">
                <a:solidFill>
                  <a:srgbClr val="333333"/>
                </a:solidFill>
              </a:rPr>
              <a:t>czh</a:t>
            </a:r>
            <a:r>
              <a:rPr lang="en-US" sz="2000" dirty="0">
                <a:solidFill>
                  <a:srgbClr val="333333"/>
                </a:solidFill>
              </a:rPr>
              <a:t>]r]</a:t>
            </a:r>
            <a:r>
              <a:rPr lang="en-US" sz="2000" dirty="0" err="1">
                <a:solidFill>
                  <a:srgbClr val="333333"/>
                </a:solidFill>
              </a:rPr>
              <a:t>rp</a:t>
            </a:r>
            <a:r>
              <a:rPr lang="en-US" sz="2000" dirty="0">
                <a:solidFill>
                  <a:srgbClr val="333333"/>
                </a:solidFill>
              </a:rPr>
              <a:t> </a:t>
            </a:r>
            <a:r>
              <a:rPr lang="en-US" sz="2000" dirty="0" err="1">
                <a:solidFill>
                  <a:srgbClr val="333333"/>
                </a:solidFill>
              </a:rPr>
              <a:t>btspg</a:t>
            </a:r>
            <a:r>
              <a:rPr lang="en-US" sz="2000" dirty="0">
                <a:solidFill>
                  <a:srgbClr val="333333"/>
                </a:solidFill>
              </a:rPr>
              <a:t>]</a:t>
            </a:r>
            <a:r>
              <a:rPr lang="en-US" sz="2000" dirty="0" err="1">
                <a:solidFill>
                  <a:srgbClr val="333333"/>
                </a:solidFill>
              </a:rPr>
              <a:t>ghl</a:t>
            </a:r>
            <a:r>
              <a:rPr lang="en-US" sz="2000" dirty="0">
                <a:solidFill>
                  <a:srgbClr val="333333"/>
                </a:solidFill>
              </a:rPr>
              <a:t>]</a:t>
            </a:r>
            <a:r>
              <a:rPr lang="en-US" sz="2000" dirty="0" err="1">
                <a:solidFill>
                  <a:srgbClr val="333333"/>
                </a:solidFill>
              </a:rPr>
              <a:t>il</a:t>
            </a:r>
            <a:r>
              <a:rPr lang="en-US" sz="2000" dirty="0">
                <a:solidFill>
                  <a:srgbClr val="333333"/>
                </a:solidFill>
              </a:rPr>
              <a:t> </a:t>
            </a:r>
            <a:r>
              <a:rPr lang="en-US" sz="2000" dirty="0" err="1">
                <a:solidFill>
                  <a:srgbClr val="333333"/>
                </a:solidFill>
              </a:rPr>
              <a:t>TWfpwJ</a:t>
            </a:r>
            <a:r>
              <a:rPr lang="en-US" sz="2000" dirty="0">
                <a:solidFill>
                  <a:srgbClr val="333333"/>
                </a:solidFill>
                <a:latin typeface="Calibri Light"/>
              </a:rPr>
              <a:t>.</a:t>
            </a:r>
            <a:endParaRPr lang="de-DE" sz="2000" dirty="0">
              <a:solidFill>
                <a:srgbClr val="333333"/>
              </a:solidFill>
              <a:latin typeface="Calibri Light"/>
              <a:ea typeface="Verdana" pitchFamily="34" charset="0"/>
              <a:cs typeface="Verdana" pitchFamily="34" charset="0"/>
            </a:endParaRPr>
          </a:p>
          <a:p>
            <a:pPr marL="342900" indent="-342900">
              <a:buClr>
                <a:srgbClr val="333333"/>
              </a:buClr>
              <a:buFont typeface="WingDings"/>
              <a:buChar char=""/>
            </a:pPr>
            <a:r>
              <a:rPr lang="en-US" sz="2000" dirty="0">
                <a:solidFill>
                  <a:srgbClr val="333333"/>
                </a:solidFill>
              </a:rPr>
              <a:t>,J </a:t>
            </a:r>
            <a:r>
              <a:rPr lang="en-US" sz="2000" dirty="0" err="1">
                <a:solidFill>
                  <a:srgbClr val="333333"/>
                </a:solidFill>
              </a:rPr>
              <a:t>nguhrphpah</a:t>
            </a:r>
            <a:r>
              <a:rPr lang="en-US" sz="2000" dirty="0">
                <a:solidFill>
                  <a:srgbClr val="333333"/>
                </a:solidFill>
              </a:rPr>
              <a:t>] !;</a:t>
            </a:r>
            <a:r>
              <a:rPr lang="en-US" sz="2000" dirty="0" err="1">
                <a:solidFill>
                  <a:srgbClr val="333333"/>
                </a:solidFill>
              </a:rPr>
              <a:t>blghd</a:t>
            </a:r>
            <a:r>
              <a:rPr lang="en-US" sz="2000" dirty="0">
                <a:solidFill>
                  <a:srgbClr val="333333"/>
                </a:solidFill>
              </a:rPr>
              <a:t>; </a:t>
            </a:r>
            <a:r>
              <a:rPr lang="en-US" sz="2000" dirty="0" err="1">
                <a:solidFill>
                  <a:srgbClr val="333333"/>
                </a:solidFill>
              </a:rPr>
              <a:t>nkhhpl</a:t>
            </a:r>
            <a:r>
              <a:rPr lang="en-US" sz="2000" dirty="0">
                <a:solidFill>
                  <a:srgbClr val="333333"/>
                </a:solidFill>
              </a:rPr>
              <a:t>]!; </a:t>
            </a:r>
            <a:r>
              <a:rPr lang="en-US" sz="2000" dirty="0" err="1">
                <a:solidFill>
                  <a:srgbClr val="333333"/>
                </a:solidFill>
              </a:rPr>
              <a:t>jdJ</a:t>
            </a:r>
            <a:r>
              <a:rPr lang="en-US" sz="2000" dirty="0">
                <a:solidFill>
                  <a:srgbClr val="333333"/>
                </a:solidFill>
              </a:rPr>
              <a:t> </a:t>
            </a:r>
            <a:r>
              <a:rPr lang="en-US" sz="2000" dirty="0">
                <a:solidFill>
                  <a:srgbClr val="333333"/>
                </a:solidFill>
                <a:latin typeface="Calibri Light"/>
              </a:rPr>
              <a:t>16</a:t>
            </a:r>
            <a:r>
              <a:rPr lang="en-US" sz="2000" dirty="0">
                <a:solidFill>
                  <a:srgbClr val="333333"/>
                </a:solidFill>
              </a:rPr>
              <a:t>tJ </a:t>
            </a:r>
            <a:r>
              <a:rPr lang="en-US" sz="2000" dirty="0" err="1">
                <a:solidFill>
                  <a:srgbClr val="333333"/>
                </a:solidFill>
              </a:rPr>
              <a:t>tajpy</a:t>
            </a:r>
            <a:r>
              <a:rPr lang="en-US" sz="2000" dirty="0">
                <a:solidFill>
                  <a:srgbClr val="333333"/>
                </a:solidFill>
              </a:rPr>
              <a:t>; </a:t>
            </a:r>
            <a:r>
              <a:rPr lang="en-US" sz="2000" dirty="0" err="1">
                <a:solidFill>
                  <a:srgbClr val="333333"/>
                </a:solidFill>
              </a:rPr>
              <a:t>tiue;jJ</a:t>
            </a:r>
            <a:r>
              <a:rPr lang="en-US" sz="2000" dirty="0">
                <a:solidFill>
                  <a:srgbClr val="333333"/>
                </a:solidFill>
                <a:latin typeface="Calibri Light"/>
                <a:ea typeface="ＭＳ Ｐゴシック"/>
              </a:rPr>
              <a:t>:</a:t>
            </a:r>
          </a:p>
          <a:p>
            <a:pPr marL="774827" lvl="3" indent="-342900">
              <a:spcBef>
                <a:spcPts val="1999"/>
              </a:spcBef>
              <a:buClr>
                <a:srgbClr val="333333"/>
              </a:buClr>
              <a:buFont typeface="WingDings"/>
              <a:buChar char=""/>
            </a:pPr>
            <a:r>
              <a:rPr lang="en-US" sz="2000" dirty="0">
                <a:solidFill>
                  <a:srgbClr val="333333"/>
                </a:solidFill>
              </a:rPr>
              <a:t>,</a:t>
            </a:r>
            <a:r>
              <a:rPr lang="en-US" sz="2000" dirty="0" err="1">
                <a:solidFill>
                  <a:srgbClr val="333333"/>
                </a:solidFill>
              </a:rPr>
              <a:t>th</a:t>
            </a:r>
            <a:r>
              <a:rPr lang="en-US" sz="2000" dirty="0">
                <a:solidFill>
                  <a:srgbClr val="333333"/>
                </a:solidFill>
              </a:rPr>
              <a:t>] </a:t>
            </a:r>
            <a:r>
              <a:rPr lang="en-US" sz="2000" dirty="0" err="1">
                <a:solidFill>
                  <a:srgbClr val="333333"/>
                </a:solidFill>
              </a:rPr>
              <a:t>Qhk;gh</a:t>
            </a:r>
            <a:r>
              <a:rPr lang="en-US" sz="2000" dirty="0">
                <a:solidFill>
                  <a:srgbClr val="333333"/>
                </a:solidFill>
              </a:rPr>
              <a:t>]f; vg]</a:t>
            </a:r>
            <a:r>
              <a:rPr lang="en-US" sz="2000" dirty="0" err="1">
                <a:solidFill>
                  <a:srgbClr val="333333"/>
                </a:solidFill>
              </a:rPr>
              <a:t>gd;lhh</a:t>
            </a:r>
            <a:r>
              <a:rPr lang="en-US" sz="2000" dirty="0">
                <a:solidFill>
                  <a:srgbClr val="333333"/>
                </a:solidFill>
              </a:rPr>
              <a:t>]]g] </a:t>
            </a:r>
            <a:r>
              <a:rPr lang="en-US" sz="2000" dirty="0" err="1">
                <a:solidFill>
                  <a:srgbClr val="333333"/>
                </a:solidFill>
              </a:rPr>
              <a:t>gy;fiyf</a:t>
            </a:r>
            <a:r>
              <a:rPr lang="en-US" sz="2000" dirty="0">
                <a:solidFill>
                  <a:srgbClr val="333333"/>
                </a:solidFill>
              </a:rPr>
              <a:t>; </a:t>
            </a:r>
            <a:r>
              <a:rPr lang="en-US" sz="2000" dirty="0" err="1">
                <a:solidFill>
                  <a:srgbClr val="333333"/>
                </a:solidFill>
              </a:rPr>
              <a:t>fHf</a:t>
            </a:r>
            <a:r>
              <a:rPr lang="en-US" sz="2000" dirty="0">
                <a:solidFill>
                  <a:srgbClr val="333333"/>
                </a:solidFill>
              </a:rPr>
              <a:t> </a:t>
            </a:r>
            <a:r>
              <a:rPr lang="en-US" sz="2000" dirty="0" err="1">
                <a:solidFill>
                  <a:srgbClr val="333333"/>
                </a:solidFill>
              </a:rPr>
              <a:t>kUj;Jtkidapy</a:t>
            </a:r>
            <a:r>
              <a:rPr lang="en-US" sz="2000" dirty="0">
                <a:solidFill>
                  <a:srgbClr val="333333"/>
                </a:solidFill>
              </a:rPr>
              <a:t>; </a:t>
            </a:r>
            <a:r>
              <a:rPr lang="en-US" sz="2000" dirty="0" err="1">
                <a:solidFill>
                  <a:srgbClr val="333333"/>
                </a:solidFill>
              </a:rPr>
              <a:t>kdey</a:t>
            </a:r>
            <a:r>
              <a:rPr lang="en-US" sz="2000" dirty="0">
                <a:solidFill>
                  <a:srgbClr val="333333"/>
                </a:solidFill>
              </a:rPr>
              <a:t> </a:t>
            </a:r>
            <a:r>
              <a:rPr lang="en-US" sz="2000" dirty="0" err="1">
                <a:solidFill>
                  <a:srgbClr val="333333"/>
                </a:solidFill>
              </a:rPr>
              <a:t>kUj;Jt</a:t>
            </a:r>
            <a:r>
              <a:rPr lang="en-US" sz="2000" dirty="0">
                <a:solidFill>
                  <a:srgbClr val="333333"/>
                </a:solidFill>
              </a:rPr>
              <a:t> </a:t>
            </a:r>
            <a:r>
              <a:rPr lang="en-US" sz="2000" dirty="0" err="1">
                <a:solidFill>
                  <a:srgbClr val="333333"/>
                </a:solidFill>
              </a:rPr>
              <a:t>Jiwapy</a:t>
            </a:r>
            <a:r>
              <a:rPr lang="en-US" sz="2000" dirty="0">
                <a:solidFill>
                  <a:srgbClr val="333333"/>
                </a:solidFill>
              </a:rPr>
              <a:t>; </a:t>
            </a:r>
            <a:r>
              <a:rPr lang="en-US" sz="2000" dirty="0" err="1">
                <a:solidFill>
                  <a:srgbClr val="333333"/>
                </a:solidFill>
              </a:rPr>
              <a:t>kUj;Jt</a:t>
            </a:r>
            <a:r>
              <a:rPr lang="en-US" sz="2000" dirty="0">
                <a:solidFill>
                  <a:srgbClr val="333333"/>
                </a:solidFill>
              </a:rPr>
              <a:t> </a:t>
            </a:r>
            <a:r>
              <a:rPr lang="en-US" sz="2000" dirty="0" err="1">
                <a:solidFill>
                  <a:srgbClr val="333333"/>
                </a:solidFill>
              </a:rPr>
              <a:t>euk;gpay</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a:t>
            </a:r>
            <a:r>
              <a:rPr lang="en-US" sz="2000" dirty="0" err="1">
                <a:solidFill>
                  <a:srgbClr val="333333"/>
                </a:solidFill>
              </a:rPr>
              <a:t>cstpay</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a:t>
            </a:r>
            <a:r>
              <a:rPr lang="en-US" sz="2000" dirty="0" err="1">
                <a:solidFill>
                  <a:srgbClr val="333333"/>
                </a:solidFill>
              </a:rPr>
              <a:t>Muha;r</a:t>
            </a:r>
            <a:r>
              <a:rPr lang="en-US" sz="2000" dirty="0">
                <a:solidFill>
                  <a:srgbClr val="333333"/>
                </a:solidFill>
              </a:rPr>
              <a:t>]</a:t>
            </a:r>
            <a:r>
              <a:rPr lang="en-US" sz="2000" dirty="0" err="1">
                <a:solidFill>
                  <a:srgbClr val="333333"/>
                </a:solidFill>
              </a:rPr>
              <a:t>rpf</a:t>
            </a:r>
            <a:r>
              <a:rPr lang="en-US" sz="2000" dirty="0">
                <a:solidFill>
                  <a:srgbClr val="333333"/>
                </a:solidFill>
              </a:rPr>
              <a:t>; </a:t>
            </a:r>
            <a:r>
              <a:rPr lang="en-US" sz="2000" dirty="0" err="1">
                <a:solidFill>
                  <a:srgbClr val="333333"/>
                </a:solidFill>
              </a:rPr>
              <a:t>FGtpd</a:t>
            </a:r>
            <a:r>
              <a:rPr lang="en-US" sz="2000" dirty="0">
                <a:solidFill>
                  <a:srgbClr val="333333"/>
                </a:solidFill>
              </a:rPr>
              <a:t>; </a:t>
            </a:r>
            <a:r>
              <a:rPr lang="en-US" sz="2000" dirty="0" err="1">
                <a:solidFill>
                  <a:srgbClr val="333333"/>
                </a:solidFill>
              </a:rPr>
              <a:t>jiytuhf</a:t>
            </a:r>
            <a:r>
              <a:rPr lang="en-US" sz="2000" dirty="0">
                <a:solidFill>
                  <a:srgbClr val="333333"/>
                </a:solidFill>
              </a:rPr>
              <a:t> </a:t>
            </a:r>
            <a:r>
              <a:rPr lang="en-US" sz="2000" dirty="0" err="1">
                <a:solidFill>
                  <a:srgbClr val="333333"/>
                </a:solidFill>
              </a:rPr>
              <a:t>gzpahw;wpa</a:t>
            </a:r>
            <a:r>
              <a:rPr lang="en-US" sz="2000" dirty="0">
                <a:solidFill>
                  <a:srgbClr val="333333"/>
                </a:solidFill>
              </a:rPr>
              <a:t> </a:t>
            </a:r>
            <a:r>
              <a:rPr lang="en-US" sz="2000" dirty="0" err="1">
                <a:solidFill>
                  <a:srgbClr val="333333"/>
                </a:solidFill>
              </a:rPr>
              <a:t>cstpay</a:t>
            </a:r>
            <a:r>
              <a:rPr lang="en-US" sz="2000" dirty="0">
                <a:solidFill>
                  <a:srgbClr val="333333"/>
                </a:solidFill>
              </a:rPr>
              <a:t>; </a:t>
            </a:r>
            <a:r>
              <a:rPr lang="en-US" sz="2000" dirty="0" err="1">
                <a:solidFill>
                  <a:srgbClr val="333333"/>
                </a:solidFill>
              </a:rPr>
              <a:t>epg</a:t>
            </a:r>
            <a:r>
              <a:rPr lang="en-US" sz="2000" dirty="0">
                <a:solidFill>
                  <a:srgbClr val="333333"/>
                </a:solidFill>
              </a:rPr>
              <a:t>[</a:t>
            </a:r>
            <a:r>
              <a:rPr lang="en-US" sz="2000" dirty="0" err="1">
                <a:solidFill>
                  <a:srgbClr val="333333"/>
                </a:solidFill>
              </a:rPr>
              <a:t>zh</a:t>
            </a:r>
            <a:r>
              <a:rPr lang="en-US" sz="2000" dirty="0">
                <a:solidFill>
                  <a:srgbClr val="333333"/>
                </a:solidFill>
              </a:rPr>
              <a:t>]</a:t>
            </a:r>
            <a:r>
              <a:rPr lang="en-US" sz="2000" i="1" dirty="0">
                <a:solidFill>
                  <a:srgbClr val="333333"/>
                </a:solidFill>
                <a:latin typeface="Calibri Light"/>
              </a:rPr>
              <a:t>.</a:t>
            </a:r>
            <a:endParaRPr lang="en-US" sz="2000" dirty="0">
              <a:solidFill>
                <a:srgbClr val="333333"/>
              </a:solidFill>
              <a:latin typeface="Calibri Light"/>
            </a:endParaRPr>
          </a:p>
          <a:p>
            <a:pPr marL="774827" lvl="3" indent="-342900">
              <a:spcBef>
                <a:spcPts val="1999"/>
              </a:spcBef>
              <a:buClr>
                <a:srgbClr val="333333"/>
              </a:buClr>
              <a:buFont typeface="WingDings"/>
              <a:buChar char=""/>
            </a:pPr>
            <a:r>
              <a:rPr lang="en-US" sz="2000" dirty="0">
                <a:solidFill>
                  <a:srgbClr val="333333"/>
                </a:solidFill>
              </a:rPr>
              <a:t>!;</a:t>
            </a:r>
            <a:r>
              <a:rPr lang="en-US" sz="2000" dirty="0" err="1">
                <a:solidFill>
                  <a:srgbClr val="333333"/>
                </a:solidFill>
              </a:rPr>
              <a:t>blghd</a:t>
            </a:r>
            <a:r>
              <a:rPr lang="en-US" sz="2000" dirty="0">
                <a:solidFill>
                  <a:srgbClr val="333333"/>
                </a:solidFill>
              </a:rPr>
              <a:t>; </a:t>
            </a:r>
            <a:r>
              <a:rPr lang="en-US" sz="2000" dirty="0" err="1">
                <a:solidFill>
                  <a:srgbClr val="333333"/>
                </a:solidFill>
              </a:rPr>
              <a:t>nkhhpl</a:t>
            </a:r>
            <a:r>
              <a:rPr lang="en-US" sz="2000" dirty="0">
                <a:solidFill>
                  <a:srgbClr val="333333"/>
                </a:solidFill>
              </a:rPr>
              <a:t>]!; vg]</a:t>
            </a:r>
            <a:r>
              <a:rPr lang="en-US" sz="2000" dirty="0" err="1">
                <a:solidFill>
                  <a:srgbClr val="333333"/>
                </a:solidFill>
              </a:rPr>
              <a:t>nghJk</a:t>
            </a:r>
            <a:r>
              <a:rPr lang="en-US" sz="2000" dirty="0">
                <a:solidFill>
                  <a:srgbClr val="333333"/>
                </a:solidFill>
              </a:rPr>
              <a:t>; </a:t>
            </a:r>
            <a:r>
              <a:rPr lang="en-US" sz="2000" dirty="0" err="1">
                <a:solidFill>
                  <a:srgbClr val="333333"/>
                </a:solidFill>
              </a:rPr>
              <a:t>kdey</a:t>
            </a:r>
            <a:r>
              <a:rPr lang="en-US" sz="2000" dirty="0">
                <a:solidFill>
                  <a:srgbClr val="333333"/>
                </a:solidFill>
              </a:rPr>
              <a:t> </a:t>
            </a:r>
            <a:r>
              <a:rPr lang="en-US" sz="2000" dirty="0" err="1">
                <a:solidFill>
                  <a:srgbClr val="333333"/>
                </a:solidFill>
              </a:rPr>
              <a:t>rpfpr</a:t>
            </a:r>
            <a:r>
              <a:rPr lang="en-US" sz="2000" dirty="0">
                <a:solidFill>
                  <a:srgbClr val="333333"/>
                </a:solidFill>
              </a:rPr>
              <a:t>]</a:t>
            </a:r>
            <a:r>
              <a:rPr lang="en-US" sz="2000" dirty="0" err="1">
                <a:solidFill>
                  <a:srgbClr val="333333"/>
                </a:solidFill>
              </a:rPr>
              <a:t>irf;F</a:t>
            </a:r>
            <a:r>
              <a:rPr lang="en-US" sz="2000" dirty="0">
                <a:solidFill>
                  <a:srgbClr val="333333"/>
                </a:solidFill>
              </a:rPr>
              <a:t> cl]</a:t>
            </a:r>
            <a:r>
              <a:rPr lang="en-US" sz="2000" dirty="0" err="1">
                <a:solidFill>
                  <a:srgbClr val="333333"/>
                </a:solidFill>
              </a:rPr>
              <a:t>gl</a:t>
            </a:r>
            <a:r>
              <a:rPr lang="en-US" sz="2000" dirty="0">
                <a:solidFill>
                  <a:srgbClr val="333333"/>
                </a:solidFill>
              </a:rPr>
              <a:t>]</a:t>
            </a:r>
            <a:r>
              <a:rPr lang="en-US" sz="2000" dirty="0" err="1">
                <a:solidFill>
                  <a:srgbClr val="333333"/>
                </a:solidFill>
              </a:rPr>
              <a:t>lthpy;iy</a:t>
            </a:r>
            <a:r>
              <a:rPr lang="en-US" sz="2000" dirty="0">
                <a:solidFill>
                  <a:srgbClr val="333333"/>
                </a:solidFill>
                <a:latin typeface="Calibri Light"/>
              </a:rPr>
              <a:t>.</a:t>
            </a:r>
            <a:endParaRPr lang="de-DE" sz="2000" dirty="0">
              <a:solidFill>
                <a:srgbClr val="333333"/>
              </a:solidFill>
              <a:latin typeface="Calibri Light"/>
              <a:ea typeface="ＭＳ Ｐゴシック"/>
            </a:endParaRPr>
          </a:p>
        </p:txBody>
      </p:sp>
      <p:pic>
        <p:nvPicPr>
          <p:cNvPr id="6"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a:lstStyle/>
          <a:p>
            <a:r>
              <a:rPr lang="en-US" sz="3600" dirty="0" err="1">
                <a:solidFill>
                  <a:srgbClr val="004992"/>
                </a:solidFill>
                <a:latin typeface="Tamil-Aiswarya"/>
              </a:rPr>
              <a:t>tpd</a:t>
            </a:r>
            <a:r>
              <a:rPr lang="en-US" sz="3600" dirty="0">
                <a:solidFill>
                  <a:srgbClr val="004992"/>
                </a:solidFill>
                <a:latin typeface="Tamil-Aiswarya"/>
              </a:rPr>
              <a:t>]</a:t>
            </a:r>
            <a:r>
              <a:rPr lang="en-US" sz="3600" dirty="0" err="1">
                <a:solidFill>
                  <a:srgbClr val="004992"/>
                </a:solidFill>
                <a:latin typeface="Tamil-Aiswarya"/>
              </a:rPr>
              <a:t>brz;l</a:t>
            </a:r>
            <a:r>
              <a:rPr lang="en-US" sz="3600" dirty="0">
                <a:solidFill>
                  <a:srgbClr val="004992"/>
                </a:solidFill>
                <a:latin typeface="Tamil-Aiswarya"/>
              </a:rPr>
              <a:t>] </a:t>
            </a:r>
            <a:r>
              <a:rPr lang="en-US" sz="3600" dirty="0" err="1">
                <a:solidFill>
                  <a:srgbClr val="004992"/>
                </a:solidFill>
                <a:latin typeface="Tamil-Aiswarya"/>
              </a:rPr>
              <a:t>thd;fht</a:t>
            </a:r>
            <a:r>
              <a:rPr lang="en-US" sz="3600" dirty="0">
                <a:solidFill>
                  <a:srgbClr val="004992"/>
                </a:solidFill>
                <a:latin typeface="Tamil-Aiswarya"/>
              </a:rPr>
              <a:t>]</a:t>
            </a:r>
            <a:endParaRPr lang="de-DE" sz="3600" dirty="0">
              <a:solidFill>
                <a:srgbClr val="004992"/>
              </a:solidFill>
              <a:latin typeface="Tamil-Aiswarya"/>
              <a:ea typeface="ＭＳ Ｐゴシック"/>
              <a:cs typeface="ＭＳ Ｐゴシック"/>
            </a:endParaRPr>
          </a:p>
        </p:txBody>
      </p:sp>
      <p:sp>
        <p:nvSpPr>
          <p:cNvPr id="38914"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en-US" sz="2000" dirty="0" err="1">
                <a:solidFill>
                  <a:srgbClr val="333333"/>
                </a:solidFill>
              </a:rPr>
              <a:t>brapz;l</a:t>
            </a:r>
            <a:r>
              <a:rPr lang="en-US" sz="2000" dirty="0">
                <a:solidFill>
                  <a:srgbClr val="333333"/>
                </a:solidFill>
              </a:rPr>
              <a:t>] </a:t>
            </a:r>
            <a:r>
              <a:rPr lang="en-US" sz="2000" dirty="0" err="1">
                <a:solidFill>
                  <a:srgbClr val="333333"/>
                </a:solidFill>
              </a:rPr>
              <a:t>ghy</a:t>
            </a:r>
            <a:r>
              <a:rPr lang="en-US" sz="2000" dirty="0">
                <a:solidFill>
                  <a:srgbClr val="333333"/>
                </a:solidFill>
              </a:rPr>
              <a:t>; </a:t>
            </a:r>
            <a:r>
              <a:rPr lang="en-US" sz="2000" dirty="0" err="1">
                <a:solidFill>
                  <a:srgbClr val="333333"/>
                </a:solidFill>
              </a:rPr>
              <a:t>kUj;Jtkid</a:t>
            </a:r>
            <a:r>
              <a:rPr lang="en-US" sz="2000" dirty="0">
                <a:solidFill>
                  <a:srgbClr val="333333"/>
                </a:solidFill>
              </a:rPr>
              <a:t> g{';</a:t>
            </a:r>
            <a:r>
              <a:rPr lang="en-US" sz="2000" dirty="0" err="1">
                <a:solidFill>
                  <a:srgbClr val="333333"/>
                </a:solidFill>
              </a:rPr>
              <a:t>fh</a:t>
            </a:r>
            <a:r>
              <a:rPr lang="en-US" sz="2000" dirty="0">
                <a:solidFill>
                  <a:srgbClr val="333333"/>
                </a:solidFill>
              </a:rPr>
              <a:t> </a:t>
            </a:r>
            <a:r>
              <a:rPr lang="en-US" sz="2000" dirty="0" err="1">
                <a:solidFill>
                  <a:srgbClr val="333333"/>
                </a:solidFill>
              </a:rPr>
              <a:t>vd;w</a:t>
            </a:r>
            <a:r>
              <a:rPr lang="en-US" sz="2000" dirty="0">
                <a:solidFill>
                  <a:srgbClr val="333333"/>
                </a:solidFill>
              </a:rPr>
              <a:t> ,g]</a:t>
            </a:r>
            <a:r>
              <a:rPr lang="en-US" sz="2000" dirty="0" err="1">
                <a:solidFill>
                  <a:srgbClr val="333333"/>
                </a:solidFill>
              </a:rPr>
              <a:t>glk</a:t>
            </a:r>
            <a:r>
              <a:rPr lang="en-US" sz="2000" dirty="0">
                <a:solidFill>
                  <a:srgbClr val="333333"/>
                </a:solidFill>
              </a:rPr>
              <a:t>;</a:t>
            </a:r>
            <a:r>
              <a:rPr lang="en-US" sz="2000" dirty="0">
                <a:solidFill>
                  <a:srgbClr val="333333"/>
                </a:solidFill>
                <a:latin typeface="Calibri Light"/>
              </a:rPr>
              <a:t> 25 </a:t>
            </a:r>
            <a:r>
              <a:rPr lang="de-DE" sz="2000" dirty="0">
                <a:solidFill>
                  <a:srgbClr val="333333"/>
                </a:solidFill>
              </a:rPr>
              <a:t>yl]rk</a:t>
            </a:r>
            <a:r>
              <a:rPr lang="de-DE" sz="2000" b="1" dirty="0">
                <a:solidFill>
                  <a:srgbClr val="333333"/>
                </a:solidFill>
              </a:rPr>
              <a:t>]</a:t>
            </a:r>
            <a:r>
              <a:rPr lang="en-US" sz="2000" dirty="0">
                <a:solidFill>
                  <a:srgbClr val="333333"/>
                </a:solidFill>
              </a:rPr>
              <a:t> </a:t>
            </a:r>
            <a:r>
              <a:rPr lang="en-US" sz="2000" dirty="0" err="1">
                <a:solidFill>
                  <a:srgbClr val="333333"/>
                </a:solidFill>
              </a:rPr>
              <a:t>kjpg</a:t>
            </a:r>
            <a:r>
              <a:rPr lang="en-US" sz="2000" dirty="0">
                <a:solidFill>
                  <a:srgbClr val="333333"/>
                </a:solidFill>
              </a:rPr>
              <a:t>]g[</a:t>
            </a:r>
            <a:r>
              <a:rPr lang="en-US" sz="2000" dirty="0" err="1">
                <a:solidFill>
                  <a:srgbClr val="333333"/>
                </a:solidFill>
              </a:rPr>
              <a:t>ilaJ</a:t>
            </a:r>
            <a:r>
              <a:rPr lang="en-US" sz="2000" dirty="0">
                <a:solidFill>
                  <a:srgbClr val="333333"/>
                </a:solidFill>
                <a:latin typeface="Calibri Light"/>
              </a:rPr>
              <a:t>.</a:t>
            </a:r>
            <a:endParaRPr lang="en-US" sz="2000" dirty="0">
              <a:solidFill>
                <a:srgbClr val="333333"/>
              </a:solidFill>
              <a:latin typeface="Calibri Light"/>
              <a:ea typeface="ＭＳ Ｐゴシック"/>
            </a:endParaRPr>
          </a:p>
          <a:p>
            <a:pPr marL="342900" indent="-342900">
              <a:buClr>
                <a:srgbClr val="333333"/>
              </a:buClr>
              <a:buFont typeface="WingDings"/>
              <a:buChar char=""/>
            </a:pPr>
            <a:r>
              <a:rPr lang="en-US" sz="2000" dirty="0" err="1">
                <a:solidFill>
                  <a:srgbClr val="333333"/>
                </a:solidFill>
              </a:rPr>
              <a:t>thd;fht</a:t>
            </a:r>
            <a:r>
              <a:rPr lang="en-US" sz="2000" dirty="0">
                <a:solidFill>
                  <a:srgbClr val="333333"/>
                </a:solidFill>
              </a:rPr>
              <a:t>] </a:t>
            </a:r>
            <a:r>
              <a:rPr lang="en-US" sz="2000" dirty="0">
                <a:solidFill>
                  <a:srgbClr val="333333"/>
                </a:solidFill>
                <a:latin typeface="Calibri Light"/>
              </a:rPr>
              <a:t>1889</a:t>
            </a:r>
            <a:r>
              <a:rPr lang="en-US" sz="2000" dirty="0">
                <a:solidFill>
                  <a:srgbClr val="333333"/>
                </a:solidFill>
              </a:rPr>
              <a:t>,y; </a:t>
            </a:r>
            <a:r>
              <a:rPr lang="en-US" sz="2000" dirty="0" err="1">
                <a:solidFill>
                  <a:srgbClr val="333333"/>
                </a:solidFill>
              </a:rPr>
              <a:t>gpuhd</a:t>
            </a:r>
            <a:r>
              <a:rPr lang="en-US" sz="2000" dirty="0">
                <a:solidFill>
                  <a:srgbClr val="333333"/>
                </a:solidFill>
              </a:rPr>
              <a:t>]!] </a:t>
            </a:r>
            <a:r>
              <a:rPr lang="en-US" sz="2000" dirty="0" err="1">
                <a:solidFill>
                  <a:srgbClr val="333333"/>
                </a:solidFill>
              </a:rPr>
              <a:t>brapz;l</a:t>
            </a:r>
            <a:r>
              <a:rPr lang="en-US" sz="2000" dirty="0">
                <a:solidFill>
                  <a:srgbClr val="333333"/>
                </a:solidFill>
              </a:rPr>
              <a:t>] </a:t>
            </a:r>
            <a:r>
              <a:rPr lang="en-US" sz="2000" dirty="0" err="1">
                <a:solidFill>
                  <a:srgbClr val="333333"/>
                </a:solidFill>
              </a:rPr>
              <a:t>ghy</a:t>
            </a:r>
            <a:r>
              <a:rPr lang="en-US" sz="2000" dirty="0">
                <a:solidFill>
                  <a:srgbClr val="333333"/>
                </a:solidFill>
              </a:rPr>
              <a:t>; </a:t>
            </a:r>
            <a:r>
              <a:rPr lang="en-US" sz="2000" dirty="0" err="1">
                <a:solidFill>
                  <a:srgbClr val="333333"/>
                </a:solidFill>
              </a:rPr>
              <a:t>kUj;Jtkidapy</a:t>
            </a:r>
            <a:r>
              <a:rPr lang="en-US" sz="2000" dirty="0">
                <a:solidFill>
                  <a:srgbClr val="333333"/>
                </a:solidFill>
              </a:rPr>
              <a:t>; </a:t>
            </a:r>
            <a:r>
              <a:rPr lang="en-US" sz="2000" dirty="0" err="1">
                <a:solidFill>
                  <a:srgbClr val="333333"/>
                </a:solidFill>
              </a:rPr>
              <a:t>rpfpr</a:t>
            </a:r>
            <a:r>
              <a:rPr lang="en-US" sz="2000" dirty="0">
                <a:solidFill>
                  <a:srgbClr val="333333"/>
                </a:solidFill>
              </a:rPr>
              <a:t>]</a:t>
            </a:r>
            <a:r>
              <a:rPr lang="en-US" sz="2000" dirty="0" err="1">
                <a:solidFill>
                  <a:srgbClr val="333333"/>
                </a:solidFill>
              </a:rPr>
              <a:t>irf</a:t>
            </a:r>
            <a:r>
              <a:rPr lang="en-US" sz="2000" dirty="0">
                <a:solidFill>
                  <a:srgbClr val="333333"/>
                </a:solidFill>
              </a:rPr>
              <a:t>]</a:t>
            </a:r>
            <a:r>
              <a:rPr lang="en-US" sz="2000" dirty="0" err="1">
                <a:solidFill>
                  <a:srgbClr val="333333"/>
                </a:solidFill>
              </a:rPr>
              <a:t>fhf</a:t>
            </a:r>
            <a:r>
              <a:rPr lang="en-US" sz="2000" dirty="0">
                <a:solidFill>
                  <a:srgbClr val="333333"/>
                </a:solidFill>
              </a:rPr>
              <a:t> </a:t>
            </a:r>
            <a:r>
              <a:rPr lang="en-US" sz="2000" dirty="0" err="1">
                <a:solidFill>
                  <a:srgbClr val="333333"/>
                </a:solidFill>
              </a:rPr>
              <a:t>mDkjpf</a:t>
            </a:r>
            <a:r>
              <a:rPr lang="en-US" sz="2000" dirty="0">
                <a:solidFill>
                  <a:srgbClr val="333333"/>
                </a:solidFill>
              </a:rPr>
              <a:t>]</a:t>
            </a:r>
            <a:r>
              <a:rPr lang="en-US" sz="2000" dirty="0" err="1">
                <a:solidFill>
                  <a:srgbClr val="333333"/>
                </a:solidFill>
              </a:rPr>
              <a:t>fg</a:t>
            </a:r>
            <a:r>
              <a:rPr lang="en-US" sz="2000" dirty="0">
                <a:solidFill>
                  <a:srgbClr val="333333"/>
                </a:solidFill>
              </a:rPr>
              <a:t>]gl]l </a:t>
            </a:r>
            <a:r>
              <a:rPr lang="en-US" sz="2000" dirty="0" err="1">
                <a:solidFill>
                  <a:srgbClr val="333333"/>
                </a:solidFill>
              </a:rPr>
              <a:t>nghJ</a:t>
            </a:r>
            <a:r>
              <a:rPr lang="en-US" sz="2000" dirty="0">
                <a:solidFill>
                  <a:srgbClr val="333333"/>
                </a:solidFill>
              </a:rPr>
              <a:t> </a:t>
            </a:r>
            <a:r>
              <a:rPr lang="en-US" sz="2000" dirty="0" err="1">
                <a:solidFill>
                  <a:srgbClr val="333333"/>
                </a:solidFill>
              </a:rPr>
              <a:t>tiue;jjhFk</a:t>
            </a:r>
            <a:r>
              <a:rPr lang="en-US" sz="2000" dirty="0">
                <a:solidFill>
                  <a:srgbClr val="333333"/>
                </a:solidFill>
              </a:rPr>
              <a:t>]</a:t>
            </a:r>
            <a:r>
              <a:rPr lang="en-US" sz="2000" dirty="0">
                <a:solidFill>
                  <a:srgbClr val="333333"/>
                </a:solidFill>
                <a:latin typeface="Calibri Light"/>
                <a:ea typeface="ＭＳ Ｐゴシック"/>
              </a:rPr>
              <a:t>:</a:t>
            </a:r>
          </a:p>
          <a:p>
            <a:pPr marL="774827" lvl="3" indent="-342900">
              <a:spcBef>
                <a:spcPts val="1999"/>
              </a:spcBef>
              <a:buClr>
                <a:srgbClr val="333333"/>
              </a:buClr>
              <a:buFont typeface="WingDings"/>
              <a:buChar char=""/>
            </a:pPr>
            <a:r>
              <a:rPr lang="en-US" sz="2000" dirty="0" err="1">
                <a:solidFill>
                  <a:srgbClr val="333333"/>
                </a:solidFill>
              </a:rPr>
              <a:t>thd;fht</a:t>
            </a:r>
            <a:r>
              <a:rPr lang="en-US" sz="2000" dirty="0">
                <a:solidFill>
                  <a:srgbClr val="333333"/>
                </a:solidFill>
              </a:rPr>
              <a:t>]f]F </a:t>
            </a:r>
            <a:r>
              <a:rPr lang="en-US" sz="2000" dirty="0" err="1">
                <a:solidFill>
                  <a:srgbClr val="333333"/>
                </a:solidFill>
              </a:rPr>
              <a:t>mjpf</a:t>
            </a:r>
            <a:r>
              <a:rPr lang="en-US" sz="2000" dirty="0">
                <a:solidFill>
                  <a:srgbClr val="333333"/>
                </a:solidFill>
              </a:rPr>
              <a:t> </a:t>
            </a:r>
            <a:r>
              <a:rPr lang="en-US" sz="2000" dirty="0" err="1">
                <a:solidFill>
                  <a:srgbClr val="333333"/>
                </a:solidFill>
              </a:rPr>
              <a:t>czh</a:t>
            </a:r>
            <a:r>
              <a:rPr lang="en-US" sz="2000" dirty="0">
                <a:solidFill>
                  <a:srgbClr val="333333"/>
                </a:solidFill>
              </a:rPr>
              <a:t>]t[ </a:t>
            </a:r>
            <a:r>
              <a:rPr lang="en-US" sz="2000" dirty="0" err="1">
                <a:solidFill>
                  <a:srgbClr val="333333"/>
                </a:solidFill>
              </a:rPr>
              <a:t>khWghLfs</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a:t>
            </a:r>
            <a:r>
              <a:rPr lang="en-US" sz="2000" dirty="0" err="1">
                <a:solidFill>
                  <a:srgbClr val="333333"/>
                </a:solidFill>
              </a:rPr>
              <a:t>jd;id</a:t>
            </a:r>
            <a:r>
              <a:rPr lang="en-US" sz="2000" dirty="0">
                <a:solidFill>
                  <a:srgbClr val="333333"/>
                </a:solidFill>
              </a:rPr>
              <a:t> </a:t>
            </a:r>
            <a:r>
              <a:rPr lang="en-US" sz="2000" dirty="0" err="1">
                <a:solidFill>
                  <a:srgbClr val="333333"/>
                </a:solidFill>
              </a:rPr>
              <a:t>fhag</a:t>
            </a:r>
            <a:r>
              <a:rPr lang="en-US" sz="2000" dirty="0">
                <a:solidFill>
                  <a:srgbClr val="333333"/>
                </a:solidFill>
              </a:rPr>
              <a:t>]</a:t>
            </a:r>
            <a:r>
              <a:rPr lang="en-US" sz="2000" dirty="0" err="1">
                <a:solidFill>
                  <a:srgbClr val="333333"/>
                </a:solidFill>
              </a:rPr>
              <a:t>gLj</a:t>
            </a:r>
            <a:r>
              <a:rPr lang="en-US" sz="2000" dirty="0">
                <a:solidFill>
                  <a:srgbClr val="333333"/>
                </a:solidFill>
              </a:rPr>
              <a:t>]</a:t>
            </a:r>
            <a:r>
              <a:rPr lang="en-US" sz="2000" dirty="0" err="1">
                <a:solidFill>
                  <a:srgbClr val="333333"/>
                </a:solidFill>
              </a:rPr>
              <a:t>jpf</a:t>
            </a:r>
            <a:r>
              <a:rPr lang="en-US" sz="2000" dirty="0">
                <a:solidFill>
                  <a:srgbClr val="333333"/>
                </a:solidFill>
              </a:rPr>
              <a:t>; </a:t>
            </a:r>
            <a:r>
              <a:rPr lang="en-US" sz="2000" dirty="0" err="1">
                <a:solidFill>
                  <a:srgbClr val="333333"/>
                </a:solidFill>
              </a:rPr>
              <a:t>bfhs;Sk</a:t>
            </a:r>
            <a:r>
              <a:rPr lang="en-US" sz="2000" dirty="0">
                <a:solidFill>
                  <a:srgbClr val="333333"/>
                </a:solidFill>
              </a:rPr>
              <a:t>; </a:t>
            </a:r>
            <a:r>
              <a:rPr lang="en-US" sz="2000" dirty="0" err="1">
                <a:solidFill>
                  <a:srgbClr val="333333"/>
                </a:solidFill>
              </a:rPr>
              <a:t>jd;ik</a:t>
            </a:r>
            <a:r>
              <a:rPr lang="en-US" sz="2000" dirty="0">
                <a:solidFill>
                  <a:srgbClr val="333333"/>
                </a:solidFill>
                <a:latin typeface="Calibri Light"/>
              </a:rPr>
              <a:t>,</a:t>
            </a:r>
            <a:r>
              <a:rPr lang="en-US" sz="2000" dirty="0">
                <a:solidFill>
                  <a:srgbClr val="333333"/>
                </a:solidFill>
              </a:rPr>
              <a:t> </a:t>
            </a:r>
            <a:r>
              <a:rPr lang="en-US" sz="2000" dirty="0" err="1">
                <a:solidFill>
                  <a:srgbClr val="333333"/>
                </a:solidFill>
              </a:rPr>
              <a:t>gjl</a:t>
            </a:r>
            <a:r>
              <a:rPr lang="en-US" sz="2000" dirty="0">
                <a:solidFill>
                  <a:srgbClr val="333333"/>
                </a:solidFill>
              </a:rPr>
              <a:t>]</a:t>
            </a:r>
            <a:r>
              <a:rPr lang="en-US" sz="2000" dirty="0" err="1">
                <a:solidFill>
                  <a:srgbClr val="333333"/>
                </a:solidFill>
              </a:rPr>
              <a:t>lk</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a:t>
            </a:r>
            <a:r>
              <a:rPr lang="en-US" sz="2000" dirty="0" err="1">
                <a:solidFill>
                  <a:srgbClr val="333333"/>
                </a:solidFill>
              </a:rPr>
              <a:t>kha</a:t>
            </a:r>
            <a:r>
              <a:rPr lang="en-US" sz="2000" dirty="0">
                <a:solidFill>
                  <a:srgbClr val="333333"/>
                </a:solidFill>
              </a:rPr>
              <a:t> </a:t>
            </a:r>
            <a:r>
              <a:rPr lang="en-US" sz="2000" dirty="0" err="1">
                <a:solidFill>
                  <a:srgbClr val="333333"/>
                </a:solidFill>
              </a:rPr>
              <a:t>xypfs</a:t>
            </a:r>
            <a:r>
              <a:rPr lang="en-US" sz="2000" dirty="0">
                <a:solidFill>
                  <a:srgbClr val="333333"/>
                </a:solidFill>
              </a:rPr>
              <a:t>; </a:t>
            </a:r>
            <a:r>
              <a:rPr lang="en-US" sz="2000" dirty="0" err="1">
                <a:solidFill>
                  <a:srgbClr val="333333"/>
                </a:solidFill>
              </a:rPr>
              <a:t>kw;Wk</a:t>
            </a:r>
            <a:r>
              <a:rPr lang="en-US" sz="2000" dirty="0">
                <a:solidFill>
                  <a:srgbClr val="333333"/>
                </a:solidFill>
              </a:rPr>
              <a:t>; </a:t>
            </a:r>
            <a:r>
              <a:rPr lang="en-US" sz="2000" dirty="0" err="1">
                <a:solidFill>
                  <a:srgbClr val="333333"/>
                </a:solidFill>
              </a:rPr>
              <a:t>fw;gid</a:t>
            </a:r>
            <a:r>
              <a:rPr lang="en-US" sz="2000" dirty="0">
                <a:solidFill>
                  <a:srgbClr val="333333"/>
                </a:solidFill>
              </a:rPr>
              <a:t> </a:t>
            </a:r>
            <a:r>
              <a:rPr lang="en-US" sz="2000" dirty="0" err="1">
                <a:solidFill>
                  <a:srgbClr val="333333"/>
                </a:solidFill>
              </a:rPr>
              <a:t>xypfshy</a:t>
            </a:r>
            <a:r>
              <a:rPr lang="en-US" sz="2000" dirty="0">
                <a:solidFill>
                  <a:srgbClr val="333333"/>
                </a:solidFill>
              </a:rPr>
              <a:t>; </a:t>
            </a:r>
            <a:r>
              <a:rPr lang="en-US" sz="2000" dirty="0" err="1">
                <a:solidFill>
                  <a:srgbClr val="333333"/>
                </a:solidFill>
              </a:rPr>
              <a:t>ghjpf;fg</a:t>
            </a:r>
            <a:r>
              <a:rPr lang="en-US" sz="2000" dirty="0">
                <a:solidFill>
                  <a:srgbClr val="333333"/>
                </a:solidFill>
              </a:rPr>
              <a:t>]</a:t>
            </a:r>
            <a:r>
              <a:rPr lang="en-US" sz="2000" dirty="0" err="1">
                <a:solidFill>
                  <a:srgbClr val="333333"/>
                </a:solidFill>
              </a:rPr>
              <a:t>gl</a:t>
            </a:r>
            <a:r>
              <a:rPr lang="en-US" sz="2000" dirty="0">
                <a:solidFill>
                  <a:srgbClr val="333333"/>
                </a:solidFill>
              </a:rPr>
              <a:t>]</a:t>
            </a:r>
            <a:r>
              <a:rPr lang="en-US" sz="2000" dirty="0" err="1">
                <a:solidFill>
                  <a:srgbClr val="333333"/>
                </a:solidFill>
              </a:rPr>
              <a:t>oUe;jhh</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a:t>
            </a:r>
          </a:p>
          <a:p>
            <a:pPr marL="774827" lvl="3" indent="-342900">
              <a:spcBef>
                <a:spcPts val="1999"/>
              </a:spcBef>
              <a:buClr>
                <a:srgbClr val="333333"/>
              </a:buClr>
              <a:buFont typeface="WingDings"/>
              <a:buChar char=""/>
            </a:pPr>
            <a:r>
              <a:rPr lang="en-US" sz="2000" dirty="0">
                <a:solidFill>
                  <a:srgbClr val="333333"/>
                </a:solidFill>
              </a:rPr>
              <a:t>,</a:t>
            </a:r>
            <a:r>
              <a:rPr lang="en-US" sz="2000" dirty="0" err="1">
                <a:solidFill>
                  <a:srgbClr val="333333"/>
                </a:solidFill>
              </a:rPr>
              <a:t>d;iwa</a:t>
            </a:r>
            <a:r>
              <a:rPr lang="en-US" sz="2000" dirty="0">
                <a:solidFill>
                  <a:srgbClr val="333333"/>
                </a:solidFill>
              </a:rPr>
              <a:t> </a:t>
            </a:r>
            <a:r>
              <a:rPr lang="en-US" sz="2000" dirty="0" err="1">
                <a:solidFill>
                  <a:srgbClr val="333333"/>
                </a:solidFill>
              </a:rPr>
              <a:t>epiyapy</a:t>
            </a:r>
            <a:r>
              <a:rPr lang="en-US" sz="2000" dirty="0">
                <a:solidFill>
                  <a:srgbClr val="333333"/>
                </a:solidFill>
              </a:rPr>
              <a:t>; </a:t>
            </a:r>
            <a:r>
              <a:rPr lang="en-US" sz="2000" dirty="0" err="1">
                <a:solidFill>
                  <a:srgbClr val="333333"/>
                </a:solidFill>
              </a:rPr>
              <a:t>fdpj</a:t>
            </a:r>
            <a:r>
              <a:rPr lang="en-US" sz="2000" dirty="0">
                <a:solidFill>
                  <a:srgbClr val="333333"/>
                </a:solidFill>
              </a:rPr>
              <a:t>]</a:t>
            </a:r>
            <a:r>
              <a:rPr lang="en-US" sz="2000" dirty="0" err="1">
                <a:solidFill>
                  <a:srgbClr val="333333"/>
                </a:solidFill>
              </a:rPr>
              <a:t>njhkhdhy</a:t>
            </a:r>
            <a:r>
              <a:rPr lang="en-US" sz="2000" dirty="0">
                <a:solidFill>
                  <a:srgbClr val="333333"/>
                </a:solidFill>
              </a:rPr>
              <a:t>; </a:t>
            </a:r>
            <a:r>
              <a:rPr lang="en-US" sz="2000" dirty="0" err="1">
                <a:solidFill>
                  <a:srgbClr val="333333"/>
                </a:solidFill>
              </a:rPr>
              <a:t>mth</a:t>
            </a:r>
            <a:r>
              <a:rPr lang="en-US" sz="2000" dirty="0">
                <a:solidFill>
                  <a:srgbClr val="333333"/>
                </a:solidFill>
              </a:rPr>
              <a:t>]</a:t>
            </a:r>
            <a:r>
              <a:rPr lang="en-US" sz="2000" dirty="0" err="1">
                <a:solidFill>
                  <a:srgbClr val="333333"/>
                </a:solidFill>
              </a:rPr>
              <a:t>f;F</a:t>
            </a:r>
            <a:r>
              <a:rPr lang="en-US" sz="2000" dirty="0">
                <a:solidFill>
                  <a:srgbClr val="333333"/>
                </a:solidFill>
              </a:rPr>
              <a:t> </a:t>
            </a:r>
            <a:r>
              <a:rPr lang="en-US" sz="2000" dirty="0" err="1">
                <a:solidFill>
                  <a:srgbClr val="333333"/>
                </a:solidFill>
              </a:rPr>
              <a:t>kdneha</a:t>
            </a:r>
            <a:r>
              <a:rPr lang="en-US" sz="2000" dirty="0">
                <a:solidFill>
                  <a:srgbClr val="333333"/>
                </a:solidFill>
              </a:rPr>
              <a:t>; my;yJ ,</a:t>
            </a:r>
            <a:r>
              <a:rPr lang="en-US" sz="2000" dirty="0" err="1">
                <a:solidFill>
                  <a:srgbClr val="333333"/>
                </a:solidFill>
              </a:rPr>
              <a:t>UTWghl</a:t>
            </a:r>
            <a:r>
              <a:rPr lang="en-US" sz="2000" dirty="0">
                <a:solidFill>
                  <a:srgbClr val="333333"/>
                </a:solidFill>
              </a:rPr>
              <a:t>]</a:t>
            </a:r>
            <a:r>
              <a:rPr lang="en-US" sz="2000" dirty="0" err="1">
                <a:solidFill>
                  <a:srgbClr val="333333"/>
                </a:solidFill>
              </a:rPr>
              <a:t>Lnehahy</a:t>
            </a:r>
            <a:r>
              <a:rPr lang="en-US" sz="2000" dirty="0">
                <a:solidFill>
                  <a:srgbClr val="333333"/>
                </a:solidFill>
              </a:rPr>
              <a:t>; </a:t>
            </a:r>
            <a:r>
              <a:rPr lang="en-US" sz="2000" dirty="0" err="1">
                <a:solidFill>
                  <a:srgbClr val="333333"/>
                </a:solidFill>
              </a:rPr>
              <a:t>ghjpf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gl</a:t>
            </a:r>
            <a:r>
              <a:rPr lang="en-US" sz="2000" dirty="0">
                <a:solidFill>
                  <a:srgbClr val="333333"/>
                </a:solidFill>
              </a:rPr>
              <a:t>]</a:t>
            </a:r>
            <a:r>
              <a:rPr lang="en-US" sz="2000" dirty="0" err="1">
                <a:solidFill>
                  <a:srgbClr val="333333"/>
                </a:solidFill>
              </a:rPr>
              <a:t>oUf</a:t>
            </a:r>
            <a:r>
              <a:rPr lang="en-US" sz="2000" dirty="0">
                <a:solidFill>
                  <a:srgbClr val="333333"/>
                </a:solidFill>
              </a:rPr>
              <a:t>]</a:t>
            </a:r>
            <a:r>
              <a:rPr lang="en-US" sz="2000" dirty="0" err="1">
                <a:solidFill>
                  <a:srgbClr val="333333"/>
                </a:solidFill>
              </a:rPr>
              <a:t>fyhk</a:t>
            </a:r>
            <a:r>
              <a:rPr lang="en-US" sz="2000" dirty="0">
                <a:solidFill>
                  <a:srgbClr val="333333"/>
                </a:solidFill>
              </a:rPr>
              <a:t>; vd;W </a:t>
            </a:r>
            <a:r>
              <a:rPr lang="en-US" sz="2000" dirty="0" err="1">
                <a:solidFill>
                  <a:srgbClr val="333333"/>
                </a:solidFill>
              </a:rPr>
              <a:t>fUjg</a:t>
            </a:r>
            <a:r>
              <a:rPr lang="en-US" sz="2000" dirty="0">
                <a:solidFill>
                  <a:srgbClr val="333333"/>
                </a:solidFill>
              </a:rPr>
              <a:t>]</a:t>
            </a:r>
            <a:r>
              <a:rPr lang="en-US" sz="2000" dirty="0" err="1">
                <a:solidFill>
                  <a:srgbClr val="333333"/>
                </a:solidFill>
              </a:rPr>
              <a:t>gLfpwJ</a:t>
            </a:r>
            <a:r>
              <a:rPr lang="en-US" sz="2000" dirty="0">
                <a:solidFill>
                  <a:srgbClr val="333333"/>
                </a:solidFill>
                <a:latin typeface="Calibri Light"/>
              </a:rPr>
              <a:t>.</a:t>
            </a:r>
            <a:endParaRPr lang="en-IN" sz="2000" dirty="0">
              <a:solidFill>
                <a:srgbClr val="333333"/>
              </a:solidFill>
            </a:endParaRPr>
          </a:p>
        </p:txBody>
      </p:sp>
      <p:pic>
        <p:nvPicPr>
          <p:cNvPr id="7"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a:lstStyle/>
          <a:p>
            <a:r>
              <a:rPr lang="en-US" sz="3600" dirty="0" err="1">
                <a:solidFill>
                  <a:srgbClr val="004992"/>
                </a:solidFill>
              </a:rPr>
              <a:t>hp</a:t>
            </a:r>
            <a:r>
              <a:rPr lang="en-US" sz="3600" dirty="0">
                <a:solidFill>
                  <a:srgbClr val="004992"/>
                </a:solidFill>
              </a:rPr>
              <a:t>';</a:t>
            </a:r>
            <a:r>
              <a:rPr lang="en-US" sz="3600" dirty="0" err="1">
                <a:solidFill>
                  <a:srgbClr val="004992"/>
                </a:solidFill>
              </a:rPr>
              <a:t>nfh</a:t>
            </a:r>
            <a:r>
              <a:rPr lang="en-US" sz="3600" dirty="0">
                <a:solidFill>
                  <a:srgbClr val="004992"/>
                </a:solidFill>
              </a:rPr>
              <a:t>!;</a:t>
            </a:r>
            <a:r>
              <a:rPr lang="en-US" sz="3600" dirty="0" err="1">
                <a:solidFill>
                  <a:srgbClr val="004992"/>
                </a:solidFill>
              </a:rPr>
              <a:t>lhh</a:t>
            </a:r>
            <a:r>
              <a:rPr lang="en-US" sz="3600" dirty="0">
                <a:solidFill>
                  <a:srgbClr val="004992"/>
                </a:solidFill>
              </a:rPr>
              <a:t>] </a:t>
            </a:r>
            <a:r>
              <a:rPr lang="en-US" sz="3600" dirty="0">
                <a:solidFill>
                  <a:srgbClr val="004992"/>
                </a:solidFill>
                <a:latin typeface="Calibri Light"/>
              </a:rPr>
              <a:t>(</a:t>
            </a:r>
            <a:r>
              <a:rPr lang="en-US" sz="3600" dirty="0" err="1">
                <a:solidFill>
                  <a:srgbClr val="004992"/>
                </a:solidFill>
              </a:rPr>
              <a:t>gPl</a:t>
            </a:r>
            <a:r>
              <a:rPr lang="en-US" sz="3600" dirty="0">
                <a:solidFill>
                  <a:srgbClr val="004992"/>
                </a:solidFill>
              </a:rPr>
              <a:t>]oy]!; ,</a:t>
            </a:r>
            <a:r>
              <a:rPr lang="en-US" sz="3600" dirty="0" err="1">
                <a:solidFill>
                  <a:srgbClr val="004992"/>
                </a:solidFill>
              </a:rPr>
              <a:t>irf</a:t>
            </a:r>
            <a:r>
              <a:rPr lang="en-US" sz="3600" dirty="0">
                <a:solidFill>
                  <a:srgbClr val="004992"/>
                </a:solidFill>
              </a:rPr>
              <a:t>]</a:t>
            </a:r>
            <a:r>
              <a:rPr lang="en-US" sz="3600" dirty="0" err="1">
                <a:solidFill>
                  <a:srgbClr val="004992"/>
                </a:solidFill>
              </a:rPr>
              <a:t>FGtpy</a:t>
            </a:r>
            <a:r>
              <a:rPr lang="en-US" sz="3600" dirty="0">
                <a:solidFill>
                  <a:srgbClr val="004992"/>
                </a:solidFill>
              </a:rPr>
              <a:t>; l]</a:t>
            </a:r>
            <a:r>
              <a:rPr lang="en-US" sz="3600" dirty="0" err="1">
                <a:solidFill>
                  <a:srgbClr val="004992"/>
                </a:solidFill>
              </a:rPr>
              <a:t>uk</a:t>
            </a:r>
            <a:r>
              <a:rPr lang="en-US" sz="3600" dirty="0">
                <a:solidFill>
                  <a:srgbClr val="004992"/>
                </a:solidFill>
              </a:rPr>
              <a:t>; </a:t>
            </a:r>
            <a:r>
              <a:rPr lang="en-US" sz="3600" dirty="0" err="1">
                <a:solidFill>
                  <a:srgbClr val="004992"/>
                </a:solidFill>
              </a:rPr>
              <a:t>thrpg</a:t>
            </a:r>
            <a:r>
              <a:rPr lang="en-US" sz="3600" dirty="0">
                <a:solidFill>
                  <a:srgbClr val="004992"/>
                </a:solidFill>
              </a:rPr>
              <a:t>]</a:t>
            </a:r>
            <a:r>
              <a:rPr lang="en-US" sz="3600" dirty="0" err="1">
                <a:solidFill>
                  <a:srgbClr val="004992"/>
                </a:solidFill>
              </a:rPr>
              <a:t>gth</a:t>
            </a:r>
            <a:r>
              <a:rPr lang="en-US" sz="3600" dirty="0">
                <a:solidFill>
                  <a:srgbClr val="004992"/>
                </a:solidFill>
              </a:rPr>
              <a:t>]</a:t>
            </a:r>
            <a:r>
              <a:rPr lang="en-US" sz="3600" dirty="0">
                <a:solidFill>
                  <a:srgbClr val="004992"/>
                </a:solidFill>
                <a:latin typeface="Calibri Light"/>
              </a:rPr>
              <a:t>)</a:t>
            </a:r>
            <a:endParaRPr lang="de-DE" sz="3600" dirty="0">
              <a:solidFill>
                <a:srgbClr val="004992"/>
              </a:solidFill>
              <a:latin typeface="Calibri Light"/>
              <a:ea typeface="ＭＳ Ｐゴシック"/>
              <a:cs typeface="ＭＳ Ｐゴシック"/>
            </a:endParaRP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buClr>
                <a:srgbClr val="333333"/>
              </a:buClr>
              <a:buFont typeface="WingDings"/>
              <a:buChar char=""/>
            </a:pPr>
            <a:r>
              <a:rPr lang="en-US" sz="2000" dirty="0" err="1">
                <a:solidFill>
                  <a:srgbClr val="333333"/>
                </a:solidFill>
              </a:rPr>
              <a:t>gpugykhd</a:t>
            </a:r>
            <a:r>
              <a:rPr lang="en-US" sz="2000" dirty="0">
                <a:solidFill>
                  <a:srgbClr val="333333"/>
                </a:solidFill>
              </a:rPr>
              <a:t> </a:t>
            </a:r>
            <a:r>
              <a:rPr lang="en-US" sz="2000" dirty="0" err="1">
                <a:solidFill>
                  <a:srgbClr val="333333"/>
                </a:solidFill>
              </a:rPr>
              <a:t>gPl</a:t>
            </a:r>
            <a:r>
              <a:rPr lang="en-US" sz="2000" dirty="0">
                <a:solidFill>
                  <a:srgbClr val="333333"/>
                </a:solidFill>
              </a:rPr>
              <a:t>]oy;!; ,</a:t>
            </a:r>
            <a:r>
              <a:rPr lang="en-US" sz="2000" dirty="0" err="1">
                <a:solidFill>
                  <a:srgbClr val="333333"/>
                </a:solidFill>
              </a:rPr>
              <a:t>irf</a:t>
            </a:r>
            <a:r>
              <a:rPr lang="en-US" sz="2000" dirty="0">
                <a:solidFill>
                  <a:srgbClr val="333333"/>
                </a:solidFill>
              </a:rPr>
              <a:t>]</a:t>
            </a:r>
            <a:r>
              <a:rPr lang="en-US" sz="2000" dirty="0" err="1">
                <a:solidFill>
                  <a:srgbClr val="333333"/>
                </a:solidFill>
              </a:rPr>
              <a:t>FGtpy</a:t>
            </a:r>
            <a:r>
              <a:rPr lang="en-US" sz="2000" dirty="0">
                <a:solidFill>
                  <a:srgbClr val="333333"/>
                </a:solidFill>
              </a:rPr>
              <a:t>; l]</a:t>
            </a:r>
            <a:r>
              <a:rPr lang="en-US" sz="2000" dirty="0" err="1">
                <a:solidFill>
                  <a:srgbClr val="333333"/>
                </a:solidFill>
              </a:rPr>
              <a:t>uk</a:t>
            </a:r>
            <a:r>
              <a:rPr lang="en-US" sz="2000" dirty="0">
                <a:solidFill>
                  <a:srgbClr val="333333"/>
                </a:solidFill>
              </a:rPr>
              <a:t>; </a:t>
            </a:r>
            <a:r>
              <a:rPr lang="en-US" sz="2000" dirty="0" err="1">
                <a:solidFill>
                  <a:srgbClr val="333333"/>
                </a:solidFill>
              </a:rPr>
              <a:t>thrpj;Jf</a:t>
            </a:r>
            <a:r>
              <a:rPr lang="en-US" sz="2000" dirty="0">
                <a:solidFill>
                  <a:srgbClr val="333333"/>
                </a:solidFill>
              </a:rPr>
              <a:t>; </a:t>
            </a:r>
            <a:r>
              <a:rPr lang="en-US" sz="2000" dirty="0" err="1">
                <a:solidFill>
                  <a:srgbClr val="333333"/>
                </a:solidFill>
              </a:rPr>
              <a:t>bfhz;oUe;j</a:t>
            </a:r>
            <a:r>
              <a:rPr lang="en-US" sz="2000" dirty="0">
                <a:solidFill>
                  <a:srgbClr val="333333"/>
                </a:solidFill>
              </a:rPr>
              <a:t> </a:t>
            </a:r>
            <a:r>
              <a:rPr lang="en-US" sz="2000" dirty="0" err="1">
                <a:solidFill>
                  <a:srgbClr val="333333"/>
                </a:solidFill>
              </a:rPr>
              <a:t>hp</a:t>
            </a:r>
            <a:r>
              <a:rPr lang="en-US" sz="2000" dirty="0">
                <a:solidFill>
                  <a:srgbClr val="333333"/>
                </a:solidFill>
              </a:rPr>
              <a:t>';</a:t>
            </a:r>
            <a:r>
              <a:rPr lang="en-US" sz="2000" dirty="0" err="1">
                <a:solidFill>
                  <a:srgbClr val="333333"/>
                </a:solidFill>
              </a:rPr>
              <a:t>nfh</a:t>
            </a:r>
            <a:r>
              <a:rPr lang="en-US" sz="2000" dirty="0">
                <a:solidFill>
                  <a:srgbClr val="333333"/>
                </a:solidFill>
              </a:rPr>
              <a:t>!;</a:t>
            </a:r>
            <a:r>
              <a:rPr lang="en-US" sz="2000" dirty="0" err="1">
                <a:solidFill>
                  <a:srgbClr val="333333"/>
                </a:solidFill>
              </a:rPr>
              <a:t>lhh</a:t>
            </a:r>
            <a:r>
              <a:rPr lang="en-US" sz="2000" dirty="0">
                <a:solidFill>
                  <a:srgbClr val="333333"/>
                </a:solidFill>
              </a:rPr>
              <a:t>] ,</a:t>
            </a:r>
            <a:r>
              <a:rPr lang="en-US" sz="2000" dirty="0" err="1">
                <a:solidFill>
                  <a:srgbClr val="333333"/>
                </a:solidFill>
              </a:rPr>
              <a:t>ij</a:t>
            </a:r>
            <a:r>
              <a:rPr lang="en-US" sz="2000" dirty="0">
                <a:solidFill>
                  <a:srgbClr val="333333"/>
                </a:solidFill>
              </a:rPr>
              <a:t> </a:t>
            </a:r>
            <a:r>
              <a:rPr lang="en-US" sz="2000" dirty="0">
                <a:solidFill>
                  <a:srgbClr val="333333"/>
                </a:solidFill>
                <a:latin typeface="Calibri Light"/>
              </a:rPr>
              <a:t>2005</a:t>
            </a:r>
            <a:r>
              <a:rPr lang="en-US" sz="2000" dirty="0">
                <a:solidFill>
                  <a:srgbClr val="333333"/>
                </a:solidFill>
              </a:rPr>
              <a:t> ,y; </a:t>
            </a:r>
            <a:r>
              <a:rPr lang="en-US" sz="2000" dirty="0" err="1">
                <a:solidFill>
                  <a:srgbClr val="333333"/>
                </a:solidFill>
              </a:rPr>
              <a:t>tiue;jhh</a:t>
            </a:r>
            <a:r>
              <a:rPr lang="en-US" sz="2000" dirty="0">
                <a:solidFill>
                  <a:srgbClr val="333333"/>
                </a:solidFill>
              </a:rPr>
              <a:t>]</a:t>
            </a:r>
          </a:p>
          <a:p>
            <a:pPr marL="342900" lvl="1" indent="-342900">
              <a:spcBef>
                <a:spcPts val="1999"/>
              </a:spcBef>
              <a:buClr>
                <a:srgbClr val="333333"/>
              </a:buClr>
              <a:buFont typeface="WingDings"/>
              <a:buChar char=""/>
            </a:pPr>
            <a:r>
              <a:rPr lang="en-US" sz="2000" dirty="0">
                <a:solidFill>
                  <a:srgbClr val="333333"/>
                </a:solidFill>
                <a:latin typeface="Calibri Light"/>
              </a:rPr>
              <a:t>“</a:t>
            </a:r>
            <a:r>
              <a:rPr lang="en-US" sz="2000" dirty="0" err="1">
                <a:solidFill>
                  <a:srgbClr val="333333"/>
                </a:solidFill>
              </a:rPr>
              <a:t>ok;gh</a:t>
            </a:r>
            <a:r>
              <a:rPr lang="en-US" sz="2000" dirty="0">
                <a:solidFill>
                  <a:srgbClr val="333333"/>
                </a:solidFill>
              </a:rPr>
              <a:t>]</a:t>
            </a:r>
            <a:r>
              <a:rPr lang="en-US" sz="2000" dirty="0" err="1">
                <a:solidFill>
                  <a:srgbClr val="333333"/>
                </a:solidFill>
              </a:rPr>
              <a:t>yhz;l</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a:t>
            </a:r>
            <a:r>
              <a:rPr lang="en-US" sz="2000" dirty="0" err="1">
                <a:solidFill>
                  <a:srgbClr val="333333"/>
                </a:solidFill>
              </a:rPr>
              <a:t>vd</a:t>
            </a:r>
            <a:r>
              <a:rPr lang="en-US" sz="2000" dirty="0">
                <a:solidFill>
                  <a:srgbClr val="333333"/>
                </a:solidFill>
              </a:rPr>
              <a:t>]w ,</a:t>
            </a:r>
            <a:r>
              <a:rPr lang="en-US" sz="2000" dirty="0" err="1">
                <a:solidFill>
                  <a:srgbClr val="333333"/>
                </a:solidFill>
              </a:rPr>
              <a:t>e;j</a:t>
            </a:r>
            <a:r>
              <a:rPr lang="en-US" sz="2000" dirty="0">
                <a:solidFill>
                  <a:srgbClr val="333333"/>
                </a:solidFill>
              </a:rPr>
              <a:t> </a:t>
            </a:r>
            <a:r>
              <a:rPr lang="en-US" sz="2000" dirty="0" err="1">
                <a:solidFill>
                  <a:srgbClr val="333333"/>
                </a:solidFill>
              </a:rPr>
              <a:t>Xtpak</a:t>
            </a:r>
            <a:r>
              <a:rPr lang="en-US" sz="2000" dirty="0">
                <a:solidFill>
                  <a:srgbClr val="333333"/>
                </a:solidFill>
              </a:rPr>
              <a:t>; </a:t>
            </a:r>
            <a:r>
              <a:rPr lang="en-US" sz="2000" dirty="0">
                <a:solidFill>
                  <a:srgbClr val="333333"/>
                </a:solidFill>
                <a:latin typeface="Calibri Light"/>
              </a:rPr>
              <a:t>2013</a:t>
            </a:r>
            <a:r>
              <a:rPr lang="en-US" sz="2000" dirty="0">
                <a:solidFill>
                  <a:srgbClr val="333333"/>
                </a:solidFill>
              </a:rPr>
              <a:t>,y; </a:t>
            </a:r>
            <a:r>
              <a:rPr lang="en-US" sz="2000" dirty="0" err="1">
                <a:solidFill>
                  <a:srgbClr val="333333"/>
                </a:solidFill>
              </a:rPr>
              <a:t>KGikaile;jJ</a:t>
            </a:r>
            <a:r>
              <a:rPr lang="en-US" sz="2000" dirty="0">
                <a:solidFill>
                  <a:srgbClr val="333333"/>
                </a:solidFill>
                <a:latin typeface="Calibri Light"/>
              </a:rPr>
              <a:t>. </a:t>
            </a:r>
            <a:endParaRPr lang="en-IN" sz="2000" dirty="0">
              <a:solidFill>
                <a:srgbClr val="333333"/>
              </a:solidFill>
              <a:latin typeface="Calibri Light"/>
            </a:endParaRPr>
          </a:p>
          <a:p>
            <a:pPr marL="342900" lvl="1" indent="-342900">
              <a:spcBef>
                <a:spcPts val="1999"/>
              </a:spcBef>
              <a:buClr>
                <a:srgbClr val="333333"/>
              </a:buClr>
              <a:buFont typeface="WingDings"/>
              <a:buChar char=""/>
            </a:pPr>
            <a:r>
              <a:rPr lang="en-US" sz="2000" dirty="0" err="1">
                <a:solidFill>
                  <a:srgbClr val="333333"/>
                </a:solidFill>
              </a:rPr>
              <a:t>mtUila</a:t>
            </a:r>
            <a:r>
              <a:rPr lang="en-US" sz="2000" dirty="0">
                <a:solidFill>
                  <a:srgbClr val="333333"/>
                </a:solidFill>
              </a:rPr>
              <a:t> </a:t>
            </a:r>
            <a:r>
              <a:rPr lang="en-US" sz="2000" dirty="0" err="1">
                <a:solidFill>
                  <a:srgbClr val="333333"/>
                </a:solidFill>
              </a:rPr>
              <a:t>Xtpak</a:t>
            </a:r>
            <a:r>
              <a:rPr lang="en-US" sz="2000" dirty="0">
                <a:solidFill>
                  <a:srgbClr val="333333"/>
                </a:solidFill>
              </a:rPr>
              <a:t>] </a:t>
            </a:r>
            <a:r>
              <a:rPr lang="en-US" sz="2000" dirty="0">
                <a:solidFill>
                  <a:srgbClr val="333333"/>
                </a:solidFill>
                <a:latin typeface="Calibri Light"/>
              </a:rPr>
              <a:t>1000</a:t>
            </a:r>
            <a:r>
              <a:rPr lang="en-US" sz="2000" dirty="0">
                <a:solidFill>
                  <a:srgbClr val="333333"/>
                </a:solidFill>
              </a:rPr>
              <a:t> </a:t>
            </a:r>
            <a:r>
              <a:rPr lang="en-US" sz="2000" dirty="0" err="1">
                <a:solidFill>
                  <a:srgbClr val="333333"/>
                </a:solidFill>
              </a:rPr>
              <a:t>lhyUf</a:t>
            </a:r>
            <a:r>
              <a:rPr lang="en-US" sz="2000" dirty="0">
                <a:solidFill>
                  <a:srgbClr val="333333"/>
                </a:solidFill>
              </a:rPr>
              <a:t>]F </a:t>
            </a:r>
            <a:r>
              <a:rPr lang="en-US" sz="2000" dirty="0" err="1">
                <a:solidFill>
                  <a:srgbClr val="333333"/>
                </a:solidFill>
              </a:rPr>
              <a:t>nkyhf</a:t>
            </a:r>
            <a:r>
              <a:rPr lang="en-US" sz="2000" dirty="0">
                <a:solidFill>
                  <a:srgbClr val="333333"/>
                </a:solidFill>
              </a:rPr>
              <a:t> </a:t>
            </a:r>
            <a:r>
              <a:rPr lang="en-US" sz="2000" dirty="0" err="1">
                <a:solidFill>
                  <a:srgbClr val="333333"/>
                </a:solidFill>
              </a:rPr>
              <a:t>tpw</a:t>
            </a:r>
            <a:r>
              <a:rPr lang="en-US" sz="2000" dirty="0">
                <a:solidFill>
                  <a:srgbClr val="333333"/>
                </a:solidFill>
              </a:rPr>
              <a:t>]</a:t>
            </a:r>
            <a:r>
              <a:rPr lang="en-US" sz="2000" dirty="0" err="1">
                <a:solidFill>
                  <a:srgbClr val="333333"/>
                </a:solidFill>
              </a:rPr>
              <a:t>gidahdJ</a:t>
            </a:r>
            <a:r>
              <a:rPr lang="en-US" sz="2000" dirty="0">
                <a:solidFill>
                  <a:srgbClr val="333333"/>
                </a:solidFill>
                <a:latin typeface="Calibri Light"/>
              </a:rPr>
              <a:t>.</a:t>
            </a:r>
          </a:p>
          <a:p>
            <a:pPr marL="342900" lvl="1" indent="-342900">
              <a:spcBef>
                <a:spcPts val="1999"/>
              </a:spcBef>
              <a:buClr>
                <a:srgbClr val="333333"/>
              </a:buClr>
              <a:buFont typeface="WingDings"/>
              <a:buChar char=""/>
            </a:pPr>
            <a:r>
              <a:rPr lang="en-US" sz="2000" dirty="0" err="1">
                <a:solidFill>
                  <a:srgbClr val="333333"/>
                </a:solidFill>
              </a:rPr>
              <a:t>ekf</a:t>
            </a:r>
            <a:r>
              <a:rPr lang="en-US" sz="2000" dirty="0">
                <a:solidFill>
                  <a:srgbClr val="333333"/>
                </a:solidFill>
              </a:rPr>
              <a:t>]F </a:t>
            </a:r>
            <a:r>
              <a:rPr lang="en-US" sz="2000" dirty="0" err="1">
                <a:solidFill>
                  <a:srgbClr val="333333"/>
                </a:solidFill>
              </a:rPr>
              <a:t>bjhpe</a:t>
            </a:r>
            <a:r>
              <a:rPr lang="en-US" sz="2000" dirty="0">
                <a:solidFill>
                  <a:srgbClr val="333333"/>
                </a:solidFill>
              </a:rPr>
              <a:t>]j </a:t>
            </a:r>
            <a:r>
              <a:rPr lang="en-US" sz="2000" dirty="0" err="1">
                <a:solidFill>
                  <a:srgbClr val="333333"/>
                </a:solidFill>
              </a:rPr>
              <a:t>tiuapy</a:t>
            </a:r>
            <a:r>
              <a:rPr lang="en-US" sz="2000" dirty="0">
                <a:solidFill>
                  <a:srgbClr val="333333"/>
                </a:solidFill>
              </a:rPr>
              <a:t>; </a:t>
            </a:r>
            <a:r>
              <a:rPr lang="en-US" sz="2000" dirty="0" err="1">
                <a:solidFill>
                  <a:srgbClr val="333333"/>
                </a:solidFill>
              </a:rPr>
              <a:t>hp</a:t>
            </a:r>
            <a:r>
              <a:rPr lang="en-US" sz="2000" dirty="0">
                <a:solidFill>
                  <a:srgbClr val="333333"/>
                </a:solidFill>
              </a:rPr>
              <a:t>';</a:t>
            </a:r>
            <a:r>
              <a:rPr lang="en-US" sz="2000" dirty="0" err="1">
                <a:solidFill>
                  <a:srgbClr val="333333"/>
                </a:solidFill>
              </a:rPr>
              <a:t>nfh</a:t>
            </a:r>
            <a:r>
              <a:rPr lang="en-US" sz="2000" dirty="0">
                <a:solidFill>
                  <a:srgbClr val="333333"/>
                </a:solidFill>
              </a:rPr>
              <a:t>!;</a:t>
            </a:r>
            <a:r>
              <a:rPr lang="en-US" sz="2000" dirty="0" err="1">
                <a:solidFill>
                  <a:srgbClr val="333333"/>
                </a:solidFill>
              </a:rPr>
              <a:t>lhh</a:t>
            </a:r>
            <a:r>
              <a:rPr lang="en-US" sz="2000" dirty="0">
                <a:solidFill>
                  <a:srgbClr val="333333"/>
                </a:solidFill>
              </a:rPr>
              <a:t>] </a:t>
            </a:r>
            <a:r>
              <a:rPr lang="en-US" sz="2000" dirty="0" err="1">
                <a:solidFill>
                  <a:srgbClr val="333333"/>
                </a:solidFill>
              </a:rPr>
              <a:t>kdnehahsp</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rPr>
              <a:t>.</a:t>
            </a:r>
            <a:endParaRPr lang="en-US" sz="2000" dirty="0">
              <a:solidFill>
                <a:srgbClr val="333333"/>
              </a:solidFill>
              <a:latin typeface="Calibri Light"/>
              <a:ea typeface="ＭＳ Ｐゴシック"/>
            </a:endParaRPr>
          </a:p>
        </p:txBody>
      </p:sp>
      <p:pic>
        <p:nvPicPr>
          <p:cNvPr id="6"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a:lstStyle/>
          <a:p>
            <a:r>
              <a:rPr lang="en-US" sz="3600" dirty="0" err="1">
                <a:solidFill>
                  <a:srgbClr val="004992"/>
                </a:solidFill>
                <a:latin typeface="Tamil-Aiswarya"/>
              </a:rPr>
              <a:t>Kjy</a:t>
            </a:r>
            <a:r>
              <a:rPr lang="en-US" sz="3600" dirty="0">
                <a:solidFill>
                  <a:srgbClr val="004992"/>
                </a:solidFill>
                <a:latin typeface="Tamil-Aiswarya"/>
              </a:rPr>
              <a:t>; </a:t>
            </a:r>
            <a:r>
              <a:rPr lang="en-US" sz="3600" dirty="0" err="1">
                <a:solidFill>
                  <a:srgbClr val="004992"/>
                </a:solidFill>
                <a:latin typeface="Tamil-Aiswarya"/>
              </a:rPr>
              <a:t>Kot</a:t>
            </a:r>
            <a:r>
              <a:rPr lang="en-US" sz="3600" dirty="0">
                <a:solidFill>
                  <a:srgbClr val="004992"/>
                </a:solidFill>
                <a:latin typeface="Tamil-Aiswarya"/>
              </a:rPr>
              <a:t>[fs; </a:t>
            </a:r>
            <a:endParaRPr lang="en-IN" sz="3600" dirty="0">
              <a:solidFill>
                <a:srgbClr val="004992"/>
              </a:solidFill>
              <a:latin typeface="Tamil-Aiswarya"/>
            </a:endParaRPr>
          </a:p>
        </p:txBody>
      </p:sp>
      <p:sp>
        <p:nvSpPr>
          <p:cNvPr id="40962" name="Inhaltsplatzhalter 2"/>
          <p:cNvSpPr>
            <a:spLocks noGrp="1"/>
          </p:cNvSpPr>
          <p:nvPr>
            <p:ph idx="1"/>
          </p:nvPr>
        </p:nvSpPr>
        <p:spPr/>
        <p:txBody>
          <a:bodyPr>
            <a:noAutofit/>
          </a:bodyPr>
          <a:lstStyle/>
          <a:p>
            <a:pPr marL="342900" lvl="0" indent="-342900">
              <a:lnSpc>
                <a:spcPct val="100000"/>
              </a:lnSpc>
              <a:spcBef>
                <a:spcPts val="1200"/>
              </a:spcBef>
              <a:buClr>
                <a:srgbClr val="333333"/>
              </a:buClr>
              <a:buFont typeface="WingDings"/>
              <a:buChar char=""/>
            </a:pPr>
            <a:r>
              <a:rPr lang="en-US" sz="2400" dirty="0" err="1">
                <a:solidFill>
                  <a:srgbClr val="333333"/>
                </a:solidFill>
              </a:rPr>
              <a:t>eP</a:t>
            </a:r>
            <a:r>
              <a:rPr lang="en-US" sz="2400" dirty="0">
                <a:solidFill>
                  <a:srgbClr val="333333"/>
                </a:solidFill>
              </a:rPr>
              <a:t>';fs; </a:t>
            </a:r>
            <a:r>
              <a:rPr lang="en-US" sz="2400" dirty="0" err="1">
                <a:solidFill>
                  <a:srgbClr val="333333"/>
                </a:solidFill>
              </a:rPr>
              <a:t>kdnehahsp</a:t>
            </a:r>
            <a:r>
              <a:rPr lang="en-US" sz="2400" dirty="0">
                <a:solidFill>
                  <a:srgbClr val="333333"/>
                </a:solidFill>
              </a:rPr>
              <a:t> </a:t>
            </a:r>
            <a:r>
              <a:rPr lang="en-US" sz="2400" dirty="0" err="1">
                <a:solidFill>
                  <a:srgbClr val="333333"/>
                </a:solidFill>
              </a:rPr>
              <a:t>vd;gjhy</a:t>
            </a:r>
            <a:r>
              <a:rPr lang="en-US" sz="2400" dirty="0">
                <a:solidFill>
                  <a:srgbClr val="333333"/>
                </a:solidFill>
              </a:rPr>
              <a:t>; c';</a:t>
            </a:r>
            <a:r>
              <a:rPr lang="en-US" sz="2400" dirty="0" err="1">
                <a:solidFill>
                  <a:srgbClr val="333333"/>
                </a:solidFill>
              </a:rPr>
              <a:t>fshy</a:t>
            </a:r>
            <a:r>
              <a:rPr lang="en-US" sz="2400" dirty="0">
                <a:solidFill>
                  <a:srgbClr val="333333"/>
                </a:solidFill>
              </a:rPr>
              <a:t>;</a:t>
            </a:r>
            <a:r>
              <a:rPr lang="en-US" sz="2400" dirty="0">
                <a:solidFill>
                  <a:srgbClr val="333333"/>
                </a:solidFill>
                <a:latin typeface="Calibri Light"/>
              </a:rPr>
              <a:t>,</a:t>
            </a:r>
            <a:r>
              <a:rPr lang="en-US" sz="2400" dirty="0">
                <a:solidFill>
                  <a:srgbClr val="333333"/>
                </a:solidFill>
              </a:rPr>
              <a:t> </a:t>
            </a:r>
            <a:r>
              <a:rPr lang="en-US" sz="2400" dirty="0" err="1">
                <a:solidFill>
                  <a:srgbClr val="333333"/>
                </a:solidFill>
              </a:rPr>
              <a:t>kjpg</a:t>
            </a:r>
            <a:r>
              <a:rPr lang="en-US" sz="2400" dirty="0">
                <a:solidFill>
                  <a:srgbClr val="333333"/>
                </a:solidFill>
              </a:rPr>
              <a:t>]g[</a:t>
            </a:r>
            <a:r>
              <a:rPr lang="en-US" sz="2400" dirty="0" err="1">
                <a:solidFill>
                  <a:srgbClr val="333333"/>
                </a:solidFill>
              </a:rPr>
              <a:t>kpf</a:t>
            </a:r>
            <a:r>
              <a:rPr lang="en-US" sz="2400" dirty="0">
                <a:solidFill>
                  <a:srgbClr val="333333"/>
                </a:solidFill>
              </a:rPr>
              <a:t>]f</a:t>
            </a:r>
            <a:r>
              <a:rPr lang="en-US" sz="2400">
                <a:solidFill>
                  <a:srgbClr val="333333"/>
                </a:solidFill>
                <a:latin typeface="Calibri Light"/>
              </a:rPr>
              <a:t>,</a:t>
            </a:r>
            <a:r>
              <a:rPr lang="en-US" sz="2400">
                <a:solidFill>
                  <a:srgbClr val="333333"/>
                </a:solidFill>
              </a:rPr>
              <a:t> mh]j]jKs]s bray;fis </a:t>
            </a:r>
            <a:r>
              <a:rPr lang="en-US" sz="2400" dirty="0">
                <a:solidFill>
                  <a:srgbClr val="333333"/>
                </a:solidFill>
              </a:rPr>
              <a:t>bra;a ,</a:t>
            </a:r>
            <a:r>
              <a:rPr lang="en-US" sz="2400" dirty="0" err="1">
                <a:solidFill>
                  <a:srgbClr val="333333"/>
                </a:solidFill>
              </a:rPr>
              <a:t>ayhJ</a:t>
            </a:r>
            <a:r>
              <a:rPr lang="en-US" sz="2400" dirty="0">
                <a:solidFill>
                  <a:srgbClr val="333333"/>
                </a:solidFill>
              </a:rPr>
              <a:t> vd;W Tw </a:t>
            </a:r>
            <a:r>
              <a:rPr lang="en-US" sz="2400" dirty="0" err="1">
                <a:solidFill>
                  <a:srgbClr val="333333"/>
                </a:solidFill>
              </a:rPr>
              <a:t>KoahJ</a:t>
            </a:r>
            <a:r>
              <a:rPr lang="en-US" sz="2400" dirty="0">
                <a:solidFill>
                  <a:srgbClr val="333333"/>
                </a:solidFill>
                <a:latin typeface="Calibri Light"/>
              </a:rPr>
              <a:t>.</a:t>
            </a:r>
          </a:p>
          <a:p>
            <a:pPr marL="342900" lvl="0" indent="-342900">
              <a:lnSpc>
                <a:spcPct val="100000"/>
              </a:lnSpc>
              <a:spcBef>
                <a:spcPts val="1200"/>
              </a:spcBef>
              <a:buClr>
                <a:srgbClr val="333333"/>
              </a:buClr>
              <a:buFont typeface="WingDings"/>
              <a:buChar char=""/>
            </a:pPr>
            <a:r>
              <a:rPr lang="en-US" sz="2400" dirty="0" err="1">
                <a:solidFill>
                  <a:srgbClr val="333333"/>
                </a:solidFill>
              </a:rPr>
              <a:t>rhjhuz</a:t>
            </a:r>
            <a:r>
              <a:rPr lang="en-US" sz="2400" dirty="0">
                <a:solidFill>
                  <a:srgbClr val="333333"/>
                </a:solidFill>
              </a:rPr>
              <a:t> </a:t>
            </a:r>
            <a:r>
              <a:rPr lang="en-US" sz="2400" dirty="0" err="1">
                <a:solidFill>
                  <a:srgbClr val="333333"/>
                </a:solidFill>
              </a:rPr>
              <a:t>kdepiy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egh</a:t>
            </a:r>
            <a:r>
              <a:rPr lang="en-US" sz="2400" dirty="0">
                <a:solidFill>
                  <a:srgbClr val="333333"/>
                </a:solidFill>
              </a:rPr>
              <a:t>]fs] </a:t>
            </a:r>
            <a:r>
              <a:rPr lang="en-US" sz="2400">
                <a:solidFill>
                  <a:srgbClr val="333333"/>
                </a:solidFill>
              </a:rPr>
              <a:t>Tl </a:t>
            </a:r>
            <a:r>
              <a:rPr lang="en-US" sz="2400">
                <a:solidFill>
                  <a:srgbClr val="333333"/>
                </a:solidFill>
                <a:latin typeface="Calibri Light"/>
              </a:rPr>
              <a:t>“</a:t>
            </a:r>
            <a:r>
              <a:rPr lang="en-US" sz="2400">
                <a:solidFill>
                  <a:srgbClr val="333333"/>
                </a:solidFill>
              </a:rPr>
              <a:t>tpj;jpahrkhd</a:t>
            </a:r>
            <a:r>
              <a:rPr lang="en-US" sz="2400">
                <a:solidFill>
                  <a:srgbClr val="333333"/>
                </a:solidFill>
                <a:latin typeface="Calibri Light"/>
              </a:rPr>
              <a:t>”</a:t>
            </a:r>
            <a:r>
              <a:rPr lang="en-US" sz="2400">
                <a:solidFill>
                  <a:srgbClr val="333333"/>
                </a:solidFill>
              </a:rPr>
              <a:t> </a:t>
            </a:r>
            <a:r>
              <a:rPr lang="en-US" sz="2400" dirty="0">
                <a:solidFill>
                  <a:srgbClr val="333333"/>
                </a:solidFill>
              </a:rPr>
              <a:t>gl';</a:t>
            </a:r>
            <a:r>
              <a:rPr lang="en-US" sz="2400" dirty="0" err="1">
                <a:solidFill>
                  <a:srgbClr val="333333"/>
                </a:solidFill>
              </a:rPr>
              <a:t>fis</a:t>
            </a:r>
            <a:r>
              <a:rPr lang="en-US" sz="2400" dirty="0">
                <a:solidFill>
                  <a:srgbClr val="333333"/>
                </a:solidFill>
              </a:rPr>
              <a:t> </a:t>
            </a:r>
            <a:r>
              <a:rPr lang="en-US" sz="2400" dirty="0" err="1">
                <a:solidFill>
                  <a:srgbClr val="333333"/>
                </a:solidFill>
              </a:rPr>
              <a:t>tiuaf</a:t>
            </a:r>
            <a:r>
              <a:rPr lang="en-US" sz="2400" dirty="0">
                <a:solidFill>
                  <a:srgbClr val="333333"/>
                </a:solidFill>
              </a:rPr>
              <a:t>]</a:t>
            </a:r>
            <a:r>
              <a:rPr lang="en-US" sz="2400" dirty="0" err="1">
                <a:solidFill>
                  <a:srgbClr val="333333"/>
                </a:solidFill>
              </a:rPr>
              <a:t>TLk</a:t>
            </a:r>
            <a:r>
              <a:rPr lang="en-US" sz="2400" dirty="0">
                <a:solidFill>
                  <a:srgbClr val="333333"/>
                </a:solidFill>
              </a:rPr>
              <a:t>]</a:t>
            </a:r>
            <a:r>
              <a:rPr lang="en-US" sz="2400" dirty="0">
                <a:solidFill>
                  <a:srgbClr val="333333"/>
                </a:solidFill>
                <a:latin typeface="Calibri Light"/>
              </a:rPr>
              <a:t>. </a:t>
            </a:r>
          </a:p>
          <a:p>
            <a:pPr marL="342900" lvl="0" indent="-342900">
              <a:lnSpc>
                <a:spcPct val="100000"/>
              </a:lnSpc>
              <a:spcBef>
                <a:spcPts val="1200"/>
              </a:spcBef>
              <a:buClr>
                <a:srgbClr val="333333"/>
              </a:buClr>
              <a:buFont typeface="WingDings"/>
              <a:buChar char=""/>
            </a:pPr>
            <a:r>
              <a:rPr lang="en-US" sz="2400" dirty="0" err="1">
                <a:solidFill>
                  <a:srgbClr val="333333"/>
                </a:solidFill>
              </a:rPr>
              <a:t>kdneha</a:t>
            </a:r>
            <a:r>
              <a:rPr lang="en-US" sz="2400" dirty="0">
                <a:solidFill>
                  <a:srgbClr val="333333"/>
                </a:solidFill>
              </a:rPr>
              <a:t>]</a:t>
            </a:r>
            <a:r>
              <a:rPr lang="en-US" sz="2400" dirty="0">
                <a:solidFill>
                  <a:srgbClr val="333333"/>
                </a:solidFill>
                <a:latin typeface="Calibri Light"/>
              </a:rPr>
              <a:t>,</a:t>
            </a:r>
            <a:r>
              <a:rPr lang="en-US" sz="2400" dirty="0">
                <a:solidFill>
                  <a:srgbClr val="333333"/>
                </a:solidFill>
              </a:rPr>
              <a:t> </a:t>
            </a:r>
            <a:r>
              <a:rPr lang="en-US" sz="2400" dirty="0" err="1">
                <a:solidFill>
                  <a:srgbClr val="333333"/>
                </a:solidFill>
              </a:rPr>
              <a:t>ekJ</a:t>
            </a:r>
            <a:r>
              <a:rPr lang="en-US" sz="2400" dirty="0">
                <a:solidFill>
                  <a:srgbClr val="333333"/>
                </a:solidFill>
              </a:rPr>
              <a:t> </a:t>
            </a:r>
            <a:r>
              <a:rPr lang="en-US" sz="2400" dirty="0" err="1">
                <a:solidFill>
                  <a:srgbClr val="333333"/>
                </a:solidFill>
              </a:rPr>
              <a:t>jdpj</a:t>
            </a:r>
            <a:r>
              <a:rPr lang="en-US" sz="2400" dirty="0">
                <a:solidFill>
                  <a:srgbClr val="333333"/>
                </a:solidFill>
              </a:rPr>
              <a:t>]</a:t>
            </a:r>
            <a:r>
              <a:rPr lang="en-US" sz="2400" dirty="0" err="1">
                <a:solidFill>
                  <a:srgbClr val="333333"/>
                </a:solidFill>
              </a:rPr>
              <a:t>jd;ikia</a:t>
            </a:r>
            <a:r>
              <a:rPr lang="en-US" sz="2400" dirty="0">
                <a:solidFill>
                  <a:srgbClr val="333333"/>
                </a:solidFill>
              </a:rPr>
              <a:t> </a:t>
            </a:r>
            <a:r>
              <a:rPr lang="en-US" sz="2400" dirty="0" err="1">
                <a:solidFill>
                  <a:srgbClr val="333333"/>
                </a:solidFill>
              </a:rPr>
              <a:t>btspg</a:t>
            </a:r>
            <a:r>
              <a:rPr lang="en-US" sz="2400" dirty="0">
                <a:solidFill>
                  <a:srgbClr val="333333"/>
                </a:solidFill>
              </a:rPr>
              <a:t>]</a:t>
            </a:r>
            <a:r>
              <a:rPr lang="en-US" sz="2400" dirty="0" err="1">
                <a:solidFill>
                  <a:srgbClr val="333333"/>
                </a:solidFill>
              </a:rPr>
              <a:t>gLj</a:t>
            </a:r>
            <a:r>
              <a:rPr lang="en-US" sz="2400" dirty="0">
                <a:solidFill>
                  <a:srgbClr val="333333"/>
                </a:solidFill>
              </a:rPr>
              <a:t>]</a:t>
            </a:r>
            <a:r>
              <a:rPr lang="en-US" sz="2400" dirty="0" err="1">
                <a:solidFill>
                  <a:srgbClr val="333333"/>
                </a:solidFill>
              </a:rPr>
              <a:t>jt</a:t>
            </a:r>
            <a:r>
              <a:rPr lang="en-US" sz="2400" dirty="0">
                <a:solidFill>
                  <a:srgbClr val="333333"/>
                </a:solidFill>
              </a:rPr>
              <a:t>[k] bra]a[k] kw]</a:t>
            </a:r>
            <a:r>
              <a:rPr lang="en-US" sz="2400" dirty="0" err="1">
                <a:solidFill>
                  <a:srgbClr val="333333"/>
                </a:solidFill>
              </a:rPr>
              <a:t>Wk</a:t>
            </a:r>
            <a:r>
              <a:rPr lang="en-US" sz="2400" dirty="0">
                <a:solidFill>
                  <a:srgbClr val="333333"/>
                </a:solidFill>
              </a:rPr>
              <a:t>] </a:t>
            </a:r>
            <a:r>
              <a:rPr lang="en-US" sz="2400" dirty="0" err="1">
                <a:solidFill>
                  <a:srgbClr val="333333"/>
                </a:solidFill>
              </a:rPr>
              <a:t>gilg</a:t>
            </a:r>
            <a:r>
              <a:rPr lang="en-US" sz="2400" dirty="0">
                <a:solidFill>
                  <a:srgbClr val="333333"/>
                </a:solidFill>
              </a:rPr>
              <a:t>]</a:t>
            </a:r>
            <a:r>
              <a:rPr lang="en-US" sz="2400" dirty="0" err="1">
                <a:solidFill>
                  <a:srgbClr val="333333"/>
                </a:solidFill>
              </a:rPr>
              <a:t>ghw</a:t>
            </a:r>
            <a:r>
              <a:rPr lang="en-US" sz="2400" dirty="0">
                <a:solidFill>
                  <a:srgbClr val="333333"/>
                </a:solidFill>
              </a:rPr>
              <a:t>]</a:t>
            </a:r>
            <a:r>
              <a:rPr lang="en-US" sz="2400" dirty="0" err="1">
                <a:solidFill>
                  <a:srgbClr val="333333"/>
                </a:solidFill>
              </a:rPr>
              <a:t>wy</a:t>
            </a:r>
            <a:r>
              <a:rPr lang="en-US" sz="2400" dirty="0">
                <a:solidFill>
                  <a:srgbClr val="333333"/>
                </a:solidFill>
              </a:rPr>
              <a:t>]</a:t>
            </a:r>
            <a:r>
              <a:rPr lang="en-US" sz="2400" dirty="0" err="1">
                <a:solidFill>
                  <a:srgbClr val="333333"/>
                </a:solidFill>
              </a:rPr>
              <a:t>iyj</a:t>
            </a:r>
            <a:r>
              <a:rPr lang="en-US" sz="2400" dirty="0">
                <a:solidFill>
                  <a:srgbClr val="333333"/>
                </a:solidFill>
              </a:rPr>
              <a:t>] </a:t>
            </a:r>
            <a:r>
              <a:rPr lang="en-US" sz="2400" dirty="0" err="1">
                <a:solidFill>
                  <a:srgbClr val="333333"/>
                </a:solidFill>
              </a:rPr>
              <a:t>jLf</a:t>
            </a:r>
            <a:r>
              <a:rPr lang="en-US" sz="2400" dirty="0">
                <a:solidFill>
                  <a:srgbClr val="333333"/>
                </a:solidFill>
              </a:rPr>
              <a:t>]</a:t>
            </a:r>
            <a:r>
              <a:rPr lang="en-US" sz="2400" dirty="0" err="1">
                <a:solidFill>
                  <a:srgbClr val="333333"/>
                </a:solidFill>
              </a:rPr>
              <a:t>Fk</a:t>
            </a:r>
            <a:r>
              <a:rPr lang="en-US" sz="2400" dirty="0">
                <a:solidFill>
                  <a:srgbClr val="333333"/>
                </a:solidFill>
              </a:rPr>
              <a:t>]</a:t>
            </a:r>
            <a:r>
              <a:rPr lang="en-US" sz="2400" dirty="0">
                <a:solidFill>
                  <a:srgbClr val="333333"/>
                </a:solidFill>
                <a:latin typeface="Calibri Light"/>
              </a:rPr>
              <a:t>.</a:t>
            </a:r>
          </a:p>
          <a:p>
            <a:pPr marL="342900" lvl="0" indent="-342900">
              <a:lnSpc>
                <a:spcPct val="100000"/>
              </a:lnSpc>
              <a:spcBef>
                <a:spcPts val="1200"/>
              </a:spcBef>
              <a:buClr>
                <a:srgbClr val="333333"/>
              </a:buClr>
              <a:buFont typeface="WingDings"/>
              <a:buChar char=""/>
            </a:pPr>
            <a:r>
              <a:rPr lang="en-US" sz="2400" dirty="0" err="1">
                <a:solidFill>
                  <a:srgbClr val="333333"/>
                </a:solidFill>
              </a:rPr>
              <a:t>thd;fht</a:t>
            </a:r>
            <a:r>
              <a:rPr lang="en-US" sz="2400" dirty="0">
                <a:solidFill>
                  <a:srgbClr val="333333"/>
                </a:solidFill>
              </a:rPr>
              <a:t>] </a:t>
            </a:r>
            <a:r>
              <a:rPr lang="en-US" sz="2400" dirty="0" err="1">
                <a:solidFill>
                  <a:srgbClr val="333333"/>
                </a:solidFill>
              </a:rPr>
              <a:t>nghd;w</a:t>
            </a:r>
            <a:r>
              <a:rPr lang="en-US" sz="2400" dirty="0">
                <a:solidFill>
                  <a:srgbClr val="333333"/>
                </a:solidFill>
              </a:rPr>
              <a:t> </a:t>
            </a:r>
            <a:r>
              <a:rPr lang="en-US" sz="2400" dirty="0" err="1">
                <a:solidFill>
                  <a:srgbClr val="333333"/>
                </a:solidFill>
              </a:rPr>
              <a:t>nkijfs</a:t>
            </a:r>
            <a:r>
              <a:rPr lang="en-US" sz="2400" dirty="0">
                <a:solidFill>
                  <a:srgbClr val="333333"/>
                </a:solidFill>
              </a:rPr>
              <a:t>] </a:t>
            </a:r>
            <a:r>
              <a:rPr lang="en-US" sz="2400" dirty="0" err="1">
                <a:solidFill>
                  <a:srgbClr val="333333"/>
                </a:solidFill>
              </a:rPr>
              <a:t>jdJ</a:t>
            </a:r>
            <a:r>
              <a:rPr lang="en-US" sz="2400" dirty="0">
                <a:solidFill>
                  <a:srgbClr val="333333"/>
                </a:solidFill>
              </a:rPr>
              <a:t> </a:t>
            </a:r>
            <a:r>
              <a:rPr lang="en-US" sz="2400" dirty="0" err="1">
                <a:solidFill>
                  <a:srgbClr val="333333"/>
                </a:solidFill>
              </a:rPr>
              <a:t>thH;ehs</a:t>
            </a:r>
            <a:r>
              <a:rPr lang="en-US" sz="2400" dirty="0">
                <a:solidFill>
                  <a:srgbClr val="333333"/>
                </a:solidFill>
              </a:rPr>
              <a:t>; </a:t>
            </a:r>
            <a:r>
              <a:rPr lang="en-US" sz="2400" dirty="0" err="1">
                <a:solidFill>
                  <a:srgbClr val="333333"/>
                </a:solidFill>
              </a:rPr>
              <a:t>KGtJk</a:t>
            </a:r>
            <a:r>
              <a:rPr lang="en-US" sz="2400" dirty="0">
                <a:solidFill>
                  <a:srgbClr val="333333"/>
                </a:solidFill>
              </a:rPr>
              <a:t>; </a:t>
            </a:r>
            <a:r>
              <a:rPr lang="en-US" sz="2400" dirty="0" err="1">
                <a:solidFill>
                  <a:srgbClr val="333333"/>
                </a:solidFill>
              </a:rPr>
              <a:t>mtuJ</a:t>
            </a:r>
            <a:r>
              <a:rPr lang="en-US" sz="2400" dirty="0">
                <a:solidFill>
                  <a:srgbClr val="333333"/>
                </a:solidFill>
              </a:rPr>
              <a:t> </a:t>
            </a:r>
            <a:r>
              <a:rPr lang="en-US" sz="2400" dirty="0" err="1">
                <a:solidFill>
                  <a:srgbClr val="333333"/>
                </a:solidFill>
              </a:rPr>
              <a:t>jdpj;jd;ik</a:t>
            </a:r>
            <a:r>
              <a:rPr lang="en-US" sz="2400" dirty="0">
                <a:solidFill>
                  <a:srgbClr val="333333"/>
                </a:solidFill>
              </a:rPr>
              <a:t> m';</a:t>
            </a:r>
            <a:r>
              <a:rPr lang="en-US" sz="2400" dirty="0" err="1">
                <a:solidFill>
                  <a:srgbClr val="333333"/>
                </a:solidFill>
              </a:rPr>
              <a:t>fPfhuk</a:t>
            </a:r>
            <a:r>
              <a:rPr lang="en-US" sz="2400" dirty="0">
                <a:solidFill>
                  <a:srgbClr val="333333"/>
                </a:solidFill>
              </a:rPr>
              <a:t>; </a:t>
            </a:r>
            <a:r>
              <a:rPr lang="en-US" sz="2400" dirty="0" err="1">
                <a:solidFill>
                  <a:srgbClr val="333333"/>
                </a:solidFill>
              </a:rPr>
              <a:t>bgwtpy;iy</a:t>
            </a:r>
            <a:r>
              <a:rPr lang="en-US" sz="2400" dirty="0">
                <a:solidFill>
                  <a:srgbClr val="333333"/>
                </a:solidFill>
              </a:rPr>
              <a:t>. </a:t>
            </a:r>
            <a:r>
              <a:rPr lang="en-US" sz="2400" dirty="0" err="1">
                <a:solidFill>
                  <a:srgbClr val="333333"/>
                </a:solidFill>
              </a:rPr>
              <a:t>Vbdd</a:t>
            </a:r>
            <a:r>
              <a:rPr lang="en-US" sz="2400" dirty="0">
                <a:solidFill>
                  <a:srgbClr val="333333"/>
                </a:solidFill>
              </a:rPr>
              <a:t>]]why] </a:t>
            </a:r>
            <a:r>
              <a:rPr lang="en-US" sz="2400" dirty="0" err="1">
                <a:solidFill>
                  <a:srgbClr val="333333"/>
                </a:solidFill>
              </a:rPr>
              <a:t>mth</a:t>
            </a:r>
            <a:r>
              <a:rPr lang="en-US" sz="2400" dirty="0">
                <a:solidFill>
                  <a:srgbClr val="333333"/>
                </a:solidFill>
              </a:rPr>
              <a:t>] </a:t>
            </a:r>
            <a:r>
              <a:rPr lang="en-US" sz="2400" dirty="0" err="1">
                <a:solidFill>
                  <a:srgbClr val="333333"/>
                </a:solidFill>
              </a:rPr>
              <a:t>kdnehahy</a:t>
            </a:r>
            <a:r>
              <a:rPr lang="en-US" sz="2400" dirty="0">
                <a:solidFill>
                  <a:srgbClr val="333333"/>
                </a:solidFill>
              </a:rPr>
              <a:t>; </a:t>
            </a:r>
            <a:r>
              <a:rPr lang="en-US" sz="2400" dirty="0" err="1">
                <a:solidFill>
                  <a:srgbClr val="333333"/>
                </a:solidFill>
              </a:rPr>
              <a:t>ghjpf;fg</a:t>
            </a:r>
            <a:r>
              <a:rPr lang="en-US" sz="2400" dirty="0">
                <a:solidFill>
                  <a:srgbClr val="333333"/>
                </a:solidFill>
              </a:rPr>
              <a:t>]gl]</a:t>
            </a:r>
            <a:r>
              <a:rPr lang="en-US" sz="2400" dirty="0" err="1">
                <a:solidFill>
                  <a:srgbClr val="333333"/>
                </a:solidFill>
              </a:rPr>
              <a:t>oUf</a:t>
            </a:r>
            <a:r>
              <a:rPr lang="en-US" sz="2400" dirty="0">
                <a:solidFill>
                  <a:srgbClr val="333333"/>
                </a:solidFill>
              </a:rPr>
              <a:t>]</a:t>
            </a:r>
            <a:r>
              <a:rPr lang="en-US" sz="2400" dirty="0" err="1">
                <a:solidFill>
                  <a:srgbClr val="333333"/>
                </a:solidFill>
              </a:rPr>
              <a:t>fyhk</a:t>
            </a:r>
            <a:r>
              <a:rPr lang="en-US" sz="2400" dirty="0">
                <a:solidFill>
                  <a:srgbClr val="333333"/>
                </a:solidFill>
              </a:rPr>
              <a:t>]</a:t>
            </a:r>
            <a:r>
              <a:rPr lang="en-US" sz="2400" dirty="0">
                <a:solidFill>
                  <a:srgbClr val="333333"/>
                </a:solidFill>
                <a:latin typeface="Calibri Light"/>
              </a:rPr>
              <a:t>.</a:t>
            </a:r>
            <a:r>
              <a:rPr lang="en-US" sz="2400" dirty="0">
                <a:solidFill>
                  <a:srgbClr val="333333"/>
                </a:solidFill>
              </a:rPr>
              <a:t> </a:t>
            </a:r>
          </a:p>
          <a:p>
            <a:pPr marL="342900" lvl="0" indent="-342900">
              <a:lnSpc>
                <a:spcPct val="100000"/>
              </a:lnSpc>
              <a:spcBef>
                <a:spcPts val="1200"/>
              </a:spcBef>
              <a:buClr>
                <a:srgbClr val="333333"/>
              </a:buClr>
              <a:buFont typeface="WingDings"/>
              <a:buChar char=""/>
            </a:pPr>
            <a:r>
              <a:rPr lang="en-US" sz="2400">
                <a:solidFill>
                  <a:srgbClr val="333333"/>
                </a:solidFill>
              </a:rPr>
              <a:t>kdneha</a:t>
            </a:r>
            <a:r>
              <a:rPr lang="en-US" sz="2400" dirty="0">
                <a:solidFill>
                  <a:srgbClr val="333333"/>
                </a:solidFill>
              </a:rPr>
              <a:t>; </a:t>
            </a:r>
            <a:r>
              <a:rPr lang="en-US" sz="2400" dirty="0" err="1">
                <a:solidFill>
                  <a:srgbClr val="333333"/>
                </a:solidFill>
              </a:rPr>
              <a:t>cila</a:t>
            </a:r>
            <a:r>
              <a:rPr lang="en-US" sz="2400" dirty="0">
                <a:solidFill>
                  <a:srgbClr val="333333"/>
                </a:solidFill>
              </a:rPr>
              <a:t> </a:t>
            </a:r>
            <a:r>
              <a:rPr lang="en-US" sz="2400" dirty="0" err="1">
                <a:solidFill>
                  <a:srgbClr val="333333"/>
                </a:solidFill>
              </a:rPr>
              <a:t>xtpah</a:t>
            </a:r>
            <a:r>
              <a:rPr lang="en-US" sz="2400" dirty="0">
                <a:solidFill>
                  <a:srgbClr val="333333"/>
                </a:solidFill>
              </a:rPr>
              <a:t>]fs] </a:t>
            </a:r>
            <a:r>
              <a:rPr lang="en-US" sz="2400" dirty="0" err="1">
                <a:solidFill>
                  <a:srgbClr val="333333"/>
                </a:solidFill>
              </a:rPr>
              <a:t>rpyh</a:t>
            </a:r>
            <a:r>
              <a:rPr lang="en-US" sz="2400" dirty="0">
                <a:solidFill>
                  <a:srgbClr val="333333"/>
                </a:solidFill>
              </a:rPr>
              <a:t>] j';</a:t>
            </a:r>
            <a:r>
              <a:rPr lang="en-US" sz="2400" dirty="0" err="1">
                <a:solidFill>
                  <a:srgbClr val="333333"/>
                </a:solidFill>
              </a:rPr>
              <a:t>fsJ</a:t>
            </a:r>
            <a:r>
              <a:rPr lang="en-US" sz="2400" dirty="0">
                <a:solidFill>
                  <a:srgbClr val="333333"/>
                </a:solidFill>
              </a:rPr>
              <a:t> </a:t>
            </a:r>
            <a:r>
              <a:rPr lang="en-US" sz="2400" dirty="0" err="1">
                <a:solidFill>
                  <a:srgbClr val="333333"/>
                </a:solidFill>
              </a:rPr>
              <a:t>fiyapd</a:t>
            </a:r>
            <a:r>
              <a:rPr lang="en-US" sz="2400" dirty="0">
                <a:solidFill>
                  <a:srgbClr val="333333"/>
                </a:solidFill>
              </a:rPr>
              <a:t>; \</a:t>
            </a:r>
            <a:r>
              <a:rPr lang="en-US" sz="2400" dirty="0" err="1">
                <a:solidFill>
                  <a:srgbClr val="333333"/>
                </a:solidFill>
              </a:rPr>
              <a:t>ykhf</a:t>
            </a:r>
            <a:r>
              <a:rPr lang="en-US" sz="2400" dirty="0">
                <a:solidFill>
                  <a:srgbClr val="333333"/>
                </a:solidFill>
              </a:rPr>
              <a:t> </a:t>
            </a:r>
            <a:r>
              <a:rPr lang="en-US" sz="2400" dirty="0" err="1">
                <a:solidFill>
                  <a:srgbClr val="333333"/>
                </a:solidFill>
              </a:rPr>
              <a:t>thH;fpd;wdh</a:t>
            </a:r>
            <a:r>
              <a:rPr lang="en-US" sz="2400" dirty="0">
                <a:solidFill>
                  <a:srgbClr val="333333"/>
                </a:solidFill>
              </a:rPr>
              <a:t>] </a:t>
            </a:r>
            <a:r>
              <a:rPr lang="en-US" sz="2400" dirty="0">
                <a:solidFill>
                  <a:srgbClr val="333333"/>
                </a:solidFill>
                <a:latin typeface="Calibri Light"/>
              </a:rPr>
              <a:t>(</a:t>
            </a:r>
            <a:r>
              <a:rPr lang="en-US" sz="2400" dirty="0" err="1">
                <a:solidFill>
                  <a:srgbClr val="333333"/>
                </a:solidFill>
              </a:rPr>
              <a:t>vl</a:t>
            </a:r>
            <a:r>
              <a:rPr lang="en-US" sz="2400" dirty="0">
                <a:solidFill>
                  <a:srgbClr val="333333"/>
                </a:solidFill>
              </a:rPr>
              <a:t>]</a:t>
            </a:r>
            <a:r>
              <a:rPr lang="en-US" sz="2400" dirty="0" err="1">
                <a:solidFill>
                  <a:srgbClr val="333333"/>
                </a:solidFill>
              </a:rPr>
              <a:t>th</a:t>
            </a:r>
            <a:r>
              <a:rPr lang="en-US" sz="2400" dirty="0">
                <a:solidFill>
                  <a:srgbClr val="333333"/>
                </a:solidFill>
              </a:rPr>
              <a:t>]l] </a:t>
            </a:r>
            <a:r>
              <a:rPr lang="en-US" sz="2400" dirty="0" err="1">
                <a:solidFill>
                  <a:srgbClr val="333333"/>
                </a:solidFill>
              </a:rPr>
              <a:t>Kd;r</a:t>
            </a:r>
            <a:r>
              <a:rPr lang="en-US" sz="2400" dirty="0">
                <a:solidFill>
                  <a:srgbClr val="333333"/>
                </a:solidFill>
              </a:rPr>
              <a:t>] </a:t>
            </a:r>
            <a:r>
              <a:rPr lang="en-US" sz="2400" err="1">
                <a:solidFill>
                  <a:srgbClr val="333333"/>
                </a:solidFill>
              </a:rPr>
              <a:t>nghy</a:t>
            </a:r>
            <a:r>
              <a:rPr lang="en-US" sz="2400">
                <a:solidFill>
                  <a:srgbClr val="333333"/>
                </a:solidFill>
                <a:latin typeface="Calibri Light"/>
              </a:rPr>
              <a:t>)</a:t>
            </a:r>
            <a:endParaRPr lang="en-IN" sz="2400" dirty="0">
              <a:solidFill>
                <a:srgbClr val="333333"/>
              </a:solidFill>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a:lstStyle/>
          <a:p>
            <a:r>
              <a:rPr lang="en-US" sz="3600" dirty="0" err="1">
                <a:solidFill>
                  <a:srgbClr val="004992"/>
                </a:solidFill>
                <a:latin typeface="Tamil-Aiswarya"/>
              </a:rPr>
              <a:t>Kjy</a:t>
            </a:r>
            <a:r>
              <a:rPr lang="en-US" sz="3600" dirty="0">
                <a:solidFill>
                  <a:srgbClr val="004992"/>
                </a:solidFill>
                <a:latin typeface="Tamil-Aiswarya"/>
              </a:rPr>
              <a:t>; </a:t>
            </a:r>
            <a:r>
              <a:rPr lang="en-US" sz="3600" dirty="0" err="1">
                <a:solidFill>
                  <a:srgbClr val="004992"/>
                </a:solidFill>
                <a:latin typeface="Tamil-Aiswarya"/>
              </a:rPr>
              <a:t>Kot</a:t>
            </a:r>
            <a:r>
              <a:rPr lang="en-US" sz="3600" dirty="0">
                <a:solidFill>
                  <a:srgbClr val="004992"/>
                </a:solidFill>
                <a:latin typeface="Tamil-Aiswarya"/>
              </a:rPr>
              <a:t>[fs; </a:t>
            </a:r>
            <a:endParaRPr lang="en-IN" sz="3600" dirty="0">
              <a:solidFill>
                <a:srgbClr val="004992"/>
              </a:solidFill>
              <a:latin typeface="Tamil-Aiswarya"/>
            </a:endParaRPr>
          </a:p>
        </p:txBody>
      </p:sp>
      <p:sp>
        <p:nvSpPr>
          <p:cNvPr id="40962"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xUtUila</a:t>
            </a:r>
            <a:r>
              <a:rPr lang="en-US" sz="2400" dirty="0">
                <a:solidFill>
                  <a:srgbClr val="333333"/>
                </a:solidFill>
              </a:rPr>
              <a:t> </a:t>
            </a:r>
            <a:r>
              <a:rPr lang="en-US" sz="2400" dirty="0" err="1">
                <a:solidFill>
                  <a:srgbClr val="333333"/>
                </a:solidFill>
              </a:rPr>
              <a:t>glj</a:t>
            </a:r>
            <a:r>
              <a:rPr lang="en-US" sz="2400" dirty="0">
                <a:solidFill>
                  <a:srgbClr val="333333"/>
                </a:solidFill>
              </a:rPr>
              <a:t>]</a:t>
            </a:r>
            <a:r>
              <a:rPr lang="en-US" sz="2400" dirty="0" err="1">
                <a:solidFill>
                  <a:srgbClr val="333333"/>
                </a:solidFill>
              </a:rPr>
              <a:t>ij</a:t>
            </a:r>
            <a:r>
              <a:rPr lang="en-US" sz="2400" dirty="0">
                <a:solidFill>
                  <a:srgbClr val="333333"/>
                </a:solidFill>
              </a:rPr>
              <a:t> </a:t>
            </a:r>
            <a:r>
              <a:rPr lang="en-US" sz="2400" dirty="0" err="1">
                <a:solidFill>
                  <a:srgbClr val="333333"/>
                </a:solidFill>
              </a:rPr>
              <a:t>itj;J</a:t>
            </a:r>
            <a:r>
              <a:rPr lang="en-US" sz="2400" dirty="0">
                <a:solidFill>
                  <a:srgbClr val="333333"/>
                </a:solidFill>
              </a:rPr>
              <a:t> </a:t>
            </a:r>
            <a:r>
              <a:rPr lang="en-US" sz="2400" dirty="0" err="1">
                <a:solidFill>
                  <a:srgbClr val="333333"/>
                </a:solidFill>
              </a:rPr>
              <a:t>Xtpah</a:t>
            </a:r>
            <a:r>
              <a:rPr lang="en-US" sz="2400" dirty="0">
                <a:solidFill>
                  <a:srgbClr val="333333"/>
                </a:solidFill>
              </a:rPr>
              <a:t>] </a:t>
            </a:r>
            <a:r>
              <a:rPr lang="en-US" sz="2400" dirty="0" err="1">
                <a:solidFill>
                  <a:srgbClr val="333333"/>
                </a:solidFill>
              </a:rPr>
              <a:t>kdnehahspah</a:t>
            </a:r>
            <a:r>
              <a:rPr lang="en-US" sz="2400" dirty="0">
                <a:solidFill>
                  <a:srgbClr val="333333"/>
                </a:solidFill>
              </a:rPr>
              <a:t> ,</a:t>
            </a:r>
            <a:r>
              <a:rPr lang="en-US" sz="2400" dirty="0" err="1">
                <a:solidFill>
                  <a:srgbClr val="333333"/>
                </a:solidFill>
              </a:rPr>
              <a:t>y;iyah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TwKoahJ</a:t>
            </a:r>
            <a:r>
              <a:rPr lang="en-US" sz="2400" dirty="0">
                <a:solidFill>
                  <a:srgbClr val="333333"/>
                </a:solidFill>
                <a:latin typeface="Calibri Light"/>
              </a:rPr>
              <a:t>.</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rPr>
              <a:t>,J </a:t>
            </a:r>
            <a:r>
              <a:rPr lang="en-US" sz="2400" dirty="0" err="1">
                <a:solidFill>
                  <a:srgbClr val="333333"/>
                </a:solidFill>
              </a:rPr>
              <a:t>nghynt</a:t>
            </a:r>
            <a:r>
              <a:rPr lang="en-US" sz="2400" dirty="0">
                <a:solidFill>
                  <a:srgbClr val="333333"/>
                </a:solidFill>
              </a:rPr>
              <a:t> </a:t>
            </a:r>
            <a:r>
              <a:rPr lang="en-US" sz="2400" dirty="0" err="1">
                <a:solidFill>
                  <a:srgbClr val="333333"/>
                </a:solidFill>
              </a:rPr>
              <a:t>xUtUila</a:t>
            </a:r>
            <a:r>
              <a:rPr lang="en-US" sz="2400" dirty="0">
                <a:solidFill>
                  <a:srgbClr val="333333"/>
                </a:solidFill>
              </a:rPr>
              <a:t> </a:t>
            </a:r>
            <a:r>
              <a:rPr lang="en-US" sz="2400" dirty="0" err="1">
                <a:solidFill>
                  <a:srgbClr val="333333"/>
                </a:solidFill>
              </a:rPr>
              <a:t>eila</a:t>
            </a:r>
            <a:r>
              <a:rPr lang="en-US" sz="2400" dirty="0">
                <a:solidFill>
                  <a:srgbClr val="333333"/>
                </a:solidFill>
              </a:rPr>
              <a:t>[</a:t>
            </a:r>
            <a:r>
              <a:rPr lang="en-US" sz="2400" dirty="0" err="1">
                <a:solidFill>
                  <a:srgbClr val="333333"/>
                </a:solidFill>
              </a:rPr>
              <a:t>il</a:t>
            </a:r>
            <a:r>
              <a:rPr lang="en-US" sz="2400" dirty="0">
                <a:solidFill>
                  <a:srgbClr val="333333"/>
                </a:solidFill>
              </a:rPr>
              <a:t> </a:t>
            </a:r>
            <a:r>
              <a:rPr lang="en-US" sz="2400" dirty="0" err="1">
                <a:solidFill>
                  <a:srgbClr val="333333"/>
                </a:solidFill>
              </a:rPr>
              <a:t>ghtid</a:t>
            </a:r>
            <a:r>
              <a:rPr lang="en-US" sz="2400" dirty="0">
                <a:solidFill>
                  <a:srgbClr val="333333"/>
                </a:solidFill>
                <a:latin typeface="Calibri Light"/>
              </a:rPr>
              <a:t>: </a:t>
            </a:r>
            <a:r>
              <a:rPr lang="en-US" sz="2400" dirty="0" err="1">
                <a:solidFill>
                  <a:srgbClr val="333333"/>
                </a:solidFill>
              </a:rPr>
              <a:t>xUtUila</a:t>
            </a:r>
            <a:r>
              <a:rPr lang="en-US" sz="2400" dirty="0">
                <a:solidFill>
                  <a:srgbClr val="333333"/>
                </a:solidFill>
              </a:rPr>
              <a:t> </a:t>
            </a:r>
            <a:r>
              <a:rPr lang="en-US" sz="2400" dirty="0" err="1">
                <a:solidFill>
                  <a:srgbClr val="333333"/>
                </a:solidFill>
              </a:rPr>
              <a:t>njhw</a:t>
            </a:r>
            <a:r>
              <a:rPr lang="en-US" sz="2400" dirty="0">
                <a:solidFill>
                  <a:srgbClr val="333333"/>
                </a:solidFill>
              </a:rPr>
              <a:t>]</a:t>
            </a:r>
            <a:r>
              <a:rPr lang="en-US" sz="2400" dirty="0" err="1">
                <a:solidFill>
                  <a:srgbClr val="333333"/>
                </a:solidFill>
              </a:rPr>
              <a:t>wj;ij</a:t>
            </a:r>
            <a:r>
              <a:rPr lang="en-US" sz="2400" dirty="0">
                <a:solidFill>
                  <a:srgbClr val="333333"/>
                </a:solidFill>
              </a:rPr>
              <a:t> </a:t>
            </a:r>
            <a:r>
              <a:rPr lang="en-US" sz="2400" dirty="0" err="1">
                <a:solidFill>
                  <a:srgbClr val="333333"/>
                </a:solidFill>
              </a:rPr>
              <a:t>itj;J</a:t>
            </a:r>
            <a:r>
              <a:rPr lang="en-US" sz="2400" dirty="0">
                <a:solidFill>
                  <a:srgbClr val="333333"/>
                </a:solidFill>
              </a:rPr>
              <a:t> </a:t>
            </a:r>
            <a:r>
              <a:rPr lang="en-US" sz="2400" dirty="0" err="1">
                <a:solidFill>
                  <a:srgbClr val="333333"/>
                </a:solidFill>
              </a:rPr>
              <a:t>mth</a:t>
            </a:r>
            <a:r>
              <a:rPr lang="en-US" sz="2400" dirty="0">
                <a:solidFill>
                  <a:srgbClr val="333333"/>
                </a:solidFill>
              </a:rPr>
              <a:t>] </a:t>
            </a:r>
            <a:r>
              <a:rPr lang="en-US" sz="2400" dirty="0" err="1">
                <a:solidFill>
                  <a:srgbClr val="333333"/>
                </a:solidFill>
              </a:rPr>
              <a:t>kdnehahspah</a:t>
            </a:r>
            <a:r>
              <a:rPr lang="en-US" sz="2400" dirty="0">
                <a:solidFill>
                  <a:srgbClr val="333333"/>
                </a:solidFill>
              </a:rPr>
              <a:t> ,</a:t>
            </a:r>
            <a:r>
              <a:rPr lang="en-US" sz="2400" dirty="0" err="1">
                <a:solidFill>
                  <a:srgbClr val="333333"/>
                </a:solidFill>
              </a:rPr>
              <a:t>y;iyah</a:t>
            </a:r>
            <a:r>
              <a:rPr lang="en-US" sz="2400" dirty="0">
                <a:solidFill>
                  <a:srgbClr val="333333"/>
                </a:solidFill>
              </a:rPr>
              <a:t> vd;W </a:t>
            </a:r>
            <a:r>
              <a:rPr lang="en-US" sz="2400" dirty="0" err="1">
                <a:solidFill>
                  <a:srgbClr val="333333"/>
                </a:solidFill>
              </a:rPr>
              <a:t>TwKoahJ</a:t>
            </a:r>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3875948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a:lstStyle/>
          <a:p>
            <a:r>
              <a:rPr lang="en-US" sz="3600" dirty="0" err="1">
                <a:solidFill>
                  <a:srgbClr val="004992"/>
                </a:solidFill>
                <a:latin typeface="Tamil-Aiswarya"/>
              </a:rPr>
              <a:t>Kjy</a:t>
            </a:r>
            <a:r>
              <a:rPr lang="en-US" sz="3600" dirty="0">
                <a:solidFill>
                  <a:srgbClr val="004992"/>
                </a:solidFill>
                <a:latin typeface="Tamil-Aiswarya"/>
              </a:rPr>
              <a:t>; </a:t>
            </a:r>
            <a:r>
              <a:rPr lang="en-US" sz="3600" dirty="0" err="1">
                <a:solidFill>
                  <a:srgbClr val="004992"/>
                </a:solidFill>
                <a:latin typeface="Tamil-Aiswarya"/>
              </a:rPr>
              <a:t>Kot</a:t>
            </a:r>
            <a:r>
              <a:rPr lang="en-US" sz="3600" dirty="0">
                <a:solidFill>
                  <a:srgbClr val="004992"/>
                </a:solidFill>
                <a:latin typeface="Tamil-Aiswarya"/>
              </a:rPr>
              <a:t>[fs; </a:t>
            </a:r>
            <a:endParaRPr lang="en-IN" sz="3600" dirty="0">
              <a:solidFill>
                <a:srgbClr val="004992"/>
              </a:solidFill>
              <a:latin typeface="Tamil-Aiswarya"/>
            </a:endParaRPr>
          </a:p>
        </p:txBody>
      </p:sp>
      <p:sp>
        <p:nvSpPr>
          <p:cNvPr id="40962"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xUtUila</a:t>
            </a:r>
            <a:r>
              <a:rPr lang="en-US" sz="2400" dirty="0">
                <a:solidFill>
                  <a:srgbClr val="333333"/>
                </a:solidFill>
              </a:rPr>
              <a:t> </a:t>
            </a:r>
            <a:r>
              <a:rPr lang="en-US" sz="2400" dirty="0" err="1">
                <a:solidFill>
                  <a:srgbClr val="333333"/>
                </a:solidFill>
              </a:rPr>
              <a:t>glj</a:t>
            </a:r>
            <a:r>
              <a:rPr lang="en-US" sz="2400" dirty="0">
                <a:solidFill>
                  <a:srgbClr val="333333"/>
                </a:solidFill>
              </a:rPr>
              <a:t>]</a:t>
            </a:r>
            <a:r>
              <a:rPr lang="en-US" sz="2400" dirty="0" err="1">
                <a:solidFill>
                  <a:srgbClr val="333333"/>
                </a:solidFill>
              </a:rPr>
              <a:t>ij</a:t>
            </a:r>
            <a:r>
              <a:rPr lang="en-US" sz="2400" dirty="0">
                <a:solidFill>
                  <a:srgbClr val="333333"/>
                </a:solidFill>
              </a:rPr>
              <a:t> </a:t>
            </a:r>
            <a:r>
              <a:rPr lang="en-US" sz="2400" dirty="0" err="1">
                <a:solidFill>
                  <a:srgbClr val="333333"/>
                </a:solidFill>
              </a:rPr>
              <a:t>itj;J</a:t>
            </a:r>
            <a:r>
              <a:rPr lang="en-US" sz="2400" dirty="0">
                <a:solidFill>
                  <a:srgbClr val="333333"/>
                </a:solidFill>
              </a:rPr>
              <a:t> </a:t>
            </a:r>
            <a:r>
              <a:rPr lang="en-US" sz="2400" dirty="0" err="1">
                <a:solidFill>
                  <a:srgbClr val="333333"/>
                </a:solidFill>
              </a:rPr>
              <a:t>Xtpah</a:t>
            </a:r>
            <a:r>
              <a:rPr lang="en-US" sz="2400" dirty="0">
                <a:solidFill>
                  <a:srgbClr val="333333"/>
                </a:solidFill>
              </a:rPr>
              <a:t>] </a:t>
            </a:r>
            <a:r>
              <a:rPr lang="en-US" sz="2400" dirty="0" err="1">
                <a:solidFill>
                  <a:srgbClr val="333333"/>
                </a:solidFill>
              </a:rPr>
              <a:t>kdnehahspah</a:t>
            </a:r>
            <a:r>
              <a:rPr lang="en-US" sz="2400" dirty="0">
                <a:solidFill>
                  <a:srgbClr val="333333"/>
                </a:solidFill>
              </a:rPr>
              <a:t> ,</a:t>
            </a:r>
            <a:r>
              <a:rPr lang="en-US" sz="2400" dirty="0" err="1">
                <a:solidFill>
                  <a:srgbClr val="333333"/>
                </a:solidFill>
              </a:rPr>
              <a:t>y;iyah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TwKoahJ</a:t>
            </a:r>
            <a:r>
              <a:rPr lang="en-US" sz="2400" dirty="0">
                <a:solidFill>
                  <a:srgbClr val="333333"/>
                </a:solidFill>
                <a:latin typeface="Calibri Light"/>
              </a:rPr>
              <a:t>.</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rPr>
              <a:t>,J </a:t>
            </a:r>
            <a:r>
              <a:rPr lang="en-US" sz="2400" dirty="0" err="1">
                <a:solidFill>
                  <a:srgbClr val="333333"/>
                </a:solidFill>
              </a:rPr>
              <a:t>nghynt</a:t>
            </a:r>
            <a:r>
              <a:rPr lang="en-US" sz="2400" dirty="0">
                <a:solidFill>
                  <a:srgbClr val="333333"/>
                </a:solidFill>
              </a:rPr>
              <a:t> </a:t>
            </a:r>
            <a:r>
              <a:rPr lang="en-US" sz="2400" dirty="0" err="1">
                <a:solidFill>
                  <a:srgbClr val="333333"/>
                </a:solidFill>
              </a:rPr>
              <a:t>xUtUila</a:t>
            </a:r>
            <a:r>
              <a:rPr lang="en-US" sz="2400" dirty="0">
                <a:solidFill>
                  <a:srgbClr val="333333"/>
                </a:solidFill>
              </a:rPr>
              <a:t> </a:t>
            </a:r>
            <a:r>
              <a:rPr lang="en-US" sz="2400" dirty="0" err="1">
                <a:solidFill>
                  <a:srgbClr val="333333"/>
                </a:solidFill>
              </a:rPr>
              <a:t>eila</a:t>
            </a:r>
            <a:r>
              <a:rPr lang="en-US" sz="2400" dirty="0">
                <a:solidFill>
                  <a:srgbClr val="333333"/>
                </a:solidFill>
              </a:rPr>
              <a:t>[</a:t>
            </a:r>
            <a:r>
              <a:rPr lang="en-US" sz="2400" dirty="0" err="1">
                <a:solidFill>
                  <a:srgbClr val="333333"/>
                </a:solidFill>
              </a:rPr>
              <a:t>il</a:t>
            </a:r>
            <a:r>
              <a:rPr lang="en-US" sz="2400" dirty="0">
                <a:solidFill>
                  <a:srgbClr val="333333"/>
                </a:solidFill>
              </a:rPr>
              <a:t> </a:t>
            </a:r>
            <a:r>
              <a:rPr lang="en-US" sz="2400" dirty="0" err="1">
                <a:solidFill>
                  <a:srgbClr val="333333"/>
                </a:solidFill>
              </a:rPr>
              <a:t>ghtid</a:t>
            </a:r>
            <a:r>
              <a:rPr lang="en-US" sz="2400" dirty="0">
                <a:solidFill>
                  <a:srgbClr val="333333"/>
                </a:solidFill>
                <a:latin typeface="Calibri Light"/>
              </a:rPr>
              <a:t>: </a:t>
            </a:r>
            <a:r>
              <a:rPr lang="en-US" sz="2400" dirty="0" err="1">
                <a:solidFill>
                  <a:srgbClr val="333333"/>
                </a:solidFill>
              </a:rPr>
              <a:t>xUtUila</a:t>
            </a:r>
            <a:r>
              <a:rPr lang="en-US" sz="2400" dirty="0">
                <a:solidFill>
                  <a:srgbClr val="333333"/>
                </a:solidFill>
              </a:rPr>
              <a:t> </a:t>
            </a:r>
            <a:r>
              <a:rPr lang="en-US" sz="2400" dirty="0" err="1">
                <a:solidFill>
                  <a:srgbClr val="333333"/>
                </a:solidFill>
              </a:rPr>
              <a:t>njhw</a:t>
            </a:r>
            <a:r>
              <a:rPr lang="en-US" sz="2400" dirty="0">
                <a:solidFill>
                  <a:srgbClr val="333333"/>
                </a:solidFill>
              </a:rPr>
              <a:t>]</a:t>
            </a:r>
            <a:r>
              <a:rPr lang="en-US" sz="2400" dirty="0" err="1">
                <a:solidFill>
                  <a:srgbClr val="333333"/>
                </a:solidFill>
              </a:rPr>
              <a:t>wj;ij</a:t>
            </a:r>
            <a:r>
              <a:rPr lang="en-US" sz="2400" dirty="0">
                <a:solidFill>
                  <a:srgbClr val="333333"/>
                </a:solidFill>
              </a:rPr>
              <a:t> </a:t>
            </a:r>
            <a:r>
              <a:rPr lang="en-US" sz="2400" dirty="0" err="1">
                <a:solidFill>
                  <a:srgbClr val="333333"/>
                </a:solidFill>
              </a:rPr>
              <a:t>itj;J</a:t>
            </a:r>
            <a:r>
              <a:rPr lang="en-US" sz="2400" dirty="0">
                <a:solidFill>
                  <a:srgbClr val="333333"/>
                </a:solidFill>
              </a:rPr>
              <a:t> </a:t>
            </a:r>
            <a:r>
              <a:rPr lang="en-US" sz="2400" dirty="0" err="1">
                <a:solidFill>
                  <a:srgbClr val="333333"/>
                </a:solidFill>
              </a:rPr>
              <a:t>mth</a:t>
            </a:r>
            <a:r>
              <a:rPr lang="en-US" sz="2400" dirty="0">
                <a:solidFill>
                  <a:srgbClr val="333333"/>
                </a:solidFill>
              </a:rPr>
              <a:t>] </a:t>
            </a:r>
            <a:r>
              <a:rPr lang="en-US" sz="2400" dirty="0" err="1">
                <a:solidFill>
                  <a:srgbClr val="333333"/>
                </a:solidFill>
              </a:rPr>
              <a:t>kdnehahspah</a:t>
            </a:r>
            <a:r>
              <a:rPr lang="en-US" sz="2400" dirty="0">
                <a:solidFill>
                  <a:srgbClr val="333333"/>
                </a:solidFill>
              </a:rPr>
              <a:t> ,</a:t>
            </a:r>
            <a:r>
              <a:rPr lang="en-US" sz="2400" dirty="0" err="1">
                <a:solidFill>
                  <a:srgbClr val="333333"/>
                </a:solidFill>
              </a:rPr>
              <a:t>y;iyah</a:t>
            </a:r>
            <a:r>
              <a:rPr lang="en-US" sz="2400" dirty="0">
                <a:solidFill>
                  <a:srgbClr val="333333"/>
                </a:solidFill>
              </a:rPr>
              <a:t> vd;W </a:t>
            </a:r>
            <a:r>
              <a:rPr lang="en-US" sz="2400" dirty="0" err="1">
                <a:solidFill>
                  <a:srgbClr val="333333"/>
                </a:solidFill>
              </a:rPr>
              <a:t>TwKoahJ</a:t>
            </a:r>
            <a:r>
              <a:rPr lang="en-US" sz="2400" dirty="0">
                <a:solidFill>
                  <a:srgbClr val="333333"/>
                </a:solidFill>
                <a:latin typeface="Calibri Light"/>
              </a:rPr>
              <a:t>.</a:t>
            </a:r>
          </a:p>
          <a:p>
            <a:pPr marL="342900" lvl="1" indent="-342900">
              <a:spcBef>
                <a:spcPts val="1999"/>
              </a:spcBef>
              <a:spcAft>
                <a:spcPts val="0"/>
              </a:spcAft>
              <a:buClr>
                <a:srgbClr val="000000"/>
              </a:buClr>
              <a:buFont typeface="WingDings"/>
              <a:buChar char=""/>
              <a:tabLst>
                <a:tab pos="84138" algn="l"/>
              </a:tabLst>
              <a:defRPr/>
            </a:pPr>
            <a:r>
              <a:rPr lang="en-US" sz="2400" dirty="0" err="1">
                <a:solidFill>
                  <a:srgbClr val="004992"/>
                </a:solidFill>
              </a:rPr>
              <a:t>ftdj</a:t>
            </a:r>
            <a:r>
              <a:rPr lang="en-US" sz="2400" dirty="0">
                <a:solidFill>
                  <a:srgbClr val="004992"/>
                </a:solidFill>
              </a:rPr>
              <a:t>]</a:t>
            </a:r>
            <a:r>
              <a:rPr lang="en-US" sz="2400" dirty="0" err="1">
                <a:solidFill>
                  <a:srgbClr val="004992"/>
                </a:solidFill>
              </a:rPr>
              <a:t>jpy</a:t>
            </a:r>
            <a:r>
              <a:rPr lang="en-US" sz="2400" dirty="0">
                <a:solidFill>
                  <a:srgbClr val="004992"/>
                </a:solidFill>
              </a:rPr>
              <a:t>; </a:t>
            </a:r>
            <a:r>
              <a:rPr lang="en-US" sz="2400" dirty="0" err="1">
                <a:solidFill>
                  <a:srgbClr val="004992"/>
                </a:solidFill>
              </a:rPr>
              <a:t>bfhs;s</a:t>
            </a:r>
            <a:r>
              <a:rPr lang="en-US" sz="2400" dirty="0">
                <a:solidFill>
                  <a:srgbClr val="004992"/>
                </a:solidFill>
              </a:rPr>
              <a:t> </a:t>
            </a:r>
            <a:r>
              <a:rPr lang="en-US" sz="2400" dirty="0" err="1">
                <a:solidFill>
                  <a:srgbClr val="004992"/>
                </a:solidFill>
              </a:rPr>
              <a:t>ntz;oaJ</a:t>
            </a:r>
            <a:r>
              <a:rPr lang="en-US" sz="2400" dirty="0">
                <a:solidFill>
                  <a:srgbClr val="333333"/>
                </a:solidFill>
                <a:latin typeface="Calibri Light"/>
              </a:rPr>
              <a:t>:</a:t>
            </a:r>
            <a:br>
              <a:rPr lang="en-US" sz="2400" dirty="0">
                <a:solidFill>
                  <a:srgbClr val="333333"/>
                </a:solidFill>
                <a:latin typeface="Calibri Light"/>
              </a:rPr>
            </a:br>
            <a:r>
              <a:rPr lang="en-US" sz="2400" dirty="0" err="1">
                <a:solidFill>
                  <a:srgbClr val="333333"/>
                </a:solidFill>
              </a:rPr>
              <a:t>cyfpd</a:t>
            </a:r>
            <a:r>
              <a:rPr lang="en-US" sz="2400" dirty="0">
                <a:solidFill>
                  <a:srgbClr val="333333"/>
                </a:solidFill>
              </a:rPr>
              <a:t>; </a:t>
            </a:r>
            <a:r>
              <a:rPr lang="en-US" sz="2400" dirty="0" err="1">
                <a:solidFill>
                  <a:srgbClr val="333333"/>
                </a:solidFill>
              </a:rPr>
              <a:t>kpfr</a:t>
            </a:r>
            <a:r>
              <a:rPr lang="en-US" sz="2400" dirty="0">
                <a:solidFill>
                  <a:srgbClr val="333333"/>
                </a:solidFill>
              </a:rPr>
              <a:t>]</a:t>
            </a:r>
            <a:r>
              <a:rPr lang="en-US" sz="2400" dirty="0" err="1">
                <a:solidFill>
                  <a:srgbClr val="333333"/>
                </a:solidFill>
              </a:rPr>
              <a:t>rpwe;j</a:t>
            </a:r>
            <a:r>
              <a:rPr lang="en-US" sz="2400" dirty="0">
                <a:solidFill>
                  <a:srgbClr val="333333"/>
                </a:solidFill>
              </a:rPr>
              <a:t> </a:t>
            </a:r>
            <a:r>
              <a:rPr lang="en-US" sz="2400" dirty="0" err="1">
                <a:solidFill>
                  <a:srgbClr val="333333"/>
                </a:solidFill>
              </a:rPr>
              <a:t>gilg</a:t>
            </a:r>
            <a:r>
              <a:rPr lang="en-US" sz="2400" dirty="0">
                <a:solidFill>
                  <a:srgbClr val="333333"/>
                </a:solidFill>
              </a:rPr>
              <a:t>]g[fs]</a:t>
            </a:r>
            <a:r>
              <a:rPr lang="en-US" sz="2400" dirty="0">
                <a:solidFill>
                  <a:srgbClr val="333333"/>
                </a:solidFill>
                <a:latin typeface="Calibri Light"/>
              </a:rPr>
              <a:t>,</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kdneha</a:t>
            </a:r>
            <a:r>
              <a:rPr lang="en-US" sz="2400" dirty="0">
                <a:solidFill>
                  <a:srgbClr val="333333"/>
                </a:solidFill>
              </a:rPr>
              <a:t>[</a:t>
            </a:r>
            <a:r>
              <a:rPr lang="en-US" sz="2400" dirty="0" err="1">
                <a:solidFill>
                  <a:srgbClr val="333333"/>
                </a:solidFill>
              </a:rPr>
              <a:t>ld</a:t>
            </a:r>
            <a:r>
              <a:rPr lang="en-US" sz="2400" dirty="0">
                <a:solidFill>
                  <a:srgbClr val="333333"/>
                </a:solidFill>
              </a:rPr>
              <a:t>; </a:t>
            </a:r>
            <a:r>
              <a:rPr lang="en-US" sz="2400" dirty="0" err="1">
                <a:solidFill>
                  <a:srgbClr val="333333"/>
                </a:solidFill>
              </a:rPr>
              <a:t>thH;e;jth</a:t>
            </a:r>
            <a:r>
              <a:rPr lang="en-US" sz="2400" dirty="0">
                <a:solidFill>
                  <a:srgbClr val="333333"/>
                </a:solidFill>
              </a:rPr>
              <a:t>]</a:t>
            </a:r>
            <a:r>
              <a:rPr lang="en-US" sz="2400" dirty="0" err="1">
                <a:solidFill>
                  <a:srgbClr val="333333"/>
                </a:solidFill>
              </a:rPr>
              <a:t>fshy</a:t>
            </a:r>
            <a:r>
              <a:rPr lang="en-US" sz="2400" dirty="0">
                <a:solidFill>
                  <a:srgbClr val="333333"/>
                </a:solidFill>
              </a:rPr>
              <a:t>] </a:t>
            </a:r>
            <a:r>
              <a:rPr lang="en-US" sz="2400" dirty="0" err="1">
                <a:solidFill>
                  <a:srgbClr val="333333"/>
                </a:solidFill>
              </a:rPr>
              <a:t>gilf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lnj</a:t>
            </a:r>
            <a:r>
              <a:rPr lang="en-US" sz="2400" dirty="0">
                <a:solidFill>
                  <a:srgbClr val="333333"/>
                </a:solidFill>
                <a:latin typeface="Calibri Light"/>
              </a:rPr>
              <a:t>!</a:t>
            </a:r>
            <a:r>
              <a:rPr lang="en-US" sz="2400" dirty="0">
                <a:solidFill>
                  <a:srgbClr val="333333"/>
                </a:solidFill>
              </a:rPr>
              <a:t> </a:t>
            </a:r>
            <a:r>
              <a:rPr lang="en-US" sz="2400" dirty="0">
                <a:solidFill>
                  <a:srgbClr val="004992"/>
                </a:solidFill>
              </a:rPr>
              <a:t>,J </a:t>
            </a:r>
            <a:r>
              <a:rPr lang="en-US" sz="2400" dirty="0" err="1">
                <a:solidFill>
                  <a:srgbClr val="004992"/>
                </a:solidFill>
              </a:rPr>
              <a:t>mth</a:t>
            </a:r>
            <a:r>
              <a:rPr lang="en-US" sz="2400" dirty="0">
                <a:solidFill>
                  <a:srgbClr val="004992"/>
                </a:solidFill>
              </a:rPr>
              <a:t>]</a:t>
            </a:r>
            <a:r>
              <a:rPr lang="en-US" sz="2400" dirty="0" err="1">
                <a:solidFill>
                  <a:srgbClr val="004992"/>
                </a:solidFill>
              </a:rPr>
              <a:t>fsJ</a:t>
            </a:r>
            <a:r>
              <a:rPr lang="en-US" sz="2400" dirty="0">
                <a:solidFill>
                  <a:srgbClr val="004992"/>
                </a:solidFill>
              </a:rPr>
              <a:t> </a:t>
            </a:r>
            <a:r>
              <a:rPr lang="en-US" sz="2400" dirty="0" err="1">
                <a:solidFill>
                  <a:srgbClr val="004992"/>
                </a:solidFill>
              </a:rPr>
              <a:t>gilg</a:t>
            </a:r>
            <a:r>
              <a:rPr lang="en-US" sz="2400" dirty="0">
                <a:solidFill>
                  <a:srgbClr val="004992"/>
                </a:solidFill>
              </a:rPr>
              <a:t>]</a:t>
            </a:r>
            <a:r>
              <a:rPr lang="en-US" sz="2400" dirty="0" err="1">
                <a:solidFill>
                  <a:srgbClr val="004992"/>
                </a:solidFill>
              </a:rPr>
              <a:t>gpd</a:t>
            </a:r>
            <a:r>
              <a:rPr lang="en-US" sz="2400" dirty="0">
                <a:solidFill>
                  <a:srgbClr val="004992"/>
                </a:solidFill>
              </a:rPr>
              <a:t>; </a:t>
            </a:r>
            <a:r>
              <a:rPr lang="en-US" sz="2400" dirty="0" err="1">
                <a:solidFill>
                  <a:srgbClr val="004992"/>
                </a:solidFill>
              </a:rPr>
              <a:t>kjpg</a:t>
            </a:r>
            <a:r>
              <a:rPr lang="en-US" sz="2400" dirty="0">
                <a:solidFill>
                  <a:srgbClr val="004992"/>
                </a:solidFill>
              </a:rPr>
              <a:t>]</a:t>
            </a:r>
            <a:r>
              <a:rPr lang="en-US" sz="2400" dirty="0" err="1">
                <a:solidFill>
                  <a:srgbClr val="004992"/>
                </a:solidFill>
              </a:rPr>
              <a:t>ig</a:t>
            </a:r>
            <a:r>
              <a:rPr lang="en-US" sz="2400" dirty="0">
                <a:solidFill>
                  <a:srgbClr val="004992"/>
                </a:solidFill>
              </a:rPr>
              <a:t> </a:t>
            </a:r>
            <a:r>
              <a:rPr lang="en-US" sz="2400" dirty="0" err="1">
                <a:solidFill>
                  <a:srgbClr val="004992"/>
                </a:solidFill>
              </a:rPr>
              <a:t>Fiwj;Jtpl</a:t>
            </a:r>
            <a:r>
              <a:rPr lang="en-US" sz="2400" dirty="0">
                <a:solidFill>
                  <a:srgbClr val="004992"/>
                </a:solidFill>
              </a:rPr>
              <a:t>]</a:t>
            </a:r>
            <a:r>
              <a:rPr lang="en-US" sz="2400" dirty="0" err="1">
                <a:solidFill>
                  <a:srgbClr val="004992"/>
                </a:solidFill>
              </a:rPr>
              <a:t>ljh</a:t>
            </a:r>
            <a:r>
              <a:rPr lang="en-US" sz="2400" dirty="0">
                <a:solidFill>
                  <a:srgbClr val="004992"/>
                </a:solidFill>
              </a:rPr>
              <a:t>&gt;</a:t>
            </a: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3309442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a:lstStyle/>
          <a:p>
            <a:r>
              <a:rPr lang="en-US" sz="3600" dirty="0" err="1">
                <a:solidFill>
                  <a:srgbClr val="004992"/>
                </a:solidFill>
                <a:latin typeface="Tamil-Aiswarya"/>
              </a:rPr>
              <a:t>Kjy</a:t>
            </a:r>
            <a:r>
              <a:rPr lang="en-US" sz="3600" dirty="0">
                <a:solidFill>
                  <a:srgbClr val="004992"/>
                </a:solidFill>
                <a:latin typeface="Tamil-Aiswarya"/>
              </a:rPr>
              <a:t>; </a:t>
            </a:r>
            <a:r>
              <a:rPr lang="en-US" sz="3600" dirty="0" err="1">
                <a:solidFill>
                  <a:srgbClr val="004992"/>
                </a:solidFill>
                <a:latin typeface="Tamil-Aiswarya"/>
              </a:rPr>
              <a:t>Kot</a:t>
            </a:r>
            <a:r>
              <a:rPr lang="en-US" sz="3600" dirty="0">
                <a:solidFill>
                  <a:srgbClr val="004992"/>
                </a:solidFill>
                <a:latin typeface="Tamil-Aiswarya"/>
              </a:rPr>
              <a:t>[fs; </a:t>
            </a:r>
            <a:endParaRPr lang="en-IN" sz="3600" dirty="0">
              <a:solidFill>
                <a:srgbClr val="004992"/>
              </a:solidFill>
              <a:latin typeface="Tamil-Aiswarya"/>
            </a:endParaRPr>
          </a:p>
        </p:txBody>
      </p:sp>
      <p:sp>
        <p:nvSpPr>
          <p:cNvPr id="40962"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en-US" sz="2400" dirty="0" err="1">
                <a:solidFill>
                  <a:srgbClr val="333333"/>
                </a:solidFill>
              </a:rPr>
              <a:t>xUtUila</a:t>
            </a:r>
            <a:r>
              <a:rPr lang="en-US" sz="2400" dirty="0">
                <a:solidFill>
                  <a:srgbClr val="333333"/>
                </a:solidFill>
              </a:rPr>
              <a:t> </a:t>
            </a:r>
            <a:r>
              <a:rPr lang="en-US" sz="2400" dirty="0" err="1">
                <a:solidFill>
                  <a:srgbClr val="333333"/>
                </a:solidFill>
              </a:rPr>
              <a:t>glj</a:t>
            </a:r>
            <a:r>
              <a:rPr lang="en-US" sz="2400" dirty="0">
                <a:solidFill>
                  <a:srgbClr val="333333"/>
                </a:solidFill>
              </a:rPr>
              <a:t>]</a:t>
            </a:r>
            <a:r>
              <a:rPr lang="en-US" sz="2400" dirty="0" err="1">
                <a:solidFill>
                  <a:srgbClr val="333333"/>
                </a:solidFill>
              </a:rPr>
              <a:t>ij</a:t>
            </a:r>
            <a:r>
              <a:rPr lang="en-US" sz="2400" dirty="0">
                <a:solidFill>
                  <a:srgbClr val="333333"/>
                </a:solidFill>
              </a:rPr>
              <a:t> </a:t>
            </a:r>
            <a:r>
              <a:rPr lang="en-US" sz="2400" dirty="0" err="1">
                <a:solidFill>
                  <a:srgbClr val="333333"/>
                </a:solidFill>
              </a:rPr>
              <a:t>itj;J</a:t>
            </a:r>
            <a:r>
              <a:rPr lang="en-US" sz="2400" dirty="0">
                <a:solidFill>
                  <a:srgbClr val="333333"/>
                </a:solidFill>
              </a:rPr>
              <a:t> </a:t>
            </a:r>
            <a:r>
              <a:rPr lang="en-US" sz="2400" dirty="0" err="1">
                <a:solidFill>
                  <a:srgbClr val="333333"/>
                </a:solidFill>
              </a:rPr>
              <a:t>Xtpah</a:t>
            </a:r>
            <a:r>
              <a:rPr lang="en-US" sz="2400" dirty="0">
                <a:solidFill>
                  <a:srgbClr val="333333"/>
                </a:solidFill>
              </a:rPr>
              <a:t>] </a:t>
            </a:r>
            <a:r>
              <a:rPr lang="en-US" sz="2400" dirty="0" err="1">
                <a:solidFill>
                  <a:srgbClr val="333333"/>
                </a:solidFill>
              </a:rPr>
              <a:t>kdnehahspah</a:t>
            </a:r>
            <a:r>
              <a:rPr lang="en-US" sz="2400" dirty="0">
                <a:solidFill>
                  <a:srgbClr val="333333"/>
                </a:solidFill>
              </a:rPr>
              <a:t> ,</a:t>
            </a:r>
            <a:r>
              <a:rPr lang="en-US" sz="2400" dirty="0" err="1">
                <a:solidFill>
                  <a:srgbClr val="333333"/>
                </a:solidFill>
              </a:rPr>
              <a:t>y;iyah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TwKoahJ</a:t>
            </a:r>
            <a:r>
              <a:rPr lang="en-US" sz="2400" dirty="0">
                <a:solidFill>
                  <a:srgbClr val="333333"/>
                </a:solidFill>
                <a:latin typeface="Calibri Light"/>
              </a:rPr>
              <a:t>.</a:t>
            </a:r>
          </a:p>
          <a:p>
            <a:pPr marL="342900" lvl="1" indent="-342900">
              <a:spcBef>
                <a:spcPts val="1999"/>
              </a:spcBef>
              <a:spcAft>
                <a:spcPts val="0"/>
              </a:spcAft>
              <a:buClr>
                <a:srgbClr val="333333"/>
              </a:buClr>
              <a:buFont typeface="WingDings"/>
              <a:buChar char=""/>
              <a:tabLst>
                <a:tab pos="84138" algn="l"/>
              </a:tabLst>
              <a:defRPr/>
            </a:pPr>
            <a:r>
              <a:rPr lang="en-US" sz="2400" dirty="0">
                <a:solidFill>
                  <a:srgbClr val="333333"/>
                </a:solidFill>
              </a:rPr>
              <a:t>,J </a:t>
            </a:r>
            <a:r>
              <a:rPr lang="en-US" sz="2400" dirty="0" err="1">
                <a:solidFill>
                  <a:srgbClr val="333333"/>
                </a:solidFill>
              </a:rPr>
              <a:t>nghynt</a:t>
            </a:r>
            <a:r>
              <a:rPr lang="en-US" sz="2400" dirty="0">
                <a:solidFill>
                  <a:srgbClr val="333333"/>
                </a:solidFill>
              </a:rPr>
              <a:t> </a:t>
            </a:r>
            <a:r>
              <a:rPr lang="en-US" sz="2400" dirty="0" err="1">
                <a:solidFill>
                  <a:srgbClr val="333333"/>
                </a:solidFill>
              </a:rPr>
              <a:t>xUtUila</a:t>
            </a:r>
            <a:r>
              <a:rPr lang="en-US" sz="2400" dirty="0">
                <a:solidFill>
                  <a:srgbClr val="333333"/>
                </a:solidFill>
              </a:rPr>
              <a:t> </a:t>
            </a:r>
            <a:r>
              <a:rPr lang="en-US" sz="2400" dirty="0" err="1">
                <a:solidFill>
                  <a:srgbClr val="333333"/>
                </a:solidFill>
              </a:rPr>
              <a:t>eila</a:t>
            </a:r>
            <a:r>
              <a:rPr lang="en-US" sz="2400" dirty="0">
                <a:solidFill>
                  <a:srgbClr val="333333"/>
                </a:solidFill>
              </a:rPr>
              <a:t>[</a:t>
            </a:r>
            <a:r>
              <a:rPr lang="en-US" sz="2400" dirty="0" err="1">
                <a:solidFill>
                  <a:srgbClr val="333333"/>
                </a:solidFill>
              </a:rPr>
              <a:t>il</a:t>
            </a:r>
            <a:r>
              <a:rPr lang="en-US" sz="2400" dirty="0">
                <a:solidFill>
                  <a:srgbClr val="333333"/>
                </a:solidFill>
              </a:rPr>
              <a:t> </a:t>
            </a:r>
            <a:r>
              <a:rPr lang="en-US" sz="2400" dirty="0" err="1">
                <a:solidFill>
                  <a:srgbClr val="333333"/>
                </a:solidFill>
              </a:rPr>
              <a:t>ghtid</a:t>
            </a:r>
            <a:r>
              <a:rPr lang="en-US" sz="2400" dirty="0">
                <a:solidFill>
                  <a:srgbClr val="333333"/>
                </a:solidFill>
                <a:latin typeface="Calibri Light"/>
              </a:rPr>
              <a:t>: </a:t>
            </a:r>
            <a:r>
              <a:rPr lang="en-US" sz="2400" dirty="0" err="1">
                <a:solidFill>
                  <a:srgbClr val="333333"/>
                </a:solidFill>
              </a:rPr>
              <a:t>xUtUila</a:t>
            </a:r>
            <a:r>
              <a:rPr lang="en-US" sz="2400" dirty="0">
                <a:solidFill>
                  <a:srgbClr val="333333"/>
                </a:solidFill>
              </a:rPr>
              <a:t> </a:t>
            </a:r>
            <a:r>
              <a:rPr lang="en-US" sz="2400" dirty="0" err="1">
                <a:solidFill>
                  <a:srgbClr val="333333"/>
                </a:solidFill>
              </a:rPr>
              <a:t>njhw</a:t>
            </a:r>
            <a:r>
              <a:rPr lang="en-US" sz="2400" dirty="0">
                <a:solidFill>
                  <a:srgbClr val="333333"/>
                </a:solidFill>
              </a:rPr>
              <a:t>]</a:t>
            </a:r>
            <a:r>
              <a:rPr lang="en-US" sz="2400" dirty="0" err="1">
                <a:solidFill>
                  <a:srgbClr val="333333"/>
                </a:solidFill>
              </a:rPr>
              <a:t>wj;ij</a:t>
            </a:r>
            <a:r>
              <a:rPr lang="en-US" sz="2400" dirty="0">
                <a:solidFill>
                  <a:srgbClr val="333333"/>
                </a:solidFill>
              </a:rPr>
              <a:t> </a:t>
            </a:r>
            <a:r>
              <a:rPr lang="en-US" sz="2400" dirty="0" err="1">
                <a:solidFill>
                  <a:srgbClr val="333333"/>
                </a:solidFill>
              </a:rPr>
              <a:t>itj;J</a:t>
            </a:r>
            <a:r>
              <a:rPr lang="en-US" sz="2400" dirty="0">
                <a:solidFill>
                  <a:srgbClr val="333333"/>
                </a:solidFill>
              </a:rPr>
              <a:t> </a:t>
            </a:r>
            <a:r>
              <a:rPr lang="en-US" sz="2400" dirty="0" err="1">
                <a:solidFill>
                  <a:srgbClr val="333333"/>
                </a:solidFill>
              </a:rPr>
              <a:t>mth</a:t>
            </a:r>
            <a:r>
              <a:rPr lang="en-US" sz="2400" dirty="0">
                <a:solidFill>
                  <a:srgbClr val="333333"/>
                </a:solidFill>
              </a:rPr>
              <a:t>] </a:t>
            </a:r>
            <a:r>
              <a:rPr lang="en-US" sz="2400" dirty="0" err="1">
                <a:solidFill>
                  <a:srgbClr val="333333"/>
                </a:solidFill>
              </a:rPr>
              <a:t>kdnehahspah</a:t>
            </a:r>
            <a:r>
              <a:rPr lang="en-US" sz="2400" dirty="0">
                <a:solidFill>
                  <a:srgbClr val="333333"/>
                </a:solidFill>
              </a:rPr>
              <a:t> ,</a:t>
            </a:r>
            <a:r>
              <a:rPr lang="en-US" sz="2400" dirty="0" err="1">
                <a:solidFill>
                  <a:srgbClr val="333333"/>
                </a:solidFill>
              </a:rPr>
              <a:t>y;iyah</a:t>
            </a:r>
            <a:r>
              <a:rPr lang="en-US" sz="2400" dirty="0">
                <a:solidFill>
                  <a:srgbClr val="333333"/>
                </a:solidFill>
              </a:rPr>
              <a:t> vd;W </a:t>
            </a:r>
            <a:r>
              <a:rPr lang="en-US" sz="2400" dirty="0" err="1">
                <a:solidFill>
                  <a:srgbClr val="333333"/>
                </a:solidFill>
              </a:rPr>
              <a:t>TwKoahJ</a:t>
            </a:r>
            <a:r>
              <a:rPr lang="en-US" sz="2400" dirty="0">
                <a:solidFill>
                  <a:srgbClr val="333333"/>
                </a:solidFill>
                <a:latin typeface="Calibri Light"/>
              </a:rPr>
              <a:t>.</a:t>
            </a:r>
          </a:p>
          <a:p>
            <a:pPr marL="342900" lvl="1" indent="-342900">
              <a:spcBef>
                <a:spcPts val="1999"/>
              </a:spcBef>
              <a:spcAft>
                <a:spcPts val="0"/>
              </a:spcAft>
              <a:buClr>
                <a:srgbClr val="000000"/>
              </a:buClr>
              <a:buFont typeface="WingDings"/>
              <a:buChar char=""/>
              <a:tabLst>
                <a:tab pos="84138" algn="l"/>
              </a:tabLst>
              <a:defRPr/>
            </a:pPr>
            <a:r>
              <a:rPr lang="en-US" sz="2400" dirty="0" err="1">
                <a:solidFill>
                  <a:srgbClr val="004992"/>
                </a:solidFill>
              </a:rPr>
              <a:t>ftdj</a:t>
            </a:r>
            <a:r>
              <a:rPr lang="en-US" sz="2400" dirty="0">
                <a:solidFill>
                  <a:srgbClr val="004992"/>
                </a:solidFill>
              </a:rPr>
              <a:t>]</a:t>
            </a:r>
            <a:r>
              <a:rPr lang="en-US" sz="2400" dirty="0" err="1">
                <a:solidFill>
                  <a:srgbClr val="004992"/>
                </a:solidFill>
              </a:rPr>
              <a:t>jpy</a:t>
            </a:r>
            <a:r>
              <a:rPr lang="en-US" sz="2400" dirty="0">
                <a:solidFill>
                  <a:srgbClr val="004992"/>
                </a:solidFill>
              </a:rPr>
              <a:t>; </a:t>
            </a:r>
            <a:r>
              <a:rPr lang="en-US" sz="2400" dirty="0" err="1">
                <a:solidFill>
                  <a:srgbClr val="004992"/>
                </a:solidFill>
              </a:rPr>
              <a:t>bfhs;s</a:t>
            </a:r>
            <a:r>
              <a:rPr lang="en-US" sz="2400" dirty="0">
                <a:solidFill>
                  <a:srgbClr val="004992"/>
                </a:solidFill>
              </a:rPr>
              <a:t> </a:t>
            </a:r>
            <a:r>
              <a:rPr lang="en-US" sz="2400" dirty="0" err="1">
                <a:solidFill>
                  <a:srgbClr val="004992"/>
                </a:solidFill>
              </a:rPr>
              <a:t>ntz;oaJ</a:t>
            </a:r>
            <a:r>
              <a:rPr lang="en-US" sz="2400" dirty="0">
                <a:solidFill>
                  <a:srgbClr val="333333"/>
                </a:solidFill>
                <a:latin typeface="Calibri Light"/>
              </a:rPr>
              <a:t>:</a:t>
            </a:r>
            <a:br>
              <a:rPr lang="en-US" sz="2400" dirty="0">
                <a:solidFill>
                  <a:srgbClr val="333333"/>
                </a:solidFill>
                <a:latin typeface="Calibri Light"/>
              </a:rPr>
            </a:br>
            <a:r>
              <a:rPr lang="en-US" sz="2400" dirty="0" err="1">
                <a:solidFill>
                  <a:srgbClr val="333333"/>
                </a:solidFill>
              </a:rPr>
              <a:t>cyfpd</a:t>
            </a:r>
            <a:r>
              <a:rPr lang="en-US" sz="2400" dirty="0">
                <a:solidFill>
                  <a:srgbClr val="333333"/>
                </a:solidFill>
              </a:rPr>
              <a:t>; </a:t>
            </a:r>
            <a:r>
              <a:rPr lang="en-US" sz="2400" dirty="0" err="1">
                <a:solidFill>
                  <a:srgbClr val="333333"/>
                </a:solidFill>
              </a:rPr>
              <a:t>kpfr</a:t>
            </a:r>
            <a:r>
              <a:rPr lang="en-US" sz="2400" dirty="0">
                <a:solidFill>
                  <a:srgbClr val="333333"/>
                </a:solidFill>
              </a:rPr>
              <a:t>]</a:t>
            </a:r>
            <a:r>
              <a:rPr lang="en-US" sz="2400" dirty="0" err="1">
                <a:solidFill>
                  <a:srgbClr val="333333"/>
                </a:solidFill>
              </a:rPr>
              <a:t>rpwe;j</a:t>
            </a:r>
            <a:r>
              <a:rPr lang="en-US" sz="2400" dirty="0">
                <a:solidFill>
                  <a:srgbClr val="333333"/>
                </a:solidFill>
              </a:rPr>
              <a:t> </a:t>
            </a:r>
            <a:r>
              <a:rPr lang="en-US" sz="2400" dirty="0" err="1">
                <a:solidFill>
                  <a:srgbClr val="333333"/>
                </a:solidFill>
              </a:rPr>
              <a:t>gilg</a:t>
            </a:r>
            <a:r>
              <a:rPr lang="en-US" sz="2400" dirty="0">
                <a:solidFill>
                  <a:srgbClr val="333333"/>
                </a:solidFill>
              </a:rPr>
              <a:t>]g[fs]</a:t>
            </a:r>
            <a:r>
              <a:rPr lang="en-US" sz="2400" dirty="0">
                <a:solidFill>
                  <a:srgbClr val="333333"/>
                </a:solidFill>
                <a:latin typeface="Calibri Light"/>
              </a:rPr>
              <a:t>,</a:t>
            </a:r>
            <a:r>
              <a:rPr lang="en-US" sz="2400" dirty="0">
                <a:solidFill>
                  <a:srgbClr val="333333"/>
                </a:solidFill>
              </a:rPr>
              <a:t> </a:t>
            </a:r>
            <a:r>
              <a:rPr lang="en-US" sz="2400" dirty="0" err="1">
                <a:solidFill>
                  <a:srgbClr val="333333"/>
                </a:solidFill>
              </a:rPr>
              <a:t>gy</a:t>
            </a:r>
            <a:r>
              <a:rPr lang="en-US" sz="2400" dirty="0">
                <a:solidFill>
                  <a:srgbClr val="333333"/>
                </a:solidFill>
              </a:rPr>
              <a:t> </a:t>
            </a:r>
            <a:r>
              <a:rPr lang="en-US" sz="2400" dirty="0" err="1">
                <a:solidFill>
                  <a:srgbClr val="333333"/>
                </a:solidFill>
              </a:rPr>
              <a:t>kdneha</a:t>
            </a:r>
            <a:r>
              <a:rPr lang="en-US" sz="2400" dirty="0">
                <a:solidFill>
                  <a:srgbClr val="333333"/>
                </a:solidFill>
              </a:rPr>
              <a:t>[</a:t>
            </a:r>
            <a:r>
              <a:rPr lang="en-US" sz="2400" dirty="0" err="1">
                <a:solidFill>
                  <a:srgbClr val="333333"/>
                </a:solidFill>
              </a:rPr>
              <a:t>ld</a:t>
            </a:r>
            <a:r>
              <a:rPr lang="en-US" sz="2400" dirty="0">
                <a:solidFill>
                  <a:srgbClr val="333333"/>
                </a:solidFill>
              </a:rPr>
              <a:t>; </a:t>
            </a:r>
            <a:r>
              <a:rPr lang="en-US" sz="2400" dirty="0" err="1">
                <a:solidFill>
                  <a:srgbClr val="333333"/>
                </a:solidFill>
              </a:rPr>
              <a:t>thH;e;jth</a:t>
            </a:r>
            <a:r>
              <a:rPr lang="en-US" sz="2400" dirty="0">
                <a:solidFill>
                  <a:srgbClr val="333333"/>
                </a:solidFill>
              </a:rPr>
              <a:t>]</a:t>
            </a:r>
            <a:r>
              <a:rPr lang="en-US" sz="2400" dirty="0" err="1">
                <a:solidFill>
                  <a:srgbClr val="333333"/>
                </a:solidFill>
              </a:rPr>
              <a:t>fshy</a:t>
            </a:r>
            <a:r>
              <a:rPr lang="en-US" sz="2400" dirty="0">
                <a:solidFill>
                  <a:srgbClr val="333333"/>
                </a:solidFill>
              </a:rPr>
              <a:t>] </a:t>
            </a:r>
            <a:r>
              <a:rPr lang="en-US" sz="2400" dirty="0" err="1">
                <a:solidFill>
                  <a:srgbClr val="333333"/>
                </a:solidFill>
              </a:rPr>
              <a:t>gilf</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a:t>
            </a:r>
            <a:r>
              <a:rPr lang="en-US" sz="2400" dirty="0">
                <a:solidFill>
                  <a:srgbClr val="333333"/>
                </a:solidFill>
              </a:rPr>
              <a:t>]</a:t>
            </a:r>
            <a:r>
              <a:rPr lang="en-US" sz="2400" dirty="0" err="1">
                <a:solidFill>
                  <a:srgbClr val="333333"/>
                </a:solidFill>
              </a:rPr>
              <a:t>lnj</a:t>
            </a:r>
            <a:r>
              <a:rPr lang="en-US" sz="2400" dirty="0">
                <a:solidFill>
                  <a:srgbClr val="333333"/>
                </a:solidFill>
                <a:latin typeface="Calibri Light"/>
              </a:rPr>
              <a:t>!</a:t>
            </a:r>
            <a:r>
              <a:rPr lang="en-US" sz="2400" dirty="0">
                <a:solidFill>
                  <a:srgbClr val="333333"/>
                </a:solidFill>
              </a:rPr>
              <a:t> </a:t>
            </a:r>
            <a:r>
              <a:rPr lang="en-US" sz="2400" dirty="0">
                <a:solidFill>
                  <a:srgbClr val="004992"/>
                </a:solidFill>
              </a:rPr>
              <a:t>,J </a:t>
            </a:r>
            <a:r>
              <a:rPr lang="en-US" sz="2400" dirty="0" err="1">
                <a:solidFill>
                  <a:srgbClr val="004992"/>
                </a:solidFill>
              </a:rPr>
              <a:t>mth</a:t>
            </a:r>
            <a:r>
              <a:rPr lang="en-US" sz="2400" dirty="0">
                <a:solidFill>
                  <a:srgbClr val="004992"/>
                </a:solidFill>
              </a:rPr>
              <a:t>]</a:t>
            </a:r>
            <a:r>
              <a:rPr lang="en-US" sz="2400" dirty="0" err="1">
                <a:solidFill>
                  <a:srgbClr val="004992"/>
                </a:solidFill>
              </a:rPr>
              <a:t>fsJ</a:t>
            </a:r>
            <a:r>
              <a:rPr lang="en-US" sz="2400" dirty="0">
                <a:solidFill>
                  <a:srgbClr val="004992"/>
                </a:solidFill>
              </a:rPr>
              <a:t> </a:t>
            </a:r>
            <a:r>
              <a:rPr lang="en-US" sz="2400" dirty="0" err="1">
                <a:solidFill>
                  <a:srgbClr val="004992"/>
                </a:solidFill>
              </a:rPr>
              <a:t>gilg</a:t>
            </a:r>
            <a:r>
              <a:rPr lang="en-US" sz="2400" dirty="0">
                <a:solidFill>
                  <a:srgbClr val="004992"/>
                </a:solidFill>
              </a:rPr>
              <a:t>]</a:t>
            </a:r>
            <a:r>
              <a:rPr lang="en-US" sz="2400" dirty="0" err="1">
                <a:solidFill>
                  <a:srgbClr val="004992"/>
                </a:solidFill>
              </a:rPr>
              <a:t>gpd</a:t>
            </a:r>
            <a:r>
              <a:rPr lang="en-US" sz="2400" dirty="0">
                <a:solidFill>
                  <a:srgbClr val="004992"/>
                </a:solidFill>
              </a:rPr>
              <a:t>; </a:t>
            </a:r>
            <a:r>
              <a:rPr lang="en-US" sz="2400" dirty="0" err="1">
                <a:solidFill>
                  <a:srgbClr val="004992"/>
                </a:solidFill>
              </a:rPr>
              <a:t>kjpg</a:t>
            </a:r>
            <a:r>
              <a:rPr lang="en-US" sz="2400" dirty="0">
                <a:solidFill>
                  <a:srgbClr val="004992"/>
                </a:solidFill>
              </a:rPr>
              <a:t>]</a:t>
            </a:r>
            <a:r>
              <a:rPr lang="en-US" sz="2400" dirty="0" err="1">
                <a:solidFill>
                  <a:srgbClr val="004992"/>
                </a:solidFill>
              </a:rPr>
              <a:t>ig</a:t>
            </a:r>
            <a:r>
              <a:rPr lang="en-US" sz="2400" dirty="0">
                <a:solidFill>
                  <a:srgbClr val="004992"/>
                </a:solidFill>
              </a:rPr>
              <a:t> </a:t>
            </a:r>
            <a:r>
              <a:rPr lang="en-US" sz="2400" dirty="0" err="1">
                <a:solidFill>
                  <a:srgbClr val="004992"/>
                </a:solidFill>
              </a:rPr>
              <a:t>Fiwj;Jtpl</a:t>
            </a:r>
            <a:r>
              <a:rPr lang="en-US" sz="2400" dirty="0">
                <a:solidFill>
                  <a:srgbClr val="004992"/>
                </a:solidFill>
              </a:rPr>
              <a:t>]</a:t>
            </a:r>
            <a:r>
              <a:rPr lang="en-US" sz="2400" dirty="0" err="1">
                <a:solidFill>
                  <a:srgbClr val="004992"/>
                </a:solidFill>
              </a:rPr>
              <a:t>ljh</a:t>
            </a:r>
            <a:r>
              <a:rPr lang="en-US" sz="2400" dirty="0">
                <a:solidFill>
                  <a:srgbClr val="004992"/>
                </a:solidFill>
              </a:rPr>
              <a:t>&gt;</a:t>
            </a:r>
          </a:p>
          <a:p>
            <a:pPr lvl="1" algn="ctr">
              <a:spcBef>
                <a:spcPts val="1999"/>
              </a:spcBef>
              <a:spcAft>
                <a:spcPts val="0"/>
              </a:spcAft>
              <a:buClr>
                <a:srgbClr val="000000"/>
              </a:buClr>
              <a:tabLst>
                <a:tab pos="84138" algn="l"/>
              </a:tabLst>
              <a:defRPr/>
            </a:pPr>
            <a:r>
              <a:rPr lang="en-US" sz="2400" u="sng" dirty="0">
                <a:solidFill>
                  <a:srgbClr val="004992"/>
                </a:solidFill>
              </a:rPr>
              <a:t>,y]</a:t>
            </a:r>
            <a:r>
              <a:rPr lang="en-US" sz="2400" u="sng" dirty="0" err="1">
                <a:solidFill>
                  <a:srgbClr val="004992"/>
                </a:solidFill>
              </a:rPr>
              <a:t>ytnt</a:t>
            </a:r>
            <a:r>
              <a:rPr lang="en-US" sz="2400" u="sng" dirty="0">
                <a:solidFill>
                  <a:srgbClr val="004992"/>
                </a:solidFill>
              </a:rPr>
              <a:t> ,y]</a:t>
            </a:r>
            <a:r>
              <a:rPr lang="en-US" sz="2400" u="sng" dirty="0" err="1">
                <a:solidFill>
                  <a:srgbClr val="004992"/>
                </a:solidFill>
              </a:rPr>
              <a:t>iy</a:t>
            </a:r>
            <a:r>
              <a:rPr lang="en-US" sz="2400" u="sng" dirty="0">
                <a:solidFill>
                  <a:srgbClr val="004992"/>
                </a:solidFill>
                <a:latin typeface="Calibri Light"/>
              </a:rPr>
              <a:t>!</a:t>
            </a:r>
            <a:endParaRPr lang="en-IN" sz="2400" u="sng"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3582175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p:txBody>
          <a:bodyPr/>
          <a:lstStyle/>
          <a:p>
            <a:r>
              <a:rPr lang="en-US" sz="3600" dirty="0" err="1">
                <a:solidFill>
                  <a:srgbClr val="004992"/>
                </a:solidFill>
              </a:rPr>
              <a:t>rhjhuzkhzth</a:t>
            </a:r>
            <a:r>
              <a:rPr lang="en-US" sz="3600" dirty="0">
                <a:solidFill>
                  <a:srgbClr val="004992"/>
                </a:solidFill>
              </a:rPr>
              <a:t>]</a:t>
            </a:r>
            <a:r>
              <a:rPr lang="en-US" sz="3600" dirty="0" err="1">
                <a:solidFill>
                  <a:srgbClr val="004992"/>
                </a:solidFill>
              </a:rPr>
              <a:t>fSf</a:t>
            </a:r>
            <a:r>
              <a:rPr lang="en-US" sz="3600" dirty="0">
                <a:solidFill>
                  <a:srgbClr val="004992"/>
                </a:solidFill>
              </a:rPr>
              <a:t>]</a:t>
            </a:r>
            <a:r>
              <a:rPr lang="en-US" sz="3600" dirty="0" err="1">
                <a:solidFill>
                  <a:srgbClr val="004992"/>
                </a:solidFill>
              </a:rPr>
              <a:t>Fk</a:t>
            </a:r>
            <a:r>
              <a:rPr lang="en-US" sz="3600" dirty="0">
                <a:solidFill>
                  <a:srgbClr val="004992"/>
                </a:solidFill>
              </a:rPr>
              <a:t>; </a:t>
            </a:r>
            <a:r>
              <a:rPr lang="en-US" sz="3600" err="1">
                <a:solidFill>
                  <a:srgbClr val="004992"/>
                </a:solidFill>
              </a:rPr>
              <a:t>kdg</a:t>
            </a:r>
            <a:r>
              <a:rPr lang="en-US" sz="3600">
                <a:solidFill>
                  <a:srgbClr val="004992"/>
                </a:solidFill>
              </a:rPr>
              <a:t>]</a:t>
            </a:r>
            <a:r>
              <a:rPr lang="en-US" sz="3600" err="1">
                <a:solidFill>
                  <a:srgbClr val="004992"/>
                </a:solidFill>
              </a:rPr>
              <a:t>gpur</a:t>
            </a:r>
            <a:r>
              <a:rPr lang="en-US" sz="3600">
                <a:solidFill>
                  <a:srgbClr val="004992"/>
                </a:solidFill>
              </a:rPr>
              <a:t>]rid cs;sjh&gt;</a:t>
            </a:r>
            <a:r>
              <a:rPr lang="en-US" sz="3600">
                <a:solidFill>
                  <a:srgbClr val="004992"/>
                </a:solidFill>
                <a:latin typeface="Calibri Light"/>
              </a:rPr>
              <a:t> </a:t>
            </a:r>
            <a:endParaRPr lang="de-DE" sz="3600" dirty="0">
              <a:solidFill>
                <a:srgbClr val="004992"/>
              </a:solidFill>
              <a:latin typeface="Calibri Light"/>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400">
                <a:solidFill>
                  <a:srgbClr val="004992"/>
                </a:solidFill>
                <a:ea typeface="ＭＳ Ｐゴシック"/>
              </a:rPr>
              <a:t>vj</a:t>
            </a:r>
            <a:r>
              <a:rPr lang="en-US" sz="2400" dirty="0">
                <a:solidFill>
                  <a:srgbClr val="004992"/>
                </a:solidFill>
                <a:ea typeface="ＭＳ Ｐゴシック"/>
              </a:rPr>
              <a:t>]</a:t>
            </a:r>
            <a:r>
              <a:rPr lang="en-US" sz="2400" dirty="0" err="1">
                <a:solidFill>
                  <a:srgbClr val="004992"/>
                </a:solidFill>
                <a:ea typeface="ＭＳ Ｐゴシック"/>
              </a:rPr>
              <a:t>jid</a:t>
            </a:r>
            <a:r>
              <a:rPr lang="en-US" sz="2400" dirty="0">
                <a:solidFill>
                  <a:srgbClr val="004992"/>
                </a:solidFill>
                <a:ea typeface="ＭＳ Ｐゴシック"/>
              </a:rPr>
              <a:t> </a:t>
            </a:r>
            <a:r>
              <a:rPr lang="en-US" sz="2400" dirty="0" err="1">
                <a:solidFill>
                  <a:srgbClr val="004992"/>
                </a:solidFill>
                <a:ea typeface="ＭＳ Ｐゴシック"/>
              </a:rPr>
              <a:t>ngh</a:t>
            </a:r>
            <a:r>
              <a:rPr lang="en-US" sz="2400" dirty="0">
                <a:solidFill>
                  <a:srgbClr val="004992"/>
                </a:solidFill>
                <a:ea typeface="ＭＳ Ｐゴシック"/>
              </a:rPr>
              <a:t>] </a:t>
            </a:r>
            <a:r>
              <a:rPr lang="en-US" sz="2400" dirty="0" err="1">
                <a:solidFill>
                  <a:srgbClr val="004992"/>
                </a:solidFill>
                <a:ea typeface="ＭＳ Ｐゴシック"/>
              </a:rPr>
              <a:t>kdnehahspfs</a:t>
            </a:r>
            <a:r>
              <a:rPr lang="en-US" sz="2400" dirty="0">
                <a:solidFill>
                  <a:srgbClr val="004992"/>
                </a:solidFill>
                <a:ea typeface="ＭＳ Ｐゴシック"/>
              </a:rPr>
              <a:t>;</a:t>
            </a:r>
            <a:r>
              <a:rPr lang="en-US" sz="2400" dirty="0">
                <a:solidFill>
                  <a:srgbClr val="004992"/>
                </a:solidFill>
                <a:latin typeface="Calibri Light"/>
                <a:ea typeface="ＭＳ Ｐゴシック"/>
              </a:rPr>
              <a:t>!</a:t>
            </a:r>
          </a:p>
          <a:p>
            <a:pPr lvl="0" defTabSz="914400" fontAlgn="base"/>
            <a:r>
              <a:rPr lang="en-US" sz="2400" dirty="0" err="1">
                <a:solidFill>
                  <a:srgbClr val="333333"/>
                </a:solidFill>
                <a:ea typeface="ＭＳ Ｐゴシック"/>
              </a:rPr>
              <a:t>eP</a:t>
            </a:r>
            <a:r>
              <a:rPr lang="en-US" sz="2400" dirty="0">
                <a:solidFill>
                  <a:srgbClr val="333333"/>
                </a:solidFill>
                <a:ea typeface="ＭＳ Ｐゴシック"/>
              </a:rPr>
              <a:t>';fs; </a:t>
            </a:r>
            <a:r>
              <a:rPr lang="en-US" sz="2400" dirty="0" err="1">
                <a:solidFill>
                  <a:srgbClr val="333333"/>
                </a:solidFill>
                <a:ea typeface="ＭＳ Ｐゴシック"/>
              </a:rPr>
              <a:t>vd;d</a:t>
            </a:r>
            <a:r>
              <a:rPr lang="en-US" sz="2400" dirty="0">
                <a:solidFill>
                  <a:srgbClr val="333333"/>
                </a:solidFill>
                <a:ea typeface="ＭＳ Ｐゴシック"/>
              </a:rPr>
              <a:t> </a:t>
            </a:r>
            <a:r>
              <a:rPr lang="en-US" sz="2400" dirty="0" err="1">
                <a:solidFill>
                  <a:srgbClr val="333333"/>
                </a:solidFill>
                <a:ea typeface="ＭＳ Ｐゴシック"/>
              </a:rPr>
              <a:t>epidf</a:t>
            </a:r>
            <a:r>
              <a:rPr lang="en-US" sz="2400" dirty="0">
                <a:solidFill>
                  <a:srgbClr val="333333"/>
                </a:solidFill>
                <a:ea typeface="ＭＳ Ｐゴシック"/>
              </a:rPr>
              <a:t>]</a:t>
            </a:r>
            <a:r>
              <a:rPr lang="en-US" sz="2400" dirty="0" err="1">
                <a:solidFill>
                  <a:srgbClr val="333333"/>
                </a:solidFill>
                <a:ea typeface="ＭＳ Ｐゴシック"/>
              </a:rPr>
              <a:t>fpwPh</a:t>
            </a:r>
            <a:r>
              <a:rPr lang="en-US" sz="2400" dirty="0">
                <a:solidFill>
                  <a:srgbClr val="333333"/>
                </a:solidFill>
                <a:ea typeface="ＭＳ Ｐゴシック"/>
              </a:rPr>
              <a:t>]fs]&gt;</a:t>
            </a:r>
            <a:endParaRPr lang="en-US" sz="2400" dirty="0"/>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nhaltsplatzhalter 3"/>
          <p:cNvGraphicFramePr>
            <a:graphicFrameLocks/>
          </p:cNvGraphicFramePr>
          <p:nvPr>
            <p:extLst>
              <p:ext uri="{D42A27DB-BD31-4B8C-83A1-F6EECF244321}">
                <p14:modId xmlns:p14="http://schemas.microsoft.com/office/powerpoint/2010/main" val="2132793155"/>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Tamil-Aiswarya"/>
                          <a:ea typeface="+mn-ea"/>
                          <a:cs typeface="+mn-cs"/>
                        </a:rPr>
                        <a:t>brd;w tUlj;jpy; kdnehahy; ghjpf]fg]gl]lthpd; gFjp</a:t>
                      </a:r>
                      <a:endParaRPr lang="de-DE" sz="1800" b="0" i="0" u="none" dirty="0">
                        <a:solidFill>
                          <a:srgbClr val="333333"/>
                        </a:solidFill>
                        <a:latin typeface="Tamil-Aiswarya"/>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mn-ea"/>
                          <a:cs typeface="+mn-cs"/>
                        </a:rPr>
                        <a:t>27.7%</a:t>
                      </a:r>
                      <a:endParaRPr lang="de-DE" sz="1800" b="0" i="0" u="none" dirty="0">
                        <a:solidFill>
                          <a:srgbClr val="333333"/>
                        </a:solidFill>
                        <a:latin typeface="Calibri Ligh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Tamil-Aiswarya"/>
                          <a:ea typeface="+mn-ea"/>
                          <a:cs typeface="+mn-cs"/>
                        </a:rPr>
                        <a:t>gjl]l neha;fs; </a:t>
                      </a:r>
                      <a:r>
                        <a:rPr lang="en-US" sz="1800" b="0" i="0" u="none">
                          <a:solidFill>
                            <a:srgbClr val="333333"/>
                          </a:solidFill>
                          <a:latin typeface="Calibri Light"/>
                          <a:ea typeface="+mn-ea"/>
                          <a:cs typeface="+mn-cs"/>
                        </a:rPr>
                        <a:t>(</a:t>
                      </a:r>
                      <a:r>
                        <a:rPr lang="en-US" sz="1800" b="0" i="0" u="none">
                          <a:solidFill>
                            <a:srgbClr val="333333"/>
                          </a:solidFill>
                          <a:latin typeface="Tamil-Aiswarya"/>
                          <a:ea typeface="+mn-ea"/>
                          <a:cs typeface="+mn-cs"/>
                        </a:rPr>
                        <a:t>bghJthd kdneha; </a:t>
                      </a:r>
                      <a:r>
                        <a:rPr lang="en-US" sz="1800" b="0" i="0" u="none">
                          <a:solidFill>
                            <a:srgbClr val="333333"/>
                          </a:solidFill>
                          <a:latin typeface="Calibri Light"/>
                          <a:ea typeface="+mn-ea"/>
                          <a:cs typeface="+mn-cs"/>
                        </a:rPr>
                        <a:t>(</a:t>
                      </a:r>
                      <a:r>
                        <a:rPr lang="en-US" sz="1800" b="0" i="0" u="none">
                          <a:solidFill>
                            <a:srgbClr val="333333"/>
                          </a:solidFill>
                          <a:latin typeface="Tamil-Aiswarya"/>
                          <a:ea typeface="+mn-ea"/>
                          <a:cs typeface="+mn-cs"/>
                        </a:rPr>
                        <a:t>c.k;</a:t>
                      </a:r>
                      <a:r>
                        <a:rPr lang="en-US" sz="1800" b="0" i="0" u="none">
                          <a:solidFill>
                            <a:srgbClr val="333333"/>
                          </a:solidFill>
                          <a:latin typeface="Calibri Light"/>
                          <a:ea typeface="+mn-ea"/>
                          <a:cs typeface="+mn-cs"/>
                        </a:rPr>
                        <a:t>)</a:t>
                      </a:r>
                      <a:r>
                        <a:rPr lang="en-US" sz="1800" b="0" i="0" u="none">
                          <a:solidFill>
                            <a:srgbClr val="333333"/>
                          </a:solidFill>
                          <a:latin typeface="Tamil-Aiswarya"/>
                          <a:ea typeface="+mn-ea"/>
                          <a:cs typeface="+mn-cs"/>
                        </a:rPr>
                        <a:t> Tl]lj]jpy; ,Uf]f gag]gLtJ</a:t>
                      </a:r>
                      <a:r>
                        <a:rPr lang="en-US" sz="1800" b="0" i="0" u="none">
                          <a:solidFill>
                            <a:srgbClr val="333333"/>
                          </a:solidFill>
                          <a:latin typeface="Calibri Light"/>
                          <a:ea typeface="+mn-ea"/>
                          <a:cs typeface="+mn-cs"/>
                        </a:rPr>
                        <a:t>)</a:t>
                      </a:r>
                      <a:endParaRPr lang="de-DE" sz="1800" b="0" i="0" u="none" dirty="0">
                        <a:solidFill>
                          <a:srgbClr val="333333"/>
                        </a:solidFill>
                        <a:latin typeface="Calibri Ligh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mn-ea"/>
                          <a:cs typeface="+mn-cs"/>
                        </a:rPr>
                        <a:t>15.3%</a:t>
                      </a:r>
                      <a:endParaRPr lang="de-DE" sz="1800" b="0" i="0" u="none" dirty="0">
                        <a:solidFill>
                          <a:srgbClr val="333333"/>
                        </a:solidFill>
                        <a:latin typeface="Calibri Ligh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Tamil-Aiswarya"/>
                          <a:ea typeface="+mn-ea"/>
                          <a:cs typeface="+mn-cs"/>
                        </a:rPr>
                        <a:t>czh]t[ neha;fs; </a:t>
                      </a:r>
                      <a:r>
                        <a:rPr lang="de-DE" sz="1800" b="0" i="0" u="none">
                          <a:solidFill>
                            <a:srgbClr val="333333"/>
                          </a:solidFill>
                          <a:latin typeface="Calibri Light"/>
                          <a:ea typeface="+mn-ea"/>
                          <a:cs typeface="+mn-cs"/>
                        </a:rPr>
                        <a:t>(</a:t>
                      </a:r>
                      <a:r>
                        <a:rPr lang="de-DE" sz="1800" b="0" i="0" u="none">
                          <a:solidFill>
                            <a:srgbClr val="333333"/>
                          </a:solidFill>
                          <a:latin typeface="Tamil-Aiswarya"/>
                          <a:ea typeface="+mn-ea"/>
                          <a:cs typeface="+mn-cs"/>
                        </a:rPr>
                        <a:t>c.k;</a:t>
                      </a:r>
                      <a:r>
                        <a:rPr lang="de-DE" sz="1800" b="0" i="0" u="none">
                          <a:solidFill>
                            <a:srgbClr val="333333"/>
                          </a:solidFill>
                          <a:latin typeface="Calibri Light"/>
                          <a:ea typeface="+mn-ea"/>
                          <a:cs typeface="+mn-cs"/>
                        </a:rPr>
                        <a:t>) </a:t>
                      </a:r>
                      <a:r>
                        <a:rPr lang="de-DE" sz="1800" b="0" i="0" u="none">
                          <a:solidFill>
                            <a:srgbClr val="333333"/>
                          </a:solidFill>
                          <a:latin typeface="Tamil-Aiswarya"/>
                          <a:ea typeface="+mn-ea"/>
                          <a:cs typeface="+mn-cs"/>
                        </a:rPr>
                        <a:t>kdj]jsh]r]rp </a:t>
                      </a:r>
                      <a:endParaRPr lang="de-DE" sz="1800" b="0" i="0" u="none" dirty="0">
                        <a:solidFill>
                          <a:srgbClr val="333333"/>
                        </a:solidFill>
                        <a:latin typeface="Tamil-Aiswarya"/>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mn-ea"/>
                          <a:cs typeface="+mn-cs"/>
                        </a:rPr>
                        <a:t>9.3%</a:t>
                      </a:r>
                      <a:endParaRPr lang="de-DE" sz="1800" b="0" i="0" u="none" dirty="0">
                        <a:solidFill>
                          <a:srgbClr val="333333"/>
                        </a:solidFill>
                        <a:latin typeface="Calibri Ligh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Tamil-Aiswarya"/>
                          <a:ea typeface="+mn-ea"/>
                          <a:cs typeface="+mn-cs"/>
                        </a:rPr>
                        <a:t>jPtpukdneha; </a:t>
                      </a:r>
                      <a:r>
                        <a:rPr lang="fr-FR" sz="1800" b="0" i="0" u="none">
                          <a:solidFill>
                            <a:srgbClr val="333333"/>
                          </a:solidFill>
                          <a:latin typeface="Calibri Light"/>
                          <a:ea typeface="+mn-ea"/>
                          <a:cs typeface="+mn-cs"/>
                        </a:rPr>
                        <a:t>(</a:t>
                      </a:r>
                      <a:r>
                        <a:rPr lang="fr-FR" sz="1800" b="0" i="0" u="none">
                          <a:solidFill>
                            <a:srgbClr val="333333"/>
                          </a:solidFill>
                          <a:latin typeface="Tamil-Aiswarya"/>
                          <a:ea typeface="+mn-ea"/>
                          <a:cs typeface="+mn-cs"/>
                        </a:rPr>
                        <a:t>midj;Jyf jPtpukhd neha;fs; </a:t>
                      </a:r>
                      <a:r>
                        <a:rPr lang="fr-FR" sz="1800" b="0" i="0" u="none">
                          <a:solidFill>
                            <a:srgbClr val="333333"/>
                          </a:solidFill>
                          <a:latin typeface="Calibri Light"/>
                          <a:ea typeface="+mn-ea"/>
                          <a:cs typeface="+mn-cs"/>
                        </a:rPr>
                        <a:t>(</a:t>
                      </a:r>
                      <a:r>
                        <a:rPr lang="fr-FR" sz="1800" b="0" i="0" u="none">
                          <a:solidFill>
                            <a:srgbClr val="333333"/>
                          </a:solidFill>
                          <a:latin typeface="Tamil-Aiswarya"/>
                          <a:ea typeface="+mn-ea"/>
                          <a:cs typeface="+mn-cs"/>
                        </a:rPr>
                        <a:t>c.k;</a:t>
                      </a:r>
                      <a:r>
                        <a:rPr lang="fr-FR" sz="1800" b="0" i="0" u="none">
                          <a:solidFill>
                            <a:srgbClr val="333333"/>
                          </a:solidFill>
                          <a:latin typeface="Calibri Light"/>
                          <a:ea typeface="+mn-ea"/>
                          <a:cs typeface="+mn-cs"/>
                        </a:rPr>
                        <a:t>)</a:t>
                      </a:r>
                      <a:r>
                        <a:rPr lang="fr-FR" sz="1800" b="0" i="0" u="none">
                          <a:solidFill>
                            <a:srgbClr val="333333"/>
                          </a:solidFill>
                          <a:latin typeface="Tamil-Aiswarya"/>
                          <a:ea typeface="+mn-ea"/>
                          <a:cs typeface="+mn-cs"/>
                        </a:rPr>
                        <a:t> kdr]rpijt[ neha]</a:t>
                      </a:r>
                      <a:r>
                        <a:rPr lang="fr-FR" sz="1800" b="0" i="0" u="none">
                          <a:solidFill>
                            <a:srgbClr val="333333"/>
                          </a:solidFill>
                          <a:latin typeface="Calibri Light"/>
                          <a:ea typeface="+mn-ea"/>
                          <a:cs typeface="+mn-cs"/>
                        </a:rPr>
                        <a:t>)</a:t>
                      </a:r>
                      <a:endParaRPr lang="de-DE" sz="1800" b="0" i="0" u="none" dirty="0">
                        <a:solidFill>
                          <a:srgbClr val="333333"/>
                        </a:solidFill>
                        <a:latin typeface="Calibri Ligh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mn-ea"/>
                          <a:cs typeface="+mn-cs"/>
                        </a:rPr>
                        <a:t>2.6%</a:t>
                      </a:r>
                      <a:endParaRPr lang="de-DE" sz="1800" b="0" i="0" u="none" dirty="0">
                        <a:solidFill>
                          <a:srgbClr val="333333"/>
                        </a:solidFill>
                        <a:latin typeface="Calibri Ligh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a:solidFill>
                            <a:srgbClr val="333333"/>
                          </a:solidFill>
                          <a:latin typeface="Tamil-Aiswarya"/>
                          <a:ea typeface="+mn-ea"/>
                          <a:cs typeface="+mn-cs"/>
                        </a:rPr>
                        <a:t>,e;jf]fhy fl]lj;jpy; rpf]fyhd gy;ntW kdnehahspfs; vd;W tifg]gLj]jgl]l kw;w nehahspfs;. </a:t>
                      </a:r>
                      <a:endParaRPr lang="de-DE" sz="1800" b="0" i="0" u="none" dirty="0">
                        <a:solidFill>
                          <a:srgbClr val="333333"/>
                        </a:solidFill>
                        <a:latin typeface="Tamil-Aiswarya"/>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 name="Title 1"/>
          <p:cNvSpPr>
            <a:spLocks noGrp="1"/>
          </p:cNvSpPr>
          <p:nvPr>
            <p:ph type="title"/>
          </p:nvPr>
        </p:nvSpPr>
        <p:spPr/>
        <p:txBody>
          <a:bodyPr/>
          <a:lstStyle/>
          <a:p>
            <a:r>
              <a:rPr lang="en-US" sz="3600">
                <a:solidFill>
                  <a:srgbClr val="004992"/>
                </a:solidFill>
              </a:rPr>
              <a:t>kdg]gpur]rid tUtJ </a:t>
            </a:r>
            <a:r>
              <a:rPr lang="en-US" sz="3600">
                <a:solidFill>
                  <a:srgbClr val="004992"/>
                </a:solidFill>
                <a:latin typeface="Calibri Light"/>
              </a:rPr>
              <a:t>“</a:t>
            </a:r>
            <a:r>
              <a:rPr lang="en-US" sz="3600">
                <a:solidFill>
                  <a:srgbClr val="004992"/>
                </a:solidFill>
              </a:rPr>
              <a:t>,ay]g[jhdh</a:t>
            </a:r>
            <a:r>
              <a:rPr lang="en-US" sz="3600">
                <a:solidFill>
                  <a:srgbClr val="004992"/>
                </a:solidFill>
                <a:latin typeface="Calibri Light"/>
              </a:rPr>
              <a:t>”</a:t>
            </a:r>
            <a:r>
              <a:rPr lang="en-US" sz="3600">
                <a:solidFill>
                  <a:srgbClr val="004992"/>
                </a:solidFill>
              </a:rPr>
              <a:t>&gt; </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ea typeface="ＭＳ Ｐゴシック"/>
              </a:rPr>
              <a:t>vj;jid</a:t>
            </a:r>
            <a:r>
              <a:rPr lang="en-US" sz="2400" dirty="0">
                <a:solidFill>
                  <a:srgbClr val="004992"/>
                </a:solidFill>
                <a:ea typeface="ＭＳ Ｐゴシック"/>
              </a:rPr>
              <a:t> </a:t>
            </a:r>
            <a:r>
              <a:rPr lang="en-US" sz="2400" dirty="0" err="1">
                <a:solidFill>
                  <a:srgbClr val="004992"/>
                </a:solidFill>
                <a:ea typeface="ＭＳ Ｐゴシック"/>
              </a:rPr>
              <a:t>ngh</a:t>
            </a:r>
            <a:r>
              <a:rPr lang="en-US" sz="2400" dirty="0">
                <a:solidFill>
                  <a:srgbClr val="004992"/>
                </a:solidFill>
                <a:ea typeface="ＭＳ Ｐゴシック"/>
              </a:rPr>
              <a:t>] </a:t>
            </a:r>
            <a:r>
              <a:rPr lang="en-US" sz="2400" dirty="0" err="1">
                <a:solidFill>
                  <a:srgbClr val="004992"/>
                </a:solidFill>
                <a:ea typeface="ＭＳ Ｐゴシック"/>
              </a:rPr>
              <a:t>kdnehahspfs</a:t>
            </a:r>
            <a:r>
              <a:rPr lang="en-US" sz="2400" dirty="0">
                <a:solidFill>
                  <a:srgbClr val="004992"/>
                </a:solidFill>
                <a:ea typeface="ＭＳ Ｐゴシック"/>
              </a:rPr>
              <a:t>; </a:t>
            </a:r>
            <a:r>
              <a:rPr lang="en-US" sz="2400" dirty="0">
                <a:solidFill>
                  <a:srgbClr val="004992"/>
                </a:solidFill>
                <a:latin typeface="Calibri Light"/>
                <a:ea typeface="ＭＳ Ｐゴシック"/>
              </a:rPr>
              <a:t>(</a:t>
            </a:r>
            <a:r>
              <a:rPr lang="en-US" sz="2400" dirty="0" err="1">
                <a:solidFill>
                  <a:srgbClr val="004992"/>
                </a:solidFill>
                <a:ea typeface="ＭＳ Ｐゴシック"/>
              </a:rPr>
              <a:t>b$h</a:t>
            </a:r>
            <a:r>
              <a:rPr lang="en-US" sz="2400" dirty="0">
                <a:solidFill>
                  <a:srgbClr val="004992"/>
                </a:solidFill>
                <a:ea typeface="ＭＳ Ｐゴシック"/>
              </a:rPr>
              <a:t>]</a:t>
            </a:r>
            <a:r>
              <a:rPr lang="en-US" sz="2400" dirty="0" err="1">
                <a:solidFill>
                  <a:srgbClr val="004992"/>
                </a:solidFill>
                <a:ea typeface="ＭＳ Ｐゴシック"/>
              </a:rPr>
              <a:t>kdpapy;Ue;J</a:t>
            </a:r>
            <a:r>
              <a:rPr lang="en-US" sz="2400" dirty="0">
                <a:solidFill>
                  <a:srgbClr val="004992"/>
                </a:solidFill>
                <a:ea typeface="ＭＳ Ｐゴシック"/>
              </a:rPr>
              <a:t> </a:t>
            </a:r>
            <a:r>
              <a:rPr lang="en-US" sz="2400" dirty="0" err="1">
                <a:solidFill>
                  <a:srgbClr val="004992"/>
                </a:solidFill>
                <a:ea typeface="ＭＳ Ｐゴシック"/>
              </a:rPr>
              <a:t>xU</a:t>
            </a:r>
            <a:r>
              <a:rPr lang="en-US" sz="2400" dirty="0">
                <a:solidFill>
                  <a:srgbClr val="004992"/>
                </a:solidFill>
                <a:ea typeface="ＭＳ Ｐゴシック"/>
              </a:rPr>
              <a:t> </a:t>
            </a:r>
            <a:r>
              <a:rPr lang="en-US" sz="2400" dirty="0" err="1">
                <a:solidFill>
                  <a:srgbClr val="004992"/>
                </a:solidFill>
                <a:ea typeface="ＭＳ Ｐゴシック"/>
              </a:rPr>
              <a:t>fzf</a:t>
            </a:r>
            <a:r>
              <a:rPr lang="en-US" sz="2400" dirty="0">
                <a:solidFill>
                  <a:srgbClr val="004992"/>
                </a:solidFill>
                <a:ea typeface="ＭＳ Ｐゴシック"/>
              </a:rPr>
              <a:t>]</a:t>
            </a:r>
            <a:r>
              <a:rPr lang="en-US" sz="2400" dirty="0" err="1">
                <a:solidFill>
                  <a:srgbClr val="004992"/>
                </a:solidFill>
                <a:ea typeface="ＭＳ Ｐゴシック"/>
              </a:rPr>
              <a:t>fPL</a:t>
            </a:r>
            <a:r>
              <a:rPr lang="en-US" sz="2400" dirty="0">
                <a:solidFill>
                  <a:srgbClr val="004992"/>
                </a:solidFill>
                <a:latin typeface="Calibri Light"/>
                <a:ea typeface="ＭＳ Ｐゴシック"/>
              </a:rPr>
              <a:t>)</a:t>
            </a:r>
            <a:endParaRPr lang="en-US" sz="2400" dirty="0"/>
          </a:p>
        </p:txBody>
      </p:sp>
      <p:sp>
        <p:nvSpPr>
          <p:cNvPr id="9" name="Caption_2"/>
          <p:cNvSpPr/>
          <p:nvPr/>
        </p:nvSpPr>
        <p:spPr>
          <a:xfrm>
            <a:off x="408955" y="5027692"/>
            <a:ext cx="11376000" cy="738664"/>
          </a:xfrm>
          <a:prstGeom prst="rect">
            <a:avLst/>
          </a:prstGeom>
        </p:spPr>
        <p:txBody>
          <a:bodyPr lIns="0" tIns="0" rIns="0" bIns="0">
            <a:spAutoFit/>
          </a:bodyPr>
          <a:lstStyle/>
          <a:p>
            <a:r>
              <a:rPr lang="en-US" sz="2400" dirty="0" err="1">
                <a:solidFill>
                  <a:srgbClr val="333333"/>
                </a:solidFill>
              </a:rPr>
              <a:t>jdpg</a:t>
            </a:r>
            <a:r>
              <a:rPr lang="en-US" sz="2400" dirty="0">
                <a:solidFill>
                  <a:srgbClr val="333333"/>
                </a:solidFill>
              </a:rPr>
              <a:t>]</a:t>
            </a:r>
            <a:r>
              <a:rPr lang="en-US" sz="2400" dirty="0" err="1">
                <a:solidFill>
                  <a:srgbClr val="333333"/>
                </a:solidFill>
              </a:rPr>
              <a:t>gl</a:t>
            </a:r>
            <a:r>
              <a:rPr lang="en-US" sz="2400" dirty="0">
                <a:solidFill>
                  <a:srgbClr val="333333"/>
                </a:solidFill>
              </a:rPr>
              <a:t>]l </a:t>
            </a:r>
            <a:r>
              <a:rPr lang="en-US" sz="2400" dirty="0" err="1">
                <a:solidFill>
                  <a:srgbClr val="333333"/>
                </a:solidFill>
              </a:rPr>
              <a:t>mwpFwpfSld</a:t>
            </a:r>
            <a:r>
              <a:rPr lang="en-US" sz="2400" dirty="0">
                <a:solidFill>
                  <a:srgbClr val="333333"/>
                </a:solidFill>
              </a:rPr>
              <a:t>] Toa </a:t>
            </a:r>
            <a:r>
              <a:rPr lang="en-US" sz="2400" dirty="0" err="1">
                <a:solidFill>
                  <a:srgbClr val="333333"/>
                </a:solidFill>
              </a:rPr>
              <a:t>KGikahf</a:t>
            </a:r>
            <a:r>
              <a:rPr lang="en-US" sz="2400" dirty="0">
                <a:solidFill>
                  <a:srgbClr val="333333"/>
                </a:solidFill>
              </a:rPr>
              <a:t> </a:t>
            </a:r>
            <a:r>
              <a:rPr lang="en-US" sz="2400" dirty="0" err="1">
                <a:solidFill>
                  <a:srgbClr val="333333"/>
                </a:solidFill>
              </a:rPr>
              <a:t>btspg</a:t>
            </a:r>
            <a:r>
              <a:rPr lang="en-US" sz="2400" dirty="0">
                <a:solidFill>
                  <a:srgbClr val="333333"/>
                </a:solidFill>
              </a:rPr>
              <a:t>]</a:t>
            </a:r>
            <a:r>
              <a:rPr lang="en-US" sz="2400" dirty="0" err="1">
                <a:solidFill>
                  <a:srgbClr val="333333"/>
                </a:solidFill>
              </a:rPr>
              <a:t>gLj</a:t>
            </a:r>
            <a:r>
              <a:rPr lang="en-US" sz="2400" dirty="0">
                <a:solidFill>
                  <a:srgbClr val="333333"/>
                </a:solidFill>
              </a:rPr>
              <a:t>]</a:t>
            </a:r>
            <a:r>
              <a:rPr lang="en-US" sz="2400" dirty="0" err="1">
                <a:solidFill>
                  <a:srgbClr val="333333"/>
                </a:solidFill>
              </a:rPr>
              <a:t>jhj</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err="1">
                <a:solidFill>
                  <a:srgbClr val="333333"/>
                </a:solidFill>
              </a:rPr>
              <a:t>vz;zpf</a:t>
            </a:r>
            <a:r>
              <a:rPr lang="en-US" sz="2400" dirty="0">
                <a:solidFill>
                  <a:srgbClr val="333333"/>
                </a:solidFill>
              </a:rPr>
              <a:t>]if </a:t>
            </a:r>
            <a:r>
              <a:rPr lang="en-US" sz="2400" dirty="0" err="1">
                <a:solidFill>
                  <a:srgbClr val="333333"/>
                </a:solidFill>
              </a:rPr>
              <a:t>kpf</a:t>
            </a:r>
            <a:r>
              <a:rPr lang="en-US" sz="2400" dirty="0">
                <a:solidFill>
                  <a:srgbClr val="333333"/>
                </a:solidFill>
              </a:rPr>
              <a:t> </a:t>
            </a:r>
            <a:r>
              <a:rPr lang="en-US" sz="2400" dirty="0" err="1">
                <a:solidFill>
                  <a:srgbClr val="333333"/>
                </a:solidFill>
              </a:rPr>
              <a:t>mjpfk</a:t>
            </a:r>
            <a:r>
              <a:rPr lang="en-US" sz="2400" dirty="0">
                <a:solidFill>
                  <a:srgbClr val="333333"/>
                </a:solidFill>
              </a:rPr>
              <a:t>;.</a:t>
            </a:r>
            <a:endParaRPr lang="en-IN" sz="2400" dirty="0">
              <a:solidFill>
                <a:srgbClr val="333333"/>
              </a:solidFill>
            </a:endParaRPr>
          </a:p>
        </p:txBody>
      </p:sp>
      <p:sp>
        <p:nvSpPr>
          <p:cNvPr id="12" name="Footer Placeholder 11"/>
          <p:cNvSpPr>
            <a:spLocks noGrp="1"/>
          </p:cNvSpPr>
          <p:nvPr>
            <p:ph type="ftr" sz="quarter" idx="11"/>
          </p:nvPr>
        </p:nvSpPr>
        <p:spPr/>
        <p:txBody>
          <a:bodyPr/>
          <a:lstStyle/>
          <a:p>
            <a:r>
              <a:rPr lang="de-DE"/>
              <a:t>kl]lhfhf]dpot] gapw]r]rp 10 – jtwhd mgpg]uha';fis ifahs;jy; (gHpr]brhy])</a:t>
            </a:r>
            <a:endParaRPr lang="de-DE" dirty="0"/>
          </a:p>
        </p:txBody>
      </p:sp>
      <p:sp>
        <p:nvSpPr>
          <p:cNvPr id="13" name="Slide Number Placeholder 12"/>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kdg]gpur]rid tUtJ </a:t>
            </a:r>
            <a:r>
              <a:rPr lang="en-US" sz="3600">
                <a:solidFill>
                  <a:srgbClr val="004992"/>
                </a:solidFill>
                <a:latin typeface="Calibri Light"/>
              </a:rPr>
              <a:t>“</a:t>
            </a:r>
            <a:r>
              <a:rPr lang="en-US" sz="3600">
                <a:solidFill>
                  <a:srgbClr val="004992"/>
                </a:solidFill>
              </a:rPr>
              <a:t>,ay]g[jhdh</a:t>
            </a:r>
            <a:r>
              <a:rPr lang="en-US" sz="3600">
                <a:solidFill>
                  <a:srgbClr val="004992"/>
                </a:solidFill>
                <a:latin typeface="Calibri Light"/>
              </a:rPr>
              <a:t>”</a:t>
            </a:r>
            <a:r>
              <a:rPr lang="en-US" sz="3600">
                <a:solidFill>
                  <a:srgbClr val="004992"/>
                </a:solidFill>
              </a:rPr>
              <a:t>&gt; </a:t>
            </a:r>
            <a:endParaRPr lang="en-US" sz="3600" dirty="0">
              <a:solidFill>
                <a:srgbClr val="004992"/>
              </a:solidFill>
            </a:endParaRPr>
          </a:p>
        </p:txBody>
      </p:sp>
      <p:graphicFrame>
        <p:nvGraphicFramePr>
          <p:cNvPr id="5" name="Inhaltsplatzhalter 3"/>
          <p:cNvGraphicFramePr>
            <a:graphicFrameLocks/>
          </p:cNvGraphicFramePr>
          <p:nvPr>
            <p:extLst>
              <p:ext uri="{D42A27DB-BD31-4B8C-83A1-F6EECF244321}">
                <p14:modId xmlns:p14="http://schemas.microsoft.com/office/powerpoint/2010/main" val="1836275100"/>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Tamil-Aiswarya"/>
                          <a:ea typeface="+mn-ea"/>
                          <a:cs typeface="+mn-cs"/>
                        </a:rPr>
                        <a:t>brd;w Mz;L kdnehahy] ghjpf]fg]gl]lth] tpfpjk; </a:t>
                      </a:r>
                      <a:endParaRPr lang="de-DE" sz="1800" b="0" i="0" u="none" dirty="0">
                        <a:solidFill>
                          <a:srgbClr val="333333"/>
                        </a:solidFill>
                        <a:latin typeface="Tamil-Aiswarya"/>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mn-ea"/>
                          <a:cs typeface="+mn-cs"/>
                        </a:rPr>
                        <a:t>20%</a:t>
                      </a:r>
                      <a:endParaRPr lang="de-DE" sz="1800" b="0" i="0" u="none" dirty="0">
                        <a:solidFill>
                          <a:srgbClr val="333333"/>
                        </a:solidFill>
                        <a:latin typeface="Calibri Ligh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Tamil-Aiswarya"/>
                          <a:ea typeface="+mn-ea"/>
                          <a:cs typeface="+mn-cs"/>
                        </a:rPr>
                        <a:t>kdj;jsh]r]rp (bghJthd kdneha]) </a:t>
                      </a:r>
                      <a:endParaRPr lang="de-DE" sz="1800" b="0" i="0" u="none" dirty="0">
                        <a:solidFill>
                          <a:srgbClr val="333333"/>
                        </a:solidFill>
                        <a:latin typeface="Tamil-Aiswarya"/>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mn-ea"/>
                          <a:cs typeface="+mn-cs"/>
                        </a:rPr>
                        <a:t>8%</a:t>
                      </a:r>
                      <a:endParaRPr lang="de-DE" sz="1800" b="0" i="0" u="none" dirty="0">
                        <a:solidFill>
                          <a:srgbClr val="333333"/>
                        </a:solidFill>
                        <a:latin typeface="Calibri Ligh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Tamil-Aiswarya"/>
                          <a:ea typeface="+mn-ea"/>
                          <a:cs typeface="+mn-cs"/>
                        </a:rPr>
                        <a:t>kdr]rpijt[ kdneha]</a:t>
                      </a:r>
                      <a:endParaRPr lang="de-DE" sz="1800" b="0" i="0" u="none" dirty="0">
                        <a:solidFill>
                          <a:srgbClr val="333333"/>
                        </a:solidFill>
                        <a:latin typeface="Tamil-Aiswarya"/>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8" name="Caption_8"/>
          <p:cNvSpPr/>
          <p:nvPr/>
        </p:nvSpPr>
        <p:spPr>
          <a:xfrm>
            <a:off x="408955" y="4221088"/>
            <a:ext cx="11376000" cy="738664"/>
          </a:xfrm>
          <a:prstGeom prst="rect">
            <a:avLst/>
          </a:prstGeom>
        </p:spPr>
        <p:txBody>
          <a:bodyPr lIns="0" tIns="0" rIns="0" bIns="0">
            <a:spAutoFit/>
          </a:bodyPr>
          <a:lstStyle/>
          <a:p>
            <a:r>
              <a:rPr lang="en-US" sz="2400" dirty="0" err="1">
                <a:solidFill>
                  <a:srgbClr val="333333"/>
                </a:solidFill>
              </a:rPr>
              <a:t>jdpg</a:t>
            </a:r>
            <a:r>
              <a:rPr lang="en-US" sz="2400" dirty="0">
                <a:solidFill>
                  <a:srgbClr val="333333"/>
                </a:solidFill>
              </a:rPr>
              <a:t>]</a:t>
            </a:r>
            <a:r>
              <a:rPr lang="en-US" sz="2400" dirty="0" err="1">
                <a:solidFill>
                  <a:srgbClr val="333333"/>
                </a:solidFill>
              </a:rPr>
              <a:t>gl;l</a:t>
            </a:r>
            <a:r>
              <a:rPr lang="en-US" sz="2400" dirty="0">
                <a:solidFill>
                  <a:srgbClr val="333333"/>
                </a:solidFill>
              </a:rPr>
              <a:t> </a:t>
            </a:r>
            <a:r>
              <a:rPr lang="en-US" sz="2400" dirty="0" err="1">
                <a:solidFill>
                  <a:srgbClr val="333333"/>
                </a:solidFill>
              </a:rPr>
              <a:t>mwpFwpfSld</a:t>
            </a:r>
            <a:r>
              <a:rPr lang="en-US" sz="2400" dirty="0">
                <a:solidFill>
                  <a:srgbClr val="333333"/>
                </a:solidFill>
              </a:rPr>
              <a:t>] Toa </a:t>
            </a:r>
            <a:r>
              <a:rPr lang="en-US" sz="2400" dirty="0" err="1">
                <a:solidFill>
                  <a:srgbClr val="333333"/>
                </a:solidFill>
              </a:rPr>
              <a:t>KGikahf</a:t>
            </a:r>
            <a:r>
              <a:rPr lang="en-US" sz="2400" dirty="0">
                <a:solidFill>
                  <a:srgbClr val="333333"/>
                </a:solidFill>
              </a:rPr>
              <a:t> </a:t>
            </a:r>
            <a:r>
              <a:rPr lang="en-US" sz="2400" dirty="0" err="1">
                <a:solidFill>
                  <a:srgbClr val="333333"/>
                </a:solidFill>
              </a:rPr>
              <a:t>btspg</a:t>
            </a:r>
            <a:r>
              <a:rPr lang="en-US" sz="2400" dirty="0">
                <a:solidFill>
                  <a:srgbClr val="333333"/>
                </a:solidFill>
              </a:rPr>
              <a:t>]</a:t>
            </a:r>
            <a:r>
              <a:rPr lang="en-US" sz="2400" dirty="0" err="1">
                <a:solidFill>
                  <a:srgbClr val="333333"/>
                </a:solidFill>
              </a:rPr>
              <a:t>gLj;jhj</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err="1">
                <a:solidFill>
                  <a:srgbClr val="333333"/>
                </a:solidFill>
              </a:rPr>
              <a:t>vz;zpf;if</a:t>
            </a:r>
            <a:r>
              <a:rPr lang="en-US" sz="2400" dirty="0">
                <a:solidFill>
                  <a:srgbClr val="333333"/>
                </a:solidFill>
              </a:rPr>
              <a:t> </a:t>
            </a:r>
            <a:r>
              <a:rPr lang="en-US" sz="2400" dirty="0" err="1">
                <a:solidFill>
                  <a:srgbClr val="333333"/>
                </a:solidFill>
              </a:rPr>
              <a:t>kpf</a:t>
            </a:r>
            <a:r>
              <a:rPr lang="en-US" sz="2400" dirty="0">
                <a:solidFill>
                  <a:srgbClr val="333333"/>
                </a:solidFill>
              </a:rPr>
              <a:t> </a:t>
            </a:r>
            <a:r>
              <a:rPr lang="en-US" sz="2400" dirty="0" err="1">
                <a:solidFill>
                  <a:srgbClr val="333333"/>
                </a:solidFill>
              </a:rPr>
              <a:t>mjpfk</a:t>
            </a:r>
            <a:r>
              <a:rPr lang="en-US" sz="2400" dirty="0">
                <a:solidFill>
                  <a:srgbClr val="333333"/>
                </a:solidFill>
              </a:rPr>
              <a:t>]</a:t>
            </a:r>
            <a:r>
              <a:rPr lang="en-US" sz="2400" dirty="0">
                <a:solidFill>
                  <a:srgbClr val="333333"/>
                </a:solidFill>
                <a:latin typeface="Calibri Light"/>
              </a:rPr>
              <a:t>.</a:t>
            </a:r>
            <a:endParaRPr lang="en-IN" sz="2400" dirty="0">
              <a:solidFill>
                <a:srgbClr val="333333"/>
              </a:solidFill>
              <a:latin typeface="Calibri Light"/>
            </a:endParaRPr>
          </a:p>
        </p:txBody>
      </p:sp>
      <p:sp>
        <p:nvSpPr>
          <p:cNvPr id="10" name="Content Placeholder 9"/>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ea typeface="ＭＳ Ｐゴシック"/>
              </a:rPr>
              <a:t>fdlhtpy</a:t>
            </a:r>
            <a:r>
              <a:rPr lang="en-US" sz="2400" dirty="0">
                <a:solidFill>
                  <a:srgbClr val="004992"/>
                </a:solidFill>
                <a:ea typeface="ＭＳ Ｐゴシック"/>
              </a:rPr>
              <a:t>] </a:t>
            </a:r>
            <a:r>
              <a:rPr lang="en-US" sz="2400" dirty="0" err="1">
                <a:solidFill>
                  <a:srgbClr val="004992"/>
                </a:solidFill>
                <a:ea typeface="ＭＳ Ｐゴシック"/>
              </a:rPr>
              <a:t>vj;jidngh</a:t>
            </a:r>
            <a:r>
              <a:rPr lang="en-US" sz="2400" dirty="0">
                <a:solidFill>
                  <a:srgbClr val="004992"/>
                </a:solidFill>
                <a:ea typeface="ＭＳ Ｐゴシック"/>
              </a:rPr>
              <a:t>] </a:t>
            </a:r>
            <a:r>
              <a:rPr lang="en-US" sz="2400" dirty="0" err="1">
                <a:solidFill>
                  <a:srgbClr val="004992"/>
                </a:solidFill>
                <a:ea typeface="ＭＳ Ｐゴシック"/>
              </a:rPr>
              <a:t>kdnehahspfs</a:t>
            </a:r>
            <a:r>
              <a:rPr lang="en-US" sz="2400" dirty="0">
                <a:solidFill>
                  <a:srgbClr val="004992"/>
                </a:solidFill>
                <a:ea typeface="ＭＳ Ｐゴシック"/>
              </a:rPr>
              <a:t>;</a:t>
            </a:r>
            <a:r>
              <a:rPr lang="en-IN" sz="2400" dirty="0">
                <a:solidFill>
                  <a:srgbClr val="004992"/>
                </a:solidFill>
                <a:ea typeface="ＭＳ Ｐゴシック"/>
              </a:rPr>
              <a:t>&gt;</a:t>
            </a:r>
            <a:endParaRPr lang="en-US" sz="2400" dirty="0"/>
          </a:p>
        </p:txBody>
      </p:sp>
      <p:sp>
        <p:nvSpPr>
          <p:cNvPr id="11" name="Footer Placeholder 10"/>
          <p:cNvSpPr>
            <a:spLocks noGrp="1"/>
          </p:cNvSpPr>
          <p:nvPr>
            <p:ph type="ftr" sz="quarter" idx="11"/>
          </p:nvPr>
        </p:nvSpPr>
        <p:spPr/>
        <p:txBody>
          <a:bodyPr/>
          <a:lstStyle/>
          <a:p>
            <a:r>
              <a:rPr lang="de-DE"/>
              <a:t>kl]lhfhf]dpot] gapw]r]rp 10 – jtwhd mgpg]uha';fis ifahs;jy; (gHpr]brhy])</a:t>
            </a:r>
            <a:endParaRPr lang="de-DE" dirty="0"/>
          </a:p>
        </p:txBody>
      </p:sp>
      <p:sp>
        <p:nvSpPr>
          <p:cNvPr id="12" name="Slide Number Placeholder 11"/>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a:lstStyle/>
          <a:p>
            <a:r>
              <a:rPr lang="en-US" sz="3600" dirty="0" err="1">
                <a:solidFill>
                  <a:srgbClr val="004992"/>
                </a:solidFill>
              </a:rPr>
              <a:t>rpwg</a:t>
            </a:r>
            <a:r>
              <a:rPr lang="en-US" sz="3600" dirty="0">
                <a:solidFill>
                  <a:srgbClr val="004992"/>
                </a:solidFill>
              </a:rPr>
              <a:t>]</a:t>
            </a:r>
            <a:r>
              <a:rPr lang="en-US" sz="3600" dirty="0" err="1">
                <a:solidFill>
                  <a:srgbClr val="004992"/>
                </a:solidFill>
              </a:rPr>
              <a:t>ghd</a:t>
            </a:r>
            <a:r>
              <a:rPr lang="en-US" sz="3600" dirty="0">
                <a:solidFill>
                  <a:srgbClr val="004992"/>
                </a:solidFill>
              </a:rPr>
              <a:t> </a:t>
            </a:r>
            <a:r>
              <a:rPr lang="en-US" sz="3600" dirty="0" err="1">
                <a:solidFill>
                  <a:srgbClr val="004992"/>
                </a:solidFill>
              </a:rPr>
              <a:t>ek;gpf</a:t>
            </a:r>
            <a:r>
              <a:rPr lang="en-US" sz="3600" dirty="0">
                <a:solidFill>
                  <a:srgbClr val="004992"/>
                </a:solidFill>
              </a:rPr>
              <a:t>]</a:t>
            </a:r>
            <a:r>
              <a:rPr lang="en-US" sz="3600" dirty="0" err="1">
                <a:solidFill>
                  <a:srgbClr val="004992"/>
                </a:solidFill>
              </a:rPr>
              <a:t>iffs</a:t>
            </a:r>
            <a:r>
              <a:rPr lang="en-US" sz="3600" dirty="0">
                <a:solidFill>
                  <a:srgbClr val="004992"/>
                </a:solidFill>
              </a:rPr>
              <a:t>; vg]</a:t>
            </a:r>
            <a:r>
              <a:rPr lang="en-US" sz="3600" dirty="0" err="1">
                <a:solidFill>
                  <a:srgbClr val="004992"/>
                </a:solidFill>
              </a:rPr>
              <a:t>nghJk</a:t>
            </a:r>
            <a:r>
              <a:rPr lang="en-US" sz="3600" dirty="0">
                <a:solidFill>
                  <a:srgbClr val="004992"/>
                </a:solidFill>
              </a:rPr>
              <a:t>; </a:t>
            </a:r>
            <a:r>
              <a:rPr lang="en-US" sz="3600" dirty="0" err="1">
                <a:solidFill>
                  <a:srgbClr val="004992"/>
                </a:solidFill>
              </a:rPr>
              <a:t>bghJthdjy;y</a:t>
            </a:r>
            <a:r>
              <a:rPr lang="en-US" sz="3600" dirty="0">
                <a:solidFill>
                  <a:srgbClr val="004992"/>
                </a:solidFill>
                <a:latin typeface="Calibri Light"/>
              </a:rPr>
              <a:t>…</a:t>
            </a:r>
            <a:r>
              <a:rPr lang="en-US" sz="3600" dirty="0">
                <a:solidFill>
                  <a:srgbClr val="004992"/>
                </a:solidFill>
              </a:rPr>
              <a:t> </a:t>
            </a:r>
            <a:br>
              <a:rPr lang="en-US" dirty="0">
                <a:solidFill>
                  <a:srgbClr val="004992"/>
                </a:solidFill>
              </a:rPr>
            </a:br>
            <a:r>
              <a:rPr lang="en-US" dirty="0" err="1">
                <a:solidFill>
                  <a:srgbClr val="004992"/>
                </a:solidFill>
              </a:rPr>
              <a:t>kf;fs</a:t>
            </a:r>
            <a:r>
              <a:rPr lang="en-US" dirty="0">
                <a:solidFill>
                  <a:srgbClr val="004992"/>
                </a:solidFill>
              </a:rPr>
              <a:t>; </a:t>
            </a:r>
            <a:r>
              <a:rPr lang="en-US" dirty="0" err="1">
                <a:solidFill>
                  <a:srgbClr val="004992"/>
                </a:solidFill>
              </a:rPr>
              <a:t>bjhifapy</a:t>
            </a:r>
            <a:r>
              <a:rPr lang="en-US" dirty="0">
                <a:solidFill>
                  <a:srgbClr val="004992"/>
                </a:solidFill>
              </a:rPr>
              <a:t>; </a:t>
            </a:r>
            <a:r>
              <a:rPr lang="en-US" dirty="0" err="1">
                <a:solidFill>
                  <a:srgbClr val="004992"/>
                </a:solidFill>
              </a:rPr>
              <a:t>kdneha</a:t>
            </a:r>
            <a:r>
              <a:rPr lang="en-US" dirty="0">
                <a:solidFill>
                  <a:srgbClr val="004992"/>
                </a:solidFill>
              </a:rPr>
              <a:t>] </a:t>
            </a:r>
            <a:r>
              <a:rPr lang="en-US" dirty="0" err="1">
                <a:solidFill>
                  <a:srgbClr val="004992"/>
                </a:solidFill>
              </a:rPr>
              <a:t>cs;sth</a:t>
            </a:r>
            <a:r>
              <a:rPr lang="en-US" dirty="0">
                <a:solidFill>
                  <a:srgbClr val="004992"/>
                </a:solidFill>
              </a:rPr>
              <a:t>]fs; </a:t>
            </a:r>
            <a:r>
              <a:rPr lang="en-US" dirty="0" err="1">
                <a:solidFill>
                  <a:srgbClr val="004992"/>
                </a:solidFill>
              </a:rPr>
              <a:t>vz;zpf;if</a:t>
            </a:r>
            <a:endParaRPr lang="de-DE"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sz="2400">
                <a:solidFill>
                  <a:srgbClr val="333333"/>
                </a:solidFill>
                <a:ea typeface="ＭＳ Ｐゴシック"/>
              </a:rPr>
              <a:t>jPtpu</a:t>
            </a:r>
            <a:r>
              <a:rPr lang="en-US" sz="2400" dirty="0">
                <a:solidFill>
                  <a:srgbClr val="333333"/>
                </a:solidFill>
                <a:ea typeface="ＭＳ Ｐゴシック"/>
              </a:rPr>
              <a:t> </a:t>
            </a:r>
            <a:r>
              <a:rPr lang="en-US" sz="2400" dirty="0" err="1">
                <a:solidFill>
                  <a:srgbClr val="333333"/>
                </a:solidFill>
                <a:ea typeface="ＭＳ Ｐゴシック"/>
              </a:rPr>
              <a:t>kdneha</a:t>
            </a:r>
            <a:r>
              <a:rPr lang="en-US" sz="2400" dirty="0">
                <a:solidFill>
                  <a:srgbClr val="333333"/>
                </a:solidFill>
                <a:ea typeface="ＭＳ Ｐゴシック"/>
              </a:rPr>
              <a:t>; </a:t>
            </a:r>
            <a:r>
              <a:rPr lang="en-US" sz="2400" dirty="0" err="1">
                <a:solidFill>
                  <a:srgbClr val="333333"/>
                </a:solidFill>
                <a:ea typeface="ＭＳ Ｐゴシック"/>
              </a:rPr>
              <a:t>mwpFwpfs</a:t>
            </a:r>
            <a:r>
              <a:rPr lang="en-US" sz="2400" dirty="0">
                <a:solidFill>
                  <a:srgbClr val="333333"/>
                </a:solidFill>
                <a:ea typeface="ＭＳ Ｐゴシック"/>
              </a:rPr>
              <a:t>; </a:t>
            </a:r>
            <a:r>
              <a:rPr lang="en-US" sz="2400" dirty="0">
                <a:solidFill>
                  <a:srgbClr val="333333"/>
                </a:solidFill>
                <a:latin typeface="Calibri Light"/>
                <a:ea typeface="ＭＳ Ｐゴシック"/>
              </a:rPr>
              <a:t>(</a:t>
            </a:r>
            <a:r>
              <a:rPr lang="en-US" sz="2400" dirty="0">
                <a:solidFill>
                  <a:srgbClr val="333333"/>
                </a:solidFill>
                <a:ea typeface="ＭＳ Ｐゴシック"/>
              </a:rPr>
              <a:t>c</a:t>
            </a:r>
            <a:r>
              <a:rPr lang="en-US" sz="2400" dirty="0">
                <a:solidFill>
                  <a:srgbClr val="333333"/>
                </a:solidFill>
                <a:latin typeface="Calibri Light"/>
                <a:ea typeface="ＭＳ Ｐゴシック"/>
              </a:rPr>
              <a:t>.</a:t>
            </a:r>
            <a:r>
              <a:rPr lang="en-US" sz="2400" dirty="0">
                <a:solidFill>
                  <a:srgbClr val="333333"/>
                </a:solidFill>
                <a:ea typeface="ＭＳ Ｐゴシック"/>
              </a:rPr>
              <a:t>k;</a:t>
            </a:r>
            <a:r>
              <a:rPr lang="en-US" sz="2400" dirty="0">
                <a:solidFill>
                  <a:srgbClr val="333333"/>
                </a:solidFill>
                <a:latin typeface="Calibri Light"/>
                <a:ea typeface="ＭＳ Ｐゴシック"/>
              </a:rPr>
              <a:t>.</a:t>
            </a:r>
            <a:r>
              <a:rPr lang="en-US" sz="2400" dirty="0" err="1">
                <a:solidFill>
                  <a:srgbClr val="333333"/>
                </a:solidFill>
                <a:ea typeface="ＭＳ Ｐゴシック"/>
              </a:rPr>
              <a:t>jtwhd</a:t>
            </a:r>
            <a:r>
              <a:rPr lang="en-US" sz="2400" dirty="0">
                <a:solidFill>
                  <a:srgbClr val="333333"/>
                </a:solidFill>
                <a:ea typeface="ＭＳ Ｐゴシック"/>
              </a:rPr>
              <a:t> </a:t>
            </a:r>
            <a:r>
              <a:rPr lang="en-US" sz="2400" dirty="0" err="1">
                <a:solidFill>
                  <a:srgbClr val="333333"/>
                </a:solidFill>
                <a:ea typeface="ＭＳ Ｐゴシック"/>
              </a:rPr>
              <a:t>ek</a:t>
            </a:r>
            <a:r>
              <a:rPr lang="en-US" sz="2400" dirty="0">
                <a:solidFill>
                  <a:srgbClr val="333333"/>
                </a:solidFill>
                <a:ea typeface="ＭＳ Ｐゴシック"/>
              </a:rPr>
              <a:t>]</a:t>
            </a:r>
            <a:r>
              <a:rPr lang="en-US" sz="2400" dirty="0" err="1">
                <a:solidFill>
                  <a:srgbClr val="333333"/>
                </a:solidFill>
                <a:ea typeface="ＭＳ Ｐゴシック"/>
              </a:rPr>
              <a:t>gpf</a:t>
            </a:r>
            <a:r>
              <a:rPr lang="en-US" sz="2400" dirty="0">
                <a:solidFill>
                  <a:srgbClr val="333333"/>
                </a:solidFill>
                <a:ea typeface="ＭＳ Ｐゴシック"/>
              </a:rPr>
              <a:t>]if</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ePz;l</a:t>
            </a:r>
            <a:r>
              <a:rPr lang="en-US" sz="2400" dirty="0">
                <a:solidFill>
                  <a:srgbClr val="333333"/>
                </a:solidFill>
                <a:ea typeface="ＭＳ Ｐゴシック"/>
              </a:rPr>
              <a:t> </a:t>
            </a:r>
            <a:r>
              <a:rPr lang="en-US" sz="2400" dirty="0" err="1">
                <a:solidFill>
                  <a:srgbClr val="333333"/>
                </a:solidFill>
                <a:ea typeface="ＭＳ Ｐゴシック"/>
              </a:rPr>
              <a:t>fhykhf</a:t>
            </a:r>
            <a:r>
              <a:rPr lang="en-US" sz="2400" dirty="0">
                <a:solidFill>
                  <a:srgbClr val="333333"/>
                </a:solidFill>
                <a:ea typeface="ＭＳ Ｐゴシック"/>
              </a:rPr>
              <a:t> </a:t>
            </a:r>
            <a:r>
              <a:rPr lang="en-US" sz="2400" dirty="0" err="1">
                <a:solidFill>
                  <a:srgbClr val="333333"/>
                </a:solidFill>
                <a:ea typeface="ＭＳ Ｐゴシック"/>
              </a:rPr>
              <a:t>mupjhf</a:t>
            </a:r>
            <a:r>
              <a:rPr lang="en-US" sz="2400" dirty="0">
                <a:solidFill>
                  <a:srgbClr val="333333"/>
                </a:solidFill>
                <a:ea typeface="ＭＳ Ｐゴシック"/>
              </a:rPr>
              <a:t> </a:t>
            </a:r>
            <a:r>
              <a:rPr lang="en-US" sz="2400" dirty="0" err="1">
                <a:solidFill>
                  <a:srgbClr val="333333"/>
                </a:solidFill>
                <a:ea typeface="ＭＳ Ｐゴシック"/>
              </a:rPr>
              <a:t>fUjgl</a:t>
            </a:r>
            <a:r>
              <a:rPr lang="en-US" sz="2400" dirty="0">
                <a:solidFill>
                  <a:srgbClr val="333333"/>
                </a:solidFill>
                <a:ea typeface="ＭＳ Ｐゴシック"/>
              </a:rPr>
              <a:t>]</a:t>
            </a:r>
            <a:r>
              <a:rPr lang="en-US" sz="2400" dirty="0" err="1">
                <a:solidFill>
                  <a:srgbClr val="333333"/>
                </a:solidFill>
                <a:ea typeface="ＭＳ Ｐゴシック"/>
              </a:rPr>
              <a:t>lJ</a:t>
            </a:r>
            <a:r>
              <a:rPr lang="en-US" sz="2400" dirty="0">
                <a:solidFill>
                  <a:srgbClr val="333333"/>
                </a:solidFill>
                <a:latin typeface="Calibri Light"/>
                <a:ea typeface="ＭＳ Ｐゴシック"/>
              </a:rPr>
              <a:t>,</a:t>
            </a:r>
            <a:r>
              <a:rPr lang="en-US" sz="2400" dirty="0">
                <a:solidFill>
                  <a:srgbClr val="333333"/>
                </a:solidFill>
                <a:ea typeface="ＭＳ Ｐゴシック"/>
              </a:rPr>
              <a:t> kw]</a:t>
            </a:r>
            <a:r>
              <a:rPr lang="en-US" sz="2400" dirty="0" err="1">
                <a:solidFill>
                  <a:srgbClr val="333333"/>
                </a:solidFill>
                <a:ea typeface="ＭＳ Ｐゴシック"/>
              </a:rPr>
              <a:t>Wk</a:t>
            </a:r>
            <a:r>
              <a:rPr lang="en-US" sz="2400" dirty="0">
                <a:solidFill>
                  <a:srgbClr val="333333"/>
                </a:solidFill>
                <a:ea typeface="ＭＳ Ｐゴシック"/>
              </a:rPr>
              <a:t>] </a:t>
            </a:r>
            <a:r>
              <a:rPr lang="en-US" sz="2400" dirty="0" err="1">
                <a:solidFill>
                  <a:srgbClr val="333333"/>
                </a:solidFill>
                <a:ea typeface="ＭＳ Ｐゴシック"/>
              </a:rPr>
              <a:t>jPtpu</a:t>
            </a:r>
            <a:r>
              <a:rPr lang="en-US" sz="2400" dirty="0">
                <a:solidFill>
                  <a:srgbClr val="333333"/>
                </a:solidFill>
                <a:ea typeface="ＭＳ Ｐゴシック"/>
              </a:rPr>
              <a:t> </a:t>
            </a:r>
            <a:r>
              <a:rPr lang="en-US" sz="2400" dirty="0" err="1">
                <a:solidFill>
                  <a:srgbClr val="333333"/>
                </a:solidFill>
                <a:ea typeface="ＭＳ Ｐゴシック"/>
              </a:rPr>
              <a:t>kdneha;f;fhd</a:t>
            </a:r>
            <a:r>
              <a:rPr lang="en-US" sz="2400" dirty="0">
                <a:solidFill>
                  <a:srgbClr val="333333"/>
                </a:solidFill>
                <a:ea typeface="ＭＳ Ｐゴシック"/>
              </a:rPr>
              <a:t> </a:t>
            </a:r>
            <a:r>
              <a:rPr lang="en-US" sz="2400" dirty="0" err="1">
                <a:solidFill>
                  <a:srgbClr val="333333"/>
                </a:solidFill>
                <a:ea typeface="ＭＳ Ｐゴシック"/>
              </a:rPr>
              <a:t>mwpFwpahf</a:t>
            </a:r>
            <a:r>
              <a:rPr lang="en-US" sz="2400" dirty="0">
                <a:solidFill>
                  <a:srgbClr val="333333"/>
                </a:solidFill>
                <a:ea typeface="ＭＳ Ｐゴシック"/>
              </a:rPr>
              <a:t> </a:t>
            </a:r>
            <a:r>
              <a:rPr lang="en-US" sz="2400" dirty="0" err="1">
                <a:solidFill>
                  <a:srgbClr val="333333"/>
                </a:solidFill>
                <a:ea typeface="ＭＳ Ｐゴシック"/>
              </a:rPr>
              <a:t>fUjg</a:t>
            </a:r>
            <a:r>
              <a:rPr lang="en-US" sz="2400" dirty="0">
                <a:solidFill>
                  <a:srgbClr val="333333"/>
                </a:solidFill>
                <a:ea typeface="ＭＳ Ｐゴシック"/>
              </a:rPr>
              <a:t>]</a:t>
            </a:r>
            <a:r>
              <a:rPr lang="en-US" sz="2400" dirty="0" err="1">
                <a:solidFill>
                  <a:srgbClr val="333333"/>
                </a:solidFill>
                <a:ea typeface="ＭＳ Ｐゴシック"/>
              </a:rPr>
              <a:t>gl;lJ</a:t>
            </a:r>
            <a:r>
              <a:rPr lang="en-US" sz="2400" dirty="0">
                <a:solidFill>
                  <a:srgbClr val="333333"/>
                </a:solidFill>
                <a:latin typeface="Calibri Light"/>
                <a:ea typeface="ＭＳ Ｐゴシック"/>
              </a:rPr>
              <a:t>.</a:t>
            </a:r>
            <a:r>
              <a:rPr lang="en-US" sz="2400" dirty="0">
                <a:solidFill>
                  <a:srgbClr val="333333"/>
                </a:solidFill>
                <a:ea typeface="ＭＳ Ｐゴシック"/>
              </a:rPr>
              <a:t> </a:t>
            </a:r>
            <a:endParaRPr lang="en-IN" sz="2400" dirty="0">
              <a:solidFill>
                <a:srgbClr val="333333"/>
              </a:solidFill>
              <a:ea typeface="ＭＳ Ｐゴシック"/>
            </a:endParaRPr>
          </a:p>
          <a:p>
            <a:pPr marL="342900" lvl="0" indent="-342900" defTabSz="914400" fontAlgn="base">
              <a:buClr>
                <a:srgbClr val="333333"/>
              </a:buClr>
              <a:buFont typeface="WingDings"/>
              <a:buChar char=""/>
            </a:pPr>
            <a:r>
              <a:rPr lang="en-US" sz="2400" dirty="0">
                <a:solidFill>
                  <a:srgbClr val="333333"/>
                </a:solidFill>
                <a:ea typeface="ＭＳ Ｐゴシック"/>
              </a:rPr>
              <a:t>,</a:t>
            </a:r>
            <a:r>
              <a:rPr lang="en-US" sz="2400" dirty="0" err="1">
                <a:solidFill>
                  <a:srgbClr val="333333"/>
                </a:solidFill>
                <a:ea typeface="ＭＳ Ｐゴシック"/>
              </a:rPr>
              <a:t>d;W</a:t>
            </a:r>
            <a:r>
              <a:rPr lang="en-US" sz="2400" dirty="0">
                <a:solidFill>
                  <a:srgbClr val="333333"/>
                </a:solidFill>
                <a:ea typeface="ＭＳ Ｐゴシック"/>
              </a:rPr>
              <a:t> </a:t>
            </a:r>
            <a:r>
              <a:rPr lang="en-US" sz="2400" dirty="0" err="1">
                <a:solidFill>
                  <a:srgbClr val="333333"/>
                </a:solidFill>
                <a:ea typeface="ＭＳ Ｐゴシック"/>
              </a:rPr>
              <a:t>nkw</a:t>
            </a:r>
            <a:r>
              <a:rPr lang="en-US" sz="2400" dirty="0">
                <a:solidFill>
                  <a:srgbClr val="333333"/>
                </a:solidFill>
                <a:ea typeface="ＭＳ Ｐゴシック"/>
              </a:rPr>
              <a:t>]</a:t>
            </a:r>
            <a:r>
              <a:rPr lang="en-US" sz="2400" dirty="0" err="1">
                <a:solidFill>
                  <a:srgbClr val="333333"/>
                </a:solidFill>
                <a:ea typeface="ＭＳ Ｐゴシック"/>
              </a:rPr>
              <a:t>Twg</a:t>
            </a:r>
            <a:r>
              <a:rPr lang="en-US" sz="2400" dirty="0">
                <a:solidFill>
                  <a:srgbClr val="333333"/>
                </a:solidFill>
                <a:ea typeface="ＭＳ Ｐゴシック"/>
              </a:rPr>
              <a:t>]</a:t>
            </a:r>
            <a:r>
              <a:rPr lang="en-US" sz="2400" dirty="0" err="1">
                <a:solidFill>
                  <a:srgbClr val="333333"/>
                </a:solidFill>
                <a:ea typeface="ＭＳ Ｐゴシック"/>
              </a:rPr>
              <a:t>gl</a:t>
            </a:r>
            <a:r>
              <a:rPr lang="en-US" sz="2400" dirty="0">
                <a:solidFill>
                  <a:srgbClr val="333333"/>
                </a:solidFill>
                <a:ea typeface="ＭＳ Ｐゴシック"/>
              </a:rPr>
              <a:t>]l </a:t>
            </a:r>
            <a:r>
              <a:rPr lang="en-US" sz="2400" dirty="0">
                <a:solidFill>
                  <a:srgbClr val="333333"/>
                </a:solidFill>
                <a:latin typeface="Calibri Light"/>
                <a:ea typeface="ＭＳ Ｐゴシック"/>
              </a:rPr>
              <a:t>(</a:t>
            </a:r>
            <a:r>
              <a:rPr lang="en-US" sz="2400" dirty="0" err="1">
                <a:solidFill>
                  <a:srgbClr val="333333"/>
                </a:solidFill>
                <a:ea typeface="ＭＳ Ｐゴシック"/>
              </a:rPr>
              <a:t>tYFiwf</a:t>
            </a:r>
            <a:r>
              <a:rPr lang="en-US" sz="2400" dirty="0">
                <a:solidFill>
                  <a:srgbClr val="333333"/>
                </a:solidFill>
                <a:ea typeface="ＭＳ Ｐゴシック"/>
              </a:rPr>
              <a:t>]</a:t>
            </a:r>
            <a:r>
              <a:rPr lang="en-US" sz="2400" dirty="0" err="1">
                <a:solidFill>
                  <a:srgbClr val="333333"/>
                </a:solidFill>
                <a:ea typeface="ＭＳ Ｐゴシック"/>
              </a:rPr>
              <a:t>fgl</a:t>
            </a:r>
            <a:r>
              <a:rPr lang="en-US" sz="2400" dirty="0">
                <a:solidFill>
                  <a:srgbClr val="333333"/>
                </a:solidFill>
                <a:ea typeface="ＭＳ Ｐゴシック"/>
              </a:rPr>
              <a:t>]l</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jPtpu</a:t>
            </a:r>
            <a:r>
              <a:rPr lang="en-US" sz="2400" dirty="0">
                <a:solidFill>
                  <a:srgbClr val="333333"/>
                </a:solidFill>
                <a:ea typeface="ＭＳ Ｐゴシック"/>
              </a:rPr>
              <a:t> </a:t>
            </a:r>
            <a:r>
              <a:rPr lang="en-US" sz="2400" dirty="0" err="1">
                <a:solidFill>
                  <a:srgbClr val="333333"/>
                </a:solidFill>
                <a:ea typeface="ＭＳ Ｐゴシック"/>
              </a:rPr>
              <a:t>kdneha</a:t>
            </a:r>
            <a:r>
              <a:rPr lang="en-US" sz="2400" dirty="0">
                <a:solidFill>
                  <a:srgbClr val="333333"/>
                </a:solidFill>
                <a:ea typeface="ＭＳ Ｐゴシック"/>
              </a:rPr>
              <a:t>;; </a:t>
            </a:r>
            <a:r>
              <a:rPr lang="en-US" sz="2400" dirty="0" err="1">
                <a:solidFill>
                  <a:srgbClr val="333333"/>
                </a:solidFill>
                <a:ea typeface="ＭＳ Ｐゴシック"/>
              </a:rPr>
              <a:t>gutyhf</a:t>
            </a:r>
            <a:r>
              <a:rPr lang="en-US" sz="2400" dirty="0">
                <a:solidFill>
                  <a:srgbClr val="333333"/>
                </a:solidFill>
                <a:ea typeface="ＭＳ Ｐゴシック"/>
              </a:rPr>
              <a:t> </a:t>
            </a:r>
            <a:r>
              <a:rPr lang="en-US" sz="2400" dirty="0" err="1">
                <a:solidFill>
                  <a:srgbClr val="333333"/>
                </a:solidFill>
                <a:ea typeface="ＭＳ Ｐゴシック"/>
              </a:rPr>
              <a:t>cs;sij</a:t>
            </a:r>
            <a:r>
              <a:rPr lang="en-US" sz="2400" dirty="0">
                <a:solidFill>
                  <a:srgbClr val="333333"/>
                </a:solidFill>
                <a:ea typeface="ＭＳ Ｐゴシック"/>
              </a:rPr>
              <a:t> </a:t>
            </a:r>
            <a:r>
              <a:rPr lang="en-US" sz="2400" dirty="0" err="1">
                <a:solidFill>
                  <a:srgbClr val="333333"/>
                </a:solidFill>
                <a:ea typeface="ＭＳ Ｐゴシック"/>
              </a:rPr>
              <a:t>mDgtg</a:t>
            </a:r>
            <a:r>
              <a:rPr lang="en-US" sz="2400" dirty="0">
                <a:solidFill>
                  <a:srgbClr val="333333"/>
                </a:solidFill>
                <a:ea typeface="ＭＳ Ｐゴシック"/>
              </a:rPr>
              <a:t>{h]</a:t>
            </a:r>
            <a:r>
              <a:rPr lang="en-US" sz="2400" dirty="0" err="1">
                <a:solidFill>
                  <a:srgbClr val="333333"/>
                </a:solidFill>
                <a:ea typeface="ＭＳ Ｐゴシック"/>
              </a:rPr>
              <a:t>tkhf</a:t>
            </a:r>
            <a:r>
              <a:rPr lang="en-US" sz="2400" dirty="0">
                <a:solidFill>
                  <a:srgbClr val="333333"/>
                </a:solidFill>
                <a:ea typeface="ＭＳ Ｐゴシック"/>
              </a:rPr>
              <a:t> </a:t>
            </a:r>
            <a:r>
              <a:rPr lang="en-US" sz="2400" dirty="0" err="1">
                <a:solidFill>
                  <a:srgbClr val="333333"/>
                </a:solidFill>
                <a:ea typeface="ＭＳ Ｐゴシック"/>
              </a:rPr>
              <a:t>czh</a:t>
            </a:r>
            <a:r>
              <a:rPr lang="en-US" sz="2400" dirty="0">
                <a:solidFill>
                  <a:srgbClr val="333333"/>
                </a:solidFill>
                <a:ea typeface="ＭＳ Ｐゴシック"/>
              </a:rPr>
              <a:t>]</a:t>
            </a:r>
            <a:r>
              <a:rPr lang="en-US" sz="2400" dirty="0" err="1">
                <a:solidFill>
                  <a:srgbClr val="333333"/>
                </a:solidFill>
                <a:ea typeface="ＭＳ Ｐゴシック"/>
              </a:rPr>
              <a:t>fpnwhk</a:t>
            </a:r>
            <a:r>
              <a:rPr lang="en-US" sz="2400" dirty="0">
                <a:solidFill>
                  <a:srgbClr val="333333"/>
                </a:solidFill>
                <a:ea typeface="ＭＳ Ｐゴシック"/>
              </a:rPr>
              <a:t>;</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jPtpu</a:t>
            </a:r>
            <a:r>
              <a:rPr lang="en-US" sz="2400" dirty="0">
                <a:solidFill>
                  <a:srgbClr val="333333"/>
                </a:solidFill>
                <a:ea typeface="ＭＳ Ｐゴシック"/>
              </a:rPr>
              <a:t> </a:t>
            </a:r>
            <a:r>
              <a:rPr lang="en-US" sz="2400" dirty="0" err="1">
                <a:solidFill>
                  <a:srgbClr val="333333"/>
                </a:solidFill>
                <a:ea typeface="ＭＳ Ｐゴシック"/>
              </a:rPr>
              <a:t>kdneha</a:t>
            </a:r>
            <a:r>
              <a:rPr lang="en-US" sz="2400" dirty="0">
                <a:solidFill>
                  <a:srgbClr val="333333"/>
                </a:solidFill>
                <a:ea typeface="ＭＳ Ｐゴシック"/>
              </a:rPr>
              <a:t>; </a:t>
            </a:r>
            <a:r>
              <a:rPr lang="en-US" sz="2400" dirty="0" err="1">
                <a:solidFill>
                  <a:srgbClr val="333333"/>
                </a:solidFill>
                <a:ea typeface="ＭＳ Ｐゴシック"/>
              </a:rPr>
              <a:t>vd;W</a:t>
            </a:r>
            <a:r>
              <a:rPr lang="en-US" sz="2400" dirty="0">
                <a:solidFill>
                  <a:srgbClr val="333333"/>
                </a:solidFill>
                <a:ea typeface="ＭＳ Ｐゴシック"/>
              </a:rPr>
              <a:t> </a:t>
            </a:r>
            <a:r>
              <a:rPr lang="en-US" sz="2400" dirty="0" err="1">
                <a:solidFill>
                  <a:srgbClr val="333333"/>
                </a:solidFill>
                <a:ea typeface="ＭＳ Ｐゴシック"/>
              </a:rPr>
              <a:t>ghpnrhjpf</a:t>
            </a:r>
            <a:r>
              <a:rPr lang="en-US" sz="2400" dirty="0">
                <a:solidFill>
                  <a:srgbClr val="333333"/>
                </a:solidFill>
                <a:ea typeface="ＭＳ Ｐゴシック"/>
              </a:rPr>
              <a:t>]</a:t>
            </a:r>
            <a:r>
              <a:rPr lang="en-US" sz="2400" dirty="0" err="1">
                <a:solidFill>
                  <a:srgbClr val="333333"/>
                </a:solidFill>
                <a:ea typeface="ＭＳ Ｐゴシック"/>
              </a:rPr>
              <a:t>fg</a:t>
            </a:r>
            <a:r>
              <a:rPr lang="en-US" sz="2400" dirty="0">
                <a:solidFill>
                  <a:srgbClr val="333333"/>
                </a:solidFill>
                <a:ea typeface="ＭＳ Ｐゴシック"/>
              </a:rPr>
              <a:t>]</a:t>
            </a:r>
            <a:r>
              <a:rPr lang="en-US" sz="2400" dirty="0" err="1">
                <a:solidFill>
                  <a:srgbClr val="333333"/>
                </a:solidFill>
                <a:ea typeface="ＭＳ Ｐゴシック"/>
              </a:rPr>
              <a:t>gl</a:t>
            </a:r>
            <a:r>
              <a:rPr lang="en-US" sz="2400" dirty="0">
                <a:solidFill>
                  <a:srgbClr val="333333"/>
                </a:solidFill>
                <a:ea typeface="ＭＳ Ｐゴシック"/>
              </a:rPr>
              <a:t>]lth]fs; </a:t>
            </a:r>
            <a:r>
              <a:rPr lang="en-US" sz="2400" dirty="0" err="1">
                <a:solidFill>
                  <a:srgbClr val="333333"/>
                </a:solidFill>
                <a:ea typeface="ＭＳ Ｐゴシック"/>
              </a:rPr>
              <a:t>md;wp</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e;j</a:t>
            </a:r>
            <a:r>
              <a:rPr lang="en-US" sz="2400" dirty="0">
                <a:solidFill>
                  <a:srgbClr val="333333"/>
                </a:solidFill>
                <a:ea typeface="ＭＳ Ｐゴシック"/>
              </a:rPr>
              <a:t> </a:t>
            </a:r>
            <a:r>
              <a:rPr lang="en-US" sz="2400" dirty="0" err="1">
                <a:solidFill>
                  <a:srgbClr val="333333"/>
                </a:solidFill>
                <a:ea typeface="ＭＳ Ｐゴシック"/>
              </a:rPr>
              <a:t>mDgt</a:t>
            </a:r>
            <a:r>
              <a:rPr lang="en-US" sz="2400" dirty="0">
                <a:solidFill>
                  <a:srgbClr val="333333"/>
                </a:solidFill>
                <a:ea typeface="ＭＳ Ｐゴシック"/>
              </a:rPr>
              <a:t>';fs; </a:t>
            </a:r>
            <a:r>
              <a:rPr lang="en-US" sz="2400" dirty="0" err="1">
                <a:solidFill>
                  <a:srgbClr val="333333"/>
                </a:solidFill>
                <a:ea typeface="ＭＳ Ｐゴシック"/>
              </a:rPr>
              <a:t>ekJ</a:t>
            </a:r>
            <a:r>
              <a:rPr lang="en-US" sz="2400" dirty="0">
                <a:solidFill>
                  <a:srgbClr val="333333"/>
                </a:solidFill>
                <a:ea typeface="ＭＳ Ｐゴシック"/>
              </a:rPr>
              <a:t> </a:t>
            </a:r>
            <a:r>
              <a:rPr lang="en-US" sz="2400" dirty="0" err="1">
                <a:solidFill>
                  <a:srgbClr val="333333"/>
                </a:solidFill>
                <a:ea typeface="ＭＳ Ｐゴシック"/>
              </a:rPr>
              <a:t>md;whl</a:t>
            </a:r>
            <a:r>
              <a:rPr lang="en-US" sz="2400" dirty="0">
                <a:solidFill>
                  <a:srgbClr val="333333"/>
                </a:solidFill>
                <a:ea typeface="ＭＳ Ｐゴシック"/>
              </a:rPr>
              <a:t> </a:t>
            </a:r>
            <a:r>
              <a:rPr lang="en-US" sz="2400" dirty="0" err="1">
                <a:solidFill>
                  <a:srgbClr val="333333"/>
                </a:solidFill>
                <a:ea typeface="ＭＳ Ｐゴシック"/>
              </a:rPr>
              <a:t>thH;tpy</a:t>
            </a:r>
            <a:r>
              <a:rPr lang="en-US" sz="2400" dirty="0">
                <a:solidFill>
                  <a:srgbClr val="333333"/>
                </a:solidFill>
                <a:ea typeface="ＭＳ Ｐゴシック"/>
              </a:rPr>
              <a:t>; </a:t>
            </a:r>
            <a:r>
              <a:rPr lang="en-US" sz="2400" dirty="0" err="1">
                <a:solidFill>
                  <a:srgbClr val="333333"/>
                </a:solidFill>
                <a:ea typeface="ＭＳ Ｐゴシック"/>
              </a:rPr>
              <a:t>rthyhf</a:t>
            </a:r>
            <a:r>
              <a:rPr lang="en-US" sz="2400" dirty="0">
                <a:solidFill>
                  <a:srgbClr val="333333"/>
                </a:solidFill>
                <a:ea typeface="ＭＳ Ｐゴシック"/>
              </a:rPr>
              <a:t> ,</a:t>
            </a:r>
            <a:r>
              <a:rPr lang="en-US" sz="2400" dirty="0" err="1">
                <a:solidFill>
                  <a:srgbClr val="333333"/>
                </a:solidFill>
                <a:ea typeface="ＭＳ Ｐゴシック"/>
              </a:rPr>
              <a:t>Ug</a:t>
            </a:r>
            <a:r>
              <a:rPr lang="en-US" sz="2400" dirty="0">
                <a:solidFill>
                  <a:srgbClr val="333333"/>
                </a:solidFill>
                <a:ea typeface="ＭＳ Ｐゴシック"/>
              </a:rPr>
              <a:t>]</a:t>
            </a:r>
            <a:r>
              <a:rPr lang="en-US" sz="2400" dirty="0" err="1">
                <a:solidFill>
                  <a:srgbClr val="333333"/>
                </a:solidFill>
                <a:ea typeface="ＭＳ Ｐゴシック"/>
              </a:rPr>
              <a:t>gjpy;iy</a:t>
            </a:r>
            <a:r>
              <a:rPr lang="en-US" sz="2400" dirty="0">
                <a:solidFill>
                  <a:srgbClr val="333333"/>
                </a:solidFill>
                <a:latin typeface="Calibri Light"/>
                <a:ea typeface="ＭＳ Ｐゴシック"/>
              </a:rPr>
              <a:t>.</a:t>
            </a:r>
            <a:endParaRPr lang="en-US" sz="2400" dirty="0"/>
          </a:p>
        </p:txBody>
      </p:sp>
      <p:sp>
        <p:nvSpPr>
          <p:cNvPr id="7" name="Footer Placeholder 6"/>
          <p:cNvSpPr>
            <a:spLocks noGrp="1"/>
          </p:cNvSpPr>
          <p:nvPr>
            <p:ph type="ftr" sz="quarter" idx="11"/>
          </p:nvPr>
        </p:nvSpPr>
        <p:spPr/>
        <p:txBody>
          <a:bodyPr/>
          <a:lstStyle/>
          <a:p>
            <a:r>
              <a:rPr lang="de-DE"/>
              <a:t>kl]lhfhf]dpot] gapw]r]rp 10 – jtwhd mgpg]uha';fis ifahs;jy; (gHpr]brhy])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en-US" sz="3600" dirty="0" err="1">
                <a:solidFill>
                  <a:srgbClr val="004992"/>
                </a:solidFill>
              </a:rPr>
              <a:t>rpwg</a:t>
            </a:r>
            <a:r>
              <a:rPr lang="en-US" sz="3600" dirty="0">
                <a:solidFill>
                  <a:srgbClr val="004992"/>
                </a:solidFill>
              </a:rPr>
              <a:t>]</a:t>
            </a:r>
            <a:r>
              <a:rPr lang="en-US" sz="3600" dirty="0" err="1">
                <a:solidFill>
                  <a:srgbClr val="004992"/>
                </a:solidFill>
              </a:rPr>
              <a:t>ghd</a:t>
            </a:r>
            <a:r>
              <a:rPr lang="en-US" sz="3600" dirty="0">
                <a:solidFill>
                  <a:srgbClr val="004992"/>
                </a:solidFill>
              </a:rPr>
              <a:t> </a:t>
            </a:r>
            <a:r>
              <a:rPr lang="en-US" sz="3600" dirty="0" err="1">
                <a:solidFill>
                  <a:srgbClr val="004992"/>
                </a:solidFill>
              </a:rPr>
              <a:t>ek;gpf</a:t>
            </a:r>
            <a:r>
              <a:rPr lang="en-US" sz="3600" dirty="0">
                <a:solidFill>
                  <a:srgbClr val="004992"/>
                </a:solidFill>
              </a:rPr>
              <a:t>]</a:t>
            </a:r>
            <a:r>
              <a:rPr lang="en-US" sz="3600" dirty="0" err="1">
                <a:solidFill>
                  <a:srgbClr val="004992"/>
                </a:solidFill>
              </a:rPr>
              <a:t>iffs</a:t>
            </a:r>
            <a:r>
              <a:rPr lang="en-US" sz="3600" dirty="0">
                <a:solidFill>
                  <a:srgbClr val="004992"/>
                </a:solidFill>
              </a:rPr>
              <a:t>; vg]</a:t>
            </a:r>
            <a:r>
              <a:rPr lang="en-US" sz="3600" dirty="0" err="1">
                <a:solidFill>
                  <a:srgbClr val="004992"/>
                </a:solidFill>
              </a:rPr>
              <a:t>nghJk</a:t>
            </a:r>
            <a:r>
              <a:rPr lang="en-US" sz="3600" dirty="0">
                <a:solidFill>
                  <a:srgbClr val="004992"/>
                </a:solidFill>
              </a:rPr>
              <a:t>; </a:t>
            </a:r>
            <a:r>
              <a:rPr lang="en-US" sz="3600" dirty="0" err="1">
                <a:solidFill>
                  <a:srgbClr val="004992"/>
                </a:solidFill>
              </a:rPr>
              <a:t>bghJthdjy;y</a:t>
            </a:r>
            <a:r>
              <a:rPr lang="en-US" sz="3600" dirty="0">
                <a:solidFill>
                  <a:srgbClr val="004992"/>
                </a:solidFill>
                <a:latin typeface="Calibri Light"/>
              </a:rPr>
              <a:t>…</a:t>
            </a:r>
            <a:r>
              <a:rPr lang="en-US" sz="3600" dirty="0">
                <a:solidFill>
                  <a:srgbClr val="004992"/>
                </a:solidFill>
              </a:rPr>
              <a:t> </a:t>
            </a:r>
            <a:br>
              <a:rPr lang="en-US" dirty="0">
                <a:solidFill>
                  <a:srgbClr val="004992"/>
                </a:solidFill>
              </a:rPr>
            </a:br>
            <a:r>
              <a:rPr lang="en-US" dirty="0" err="1">
                <a:solidFill>
                  <a:srgbClr val="004992"/>
                </a:solidFill>
              </a:rPr>
              <a:t>kf;fs</a:t>
            </a:r>
            <a:r>
              <a:rPr lang="en-US" dirty="0">
                <a:solidFill>
                  <a:srgbClr val="004992"/>
                </a:solidFill>
              </a:rPr>
              <a:t>; </a:t>
            </a:r>
            <a:r>
              <a:rPr lang="en-US" dirty="0" err="1">
                <a:solidFill>
                  <a:srgbClr val="004992"/>
                </a:solidFill>
              </a:rPr>
              <a:t>bjhifapy</a:t>
            </a:r>
            <a:r>
              <a:rPr lang="en-US" dirty="0">
                <a:solidFill>
                  <a:srgbClr val="004992"/>
                </a:solidFill>
              </a:rPr>
              <a:t>; </a:t>
            </a:r>
            <a:r>
              <a:rPr lang="en-US" dirty="0" err="1">
                <a:solidFill>
                  <a:srgbClr val="004992"/>
                </a:solidFill>
              </a:rPr>
              <a:t>kdneha</a:t>
            </a:r>
            <a:r>
              <a:rPr lang="en-US" dirty="0">
                <a:solidFill>
                  <a:srgbClr val="004992"/>
                </a:solidFill>
              </a:rPr>
              <a:t>] </a:t>
            </a:r>
            <a:r>
              <a:rPr lang="en-US" dirty="0" err="1">
                <a:solidFill>
                  <a:srgbClr val="004992"/>
                </a:solidFill>
              </a:rPr>
              <a:t>cs;sth</a:t>
            </a:r>
            <a:r>
              <a:rPr lang="en-US" dirty="0">
                <a:solidFill>
                  <a:srgbClr val="004992"/>
                </a:solidFill>
              </a:rPr>
              <a:t>]fs; </a:t>
            </a:r>
            <a:r>
              <a:rPr lang="en-US" dirty="0" err="1">
                <a:solidFill>
                  <a:srgbClr val="004992"/>
                </a:solidFill>
              </a:rPr>
              <a:t>vz;zpf;if</a:t>
            </a:r>
            <a:endParaRPr lang="de-DE"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400" dirty="0" err="1">
                <a:solidFill>
                  <a:srgbClr val="333333"/>
                </a:solidFill>
                <a:ea typeface="ＭＳ Ｐゴシック"/>
              </a:rPr>
              <a:t>vd;d</a:t>
            </a:r>
            <a:r>
              <a:rPr lang="en-US" sz="2400" dirty="0">
                <a:solidFill>
                  <a:srgbClr val="333333"/>
                </a:solidFill>
                <a:ea typeface="ＭＳ Ｐゴシック"/>
              </a:rPr>
              <a:t> </a:t>
            </a:r>
            <a:r>
              <a:rPr lang="en-US" sz="2400" dirty="0" err="1">
                <a:solidFill>
                  <a:srgbClr val="333333"/>
                </a:solidFill>
                <a:ea typeface="ＭＳ Ｐゴシック"/>
              </a:rPr>
              <a:t>epidf</a:t>
            </a:r>
            <a:r>
              <a:rPr lang="en-US" sz="2400" dirty="0">
                <a:solidFill>
                  <a:srgbClr val="333333"/>
                </a:solidFill>
                <a:ea typeface="ＭＳ Ｐゴシック"/>
              </a:rPr>
              <a:t>]</a:t>
            </a:r>
            <a:r>
              <a:rPr lang="en-US" sz="2400" dirty="0" err="1">
                <a:solidFill>
                  <a:srgbClr val="333333"/>
                </a:solidFill>
                <a:ea typeface="ＭＳ Ｐゴシック"/>
              </a:rPr>
              <a:t>fpwPh</a:t>
            </a:r>
            <a:r>
              <a:rPr lang="en-US" sz="2400" dirty="0">
                <a:solidFill>
                  <a:srgbClr val="333333"/>
                </a:solidFill>
                <a:ea typeface="ＭＳ Ｐゴシック"/>
              </a:rPr>
              <a:t>]fs]&gt; </a:t>
            </a:r>
            <a:r>
              <a:rPr lang="en-US" sz="2400" dirty="0" err="1">
                <a:solidFill>
                  <a:srgbClr val="333333"/>
                </a:solidFill>
                <a:ea typeface="ＭＳ Ｐゴシック"/>
              </a:rPr>
              <a:t>fPH;f;fz;l</a:t>
            </a:r>
            <a:r>
              <a:rPr lang="en-US" sz="2400" dirty="0">
                <a:solidFill>
                  <a:srgbClr val="333333"/>
                </a:solidFill>
                <a:ea typeface="ＭＳ Ｐゴシック"/>
              </a:rPr>
              <a:t> </a:t>
            </a:r>
            <a:r>
              <a:rPr lang="en-US" sz="2400" dirty="0" err="1">
                <a:solidFill>
                  <a:srgbClr val="333333"/>
                </a:solidFill>
                <a:ea typeface="ＭＳ Ｐゴシック"/>
              </a:rPr>
              <a:t>mwpFwpfs</a:t>
            </a:r>
            <a:r>
              <a:rPr lang="en-US" sz="2400" dirty="0">
                <a:solidFill>
                  <a:srgbClr val="333333"/>
                </a:solidFill>
                <a:ea typeface="ＭＳ Ｐゴシック"/>
              </a:rPr>
              <a:t>;</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mDgt</a:t>
            </a:r>
            <a:r>
              <a:rPr lang="en-US" sz="2400" dirty="0">
                <a:solidFill>
                  <a:srgbClr val="333333"/>
                </a:solidFill>
                <a:ea typeface="ＭＳ Ｐゴシック"/>
              </a:rPr>
              <a:t>';fs; </a:t>
            </a:r>
            <a:r>
              <a:rPr lang="en-US" sz="2400" dirty="0" err="1">
                <a:solidFill>
                  <a:srgbClr val="333333"/>
                </a:solidFill>
                <a:ea typeface="ＭＳ Ｐゴシック"/>
              </a:rPr>
              <a:t>kf</a:t>
            </a:r>
            <a:r>
              <a:rPr lang="en-US" sz="2400" dirty="0">
                <a:solidFill>
                  <a:srgbClr val="333333"/>
                </a:solidFill>
                <a:ea typeface="ＭＳ Ｐゴシック"/>
              </a:rPr>
              <a:t>]fs; </a:t>
            </a:r>
            <a:r>
              <a:rPr lang="en-US" sz="2400" dirty="0" err="1">
                <a:solidFill>
                  <a:srgbClr val="333333"/>
                </a:solidFill>
                <a:ea typeface="ＭＳ Ｐゴシック"/>
              </a:rPr>
              <a:t>bjhifapy</a:t>
            </a:r>
            <a:r>
              <a:rPr lang="en-US" sz="2400" dirty="0">
                <a:solidFill>
                  <a:srgbClr val="333333"/>
                </a:solidFill>
                <a:ea typeface="ＭＳ Ｐゴシック"/>
              </a:rPr>
              <a:t>; </a:t>
            </a:r>
            <a:r>
              <a:rPr lang="en-US" sz="2400" dirty="0" err="1">
                <a:solidFill>
                  <a:srgbClr val="333333"/>
                </a:solidFill>
                <a:ea typeface="ＭＳ Ｐゴシック"/>
              </a:rPr>
              <a:t>vj;jid</a:t>
            </a:r>
            <a:r>
              <a:rPr lang="en-US" sz="2400" dirty="0">
                <a:solidFill>
                  <a:srgbClr val="333333"/>
                </a:solidFill>
                <a:ea typeface="ＭＳ Ｐゴシック"/>
              </a:rPr>
              <a:t> </a:t>
            </a:r>
            <a:r>
              <a:rPr lang="en-US" sz="2400" dirty="0" err="1">
                <a:solidFill>
                  <a:srgbClr val="333333"/>
                </a:solidFill>
                <a:ea typeface="ＭＳ Ｐゴシック"/>
              </a:rPr>
              <a:t>ngh</a:t>
            </a:r>
            <a:r>
              <a:rPr lang="en-US" sz="2400" dirty="0">
                <a:solidFill>
                  <a:srgbClr val="333333"/>
                </a:solidFill>
                <a:ea typeface="ＭＳ Ｐゴシック"/>
              </a:rPr>
              <a:t>] ,</a:t>
            </a:r>
            <a:r>
              <a:rPr lang="en-US" sz="2400" dirty="0" err="1">
                <a:solidFill>
                  <a:srgbClr val="333333"/>
                </a:solidFill>
                <a:ea typeface="ＭＳ Ｐゴシック"/>
              </a:rPr>
              <a:t>Ug</a:t>
            </a:r>
            <a:r>
              <a:rPr lang="en-US" sz="2400" dirty="0">
                <a:solidFill>
                  <a:srgbClr val="333333"/>
                </a:solidFill>
                <a:ea typeface="ＭＳ Ｐゴシック"/>
              </a:rPr>
              <a:t>]</a:t>
            </a:r>
            <a:r>
              <a:rPr lang="en-US" sz="2400" dirty="0" err="1">
                <a:solidFill>
                  <a:srgbClr val="333333"/>
                </a:solidFill>
                <a:ea typeface="ＭＳ Ｐゴシック"/>
              </a:rPr>
              <a:t>gjhf</a:t>
            </a:r>
            <a:r>
              <a:rPr lang="en-US" sz="2400" dirty="0">
                <a:solidFill>
                  <a:srgbClr val="333333"/>
                </a:solidFill>
                <a:ea typeface="ＭＳ Ｐゴシック"/>
              </a:rPr>
              <a:t> </a:t>
            </a:r>
            <a:r>
              <a:rPr lang="en-US" sz="2400" dirty="0" err="1">
                <a:solidFill>
                  <a:srgbClr val="333333"/>
                </a:solidFill>
                <a:ea typeface="ＭＳ Ｐゴシック"/>
              </a:rPr>
              <a:t>Xg</a:t>
            </a:r>
            <a:r>
              <a:rPr lang="en-US" sz="2400" dirty="0">
                <a:solidFill>
                  <a:srgbClr val="333333"/>
                </a:solidFill>
                <a:ea typeface="ＭＳ Ｐゴシック"/>
              </a:rPr>
              <a:t>]g[</a:t>
            </a:r>
            <a:r>
              <a:rPr lang="en-US" sz="2400" dirty="0" err="1">
                <a:solidFill>
                  <a:srgbClr val="333333"/>
                </a:solidFill>
                <a:ea typeface="ＭＳ Ｐゴシック"/>
              </a:rPr>
              <a:t>jy</a:t>
            </a:r>
            <a:r>
              <a:rPr lang="en-US" sz="2400" dirty="0">
                <a:solidFill>
                  <a:srgbClr val="333333"/>
                </a:solidFill>
                <a:ea typeface="ＭＳ Ｐゴシック"/>
              </a:rPr>
              <a:t>] </a:t>
            </a:r>
            <a:r>
              <a:rPr lang="en-US" sz="2400" dirty="0" err="1">
                <a:solidFill>
                  <a:srgbClr val="333333"/>
                </a:solidFill>
                <a:ea typeface="ＭＳ Ｐゴシック"/>
              </a:rPr>
              <a:t>bfhLfpd</a:t>
            </a:r>
            <a:r>
              <a:rPr lang="en-US" sz="2400" dirty="0">
                <a:solidFill>
                  <a:srgbClr val="333333"/>
                </a:solidFill>
                <a:ea typeface="ＭＳ Ｐゴシック"/>
              </a:rPr>
              <a:t>]</a:t>
            </a:r>
            <a:r>
              <a:rPr lang="en-US" sz="2400" dirty="0" err="1">
                <a:solidFill>
                  <a:srgbClr val="333333"/>
                </a:solidFill>
                <a:ea typeface="ＭＳ Ｐゴシック"/>
              </a:rPr>
              <a:t>wdh</a:t>
            </a:r>
            <a:r>
              <a:rPr lang="en-US" sz="2400" dirty="0">
                <a:solidFill>
                  <a:srgbClr val="333333"/>
                </a:solidFill>
                <a:ea typeface="ＭＳ Ｐゴシック"/>
              </a:rPr>
              <a:t>]&gt;</a:t>
            </a:r>
            <a:endParaRPr lang="en-US" sz="2400" dirty="0"/>
          </a:p>
        </p:txBody>
      </p:sp>
      <p:sp>
        <p:nvSpPr>
          <p:cNvPr id="9" name="Text Box 38"/>
          <p:cNvSpPr txBox="1">
            <a:spLocks noChangeArrowheads="1"/>
          </p:cNvSpPr>
          <p:nvPr/>
        </p:nvSpPr>
        <p:spPr bwMode="auto">
          <a:xfrm>
            <a:off x="408955" y="6540501"/>
            <a:ext cx="11376000" cy="246221"/>
          </a:xfrm>
          <a:prstGeom prst="rect">
            <a:avLst/>
          </a:prstGeom>
          <a:noFill/>
          <a:ln w="9525">
            <a:noFill/>
            <a:miter lim="800000"/>
            <a:headEnd/>
            <a:tailEnd/>
          </a:ln>
        </p:spPr>
        <p:txBody>
          <a:bodyPr wrap="square">
            <a:noAutofit/>
          </a:bodyPr>
          <a:lstStyle/>
          <a:p>
            <a:pPr>
              <a:spcBef>
                <a:spcPct val="50000"/>
              </a:spcBef>
            </a:pPr>
            <a:r>
              <a:rPr lang="de-DE" altLang="en-US" sz="1000" dirty="0">
                <a:solidFill>
                  <a:srgbClr val="333333"/>
                </a:solidFill>
                <a:latin typeface="Calibri Light"/>
                <a:cs typeface="Times New Roman" pitchFamily="18" charset="0"/>
              </a:rPr>
              <a:t>*</a:t>
            </a:r>
            <a:r>
              <a:rPr lang="en-US" sz="1000" dirty="0" err="1">
                <a:solidFill>
                  <a:srgbClr val="333333"/>
                </a:solidFill>
                <a:latin typeface="Tamil-Aiswarya"/>
              </a:rPr>
              <a:t>Mjhuk</a:t>
            </a:r>
            <a:r>
              <a:rPr lang="en-US" sz="1000" dirty="0">
                <a:solidFill>
                  <a:srgbClr val="333333"/>
                </a:solidFill>
                <a:latin typeface="Tamil-Aiswarya"/>
              </a:rPr>
              <a:t>]</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k;khDty</a:t>
            </a:r>
            <a:r>
              <a:rPr lang="en-US" sz="1000" dirty="0">
                <a:solidFill>
                  <a:srgbClr val="333333"/>
                </a:solidFill>
                <a:latin typeface="Tamil-Aiswarya"/>
              </a:rPr>
              <a:t>; </a:t>
            </a:r>
            <a:r>
              <a:rPr lang="en-US" sz="1000" dirty="0">
                <a:solidFill>
                  <a:srgbClr val="333333"/>
                </a:solidFill>
                <a:latin typeface="Calibri Light"/>
              </a:rPr>
              <a:t>R</a:t>
            </a:r>
            <a:r>
              <a:rPr lang="en-US" sz="1000" dirty="0">
                <a:solidFill>
                  <a:srgbClr val="333333"/>
                </a:solidFill>
                <a:latin typeface="Tamil-Aiswarya"/>
              </a:rPr>
              <a:t>. </a:t>
            </a:r>
            <a:r>
              <a:rPr lang="en-US" sz="1000" dirty="0" err="1">
                <a:solidFill>
                  <a:srgbClr val="333333"/>
                </a:solidFill>
                <a:latin typeface="Tamil-Aiswarya"/>
              </a:rPr>
              <a:t>gPl</a:t>
            </a:r>
            <a:r>
              <a:rPr lang="en-US" sz="1000" dirty="0">
                <a:solidFill>
                  <a:srgbClr val="333333"/>
                </a:solidFill>
                <a:latin typeface="Tamil-Aiswarya"/>
              </a:rPr>
              <a:t>]</a:t>
            </a:r>
            <a:r>
              <a:rPr lang="en-US" sz="1000" dirty="0" err="1">
                <a:solidFill>
                  <a:srgbClr val="333333"/>
                </a:solidFill>
                <a:latin typeface="Tamil-Aiswarya"/>
              </a:rPr>
              <a:t>lh</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:PDI</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blghd</a:t>
            </a:r>
            <a:r>
              <a:rPr lang="en-US" sz="1000" dirty="0">
                <a:solidFill>
                  <a:srgbClr val="333333"/>
                </a:solidFill>
                <a:latin typeface="Tamil-Aiswarya"/>
              </a:rPr>
              <a:t>; </a:t>
            </a:r>
            <a:r>
              <a:rPr lang="en-US" sz="1000" dirty="0" err="1">
                <a:solidFill>
                  <a:srgbClr val="333333"/>
                </a:solidFill>
                <a:latin typeface="Tamil-Aiswarya"/>
              </a:rPr>
              <a:t>nkhhpl</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:KSF</a:t>
            </a:r>
            <a:r>
              <a:rPr lang="en-US" sz="1000" dirty="0">
                <a:solidFill>
                  <a:srgbClr val="333333"/>
                </a:solidFill>
                <a:latin typeface="Calibri Light"/>
              </a:rPr>
              <a:t>)</a:t>
            </a:r>
            <a:endParaRPr lang="de-DE" altLang="en-US" sz="1000" i="1" dirty="0">
              <a:solidFill>
                <a:srgbClr val="333333"/>
              </a:solidFill>
              <a:latin typeface="Calibri Light"/>
              <a:cs typeface="Times New Roman" pitchFamily="18" charset="0"/>
            </a:endParaRPr>
          </a:p>
        </p:txBody>
      </p:sp>
      <p:graphicFrame>
        <p:nvGraphicFramePr>
          <p:cNvPr id="6" name="Tabelle 3"/>
          <p:cNvGraphicFramePr>
            <a:graphicFrameLocks noGrp="1"/>
          </p:cNvGraphicFramePr>
          <p:nvPr>
            <p:extLst>
              <p:ext uri="{D42A27DB-BD31-4B8C-83A1-F6EECF244321}">
                <p14:modId xmlns:p14="http://schemas.microsoft.com/office/powerpoint/2010/main" val="602084812"/>
              </p:ext>
            </p:extLst>
          </p:nvPr>
        </p:nvGraphicFramePr>
        <p:xfrm>
          <a:off x="408955" y="3068960"/>
          <a:ext cx="11376000" cy="3383280"/>
        </p:xfrm>
        <a:graphic>
          <a:graphicData uri="http://schemas.openxmlformats.org/drawingml/2006/table">
            <a:tbl>
              <a:tblPr>
                <a:tableStyleId>{21E4AEA4-8DFA-4A89-87EB-49C32662AFE0}</a:tableStyleId>
              </a:tblPr>
              <a:tblGrid>
                <a:gridCol w="8640960">
                  <a:extLst>
                    <a:ext uri="{9D8B030D-6E8A-4147-A177-3AD203B41FA5}">
                      <a16:colId xmlns:a16="http://schemas.microsoft.com/office/drawing/2014/main" val="20000"/>
                    </a:ext>
                  </a:extLst>
                </a:gridCol>
                <a:gridCol w="273504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err="1">
                          <a:ln>
                            <a:noFill/>
                          </a:ln>
                          <a:solidFill>
                            <a:srgbClr val="333333"/>
                          </a:solidFill>
                          <a:effectLst/>
                          <a:latin typeface="Tamil-Aiswarya"/>
                          <a:ea typeface="+mn-ea"/>
                          <a:cs typeface="+mn-cs"/>
                        </a:rPr>
                        <a:t>fUj;Jf;fs</a:t>
                      </a:r>
                      <a:r>
                        <a:rPr kumimoji="0" lang="fr-FR" sz="1800" b="0" i="0" u="none" strike="noStrike" cap="none" normalizeH="0" baseline="0">
                          <a:ln>
                            <a:noFill/>
                          </a:ln>
                          <a:solidFill>
                            <a:srgbClr val="333333"/>
                          </a:solidFill>
                          <a:effectLst/>
                          <a:latin typeface="Tamil-Aiswarya"/>
                          <a:ea typeface="+mn-ea"/>
                          <a:cs typeface="+mn-cs"/>
                        </a:rPr>
                        <a:t>]</a:t>
                      </a:r>
                      <a:r>
                        <a:rPr kumimoji="0" lang="fr-FR" sz="1800" b="0" i="0" u="none" strike="noStrike" cap="none" normalizeH="0" baseline="0">
                          <a:ln>
                            <a:noFill/>
                          </a:ln>
                          <a:solidFill>
                            <a:srgbClr val="333333"/>
                          </a:solidFill>
                          <a:effectLst/>
                          <a:latin typeface="Calibri Light"/>
                          <a:ea typeface="+mn-ea"/>
                          <a:cs typeface="+mn-cs"/>
                        </a:rPr>
                        <a:t>,</a:t>
                      </a:r>
                      <a:r>
                        <a:rPr kumimoji="0" lang="fr-FR" sz="1800" b="0" i="0" u="none" strike="noStrike" cap="none" normalizeH="0" baseline="0">
                          <a:ln>
                            <a:noFill/>
                          </a:ln>
                          <a:solidFill>
                            <a:srgbClr val="333333"/>
                          </a:solidFill>
                          <a:effectLst/>
                          <a:latin typeface="Tamil-Aiswarya"/>
                          <a:ea typeface="+mn-ea"/>
                          <a:cs typeface="+mn-cs"/>
                        </a:rPr>
                        <a:t> kf;fs</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bjhifapy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Ug</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gjhf</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Xg</a:t>
                      </a:r>
                      <a:r>
                        <a:rPr kumimoji="0" lang="fr-FR" sz="1800" b="0" i="0" u="none" strike="noStrike" cap="none" normalizeH="0" baseline="0" dirty="0">
                          <a:ln>
                            <a:noFill/>
                          </a:ln>
                          <a:solidFill>
                            <a:srgbClr val="333333"/>
                          </a:solidFill>
                          <a:effectLst/>
                          <a:latin typeface="Tamil-Aiswarya"/>
                          <a:ea typeface="+mn-ea"/>
                          <a:cs typeface="+mn-cs"/>
                        </a:rPr>
                        <a:t>]g[</a:t>
                      </a:r>
                      <a:r>
                        <a:rPr kumimoji="0" lang="fr-FR" sz="1800" b="0" i="0" u="none" strike="noStrike" cap="none" normalizeH="0" baseline="0" dirty="0" err="1">
                          <a:ln>
                            <a:noFill/>
                          </a:ln>
                          <a:solidFill>
                            <a:srgbClr val="333333"/>
                          </a:solidFill>
                          <a:effectLst/>
                          <a:latin typeface="Tamil-Aiswarya"/>
                          <a:ea typeface="+mn-ea"/>
                          <a:cs typeface="+mn-cs"/>
                        </a:rPr>
                        <a:t>jy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bfhLf</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fgl</a:t>
                      </a:r>
                      <a:r>
                        <a:rPr kumimoji="0" lang="fr-FR" sz="1800" b="0" i="0" u="none" strike="noStrike" cap="none" normalizeH="0" baseline="0" dirty="0">
                          <a:ln>
                            <a:noFill/>
                          </a:ln>
                          <a:solidFill>
                            <a:srgbClr val="333333"/>
                          </a:solidFill>
                          <a:effectLst/>
                          <a:latin typeface="Tamil-Aiswarya"/>
                          <a:ea typeface="+mn-ea"/>
                          <a:cs typeface="+mn-cs"/>
                        </a:rPr>
                        <a:t>]lit.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Tamil-Aiswarya"/>
                          <a:ea typeface="+mn-ea"/>
                          <a:cs typeface="+mn-cs"/>
                        </a:rPr>
                        <a:t>m']fPfupfg- l]l gjpy;fs;</a:t>
                      </a:r>
                      <a:r>
                        <a:rPr kumimoji="0" lang="de-DE" sz="1800" b="0" i="0" u="none" strike="noStrike" cap="none" normalizeH="0" baseline="0">
                          <a:ln>
                            <a:noFill/>
                          </a:ln>
                          <a:solidFill>
                            <a:srgbClr val="333333"/>
                          </a:solidFill>
                          <a:effectLst/>
                          <a:latin typeface="Calibri Light"/>
                          <a:ea typeface="+mn-ea"/>
                          <a:cs typeface="+mn-cs"/>
                        </a:rPr>
                        <a:t>.</a:t>
                      </a:r>
                      <a:r>
                        <a:rPr kumimoji="0" lang="de-DE"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kw]wth] kdjpy; cs;sij czuKoa[k;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c';fs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err="1">
                          <a:ln>
                            <a:noFill/>
                          </a:ln>
                          <a:solidFill>
                            <a:srgbClr val="333333"/>
                          </a:solidFill>
                          <a:effectLst/>
                          <a:latin typeface="Tamil-Aiswarya"/>
                          <a:ea typeface="+mn-ea"/>
                          <a:cs typeface="+mn-cs"/>
                        </a:rPr>
                        <a:t>kdjpy</a:t>
                      </a:r>
                      <a:r>
                        <a:rPr kumimoji="0" lang="en-US" sz="1800" b="0" i="0" u="none" strike="noStrike" cap="none" normalizeH="0" baseline="0">
                          <a:ln>
                            <a:noFill/>
                          </a:ln>
                          <a:solidFill>
                            <a:srgbClr val="333333"/>
                          </a:solidFill>
                          <a:effectLst/>
                          <a:latin typeface="Tamil-Aiswarya"/>
                          <a:ea typeface="+mn-ea"/>
                          <a:cs typeface="+mn-cs"/>
                        </a:rPr>
                        <a:t>; cs;s </a:t>
                      </a:r>
                      <a:r>
                        <a:rPr kumimoji="0" lang="en-US" sz="1800" b="0" i="0" u="none" strike="noStrike" cap="none" normalizeH="0" baseline="0" dirty="0" err="1">
                          <a:ln>
                            <a:noFill/>
                          </a:ln>
                          <a:solidFill>
                            <a:srgbClr val="333333"/>
                          </a:solidFill>
                          <a:effectLst/>
                          <a:latin typeface="Tamil-Aiswarya"/>
                          <a:ea typeface="+mn-ea"/>
                          <a:cs typeface="+mn-cs"/>
                        </a:rPr>
                        <a:t>fUj;ij</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gof;f</a:t>
                      </a:r>
                      <a:r>
                        <a:rPr kumimoji="0" lang="en-US" sz="1800" b="0" i="0" u="none" strike="noStrike" cap="none" normalizeH="0" baseline="0" dirty="0">
                          <a:ln>
                            <a:noFill/>
                          </a:ln>
                          <a:solidFill>
                            <a:srgbClr val="333333"/>
                          </a:solidFill>
                          <a:effectLst/>
                          <a:latin typeface="Tamil-Aiswarya"/>
                          <a:ea typeface="+mn-ea"/>
                          <a:cs typeface="+mn-cs"/>
                        </a:rPr>
                        <a:t> Koa[k;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czh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tJz;lh</a:t>
                      </a:r>
                      <a:r>
                        <a:rPr kumimoji="0" lang="en-US" sz="1800" b="0" i="0" u="none" strike="noStrike" cap="none" normalizeH="0" baseline="0" dirty="0">
                          <a:ln>
                            <a:noFill/>
                          </a:ln>
                          <a:solidFill>
                            <a:srgbClr val="333333"/>
                          </a:solidFill>
                          <a:effectLst/>
                          <a:latin typeface="Tamil-Aiswarya"/>
                          <a:ea typeface="+mn-ea"/>
                          <a:cs typeface="+mn-cs"/>
                        </a:rPr>
                        <a:t>&gt;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vy;yhk; ghpnrhjidf]F cl]gLj]jg]gLk; nghJ c';fisr] Rw;wp cs;sJ midj;Jk; nghypahdJ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gj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jphpf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iffs</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bjhiyf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fhl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rpapy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bra;jpfs</a:t>
                      </a:r>
                      <a:r>
                        <a:rPr kumimoji="0" lang="en-US" sz="1800" b="0" i="0" u="none" strike="noStrike" cap="none" normalizeH="0" baseline="0" dirty="0">
                          <a:ln>
                            <a:noFill/>
                          </a:ln>
                          <a:solidFill>
                            <a:srgbClr val="333333"/>
                          </a:solidFill>
                          <a:effectLst/>
                          <a:latin typeface="Tamil-Aiswarya"/>
                          <a:ea typeface="+mn-ea"/>
                          <a:cs typeface="+mn-cs"/>
                        </a:rPr>
                        <a:t>; c';</a:t>
                      </a:r>
                      <a:r>
                        <a:rPr kumimoji="0" lang="en-US" sz="1800" b="0" i="0" u="none" strike="noStrike" cap="none" normalizeH="0" baseline="0" dirty="0" err="1">
                          <a:ln>
                            <a:noFill/>
                          </a:ln>
                          <a:solidFill>
                            <a:srgbClr val="333333"/>
                          </a:solidFill>
                          <a:effectLst/>
                          <a:latin typeface="Tamil-Aiswarya"/>
                          <a:ea typeface="+mn-ea"/>
                          <a:cs typeface="+mn-cs"/>
                        </a:rPr>
                        <a:t>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Fwpj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nj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gLfpwJ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vg]</a:t>
                      </a:r>
                      <a:r>
                        <a:rPr kumimoji="0" lang="en-US" sz="1800" b="0" i="0" u="none" strike="noStrike" cap="none" normalizeH="0" baseline="0" dirty="0" err="1">
                          <a:ln>
                            <a:noFill/>
                          </a:ln>
                          <a:solidFill>
                            <a:srgbClr val="333333"/>
                          </a:solidFill>
                          <a:effectLst/>
                          <a:latin typeface="Tamil-Aiswarya"/>
                          <a:ea typeface="+mn-ea"/>
                          <a:cs typeface="+mn-cs"/>
                        </a:rPr>
                        <a:t>nghjhtJ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gJz;lh</a:t>
                      </a:r>
                      <a:r>
                        <a:rPr kumimoji="0" lang="en-US" sz="1800" b="0" i="0" u="none" strike="noStrike" cap="none" normalizeH="0" baseline="0" dirty="0">
                          <a:ln>
                            <a:noFill/>
                          </a:ln>
                          <a:solidFill>
                            <a:srgbClr val="333333"/>
                          </a:solidFill>
                          <a:effectLst/>
                          <a:latin typeface="Tamil-Aiswarya"/>
                          <a:ea typeface="+mn-ea"/>
                          <a:cs typeface="+mn-cs"/>
                        </a:rPr>
                        <a:t>&gt;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Tamil-Aiswarya"/>
                          <a:ea typeface="+mn-ea"/>
                          <a:cs typeface="+mn-cs"/>
                        </a:rPr>
                        <a:t>eP';fs; vg]nghjhtJ Fw]wthspbad tprhhpf]fg]gLtjhf epidg]gJz;lh&gt;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ahUnk ,y;yhj nghJ mt]tg]nghJ c';fSf]F xypfs; nfl]fpwjh&gt;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Footer Placeholder 9"/>
          <p:cNvSpPr>
            <a:spLocks noGrp="1"/>
          </p:cNvSpPr>
          <p:nvPr>
            <p:ph type="ftr" sz="quarter" idx="11"/>
          </p:nvPr>
        </p:nvSpPr>
        <p:spPr/>
        <p:txBody>
          <a:bodyPr/>
          <a:lstStyle/>
          <a:p>
            <a:r>
              <a:rPr lang="de-DE"/>
              <a:t>kl]lhfhf]dpot] gapw]r]rp 10 – jtwhd mgpg]uha';fis ifahs;jy; (gHpr]brhy])</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3663478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en-US" sz="3600" dirty="0" err="1">
                <a:solidFill>
                  <a:srgbClr val="004992"/>
                </a:solidFill>
              </a:rPr>
              <a:t>rpwg</a:t>
            </a:r>
            <a:r>
              <a:rPr lang="en-US" sz="3600" dirty="0">
                <a:solidFill>
                  <a:srgbClr val="004992"/>
                </a:solidFill>
              </a:rPr>
              <a:t>]</a:t>
            </a:r>
            <a:r>
              <a:rPr lang="en-US" sz="3600" dirty="0" err="1">
                <a:solidFill>
                  <a:srgbClr val="004992"/>
                </a:solidFill>
              </a:rPr>
              <a:t>ghd</a:t>
            </a:r>
            <a:r>
              <a:rPr lang="en-US" sz="3600" dirty="0">
                <a:solidFill>
                  <a:srgbClr val="004992"/>
                </a:solidFill>
              </a:rPr>
              <a:t> </a:t>
            </a:r>
            <a:r>
              <a:rPr lang="en-US" sz="3600" dirty="0" err="1">
                <a:solidFill>
                  <a:srgbClr val="004992"/>
                </a:solidFill>
              </a:rPr>
              <a:t>ek;gpf</a:t>
            </a:r>
            <a:r>
              <a:rPr lang="en-US" sz="3600" dirty="0">
                <a:solidFill>
                  <a:srgbClr val="004992"/>
                </a:solidFill>
              </a:rPr>
              <a:t>]</a:t>
            </a:r>
            <a:r>
              <a:rPr lang="en-US" sz="3600" dirty="0" err="1">
                <a:solidFill>
                  <a:srgbClr val="004992"/>
                </a:solidFill>
              </a:rPr>
              <a:t>iffs</a:t>
            </a:r>
            <a:r>
              <a:rPr lang="en-US" sz="3600" dirty="0">
                <a:solidFill>
                  <a:srgbClr val="004992"/>
                </a:solidFill>
              </a:rPr>
              <a:t>; vg]</a:t>
            </a:r>
            <a:r>
              <a:rPr lang="en-US" sz="3600" dirty="0" err="1">
                <a:solidFill>
                  <a:srgbClr val="004992"/>
                </a:solidFill>
              </a:rPr>
              <a:t>nghJk</a:t>
            </a:r>
            <a:r>
              <a:rPr lang="en-US" sz="3600" dirty="0">
                <a:solidFill>
                  <a:srgbClr val="004992"/>
                </a:solidFill>
              </a:rPr>
              <a:t>; </a:t>
            </a:r>
            <a:r>
              <a:rPr lang="en-US" sz="3600" dirty="0" err="1">
                <a:solidFill>
                  <a:srgbClr val="004992"/>
                </a:solidFill>
              </a:rPr>
              <a:t>bghJthdjy;y</a:t>
            </a:r>
            <a:r>
              <a:rPr lang="en-US" sz="3600" dirty="0">
                <a:solidFill>
                  <a:srgbClr val="004992"/>
                </a:solidFill>
                <a:latin typeface="Calibri Light"/>
              </a:rPr>
              <a:t>…</a:t>
            </a:r>
            <a:r>
              <a:rPr lang="en-US" sz="3600" dirty="0">
                <a:solidFill>
                  <a:srgbClr val="004992"/>
                </a:solidFill>
              </a:rPr>
              <a:t> </a:t>
            </a:r>
            <a:br>
              <a:rPr lang="en-US" dirty="0">
                <a:solidFill>
                  <a:srgbClr val="004992"/>
                </a:solidFill>
              </a:rPr>
            </a:br>
            <a:r>
              <a:rPr lang="en-US" dirty="0" err="1">
                <a:solidFill>
                  <a:srgbClr val="004992"/>
                </a:solidFill>
              </a:rPr>
              <a:t>kf;fs</a:t>
            </a:r>
            <a:r>
              <a:rPr lang="en-US" dirty="0">
                <a:solidFill>
                  <a:srgbClr val="004992"/>
                </a:solidFill>
              </a:rPr>
              <a:t>; </a:t>
            </a:r>
            <a:r>
              <a:rPr lang="en-US" dirty="0" err="1">
                <a:solidFill>
                  <a:srgbClr val="004992"/>
                </a:solidFill>
              </a:rPr>
              <a:t>bjhifapy</a:t>
            </a:r>
            <a:r>
              <a:rPr lang="en-US" dirty="0">
                <a:solidFill>
                  <a:srgbClr val="004992"/>
                </a:solidFill>
              </a:rPr>
              <a:t>; </a:t>
            </a:r>
            <a:r>
              <a:rPr lang="en-US" dirty="0" err="1">
                <a:solidFill>
                  <a:srgbClr val="004992"/>
                </a:solidFill>
              </a:rPr>
              <a:t>kdneha</a:t>
            </a:r>
            <a:r>
              <a:rPr lang="en-US" dirty="0">
                <a:solidFill>
                  <a:srgbClr val="004992"/>
                </a:solidFill>
              </a:rPr>
              <a:t>] </a:t>
            </a:r>
            <a:r>
              <a:rPr lang="en-US" dirty="0" err="1">
                <a:solidFill>
                  <a:srgbClr val="004992"/>
                </a:solidFill>
              </a:rPr>
              <a:t>cs;sth</a:t>
            </a:r>
            <a:r>
              <a:rPr lang="en-US" dirty="0">
                <a:solidFill>
                  <a:srgbClr val="004992"/>
                </a:solidFill>
              </a:rPr>
              <a:t>]fs; </a:t>
            </a:r>
            <a:r>
              <a:rPr lang="en-US" dirty="0" err="1">
                <a:solidFill>
                  <a:srgbClr val="004992"/>
                </a:solidFill>
              </a:rPr>
              <a:t>vz;zpf;if</a:t>
            </a:r>
            <a:endParaRPr lang="de-DE"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400" dirty="0" err="1">
                <a:solidFill>
                  <a:srgbClr val="333333"/>
                </a:solidFill>
                <a:ea typeface="ＭＳ Ｐゴシック"/>
              </a:rPr>
              <a:t>vd;d</a:t>
            </a:r>
            <a:r>
              <a:rPr lang="en-US" sz="2400" dirty="0">
                <a:solidFill>
                  <a:srgbClr val="333333"/>
                </a:solidFill>
                <a:ea typeface="ＭＳ Ｐゴシック"/>
              </a:rPr>
              <a:t> </a:t>
            </a:r>
            <a:r>
              <a:rPr lang="en-US" sz="2400" dirty="0" err="1">
                <a:solidFill>
                  <a:srgbClr val="333333"/>
                </a:solidFill>
                <a:ea typeface="ＭＳ Ｐゴシック"/>
              </a:rPr>
              <a:t>epidf</a:t>
            </a:r>
            <a:r>
              <a:rPr lang="en-US" sz="2400" dirty="0">
                <a:solidFill>
                  <a:srgbClr val="333333"/>
                </a:solidFill>
                <a:ea typeface="ＭＳ Ｐゴシック"/>
              </a:rPr>
              <a:t>]</a:t>
            </a:r>
            <a:r>
              <a:rPr lang="en-US" sz="2400" dirty="0" err="1">
                <a:solidFill>
                  <a:srgbClr val="333333"/>
                </a:solidFill>
                <a:ea typeface="ＭＳ Ｐゴシック"/>
              </a:rPr>
              <a:t>fpwPh</a:t>
            </a:r>
            <a:r>
              <a:rPr lang="en-US" sz="2400" dirty="0">
                <a:solidFill>
                  <a:srgbClr val="333333"/>
                </a:solidFill>
                <a:ea typeface="ＭＳ Ｐゴシック"/>
              </a:rPr>
              <a:t>]fs]&gt; </a:t>
            </a:r>
            <a:r>
              <a:rPr lang="en-US" sz="2400" dirty="0" err="1">
                <a:solidFill>
                  <a:srgbClr val="333333"/>
                </a:solidFill>
                <a:ea typeface="ＭＳ Ｐゴシック"/>
              </a:rPr>
              <a:t>fPH;f;fz;l</a:t>
            </a:r>
            <a:r>
              <a:rPr lang="en-US" sz="2400" dirty="0">
                <a:solidFill>
                  <a:srgbClr val="333333"/>
                </a:solidFill>
                <a:ea typeface="ＭＳ Ｐゴシック"/>
              </a:rPr>
              <a:t> </a:t>
            </a:r>
            <a:r>
              <a:rPr lang="en-US" sz="2400" dirty="0" err="1">
                <a:solidFill>
                  <a:srgbClr val="333333"/>
                </a:solidFill>
                <a:ea typeface="ＭＳ Ｐゴシック"/>
              </a:rPr>
              <a:t>mwpFwpfs</a:t>
            </a:r>
            <a:r>
              <a:rPr lang="en-US" sz="2400" dirty="0">
                <a:solidFill>
                  <a:srgbClr val="333333"/>
                </a:solidFill>
                <a:ea typeface="ＭＳ Ｐゴシック"/>
              </a:rPr>
              <a:t>;</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mDgt</a:t>
            </a:r>
            <a:r>
              <a:rPr lang="en-US" sz="2400" dirty="0">
                <a:solidFill>
                  <a:srgbClr val="333333"/>
                </a:solidFill>
                <a:ea typeface="ＭＳ Ｐゴシック"/>
              </a:rPr>
              <a:t>';fs; </a:t>
            </a:r>
            <a:r>
              <a:rPr lang="en-US" sz="2400" dirty="0" err="1">
                <a:solidFill>
                  <a:srgbClr val="333333"/>
                </a:solidFill>
                <a:ea typeface="ＭＳ Ｐゴシック"/>
              </a:rPr>
              <a:t>kf</a:t>
            </a:r>
            <a:r>
              <a:rPr lang="en-US" sz="2400" dirty="0">
                <a:solidFill>
                  <a:srgbClr val="333333"/>
                </a:solidFill>
                <a:ea typeface="ＭＳ Ｐゴシック"/>
              </a:rPr>
              <a:t>]fs; </a:t>
            </a:r>
            <a:r>
              <a:rPr lang="en-US" sz="2400" dirty="0" err="1">
                <a:solidFill>
                  <a:srgbClr val="333333"/>
                </a:solidFill>
                <a:ea typeface="ＭＳ Ｐゴシック"/>
              </a:rPr>
              <a:t>bjhifapy</a:t>
            </a:r>
            <a:r>
              <a:rPr lang="en-US" sz="2400" dirty="0">
                <a:solidFill>
                  <a:srgbClr val="333333"/>
                </a:solidFill>
                <a:ea typeface="ＭＳ Ｐゴシック"/>
              </a:rPr>
              <a:t>; </a:t>
            </a:r>
            <a:r>
              <a:rPr lang="en-US" sz="2400" dirty="0" err="1">
                <a:solidFill>
                  <a:srgbClr val="333333"/>
                </a:solidFill>
                <a:ea typeface="ＭＳ Ｐゴシック"/>
              </a:rPr>
              <a:t>vj;jid</a:t>
            </a:r>
            <a:r>
              <a:rPr lang="en-US" sz="2400" dirty="0">
                <a:solidFill>
                  <a:srgbClr val="333333"/>
                </a:solidFill>
                <a:ea typeface="ＭＳ Ｐゴシック"/>
              </a:rPr>
              <a:t> </a:t>
            </a:r>
            <a:r>
              <a:rPr lang="en-US" sz="2400" dirty="0" err="1">
                <a:solidFill>
                  <a:srgbClr val="333333"/>
                </a:solidFill>
                <a:ea typeface="ＭＳ Ｐゴシック"/>
              </a:rPr>
              <a:t>ngh</a:t>
            </a:r>
            <a:r>
              <a:rPr lang="en-US" sz="2400" dirty="0">
                <a:solidFill>
                  <a:srgbClr val="333333"/>
                </a:solidFill>
                <a:ea typeface="ＭＳ Ｐゴシック"/>
              </a:rPr>
              <a:t>] ,</a:t>
            </a:r>
            <a:r>
              <a:rPr lang="en-US" sz="2400" dirty="0" err="1">
                <a:solidFill>
                  <a:srgbClr val="333333"/>
                </a:solidFill>
                <a:ea typeface="ＭＳ Ｐゴシック"/>
              </a:rPr>
              <a:t>Ug</a:t>
            </a:r>
            <a:r>
              <a:rPr lang="en-US" sz="2400" dirty="0">
                <a:solidFill>
                  <a:srgbClr val="333333"/>
                </a:solidFill>
                <a:ea typeface="ＭＳ Ｐゴシック"/>
              </a:rPr>
              <a:t>]</a:t>
            </a:r>
            <a:r>
              <a:rPr lang="en-US" sz="2400" dirty="0" err="1">
                <a:solidFill>
                  <a:srgbClr val="333333"/>
                </a:solidFill>
                <a:ea typeface="ＭＳ Ｐゴシック"/>
              </a:rPr>
              <a:t>gjhf</a:t>
            </a:r>
            <a:r>
              <a:rPr lang="en-US" sz="2400" dirty="0">
                <a:solidFill>
                  <a:srgbClr val="333333"/>
                </a:solidFill>
                <a:ea typeface="ＭＳ Ｐゴシック"/>
              </a:rPr>
              <a:t> </a:t>
            </a:r>
            <a:r>
              <a:rPr lang="en-US" sz="2400" dirty="0" err="1">
                <a:solidFill>
                  <a:srgbClr val="333333"/>
                </a:solidFill>
                <a:ea typeface="ＭＳ Ｐゴシック"/>
              </a:rPr>
              <a:t>Xg</a:t>
            </a:r>
            <a:r>
              <a:rPr lang="en-US" sz="2400" dirty="0">
                <a:solidFill>
                  <a:srgbClr val="333333"/>
                </a:solidFill>
                <a:ea typeface="ＭＳ Ｐゴシック"/>
              </a:rPr>
              <a:t>]g[</a:t>
            </a:r>
            <a:r>
              <a:rPr lang="en-US" sz="2400" dirty="0" err="1">
                <a:solidFill>
                  <a:srgbClr val="333333"/>
                </a:solidFill>
                <a:ea typeface="ＭＳ Ｐゴシック"/>
              </a:rPr>
              <a:t>jy</a:t>
            </a:r>
            <a:r>
              <a:rPr lang="en-US" sz="2400" dirty="0">
                <a:solidFill>
                  <a:srgbClr val="333333"/>
                </a:solidFill>
                <a:ea typeface="ＭＳ Ｐゴシック"/>
              </a:rPr>
              <a:t>] </a:t>
            </a:r>
            <a:r>
              <a:rPr lang="en-US" sz="2400" dirty="0" err="1">
                <a:solidFill>
                  <a:srgbClr val="333333"/>
                </a:solidFill>
                <a:ea typeface="ＭＳ Ｐゴシック"/>
              </a:rPr>
              <a:t>bfhLfpd</a:t>
            </a:r>
            <a:r>
              <a:rPr lang="en-US" sz="2400" dirty="0">
                <a:solidFill>
                  <a:srgbClr val="333333"/>
                </a:solidFill>
                <a:ea typeface="ＭＳ Ｐゴシック"/>
              </a:rPr>
              <a:t>]</a:t>
            </a:r>
            <a:r>
              <a:rPr lang="en-US" sz="2400" dirty="0" err="1">
                <a:solidFill>
                  <a:srgbClr val="333333"/>
                </a:solidFill>
                <a:ea typeface="ＭＳ Ｐゴシック"/>
              </a:rPr>
              <a:t>wdh</a:t>
            </a:r>
            <a:r>
              <a:rPr lang="en-US" sz="2400" dirty="0">
                <a:solidFill>
                  <a:srgbClr val="333333"/>
                </a:solidFill>
                <a:ea typeface="ＭＳ Ｐゴシック"/>
              </a:rPr>
              <a:t>]&gt;</a:t>
            </a:r>
            <a:endParaRPr lang="en-US" sz="2400" dirty="0"/>
          </a:p>
        </p:txBody>
      </p:sp>
      <p:sp>
        <p:nvSpPr>
          <p:cNvPr id="9" name="Text Box 38"/>
          <p:cNvSpPr txBox="1">
            <a:spLocks noChangeArrowheads="1"/>
          </p:cNvSpPr>
          <p:nvPr/>
        </p:nvSpPr>
        <p:spPr bwMode="auto">
          <a:xfrm>
            <a:off x="408955" y="6540501"/>
            <a:ext cx="11376000" cy="246221"/>
          </a:xfrm>
          <a:prstGeom prst="rect">
            <a:avLst/>
          </a:prstGeom>
          <a:noFill/>
          <a:ln w="9525">
            <a:noFill/>
            <a:miter lim="800000"/>
            <a:headEnd/>
            <a:tailEnd/>
          </a:ln>
        </p:spPr>
        <p:txBody>
          <a:bodyPr wrap="square">
            <a:noAutofit/>
          </a:bodyPr>
          <a:lstStyle/>
          <a:p>
            <a:pPr>
              <a:spcBef>
                <a:spcPct val="50000"/>
              </a:spcBef>
            </a:pPr>
            <a:r>
              <a:rPr lang="de-DE" altLang="en-US" sz="1000" dirty="0">
                <a:solidFill>
                  <a:srgbClr val="333333"/>
                </a:solidFill>
                <a:latin typeface="Calibri Light"/>
                <a:cs typeface="Times New Roman" pitchFamily="18" charset="0"/>
              </a:rPr>
              <a:t>*</a:t>
            </a:r>
            <a:r>
              <a:rPr lang="en-US" sz="1000" dirty="0" err="1">
                <a:solidFill>
                  <a:srgbClr val="333333"/>
                </a:solidFill>
                <a:latin typeface="Tamil-Aiswarya"/>
              </a:rPr>
              <a:t>Mjhuk</a:t>
            </a:r>
            <a:r>
              <a:rPr lang="en-US" sz="1000" dirty="0">
                <a:solidFill>
                  <a:srgbClr val="333333"/>
                </a:solidFill>
                <a:latin typeface="Tamil-Aiswarya"/>
              </a:rPr>
              <a:t>]</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k;khDty</a:t>
            </a:r>
            <a:r>
              <a:rPr lang="en-US" sz="1000" dirty="0">
                <a:solidFill>
                  <a:srgbClr val="333333"/>
                </a:solidFill>
                <a:latin typeface="Tamil-Aiswarya"/>
              </a:rPr>
              <a:t>; </a:t>
            </a:r>
            <a:r>
              <a:rPr lang="en-US" sz="1000" dirty="0">
                <a:solidFill>
                  <a:srgbClr val="333333"/>
                </a:solidFill>
                <a:latin typeface="Calibri Light"/>
              </a:rPr>
              <a:t>R</a:t>
            </a:r>
            <a:r>
              <a:rPr lang="en-US" sz="1000" dirty="0">
                <a:solidFill>
                  <a:srgbClr val="333333"/>
                </a:solidFill>
                <a:latin typeface="Tamil-Aiswarya"/>
              </a:rPr>
              <a:t>. </a:t>
            </a:r>
            <a:r>
              <a:rPr lang="en-US" sz="1000" dirty="0" err="1">
                <a:solidFill>
                  <a:srgbClr val="333333"/>
                </a:solidFill>
                <a:latin typeface="Tamil-Aiswarya"/>
              </a:rPr>
              <a:t>gPl</a:t>
            </a:r>
            <a:r>
              <a:rPr lang="en-US" sz="1000" dirty="0">
                <a:solidFill>
                  <a:srgbClr val="333333"/>
                </a:solidFill>
                <a:latin typeface="Tamil-Aiswarya"/>
              </a:rPr>
              <a:t>]</a:t>
            </a:r>
            <a:r>
              <a:rPr lang="en-US" sz="1000" dirty="0" err="1">
                <a:solidFill>
                  <a:srgbClr val="333333"/>
                </a:solidFill>
                <a:latin typeface="Tamil-Aiswarya"/>
              </a:rPr>
              <a:t>lh</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:PDI</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blghd</a:t>
            </a:r>
            <a:r>
              <a:rPr lang="en-US" sz="1000" dirty="0">
                <a:solidFill>
                  <a:srgbClr val="333333"/>
                </a:solidFill>
                <a:latin typeface="Tamil-Aiswarya"/>
              </a:rPr>
              <a:t>; </a:t>
            </a:r>
            <a:r>
              <a:rPr lang="en-US" sz="1000" dirty="0" err="1">
                <a:solidFill>
                  <a:srgbClr val="333333"/>
                </a:solidFill>
                <a:latin typeface="Tamil-Aiswarya"/>
              </a:rPr>
              <a:t>nkhhpl</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:KSF</a:t>
            </a:r>
            <a:r>
              <a:rPr lang="en-US" sz="1000" dirty="0">
                <a:solidFill>
                  <a:srgbClr val="333333"/>
                </a:solidFill>
                <a:latin typeface="Calibri Light"/>
              </a:rPr>
              <a:t>)</a:t>
            </a:r>
            <a:endParaRPr lang="de-DE" altLang="en-US" sz="1000" i="1" dirty="0">
              <a:solidFill>
                <a:srgbClr val="333333"/>
              </a:solidFill>
              <a:latin typeface="Calibri Light"/>
              <a:cs typeface="Times New Roman" pitchFamily="18" charset="0"/>
            </a:endParaRPr>
          </a:p>
        </p:txBody>
      </p:sp>
      <p:graphicFrame>
        <p:nvGraphicFramePr>
          <p:cNvPr id="6" name="Tabelle 3"/>
          <p:cNvGraphicFramePr>
            <a:graphicFrameLocks noGrp="1"/>
          </p:cNvGraphicFramePr>
          <p:nvPr>
            <p:extLst>
              <p:ext uri="{D42A27DB-BD31-4B8C-83A1-F6EECF244321}">
                <p14:modId xmlns:p14="http://schemas.microsoft.com/office/powerpoint/2010/main" val="1526184650"/>
              </p:ext>
            </p:extLst>
          </p:nvPr>
        </p:nvGraphicFramePr>
        <p:xfrm>
          <a:off x="408955" y="3068960"/>
          <a:ext cx="11376000" cy="3383280"/>
        </p:xfrm>
        <a:graphic>
          <a:graphicData uri="http://schemas.openxmlformats.org/drawingml/2006/table">
            <a:tbl>
              <a:tblPr>
                <a:tableStyleId>{21E4AEA4-8DFA-4A89-87EB-49C32662AFE0}</a:tableStyleId>
              </a:tblPr>
              <a:tblGrid>
                <a:gridCol w="8640960">
                  <a:extLst>
                    <a:ext uri="{9D8B030D-6E8A-4147-A177-3AD203B41FA5}">
                      <a16:colId xmlns:a16="http://schemas.microsoft.com/office/drawing/2014/main" val="20000"/>
                    </a:ext>
                  </a:extLst>
                </a:gridCol>
                <a:gridCol w="273504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err="1">
                          <a:ln>
                            <a:noFill/>
                          </a:ln>
                          <a:solidFill>
                            <a:srgbClr val="333333"/>
                          </a:solidFill>
                          <a:effectLst/>
                          <a:latin typeface="Tamil-Aiswarya"/>
                          <a:ea typeface="+mn-ea"/>
                          <a:cs typeface="+mn-cs"/>
                        </a:rPr>
                        <a:t>fUj;Jf;fs</a:t>
                      </a:r>
                      <a:r>
                        <a:rPr kumimoji="0" lang="fr-FR" sz="1800" b="0" i="0" u="none" strike="noStrike" cap="none" normalizeH="0" baseline="0">
                          <a:ln>
                            <a:noFill/>
                          </a:ln>
                          <a:solidFill>
                            <a:srgbClr val="333333"/>
                          </a:solidFill>
                          <a:effectLst/>
                          <a:latin typeface="Tamil-Aiswarya"/>
                          <a:ea typeface="+mn-ea"/>
                          <a:cs typeface="+mn-cs"/>
                        </a:rPr>
                        <a:t>]</a:t>
                      </a:r>
                      <a:r>
                        <a:rPr kumimoji="0" lang="fr-FR" sz="1800" b="0" i="0" u="none" strike="noStrike" cap="none" normalizeH="0" baseline="0">
                          <a:ln>
                            <a:noFill/>
                          </a:ln>
                          <a:solidFill>
                            <a:srgbClr val="333333"/>
                          </a:solidFill>
                          <a:effectLst/>
                          <a:latin typeface="Calibri Light"/>
                          <a:ea typeface="+mn-ea"/>
                          <a:cs typeface="+mn-cs"/>
                        </a:rPr>
                        <a:t>,</a:t>
                      </a:r>
                      <a:r>
                        <a:rPr kumimoji="0" lang="fr-FR" sz="1800" b="0" i="0" u="none" strike="noStrike" cap="none" normalizeH="0" baseline="0">
                          <a:ln>
                            <a:noFill/>
                          </a:ln>
                          <a:solidFill>
                            <a:srgbClr val="333333"/>
                          </a:solidFill>
                          <a:effectLst/>
                          <a:latin typeface="Tamil-Aiswarya"/>
                          <a:ea typeface="+mn-ea"/>
                          <a:cs typeface="+mn-cs"/>
                        </a:rPr>
                        <a:t> kf;fs</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bjhifapy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Ug</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gjhf</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Xg</a:t>
                      </a:r>
                      <a:r>
                        <a:rPr kumimoji="0" lang="fr-FR" sz="1800" b="0" i="0" u="none" strike="noStrike" cap="none" normalizeH="0" baseline="0" dirty="0">
                          <a:ln>
                            <a:noFill/>
                          </a:ln>
                          <a:solidFill>
                            <a:srgbClr val="333333"/>
                          </a:solidFill>
                          <a:effectLst/>
                          <a:latin typeface="Tamil-Aiswarya"/>
                          <a:ea typeface="+mn-ea"/>
                          <a:cs typeface="+mn-cs"/>
                        </a:rPr>
                        <a:t>]g[</a:t>
                      </a:r>
                      <a:r>
                        <a:rPr kumimoji="0" lang="fr-FR" sz="1800" b="0" i="0" u="none" strike="noStrike" cap="none" normalizeH="0" baseline="0" dirty="0" err="1">
                          <a:ln>
                            <a:noFill/>
                          </a:ln>
                          <a:solidFill>
                            <a:srgbClr val="333333"/>
                          </a:solidFill>
                          <a:effectLst/>
                          <a:latin typeface="Tamil-Aiswarya"/>
                          <a:ea typeface="+mn-ea"/>
                          <a:cs typeface="+mn-cs"/>
                        </a:rPr>
                        <a:t>jy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bfhLf</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fgl</a:t>
                      </a:r>
                      <a:r>
                        <a:rPr kumimoji="0" lang="fr-FR" sz="1800" b="0" i="0" u="none" strike="noStrike" cap="none" normalizeH="0" baseline="0" dirty="0">
                          <a:ln>
                            <a:noFill/>
                          </a:ln>
                          <a:solidFill>
                            <a:srgbClr val="333333"/>
                          </a:solidFill>
                          <a:effectLst/>
                          <a:latin typeface="Tamil-Aiswarya"/>
                          <a:ea typeface="+mn-ea"/>
                          <a:cs typeface="+mn-cs"/>
                        </a:rPr>
                        <a:t>]lit.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Tamil-Aiswarya"/>
                          <a:ea typeface="+mn-ea"/>
                          <a:cs typeface="+mn-cs"/>
                        </a:rPr>
                        <a:t>m']fPfupfg- l]l gjpy;fs;</a:t>
                      </a:r>
                      <a:r>
                        <a:rPr kumimoji="0" lang="de-DE" sz="1800" b="0" i="0" u="none" strike="noStrike" cap="none" normalizeH="0" baseline="0">
                          <a:ln>
                            <a:noFill/>
                          </a:ln>
                          <a:solidFill>
                            <a:srgbClr val="333333"/>
                          </a:solidFill>
                          <a:effectLst/>
                          <a:latin typeface="Calibri Light"/>
                          <a:ea typeface="+mn-ea"/>
                          <a:cs typeface="+mn-cs"/>
                        </a:rPr>
                        <a:t>.</a:t>
                      </a:r>
                      <a:r>
                        <a:rPr kumimoji="0" lang="de-DE"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kw]wth] kdjpy; cs;sij czuKoa[k;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61%</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c';fs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err="1">
                          <a:ln>
                            <a:noFill/>
                          </a:ln>
                          <a:solidFill>
                            <a:srgbClr val="333333"/>
                          </a:solidFill>
                          <a:effectLst/>
                          <a:latin typeface="Tamil-Aiswarya"/>
                          <a:ea typeface="+mn-ea"/>
                          <a:cs typeface="+mn-cs"/>
                        </a:rPr>
                        <a:t>kdjpy</a:t>
                      </a:r>
                      <a:r>
                        <a:rPr kumimoji="0" lang="en-US" sz="1800" b="0" i="0" u="none" strike="noStrike" cap="none" normalizeH="0" baseline="0">
                          <a:ln>
                            <a:noFill/>
                          </a:ln>
                          <a:solidFill>
                            <a:srgbClr val="333333"/>
                          </a:solidFill>
                          <a:effectLst/>
                          <a:latin typeface="Tamil-Aiswarya"/>
                          <a:ea typeface="+mn-ea"/>
                          <a:cs typeface="+mn-cs"/>
                        </a:rPr>
                        <a:t>; cs;s </a:t>
                      </a:r>
                      <a:r>
                        <a:rPr kumimoji="0" lang="en-US" sz="1800" b="0" i="0" u="none" strike="noStrike" cap="none" normalizeH="0" baseline="0" dirty="0" err="1">
                          <a:ln>
                            <a:noFill/>
                          </a:ln>
                          <a:solidFill>
                            <a:srgbClr val="333333"/>
                          </a:solidFill>
                          <a:effectLst/>
                          <a:latin typeface="Tamil-Aiswarya"/>
                          <a:ea typeface="+mn-ea"/>
                          <a:cs typeface="+mn-cs"/>
                        </a:rPr>
                        <a:t>fUj;ij</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gof;f</a:t>
                      </a:r>
                      <a:r>
                        <a:rPr kumimoji="0" lang="en-US" sz="1800" b="0" i="0" u="none" strike="noStrike" cap="none" normalizeH="0" baseline="0" dirty="0">
                          <a:ln>
                            <a:noFill/>
                          </a:ln>
                          <a:solidFill>
                            <a:srgbClr val="333333"/>
                          </a:solidFill>
                          <a:effectLst/>
                          <a:latin typeface="Tamil-Aiswarya"/>
                          <a:ea typeface="+mn-ea"/>
                          <a:cs typeface="+mn-cs"/>
                        </a:rPr>
                        <a:t> Koa[k;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czh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tJz;lh</a:t>
                      </a:r>
                      <a:r>
                        <a:rPr kumimoji="0" lang="en-US" sz="1800" b="0" i="0" u="none" strike="noStrike" cap="none" normalizeH="0" baseline="0" dirty="0">
                          <a:ln>
                            <a:noFill/>
                          </a:ln>
                          <a:solidFill>
                            <a:srgbClr val="333333"/>
                          </a:solidFill>
                          <a:effectLst/>
                          <a:latin typeface="Tamil-Aiswarya"/>
                          <a:ea typeface="+mn-ea"/>
                          <a:cs typeface="+mn-cs"/>
                        </a:rPr>
                        <a:t>&gt;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vy;yhk; ghpnrhjidf]F cl]gLj]jg]gLk; nghJ c';fisr] Rw;wp cs;sJ midj;Jk; nghypahdJ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gj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jphpf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iffs</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bjhiyf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fhl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rpapy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bra;jpfs</a:t>
                      </a:r>
                      <a:r>
                        <a:rPr kumimoji="0" lang="en-US" sz="1800" b="0" i="0" u="none" strike="noStrike" cap="none" normalizeH="0" baseline="0" dirty="0">
                          <a:ln>
                            <a:noFill/>
                          </a:ln>
                          <a:solidFill>
                            <a:srgbClr val="333333"/>
                          </a:solidFill>
                          <a:effectLst/>
                          <a:latin typeface="Tamil-Aiswarya"/>
                          <a:ea typeface="+mn-ea"/>
                          <a:cs typeface="+mn-cs"/>
                        </a:rPr>
                        <a:t>; c';</a:t>
                      </a:r>
                      <a:r>
                        <a:rPr kumimoji="0" lang="en-US" sz="1800" b="0" i="0" u="none" strike="noStrike" cap="none" normalizeH="0" baseline="0" dirty="0" err="1">
                          <a:ln>
                            <a:noFill/>
                          </a:ln>
                          <a:solidFill>
                            <a:srgbClr val="333333"/>
                          </a:solidFill>
                          <a:effectLst/>
                          <a:latin typeface="Tamil-Aiswarya"/>
                          <a:ea typeface="+mn-ea"/>
                          <a:cs typeface="+mn-cs"/>
                        </a:rPr>
                        <a:t>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Fwpj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nj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gLfpwJ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vg]</a:t>
                      </a:r>
                      <a:r>
                        <a:rPr kumimoji="0" lang="en-US" sz="1800" b="0" i="0" u="none" strike="noStrike" cap="none" normalizeH="0" baseline="0" dirty="0" err="1">
                          <a:ln>
                            <a:noFill/>
                          </a:ln>
                          <a:solidFill>
                            <a:srgbClr val="333333"/>
                          </a:solidFill>
                          <a:effectLst/>
                          <a:latin typeface="Tamil-Aiswarya"/>
                          <a:ea typeface="+mn-ea"/>
                          <a:cs typeface="+mn-cs"/>
                        </a:rPr>
                        <a:t>nghjhtJ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gJz;lh</a:t>
                      </a:r>
                      <a:r>
                        <a:rPr kumimoji="0" lang="en-US" sz="1800" b="0" i="0" u="none" strike="noStrike" cap="none" normalizeH="0" baseline="0" dirty="0">
                          <a:ln>
                            <a:noFill/>
                          </a:ln>
                          <a:solidFill>
                            <a:srgbClr val="333333"/>
                          </a:solidFill>
                          <a:effectLst/>
                          <a:latin typeface="Tamil-Aiswarya"/>
                          <a:ea typeface="+mn-ea"/>
                          <a:cs typeface="+mn-cs"/>
                        </a:rPr>
                        <a:t>&gt;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Tamil-Aiswarya"/>
                          <a:ea typeface="+mn-ea"/>
                          <a:cs typeface="+mn-cs"/>
                        </a:rPr>
                        <a:t>eP';fs; vg]nghjhtJ Fw]wthspbad tprhhpf]fg]gLtjhf epidg]gJz;lh&gt;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ahUnk ,y;yhj nghJ mt]tg]nghJ c';fSf]F xypfs; nfl]fpwjh&gt;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2682421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en-US" sz="3600" dirty="0" err="1">
                <a:solidFill>
                  <a:srgbClr val="004992"/>
                </a:solidFill>
              </a:rPr>
              <a:t>rpwg</a:t>
            </a:r>
            <a:r>
              <a:rPr lang="en-US" sz="3600" dirty="0">
                <a:solidFill>
                  <a:srgbClr val="004992"/>
                </a:solidFill>
              </a:rPr>
              <a:t>]</a:t>
            </a:r>
            <a:r>
              <a:rPr lang="en-US" sz="3600" dirty="0" err="1">
                <a:solidFill>
                  <a:srgbClr val="004992"/>
                </a:solidFill>
              </a:rPr>
              <a:t>ghd</a:t>
            </a:r>
            <a:r>
              <a:rPr lang="en-US" sz="3600" dirty="0">
                <a:solidFill>
                  <a:srgbClr val="004992"/>
                </a:solidFill>
              </a:rPr>
              <a:t> </a:t>
            </a:r>
            <a:r>
              <a:rPr lang="en-US" sz="3600" dirty="0" err="1">
                <a:solidFill>
                  <a:srgbClr val="004992"/>
                </a:solidFill>
              </a:rPr>
              <a:t>ek;gpf</a:t>
            </a:r>
            <a:r>
              <a:rPr lang="en-US" sz="3600" dirty="0">
                <a:solidFill>
                  <a:srgbClr val="004992"/>
                </a:solidFill>
              </a:rPr>
              <a:t>]</a:t>
            </a:r>
            <a:r>
              <a:rPr lang="en-US" sz="3600" dirty="0" err="1">
                <a:solidFill>
                  <a:srgbClr val="004992"/>
                </a:solidFill>
              </a:rPr>
              <a:t>iffs</a:t>
            </a:r>
            <a:r>
              <a:rPr lang="en-US" sz="3600" dirty="0">
                <a:solidFill>
                  <a:srgbClr val="004992"/>
                </a:solidFill>
              </a:rPr>
              <a:t>; vg]</a:t>
            </a:r>
            <a:r>
              <a:rPr lang="en-US" sz="3600" dirty="0" err="1">
                <a:solidFill>
                  <a:srgbClr val="004992"/>
                </a:solidFill>
              </a:rPr>
              <a:t>nghJk</a:t>
            </a:r>
            <a:r>
              <a:rPr lang="en-US" sz="3600" dirty="0">
                <a:solidFill>
                  <a:srgbClr val="004992"/>
                </a:solidFill>
              </a:rPr>
              <a:t>; </a:t>
            </a:r>
            <a:r>
              <a:rPr lang="en-US" sz="3600" dirty="0" err="1">
                <a:solidFill>
                  <a:srgbClr val="004992"/>
                </a:solidFill>
              </a:rPr>
              <a:t>bghJthdjy;y</a:t>
            </a:r>
            <a:r>
              <a:rPr lang="en-US" sz="3600" dirty="0">
                <a:solidFill>
                  <a:srgbClr val="004992"/>
                </a:solidFill>
                <a:latin typeface="Calibri Light"/>
              </a:rPr>
              <a:t>…</a:t>
            </a:r>
            <a:r>
              <a:rPr lang="en-US" sz="3600" dirty="0">
                <a:solidFill>
                  <a:srgbClr val="004992"/>
                </a:solidFill>
              </a:rPr>
              <a:t> </a:t>
            </a:r>
            <a:br>
              <a:rPr lang="en-US" dirty="0">
                <a:solidFill>
                  <a:srgbClr val="004992"/>
                </a:solidFill>
              </a:rPr>
            </a:br>
            <a:r>
              <a:rPr lang="en-US" dirty="0" err="1">
                <a:solidFill>
                  <a:srgbClr val="004992"/>
                </a:solidFill>
              </a:rPr>
              <a:t>kf;fs</a:t>
            </a:r>
            <a:r>
              <a:rPr lang="en-US" dirty="0">
                <a:solidFill>
                  <a:srgbClr val="004992"/>
                </a:solidFill>
              </a:rPr>
              <a:t>; </a:t>
            </a:r>
            <a:r>
              <a:rPr lang="en-US" dirty="0" err="1">
                <a:solidFill>
                  <a:srgbClr val="004992"/>
                </a:solidFill>
              </a:rPr>
              <a:t>bjhifapy</a:t>
            </a:r>
            <a:r>
              <a:rPr lang="en-US" dirty="0">
                <a:solidFill>
                  <a:srgbClr val="004992"/>
                </a:solidFill>
              </a:rPr>
              <a:t>; </a:t>
            </a:r>
            <a:r>
              <a:rPr lang="en-US" dirty="0" err="1">
                <a:solidFill>
                  <a:srgbClr val="004992"/>
                </a:solidFill>
              </a:rPr>
              <a:t>kdneha</a:t>
            </a:r>
            <a:r>
              <a:rPr lang="en-US" dirty="0">
                <a:solidFill>
                  <a:srgbClr val="004992"/>
                </a:solidFill>
              </a:rPr>
              <a:t>] </a:t>
            </a:r>
            <a:r>
              <a:rPr lang="en-US" dirty="0" err="1">
                <a:solidFill>
                  <a:srgbClr val="004992"/>
                </a:solidFill>
              </a:rPr>
              <a:t>cs;sth</a:t>
            </a:r>
            <a:r>
              <a:rPr lang="en-US" dirty="0">
                <a:solidFill>
                  <a:srgbClr val="004992"/>
                </a:solidFill>
              </a:rPr>
              <a:t>]fs; </a:t>
            </a:r>
            <a:r>
              <a:rPr lang="en-US" dirty="0" err="1">
                <a:solidFill>
                  <a:srgbClr val="004992"/>
                </a:solidFill>
              </a:rPr>
              <a:t>vz;zpf;if</a:t>
            </a:r>
            <a:endParaRPr lang="de-DE"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400" dirty="0" err="1">
                <a:solidFill>
                  <a:srgbClr val="333333"/>
                </a:solidFill>
                <a:ea typeface="ＭＳ Ｐゴシック"/>
              </a:rPr>
              <a:t>vd;d</a:t>
            </a:r>
            <a:r>
              <a:rPr lang="en-US" sz="2400" dirty="0">
                <a:solidFill>
                  <a:srgbClr val="333333"/>
                </a:solidFill>
                <a:ea typeface="ＭＳ Ｐゴシック"/>
              </a:rPr>
              <a:t> </a:t>
            </a:r>
            <a:r>
              <a:rPr lang="en-US" sz="2400" dirty="0" err="1">
                <a:solidFill>
                  <a:srgbClr val="333333"/>
                </a:solidFill>
                <a:ea typeface="ＭＳ Ｐゴシック"/>
              </a:rPr>
              <a:t>epidf</a:t>
            </a:r>
            <a:r>
              <a:rPr lang="en-US" sz="2400" dirty="0">
                <a:solidFill>
                  <a:srgbClr val="333333"/>
                </a:solidFill>
                <a:ea typeface="ＭＳ Ｐゴシック"/>
              </a:rPr>
              <a:t>]</a:t>
            </a:r>
            <a:r>
              <a:rPr lang="en-US" sz="2400" dirty="0" err="1">
                <a:solidFill>
                  <a:srgbClr val="333333"/>
                </a:solidFill>
                <a:ea typeface="ＭＳ Ｐゴシック"/>
              </a:rPr>
              <a:t>fpwPh</a:t>
            </a:r>
            <a:r>
              <a:rPr lang="en-US" sz="2400" dirty="0">
                <a:solidFill>
                  <a:srgbClr val="333333"/>
                </a:solidFill>
                <a:ea typeface="ＭＳ Ｐゴシック"/>
              </a:rPr>
              <a:t>]fs]&gt; </a:t>
            </a:r>
            <a:r>
              <a:rPr lang="en-US" sz="2400" dirty="0" err="1">
                <a:solidFill>
                  <a:srgbClr val="333333"/>
                </a:solidFill>
                <a:ea typeface="ＭＳ Ｐゴシック"/>
              </a:rPr>
              <a:t>fPH;f;fz;l</a:t>
            </a:r>
            <a:r>
              <a:rPr lang="en-US" sz="2400" dirty="0">
                <a:solidFill>
                  <a:srgbClr val="333333"/>
                </a:solidFill>
                <a:ea typeface="ＭＳ Ｐゴシック"/>
              </a:rPr>
              <a:t> </a:t>
            </a:r>
            <a:r>
              <a:rPr lang="en-US" sz="2400" dirty="0" err="1">
                <a:solidFill>
                  <a:srgbClr val="333333"/>
                </a:solidFill>
                <a:ea typeface="ＭＳ Ｐゴシック"/>
              </a:rPr>
              <a:t>mwpFwpfs</a:t>
            </a:r>
            <a:r>
              <a:rPr lang="en-US" sz="2400" dirty="0">
                <a:solidFill>
                  <a:srgbClr val="333333"/>
                </a:solidFill>
                <a:ea typeface="ＭＳ Ｐゴシック"/>
              </a:rPr>
              <a:t>;</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mDgt</a:t>
            </a:r>
            <a:r>
              <a:rPr lang="en-US" sz="2400" dirty="0">
                <a:solidFill>
                  <a:srgbClr val="333333"/>
                </a:solidFill>
                <a:ea typeface="ＭＳ Ｐゴシック"/>
              </a:rPr>
              <a:t>';fs; </a:t>
            </a:r>
            <a:r>
              <a:rPr lang="en-US" sz="2400" dirty="0" err="1">
                <a:solidFill>
                  <a:srgbClr val="333333"/>
                </a:solidFill>
                <a:ea typeface="ＭＳ Ｐゴシック"/>
              </a:rPr>
              <a:t>kf</a:t>
            </a:r>
            <a:r>
              <a:rPr lang="en-US" sz="2400" dirty="0">
                <a:solidFill>
                  <a:srgbClr val="333333"/>
                </a:solidFill>
                <a:ea typeface="ＭＳ Ｐゴシック"/>
              </a:rPr>
              <a:t>]fs; </a:t>
            </a:r>
            <a:r>
              <a:rPr lang="en-US" sz="2400" dirty="0" err="1">
                <a:solidFill>
                  <a:srgbClr val="333333"/>
                </a:solidFill>
                <a:ea typeface="ＭＳ Ｐゴシック"/>
              </a:rPr>
              <a:t>bjhifapy</a:t>
            </a:r>
            <a:r>
              <a:rPr lang="en-US" sz="2400" dirty="0">
                <a:solidFill>
                  <a:srgbClr val="333333"/>
                </a:solidFill>
                <a:ea typeface="ＭＳ Ｐゴシック"/>
              </a:rPr>
              <a:t>; </a:t>
            </a:r>
            <a:r>
              <a:rPr lang="en-US" sz="2400" dirty="0" err="1">
                <a:solidFill>
                  <a:srgbClr val="333333"/>
                </a:solidFill>
                <a:ea typeface="ＭＳ Ｐゴシック"/>
              </a:rPr>
              <a:t>vj;jid</a:t>
            </a:r>
            <a:r>
              <a:rPr lang="en-US" sz="2400" dirty="0">
                <a:solidFill>
                  <a:srgbClr val="333333"/>
                </a:solidFill>
                <a:ea typeface="ＭＳ Ｐゴシック"/>
              </a:rPr>
              <a:t> </a:t>
            </a:r>
            <a:r>
              <a:rPr lang="en-US" sz="2400" dirty="0" err="1">
                <a:solidFill>
                  <a:srgbClr val="333333"/>
                </a:solidFill>
                <a:ea typeface="ＭＳ Ｐゴシック"/>
              </a:rPr>
              <a:t>ngh</a:t>
            </a:r>
            <a:r>
              <a:rPr lang="en-US" sz="2400" dirty="0">
                <a:solidFill>
                  <a:srgbClr val="333333"/>
                </a:solidFill>
                <a:ea typeface="ＭＳ Ｐゴシック"/>
              </a:rPr>
              <a:t>] ,</a:t>
            </a:r>
            <a:r>
              <a:rPr lang="en-US" sz="2400" dirty="0" err="1">
                <a:solidFill>
                  <a:srgbClr val="333333"/>
                </a:solidFill>
                <a:ea typeface="ＭＳ Ｐゴシック"/>
              </a:rPr>
              <a:t>Ug</a:t>
            </a:r>
            <a:r>
              <a:rPr lang="en-US" sz="2400" dirty="0">
                <a:solidFill>
                  <a:srgbClr val="333333"/>
                </a:solidFill>
                <a:ea typeface="ＭＳ Ｐゴシック"/>
              </a:rPr>
              <a:t>]</a:t>
            </a:r>
            <a:r>
              <a:rPr lang="en-US" sz="2400" dirty="0" err="1">
                <a:solidFill>
                  <a:srgbClr val="333333"/>
                </a:solidFill>
                <a:ea typeface="ＭＳ Ｐゴシック"/>
              </a:rPr>
              <a:t>gjhf</a:t>
            </a:r>
            <a:r>
              <a:rPr lang="en-US" sz="2400" dirty="0">
                <a:solidFill>
                  <a:srgbClr val="333333"/>
                </a:solidFill>
                <a:ea typeface="ＭＳ Ｐゴシック"/>
              </a:rPr>
              <a:t> </a:t>
            </a:r>
            <a:r>
              <a:rPr lang="en-US" sz="2400" dirty="0" err="1">
                <a:solidFill>
                  <a:srgbClr val="333333"/>
                </a:solidFill>
                <a:ea typeface="ＭＳ Ｐゴシック"/>
              </a:rPr>
              <a:t>Xg</a:t>
            </a:r>
            <a:r>
              <a:rPr lang="en-US" sz="2400" dirty="0">
                <a:solidFill>
                  <a:srgbClr val="333333"/>
                </a:solidFill>
                <a:ea typeface="ＭＳ Ｐゴシック"/>
              </a:rPr>
              <a:t>]g[</a:t>
            </a:r>
            <a:r>
              <a:rPr lang="en-US" sz="2400" dirty="0" err="1">
                <a:solidFill>
                  <a:srgbClr val="333333"/>
                </a:solidFill>
                <a:ea typeface="ＭＳ Ｐゴシック"/>
              </a:rPr>
              <a:t>jy</a:t>
            </a:r>
            <a:r>
              <a:rPr lang="en-US" sz="2400" dirty="0">
                <a:solidFill>
                  <a:srgbClr val="333333"/>
                </a:solidFill>
                <a:ea typeface="ＭＳ Ｐゴシック"/>
              </a:rPr>
              <a:t>] </a:t>
            </a:r>
            <a:r>
              <a:rPr lang="en-US" sz="2400" dirty="0" err="1">
                <a:solidFill>
                  <a:srgbClr val="333333"/>
                </a:solidFill>
                <a:ea typeface="ＭＳ Ｐゴシック"/>
              </a:rPr>
              <a:t>bfhLfpd</a:t>
            </a:r>
            <a:r>
              <a:rPr lang="en-US" sz="2400" dirty="0">
                <a:solidFill>
                  <a:srgbClr val="333333"/>
                </a:solidFill>
                <a:ea typeface="ＭＳ Ｐゴシック"/>
              </a:rPr>
              <a:t>]</a:t>
            </a:r>
            <a:r>
              <a:rPr lang="en-US" sz="2400" dirty="0" err="1">
                <a:solidFill>
                  <a:srgbClr val="333333"/>
                </a:solidFill>
                <a:ea typeface="ＭＳ Ｐゴシック"/>
              </a:rPr>
              <a:t>wdh</a:t>
            </a:r>
            <a:r>
              <a:rPr lang="en-US" sz="2400" dirty="0">
                <a:solidFill>
                  <a:srgbClr val="333333"/>
                </a:solidFill>
                <a:ea typeface="ＭＳ Ｐゴシック"/>
              </a:rPr>
              <a:t>]&gt;</a:t>
            </a:r>
            <a:endParaRPr lang="en-US" sz="2400" dirty="0"/>
          </a:p>
        </p:txBody>
      </p:sp>
      <p:sp>
        <p:nvSpPr>
          <p:cNvPr id="9" name="Text Box 38"/>
          <p:cNvSpPr txBox="1">
            <a:spLocks noChangeArrowheads="1"/>
          </p:cNvSpPr>
          <p:nvPr/>
        </p:nvSpPr>
        <p:spPr bwMode="auto">
          <a:xfrm>
            <a:off x="408955" y="6540501"/>
            <a:ext cx="11376000" cy="246221"/>
          </a:xfrm>
          <a:prstGeom prst="rect">
            <a:avLst/>
          </a:prstGeom>
          <a:noFill/>
          <a:ln w="9525">
            <a:noFill/>
            <a:miter lim="800000"/>
            <a:headEnd/>
            <a:tailEnd/>
          </a:ln>
        </p:spPr>
        <p:txBody>
          <a:bodyPr wrap="square">
            <a:noAutofit/>
          </a:bodyPr>
          <a:lstStyle/>
          <a:p>
            <a:pPr>
              <a:spcBef>
                <a:spcPct val="50000"/>
              </a:spcBef>
            </a:pPr>
            <a:r>
              <a:rPr lang="de-DE" altLang="en-US" sz="1000" dirty="0">
                <a:solidFill>
                  <a:srgbClr val="333333"/>
                </a:solidFill>
                <a:latin typeface="Calibri Light"/>
                <a:cs typeface="Times New Roman" pitchFamily="18" charset="0"/>
              </a:rPr>
              <a:t>*</a:t>
            </a:r>
            <a:r>
              <a:rPr lang="en-US" sz="1000" dirty="0" err="1">
                <a:solidFill>
                  <a:srgbClr val="333333"/>
                </a:solidFill>
                <a:latin typeface="Tamil-Aiswarya"/>
              </a:rPr>
              <a:t>Mjhuk</a:t>
            </a:r>
            <a:r>
              <a:rPr lang="en-US" sz="1000" dirty="0">
                <a:solidFill>
                  <a:srgbClr val="333333"/>
                </a:solidFill>
                <a:latin typeface="Tamil-Aiswarya"/>
              </a:rPr>
              <a:t>]</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k;khDty</a:t>
            </a:r>
            <a:r>
              <a:rPr lang="en-US" sz="1000" dirty="0">
                <a:solidFill>
                  <a:srgbClr val="333333"/>
                </a:solidFill>
                <a:latin typeface="Tamil-Aiswarya"/>
              </a:rPr>
              <a:t>; </a:t>
            </a:r>
            <a:r>
              <a:rPr lang="en-US" sz="1000" dirty="0">
                <a:solidFill>
                  <a:srgbClr val="333333"/>
                </a:solidFill>
                <a:latin typeface="Calibri Light"/>
              </a:rPr>
              <a:t>R</a:t>
            </a:r>
            <a:r>
              <a:rPr lang="en-US" sz="1000" dirty="0">
                <a:solidFill>
                  <a:srgbClr val="333333"/>
                </a:solidFill>
                <a:latin typeface="Tamil-Aiswarya"/>
              </a:rPr>
              <a:t>. </a:t>
            </a:r>
            <a:r>
              <a:rPr lang="en-US" sz="1000" dirty="0" err="1">
                <a:solidFill>
                  <a:srgbClr val="333333"/>
                </a:solidFill>
                <a:latin typeface="Tamil-Aiswarya"/>
              </a:rPr>
              <a:t>gPl</a:t>
            </a:r>
            <a:r>
              <a:rPr lang="en-US" sz="1000" dirty="0">
                <a:solidFill>
                  <a:srgbClr val="333333"/>
                </a:solidFill>
                <a:latin typeface="Tamil-Aiswarya"/>
              </a:rPr>
              <a:t>]</a:t>
            </a:r>
            <a:r>
              <a:rPr lang="en-US" sz="1000" dirty="0" err="1">
                <a:solidFill>
                  <a:srgbClr val="333333"/>
                </a:solidFill>
                <a:latin typeface="Tamil-Aiswarya"/>
              </a:rPr>
              <a:t>lh</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:PDI</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blghd</a:t>
            </a:r>
            <a:r>
              <a:rPr lang="en-US" sz="1000" dirty="0">
                <a:solidFill>
                  <a:srgbClr val="333333"/>
                </a:solidFill>
                <a:latin typeface="Tamil-Aiswarya"/>
              </a:rPr>
              <a:t>; </a:t>
            </a:r>
            <a:r>
              <a:rPr lang="en-US" sz="1000" dirty="0" err="1">
                <a:solidFill>
                  <a:srgbClr val="333333"/>
                </a:solidFill>
                <a:latin typeface="Tamil-Aiswarya"/>
              </a:rPr>
              <a:t>nkhhpl</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:KSF</a:t>
            </a:r>
            <a:r>
              <a:rPr lang="en-US" sz="1000" dirty="0">
                <a:solidFill>
                  <a:srgbClr val="333333"/>
                </a:solidFill>
                <a:latin typeface="Calibri Light"/>
              </a:rPr>
              <a:t>)</a:t>
            </a:r>
            <a:endParaRPr lang="de-DE" altLang="en-US" sz="1000" i="1" dirty="0">
              <a:solidFill>
                <a:srgbClr val="333333"/>
              </a:solidFill>
              <a:latin typeface="Calibri Light"/>
              <a:cs typeface="Times New Roman" pitchFamily="18" charset="0"/>
            </a:endParaRPr>
          </a:p>
        </p:txBody>
      </p:sp>
      <p:graphicFrame>
        <p:nvGraphicFramePr>
          <p:cNvPr id="6" name="Tabelle 3"/>
          <p:cNvGraphicFramePr>
            <a:graphicFrameLocks noGrp="1"/>
          </p:cNvGraphicFramePr>
          <p:nvPr>
            <p:extLst>
              <p:ext uri="{D42A27DB-BD31-4B8C-83A1-F6EECF244321}">
                <p14:modId xmlns:p14="http://schemas.microsoft.com/office/powerpoint/2010/main" val="1887972100"/>
              </p:ext>
            </p:extLst>
          </p:nvPr>
        </p:nvGraphicFramePr>
        <p:xfrm>
          <a:off x="408955" y="3068960"/>
          <a:ext cx="11376000" cy="3383280"/>
        </p:xfrm>
        <a:graphic>
          <a:graphicData uri="http://schemas.openxmlformats.org/drawingml/2006/table">
            <a:tbl>
              <a:tblPr>
                <a:tableStyleId>{21E4AEA4-8DFA-4A89-87EB-49C32662AFE0}</a:tableStyleId>
              </a:tblPr>
              <a:tblGrid>
                <a:gridCol w="8640960">
                  <a:extLst>
                    <a:ext uri="{9D8B030D-6E8A-4147-A177-3AD203B41FA5}">
                      <a16:colId xmlns:a16="http://schemas.microsoft.com/office/drawing/2014/main" val="20000"/>
                    </a:ext>
                  </a:extLst>
                </a:gridCol>
                <a:gridCol w="273504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err="1">
                          <a:ln>
                            <a:noFill/>
                          </a:ln>
                          <a:solidFill>
                            <a:srgbClr val="333333"/>
                          </a:solidFill>
                          <a:effectLst/>
                          <a:latin typeface="Tamil-Aiswarya"/>
                          <a:ea typeface="+mn-ea"/>
                          <a:cs typeface="+mn-cs"/>
                        </a:rPr>
                        <a:t>fUj;Jf;fs</a:t>
                      </a:r>
                      <a:r>
                        <a:rPr kumimoji="0" lang="fr-FR" sz="1800" b="0" i="0" u="none" strike="noStrike" cap="none" normalizeH="0" baseline="0">
                          <a:ln>
                            <a:noFill/>
                          </a:ln>
                          <a:solidFill>
                            <a:srgbClr val="333333"/>
                          </a:solidFill>
                          <a:effectLst/>
                          <a:latin typeface="Tamil-Aiswarya"/>
                          <a:ea typeface="+mn-ea"/>
                          <a:cs typeface="+mn-cs"/>
                        </a:rPr>
                        <a:t>]</a:t>
                      </a:r>
                      <a:r>
                        <a:rPr kumimoji="0" lang="fr-FR" sz="1800" b="0" i="0" u="none" strike="noStrike" cap="none" normalizeH="0" baseline="0">
                          <a:ln>
                            <a:noFill/>
                          </a:ln>
                          <a:solidFill>
                            <a:srgbClr val="333333"/>
                          </a:solidFill>
                          <a:effectLst/>
                          <a:latin typeface="Calibri Light"/>
                          <a:ea typeface="+mn-ea"/>
                          <a:cs typeface="+mn-cs"/>
                        </a:rPr>
                        <a:t>,</a:t>
                      </a:r>
                      <a:r>
                        <a:rPr kumimoji="0" lang="fr-FR" sz="1800" b="0" i="0" u="none" strike="noStrike" cap="none" normalizeH="0" baseline="0">
                          <a:ln>
                            <a:noFill/>
                          </a:ln>
                          <a:solidFill>
                            <a:srgbClr val="333333"/>
                          </a:solidFill>
                          <a:effectLst/>
                          <a:latin typeface="Tamil-Aiswarya"/>
                          <a:ea typeface="+mn-ea"/>
                          <a:cs typeface="+mn-cs"/>
                        </a:rPr>
                        <a:t> kf;fs</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bjhifapy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Ug</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gjhf</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Xg</a:t>
                      </a:r>
                      <a:r>
                        <a:rPr kumimoji="0" lang="fr-FR" sz="1800" b="0" i="0" u="none" strike="noStrike" cap="none" normalizeH="0" baseline="0" dirty="0">
                          <a:ln>
                            <a:noFill/>
                          </a:ln>
                          <a:solidFill>
                            <a:srgbClr val="333333"/>
                          </a:solidFill>
                          <a:effectLst/>
                          <a:latin typeface="Tamil-Aiswarya"/>
                          <a:ea typeface="+mn-ea"/>
                          <a:cs typeface="+mn-cs"/>
                        </a:rPr>
                        <a:t>]g[</a:t>
                      </a:r>
                      <a:r>
                        <a:rPr kumimoji="0" lang="fr-FR" sz="1800" b="0" i="0" u="none" strike="noStrike" cap="none" normalizeH="0" baseline="0" dirty="0" err="1">
                          <a:ln>
                            <a:noFill/>
                          </a:ln>
                          <a:solidFill>
                            <a:srgbClr val="333333"/>
                          </a:solidFill>
                          <a:effectLst/>
                          <a:latin typeface="Tamil-Aiswarya"/>
                          <a:ea typeface="+mn-ea"/>
                          <a:cs typeface="+mn-cs"/>
                        </a:rPr>
                        <a:t>jy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bfhLf</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fgl</a:t>
                      </a:r>
                      <a:r>
                        <a:rPr kumimoji="0" lang="fr-FR" sz="1800" b="0" i="0" u="none" strike="noStrike" cap="none" normalizeH="0" baseline="0" dirty="0">
                          <a:ln>
                            <a:noFill/>
                          </a:ln>
                          <a:solidFill>
                            <a:srgbClr val="333333"/>
                          </a:solidFill>
                          <a:effectLst/>
                          <a:latin typeface="Tamil-Aiswarya"/>
                          <a:ea typeface="+mn-ea"/>
                          <a:cs typeface="+mn-cs"/>
                        </a:rPr>
                        <a:t>]lit.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Tamil-Aiswarya"/>
                          <a:ea typeface="+mn-ea"/>
                          <a:cs typeface="+mn-cs"/>
                        </a:rPr>
                        <a:t>m']fPfupfg- l]l gjpy;fs;</a:t>
                      </a:r>
                      <a:r>
                        <a:rPr kumimoji="0" lang="de-DE" sz="1800" b="0" i="0" u="none" strike="noStrike" cap="none" normalizeH="0" baseline="0">
                          <a:ln>
                            <a:noFill/>
                          </a:ln>
                          <a:solidFill>
                            <a:srgbClr val="333333"/>
                          </a:solidFill>
                          <a:effectLst/>
                          <a:latin typeface="Calibri Light"/>
                          <a:ea typeface="+mn-ea"/>
                          <a:cs typeface="+mn-cs"/>
                        </a:rPr>
                        <a:t>.</a:t>
                      </a:r>
                      <a:r>
                        <a:rPr kumimoji="0" lang="de-DE"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kw]wth] kdjpy; cs;sij czuKoa[k;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61%</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c';fs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err="1">
                          <a:ln>
                            <a:noFill/>
                          </a:ln>
                          <a:solidFill>
                            <a:srgbClr val="333333"/>
                          </a:solidFill>
                          <a:effectLst/>
                          <a:latin typeface="Tamil-Aiswarya"/>
                          <a:ea typeface="+mn-ea"/>
                          <a:cs typeface="+mn-cs"/>
                        </a:rPr>
                        <a:t>kdjpy</a:t>
                      </a:r>
                      <a:r>
                        <a:rPr kumimoji="0" lang="en-US" sz="1800" b="0" i="0" u="none" strike="noStrike" cap="none" normalizeH="0" baseline="0">
                          <a:ln>
                            <a:noFill/>
                          </a:ln>
                          <a:solidFill>
                            <a:srgbClr val="333333"/>
                          </a:solidFill>
                          <a:effectLst/>
                          <a:latin typeface="Tamil-Aiswarya"/>
                          <a:ea typeface="+mn-ea"/>
                          <a:cs typeface="+mn-cs"/>
                        </a:rPr>
                        <a:t>; cs;s </a:t>
                      </a:r>
                      <a:r>
                        <a:rPr kumimoji="0" lang="en-US" sz="1800" b="0" i="0" u="none" strike="noStrike" cap="none" normalizeH="0" baseline="0" dirty="0" err="1">
                          <a:ln>
                            <a:noFill/>
                          </a:ln>
                          <a:solidFill>
                            <a:srgbClr val="333333"/>
                          </a:solidFill>
                          <a:effectLst/>
                          <a:latin typeface="Tamil-Aiswarya"/>
                          <a:ea typeface="+mn-ea"/>
                          <a:cs typeface="+mn-cs"/>
                        </a:rPr>
                        <a:t>fUj;ij</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gof;f</a:t>
                      </a:r>
                      <a:r>
                        <a:rPr kumimoji="0" lang="en-US" sz="1800" b="0" i="0" u="none" strike="noStrike" cap="none" normalizeH="0" baseline="0" dirty="0">
                          <a:ln>
                            <a:noFill/>
                          </a:ln>
                          <a:solidFill>
                            <a:srgbClr val="333333"/>
                          </a:solidFill>
                          <a:effectLst/>
                          <a:latin typeface="Tamil-Aiswarya"/>
                          <a:ea typeface="+mn-ea"/>
                          <a:cs typeface="+mn-cs"/>
                        </a:rPr>
                        <a:t> Koa[k;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czh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tJz;lh</a:t>
                      </a:r>
                      <a:r>
                        <a:rPr kumimoji="0" lang="en-US" sz="1800" b="0" i="0" u="none" strike="noStrike" cap="none" normalizeH="0" baseline="0" dirty="0">
                          <a:ln>
                            <a:noFill/>
                          </a:ln>
                          <a:solidFill>
                            <a:srgbClr val="333333"/>
                          </a:solidFill>
                          <a:effectLst/>
                          <a:latin typeface="Tamil-Aiswarya"/>
                          <a:ea typeface="+mn-ea"/>
                          <a:cs typeface="+mn-cs"/>
                        </a:rPr>
                        <a:t>&gt;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33%</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vy;yhk; ghpnrhjidf]F cl]gLj]jg]gLk; nghJ c';fisr] Rw;wp cs;sJ midj;Jk; nghypahdJ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gj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jphpf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iffs</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bjhiyf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fhl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rpapy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bra;jpfs</a:t>
                      </a:r>
                      <a:r>
                        <a:rPr kumimoji="0" lang="en-US" sz="1800" b="0" i="0" u="none" strike="noStrike" cap="none" normalizeH="0" baseline="0" dirty="0">
                          <a:ln>
                            <a:noFill/>
                          </a:ln>
                          <a:solidFill>
                            <a:srgbClr val="333333"/>
                          </a:solidFill>
                          <a:effectLst/>
                          <a:latin typeface="Tamil-Aiswarya"/>
                          <a:ea typeface="+mn-ea"/>
                          <a:cs typeface="+mn-cs"/>
                        </a:rPr>
                        <a:t>; c';</a:t>
                      </a:r>
                      <a:r>
                        <a:rPr kumimoji="0" lang="en-US" sz="1800" b="0" i="0" u="none" strike="noStrike" cap="none" normalizeH="0" baseline="0" dirty="0" err="1">
                          <a:ln>
                            <a:noFill/>
                          </a:ln>
                          <a:solidFill>
                            <a:srgbClr val="333333"/>
                          </a:solidFill>
                          <a:effectLst/>
                          <a:latin typeface="Tamil-Aiswarya"/>
                          <a:ea typeface="+mn-ea"/>
                          <a:cs typeface="+mn-cs"/>
                        </a:rPr>
                        <a:t>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Fwpj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nj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gLfpwJ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vg]</a:t>
                      </a:r>
                      <a:r>
                        <a:rPr kumimoji="0" lang="en-US" sz="1800" b="0" i="0" u="none" strike="noStrike" cap="none" normalizeH="0" baseline="0" dirty="0" err="1">
                          <a:ln>
                            <a:noFill/>
                          </a:ln>
                          <a:solidFill>
                            <a:srgbClr val="333333"/>
                          </a:solidFill>
                          <a:effectLst/>
                          <a:latin typeface="Tamil-Aiswarya"/>
                          <a:ea typeface="+mn-ea"/>
                          <a:cs typeface="+mn-cs"/>
                        </a:rPr>
                        <a:t>nghjhtJ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gJz;lh</a:t>
                      </a:r>
                      <a:r>
                        <a:rPr kumimoji="0" lang="en-US" sz="1800" b="0" i="0" u="none" strike="noStrike" cap="none" normalizeH="0" baseline="0" dirty="0">
                          <a:ln>
                            <a:noFill/>
                          </a:ln>
                          <a:solidFill>
                            <a:srgbClr val="333333"/>
                          </a:solidFill>
                          <a:effectLst/>
                          <a:latin typeface="Tamil-Aiswarya"/>
                          <a:ea typeface="+mn-ea"/>
                          <a:cs typeface="+mn-cs"/>
                        </a:rPr>
                        <a:t>&gt;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Tamil-Aiswarya"/>
                          <a:ea typeface="+mn-ea"/>
                          <a:cs typeface="+mn-cs"/>
                        </a:rPr>
                        <a:t>eP';fs; vg]nghjhtJ Fw]wthspbad tprhhpf]fg]gLtjhf epidg]gJz;lh&gt;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ahUnk ,y;yhj nghJ mt]tg]nghJ c';fSf]F xypfs; nfl]fpwjh&gt;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284536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en-US" sz="3600" dirty="0" err="1">
                <a:solidFill>
                  <a:srgbClr val="004992"/>
                </a:solidFill>
              </a:rPr>
              <a:t>rpwg</a:t>
            </a:r>
            <a:r>
              <a:rPr lang="en-US" sz="3600" dirty="0">
                <a:solidFill>
                  <a:srgbClr val="004992"/>
                </a:solidFill>
              </a:rPr>
              <a:t>]</a:t>
            </a:r>
            <a:r>
              <a:rPr lang="en-US" sz="3600" dirty="0" err="1">
                <a:solidFill>
                  <a:srgbClr val="004992"/>
                </a:solidFill>
              </a:rPr>
              <a:t>ghd</a:t>
            </a:r>
            <a:r>
              <a:rPr lang="en-US" sz="3600" dirty="0">
                <a:solidFill>
                  <a:srgbClr val="004992"/>
                </a:solidFill>
              </a:rPr>
              <a:t> </a:t>
            </a:r>
            <a:r>
              <a:rPr lang="en-US" sz="3600" dirty="0" err="1">
                <a:solidFill>
                  <a:srgbClr val="004992"/>
                </a:solidFill>
              </a:rPr>
              <a:t>ek;gpf</a:t>
            </a:r>
            <a:r>
              <a:rPr lang="en-US" sz="3600" dirty="0">
                <a:solidFill>
                  <a:srgbClr val="004992"/>
                </a:solidFill>
              </a:rPr>
              <a:t>]</a:t>
            </a:r>
            <a:r>
              <a:rPr lang="en-US" sz="3600" dirty="0" err="1">
                <a:solidFill>
                  <a:srgbClr val="004992"/>
                </a:solidFill>
              </a:rPr>
              <a:t>iffs</a:t>
            </a:r>
            <a:r>
              <a:rPr lang="en-US" sz="3600" dirty="0">
                <a:solidFill>
                  <a:srgbClr val="004992"/>
                </a:solidFill>
              </a:rPr>
              <a:t>; vg]</a:t>
            </a:r>
            <a:r>
              <a:rPr lang="en-US" sz="3600" dirty="0" err="1">
                <a:solidFill>
                  <a:srgbClr val="004992"/>
                </a:solidFill>
              </a:rPr>
              <a:t>nghJk</a:t>
            </a:r>
            <a:r>
              <a:rPr lang="en-US" sz="3600" dirty="0">
                <a:solidFill>
                  <a:srgbClr val="004992"/>
                </a:solidFill>
              </a:rPr>
              <a:t>; </a:t>
            </a:r>
            <a:r>
              <a:rPr lang="en-US" sz="3600" dirty="0" err="1">
                <a:solidFill>
                  <a:srgbClr val="004992"/>
                </a:solidFill>
              </a:rPr>
              <a:t>bghJthdjy;y</a:t>
            </a:r>
            <a:r>
              <a:rPr lang="en-US" sz="3600" dirty="0">
                <a:solidFill>
                  <a:srgbClr val="004992"/>
                </a:solidFill>
                <a:latin typeface="Calibri Light"/>
              </a:rPr>
              <a:t>…</a:t>
            </a:r>
            <a:r>
              <a:rPr lang="en-US" sz="3600" dirty="0">
                <a:solidFill>
                  <a:srgbClr val="004992"/>
                </a:solidFill>
              </a:rPr>
              <a:t> </a:t>
            </a:r>
            <a:br>
              <a:rPr lang="en-US" dirty="0">
                <a:solidFill>
                  <a:srgbClr val="004992"/>
                </a:solidFill>
              </a:rPr>
            </a:br>
            <a:r>
              <a:rPr lang="en-US" dirty="0" err="1">
                <a:solidFill>
                  <a:srgbClr val="004992"/>
                </a:solidFill>
              </a:rPr>
              <a:t>kf;fs</a:t>
            </a:r>
            <a:r>
              <a:rPr lang="en-US" dirty="0">
                <a:solidFill>
                  <a:srgbClr val="004992"/>
                </a:solidFill>
              </a:rPr>
              <a:t>; </a:t>
            </a:r>
            <a:r>
              <a:rPr lang="en-US" dirty="0" err="1">
                <a:solidFill>
                  <a:srgbClr val="004992"/>
                </a:solidFill>
              </a:rPr>
              <a:t>bjhifapy</a:t>
            </a:r>
            <a:r>
              <a:rPr lang="en-US" dirty="0">
                <a:solidFill>
                  <a:srgbClr val="004992"/>
                </a:solidFill>
              </a:rPr>
              <a:t>; </a:t>
            </a:r>
            <a:r>
              <a:rPr lang="en-US" dirty="0" err="1">
                <a:solidFill>
                  <a:srgbClr val="004992"/>
                </a:solidFill>
              </a:rPr>
              <a:t>kdneha</a:t>
            </a:r>
            <a:r>
              <a:rPr lang="en-US" dirty="0">
                <a:solidFill>
                  <a:srgbClr val="004992"/>
                </a:solidFill>
              </a:rPr>
              <a:t>] </a:t>
            </a:r>
            <a:r>
              <a:rPr lang="en-US" dirty="0" err="1">
                <a:solidFill>
                  <a:srgbClr val="004992"/>
                </a:solidFill>
              </a:rPr>
              <a:t>cs;sth</a:t>
            </a:r>
            <a:r>
              <a:rPr lang="en-US" dirty="0">
                <a:solidFill>
                  <a:srgbClr val="004992"/>
                </a:solidFill>
              </a:rPr>
              <a:t>]fs; </a:t>
            </a:r>
            <a:r>
              <a:rPr lang="en-US" dirty="0" err="1">
                <a:solidFill>
                  <a:srgbClr val="004992"/>
                </a:solidFill>
              </a:rPr>
              <a:t>vz;zpf;if</a:t>
            </a:r>
            <a:endParaRPr lang="de-DE"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400" dirty="0" err="1">
                <a:solidFill>
                  <a:srgbClr val="333333"/>
                </a:solidFill>
                <a:ea typeface="ＭＳ Ｐゴシック"/>
              </a:rPr>
              <a:t>vd;d</a:t>
            </a:r>
            <a:r>
              <a:rPr lang="en-US" sz="2400" dirty="0">
                <a:solidFill>
                  <a:srgbClr val="333333"/>
                </a:solidFill>
                <a:ea typeface="ＭＳ Ｐゴシック"/>
              </a:rPr>
              <a:t> </a:t>
            </a:r>
            <a:r>
              <a:rPr lang="en-US" sz="2400" dirty="0" err="1">
                <a:solidFill>
                  <a:srgbClr val="333333"/>
                </a:solidFill>
                <a:ea typeface="ＭＳ Ｐゴシック"/>
              </a:rPr>
              <a:t>epidf</a:t>
            </a:r>
            <a:r>
              <a:rPr lang="en-US" sz="2400" dirty="0">
                <a:solidFill>
                  <a:srgbClr val="333333"/>
                </a:solidFill>
                <a:ea typeface="ＭＳ Ｐゴシック"/>
              </a:rPr>
              <a:t>]</a:t>
            </a:r>
            <a:r>
              <a:rPr lang="en-US" sz="2400" dirty="0" err="1">
                <a:solidFill>
                  <a:srgbClr val="333333"/>
                </a:solidFill>
                <a:ea typeface="ＭＳ Ｐゴシック"/>
              </a:rPr>
              <a:t>fpwPh</a:t>
            </a:r>
            <a:r>
              <a:rPr lang="en-US" sz="2400" dirty="0">
                <a:solidFill>
                  <a:srgbClr val="333333"/>
                </a:solidFill>
                <a:ea typeface="ＭＳ Ｐゴシック"/>
              </a:rPr>
              <a:t>]fs]&gt; </a:t>
            </a:r>
            <a:r>
              <a:rPr lang="en-US" sz="2400" dirty="0" err="1">
                <a:solidFill>
                  <a:srgbClr val="333333"/>
                </a:solidFill>
                <a:ea typeface="ＭＳ Ｐゴシック"/>
              </a:rPr>
              <a:t>fPH;f;fz;l</a:t>
            </a:r>
            <a:r>
              <a:rPr lang="en-US" sz="2400" dirty="0">
                <a:solidFill>
                  <a:srgbClr val="333333"/>
                </a:solidFill>
                <a:ea typeface="ＭＳ Ｐゴシック"/>
              </a:rPr>
              <a:t> </a:t>
            </a:r>
            <a:r>
              <a:rPr lang="en-US" sz="2400" dirty="0" err="1">
                <a:solidFill>
                  <a:srgbClr val="333333"/>
                </a:solidFill>
                <a:ea typeface="ＭＳ Ｐゴシック"/>
              </a:rPr>
              <a:t>mwpFwpfs</a:t>
            </a:r>
            <a:r>
              <a:rPr lang="en-US" sz="2400" dirty="0">
                <a:solidFill>
                  <a:srgbClr val="333333"/>
                </a:solidFill>
                <a:ea typeface="ＭＳ Ｐゴシック"/>
              </a:rPr>
              <a:t>;</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mDgt</a:t>
            </a:r>
            <a:r>
              <a:rPr lang="en-US" sz="2400" dirty="0">
                <a:solidFill>
                  <a:srgbClr val="333333"/>
                </a:solidFill>
                <a:ea typeface="ＭＳ Ｐゴシック"/>
              </a:rPr>
              <a:t>';fs; </a:t>
            </a:r>
            <a:r>
              <a:rPr lang="en-US" sz="2400" dirty="0" err="1">
                <a:solidFill>
                  <a:srgbClr val="333333"/>
                </a:solidFill>
                <a:ea typeface="ＭＳ Ｐゴシック"/>
              </a:rPr>
              <a:t>kf</a:t>
            </a:r>
            <a:r>
              <a:rPr lang="en-US" sz="2400" dirty="0">
                <a:solidFill>
                  <a:srgbClr val="333333"/>
                </a:solidFill>
                <a:ea typeface="ＭＳ Ｐゴシック"/>
              </a:rPr>
              <a:t>]fs; </a:t>
            </a:r>
            <a:r>
              <a:rPr lang="en-US" sz="2400" dirty="0" err="1">
                <a:solidFill>
                  <a:srgbClr val="333333"/>
                </a:solidFill>
                <a:ea typeface="ＭＳ Ｐゴシック"/>
              </a:rPr>
              <a:t>bjhifapy</a:t>
            </a:r>
            <a:r>
              <a:rPr lang="en-US" sz="2400" dirty="0">
                <a:solidFill>
                  <a:srgbClr val="333333"/>
                </a:solidFill>
                <a:ea typeface="ＭＳ Ｐゴシック"/>
              </a:rPr>
              <a:t>; </a:t>
            </a:r>
            <a:r>
              <a:rPr lang="en-US" sz="2400" dirty="0" err="1">
                <a:solidFill>
                  <a:srgbClr val="333333"/>
                </a:solidFill>
                <a:ea typeface="ＭＳ Ｐゴシック"/>
              </a:rPr>
              <a:t>vj;jid</a:t>
            </a:r>
            <a:r>
              <a:rPr lang="en-US" sz="2400" dirty="0">
                <a:solidFill>
                  <a:srgbClr val="333333"/>
                </a:solidFill>
                <a:ea typeface="ＭＳ Ｐゴシック"/>
              </a:rPr>
              <a:t> </a:t>
            </a:r>
            <a:r>
              <a:rPr lang="en-US" sz="2400" dirty="0" err="1">
                <a:solidFill>
                  <a:srgbClr val="333333"/>
                </a:solidFill>
                <a:ea typeface="ＭＳ Ｐゴシック"/>
              </a:rPr>
              <a:t>ngh</a:t>
            </a:r>
            <a:r>
              <a:rPr lang="en-US" sz="2400" dirty="0">
                <a:solidFill>
                  <a:srgbClr val="333333"/>
                </a:solidFill>
                <a:ea typeface="ＭＳ Ｐゴシック"/>
              </a:rPr>
              <a:t>] ,</a:t>
            </a:r>
            <a:r>
              <a:rPr lang="en-US" sz="2400" dirty="0" err="1">
                <a:solidFill>
                  <a:srgbClr val="333333"/>
                </a:solidFill>
                <a:ea typeface="ＭＳ Ｐゴシック"/>
              </a:rPr>
              <a:t>Ug</a:t>
            </a:r>
            <a:r>
              <a:rPr lang="en-US" sz="2400" dirty="0">
                <a:solidFill>
                  <a:srgbClr val="333333"/>
                </a:solidFill>
                <a:ea typeface="ＭＳ Ｐゴシック"/>
              </a:rPr>
              <a:t>]</a:t>
            </a:r>
            <a:r>
              <a:rPr lang="en-US" sz="2400" dirty="0" err="1">
                <a:solidFill>
                  <a:srgbClr val="333333"/>
                </a:solidFill>
                <a:ea typeface="ＭＳ Ｐゴシック"/>
              </a:rPr>
              <a:t>gjhf</a:t>
            </a:r>
            <a:r>
              <a:rPr lang="en-US" sz="2400" dirty="0">
                <a:solidFill>
                  <a:srgbClr val="333333"/>
                </a:solidFill>
                <a:ea typeface="ＭＳ Ｐゴシック"/>
              </a:rPr>
              <a:t> </a:t>
            </a:r>
            <a:r>
              <a:rPr lang="en-US" sz="2400" dirty="0" err="1">
                <a:solidFill>
                  <a:srgbClr val="333333"/>
                </a:solidFill>
                <a:ea typeface="ＭＳ Ｐゴシック"/>
              </a:rPr>
              <a:t>Xg</a:t>
            </a:r>
            <a:r>
              <a:rPr lang="en-US" sz="2400" dirty="0">
                <a:solidFill>
                  <a:srgbClr val="333333"/>
                </a:solidFill>
                <a:ea typeface="ＭＳ Ｐゴシック"/>
              </a:rPr>
              <a:t>]g[</a:t>
            </a:r>
            <a:r>
              <a:rPr lang="en-US" sz="2400" dirty="0" err="1">
                <a:solidFill>
                  <a:srgbClr val="333333"/>
                </a:solidFill>
                <a:ea typeface="ＭＳ Ｐゴシック"/>
              </a:rPr>
              <a:t>jy</a:t>
            </a:r>
            <a:r>
              <a:rPr lang="en-US" sz="2400" dirty="0">
                <a:solidFill>
                  <a:srgbClr val="333333"/>
                </a:solidFill>
                <a:ea typeface="ＭＳ Ｐゴシック"/>
              </a:rPr>
              <a:t>] </a:t>
            </a:r>
            <a:r>
              <a:rPr lang="en-US" sz="2400" dirty="0" err="1">
                <a:solidFill>
                  <a:srgbClr val="333333"/>
                </a:solidFill>
                <a:ea typeface="ＭＳ Ｐゴシック"/>
              </a:rPr>
              <a:t>bfhLfpd</a:t>
            </a:r>
            <a:r>
              <a:rPr lang="en-US" sz="2400" dirty="0">
                <a:solidFill>
                  <a:srgbClr val="333333"/>
                </a:solidFill>
                <a:ea typeface="ＭＳ Ｐゴシック"/>
              </a:rPr>
              <a:t>]</a:t>
            </a:r>
            <a:r>
              <a:rPr lang="en-US" sz="2400" dirty="0" err="1">
                <a:solidFill>
                  <a:srgbClr val="333333"/>
                </a:solidFill>
                <a:ea typeface="ＭＳ Ｐゴシック"/>
              </a:rPr>
              <a:t>wdh</a:t>
            </a:r>
            <a:r>
              <a:rPr lang="en-US" sz="2400" dirty="0">
                <a:solidFill>
                  <a:srgbClr val="333333"/>
                </a:solidFill>
                <a:ea typeface="ＭＳ Ｐゴシック"/>
              </a:rPr>
              <a:t>]&gt;</a:t>
            </a:r>
            <a:endParaRPr lang="en-US" sz="2400" dirty="0"/>
          </a:p>
        </p:txBody>
      </p:sp>
      <p:sp>
        <p:nvSpPr>
          <p:cNvPr id="9" name="Text Box 38"/>
          <p:cNvSpPr txBox="1">
            <a:spLocks noChangeArrowheads="1"/>
          </p:cNvSpPr>
          <p:nvPr/>
        </p:nvSpPr>
        <p:spPr bwMode="auto">
          <a:xfrm>
            <a:off x="408955" y="6540501"/>
            <a:ext cx="11376000" cy="246221"/>
          </a:xfrm>
          <a:prstGeom prst="rect">
            <a:avLst/>
          </a:prstGeom>
          <a:noFill/>
          <a:ln w="9525">
            <a:noFill/>
            <a:miter lim="800000"/>
            <a:headEnd/>
            <a:tailEnd/>
          </a:ln>
        </p:spPr>
        <p:txBody>
          <a:bodyPr wrap="square">
            <a:noAutofit/>
          </a:bodyPr>
          <a:lstStyle/>
          <a:p>
            <a:pPr>
              <a:spcBef>
                <a:spcPct val="50000"/>
              </a:spcBef>
            </a:pPr>
            <a:r>
              <a:rPr lang="de-DE" altLang="en-US" sz="1000" dirty="0">
                <a:solidFill>
                  <a:srgbClr val="333333"/>
                </a:solidFill>
                <a:latin typeface="Calibri Light"/>
                <a:cs typeface="Times New Roman" pitchFamily="18" charset="0"/>
              </a:rPr>
              <a:t>*</a:t>
            </a:r>
            <a:r>
              <a:rPr lang="en-US" sz="1000" dirty="0" err="1">
                <a:solidFill>
                  <a:srgbClr val="333333"/>
                </a:solidFill>
                <a:latin typeface="Tamil-Aiswarya"/>
              </a:rPr>
              <a:t>Mjhuk</a:t>
            </a:r>
            <a:r>
              <a:rPr lang="en-US" sz="1000" dirty="0">
                <a:solidFill>
                  <a:srgbClr val="333333"/>
                </a:solidFill>
                <a:latin typeface="Tamil-Aiswarya"/>
              </a:rPr>
              <a:t>]</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k;khDty</a:t>
            </a:r>
            <a:r>
              <a:rPr lang="en-US" sz="1000" dirty="0">
                <a:solidFill>
                  <a:srgbClr val="333333"/>
                </a:solidFill>
                <a:latin typeface="Tamil-Aiswarya"/>
              </a:rPr>
              <a:t>; </a:t>
            </a:r>
            <a:r>
              <a:rPr lang="en-US" sz="1000" dirty="0">
                <a:solidFill>
                  <a:srgbClr val="333333"/>
                </a:solidFill>
                <a:latin typeface="Calibri Light"/>
              </a:rPr>
              <a:t>R</a:t>
            </a:r>
            <a:r>
              <a:rPr lang="en-US" sz="1000" dirty="0">
                <a:solidFill>
                  <a:srgbClr val="333333"/>
                </a:solidFill>
                <a:latin typeface="Tamil-Aiswarya"/>
              </a:rPr>
              <a:t>. </a:t>
            </a:r>
            <a:r>
              <a:rPr lang="en-US" sz="1000" dirty="0" err="1">
                <a:solidFill>
                  <a:srgbClr val="333333"/>
                </a:solidFill>
                <a:latin typeface="Tamil-Aiswarya"/>
              </a:rPr>
              <a:t>gPl</a:t>
            </a:r>
            <a:r>
              <a:rPr lang="en-US" sz="1000" dirty="0">
                <a:solidFill>
                  <a:srgbClr val="333333"/>
                </a:solidFill>
                <a:latin typeface="Tamil-Aiswarya"/>
              </a:rPr>
              <a:t>]</a:t>
            </a:r>
            <a:r>
              <a:rPr lang="en-US" sz="1000" dirty="0" err="1">
                <a:solidFill>
                  <a:srgbClr val="333333"/>
                </a:solidFill>
                <a:latin typeface="Tamil-Aiswarya"/>
              </a:rPr>
              <a:t>lh</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:PDI</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blghd</a:t>
            </a:r>
            <a:r>
              <a:rPr lang="en-US" sz="1000" dirty="0">
                <a:solidFill>
                  <a:srgbClr val="333333"/>
                </a:solidFill>
                <a:latin typeface="Tamil-Aiswarya"/>
              </a:rPr>
              <a:t>; </a:t>
            </a:r>
            <a:r>
              <a:rPr lang="en-US" sz="1000" dirty="0" err="1">
                <a:solidFill>
                  <a:srgbClr val="333333"/>
                </a:solidFill>
                <a:latin typeface="Tamil-Aiswarya"/>
              </a:rPr>
              <a:t>nkhhpl</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:KSF</a:t>
            </a:r>
            <a:r>
              <a:rPr lang="en-US" sz="1000" dirty="0">
                <a:solidFill>
                  <a:srgbClr val="333333"/>
                </a:solidFill>
                <a:latin typeface="Calibri Light"/>
              </a:rPr>
              <a:t>)</a:t>
            </a:r>
            <a:endParaRPr lang="de-DE" altLang="en-US" sz="1000" i="1" dirty="0">
              <a:solidFill>
                <a:srgbClr val="333333"/>
              </a:solidFill>
              <a:latin typeface="Calibri Light"/>
              <a:cs typeface="Times New Roman" pitchFamily="18" charset="0"/>
            </a:endParaRPr>
          </a:p>
        </p:txBody>
      </p:sp>
      <p:graphicFrame>
        <p:nvGraphicFramePr>
          <p:cNvPr id="6" name="Tabelle 3"/>
          <p:cNvGraphicFramePr>
            <a:graphicFrameLocks noGrp="1"/>
          </p:cNvGraphicFramePr>
          <p:nvPr>
            <p:extLst>
              <p:ext uri="{D42A27DB-BD31-4B8C-83A1-F6EECF244321}">
                <p14:modId xmlns:p14="http://schemas.microsoft.com/office/powerpoint/2010/main" val="2350988381"/>
              </p:ext>
            </p:extLst>
          </p:nvPr>
        </p:nvGraphicFramePr>
        <p:xfrm>
          <a:off x="408955" y="3068960"/>
          <a:ext cx="11376000" cy="3383280"/>
        </p:xfrm>
        <a:graphic>
          <a:graphicData uri="http://schemas.openxmlformats.org/drawingml/2006/table">
            <a:tbl>
              <a:tblPr>
                <a:tableStyleId>{21E4AEA4-8DFA-4A89-87EB-49C32662AFE0}</a:tableStyleId>
              </a:tblPr>
              <a:tblGrid>
                <a:gridCol w="8640960">
                  <a:extLst>
                    <a:ext uri="{9D8B030D-6E8A-4147-A177-3AD203B41FA5}">
                      <a16:colId xmlns:a16="http://schemas.microsoft.com/office/drawing/2014/main" val="20000"/>
                    </a:ext>
                  </a:extLst>
                </a:gridCol>
                <a:gridCol w="273504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err="1">
                          <a:ln>
                            <a:noFill/>
                          </a:ln>
                          <a:solidFill>
                            <a:srgbClr val="333333"/>
                          </a:solidFill>
                          <a:effectLst/>
                          <a:latin typeface="Tamil-Aiswarya"/>
                          <a:ea typeface="+mn-ea"/>
                          <a:cs typeface="+mn-cs"/>
                        </a:rPr>
                        <a:t>fUj;Jf;fs</a:t>
                      </a:r>
                      <a:r>
                        <a:rPr kumimoji="0" lang="fr-FR" sz="1800" b="0" i="0" u="none" strike="noStrike" cap="none" normalizeH="0" baseline="0">
                          <a:ln>
                            <a:noFill/>
                          </a:ln>
                          <a:solidFill>
                            <a:srgbClr val="333333"/>
                          </a:solidFill>
                          <a:effectLst/>
                          <a:latin typeface="Tamil-Aiswarya"/>
                          <a:ea typeface="+mn-ea"/>
                          <a:cs typeface="+mn-cs"/>
                        </a:rPr>
                        <a:t>]</a:t>
                      </a:r>
                      <a:r>
                        <a:rPr kumimoji="0" lang="fr-FR" sz="1800" b="0" i="0" u="none" strike="noStrike" cap="none" normalizeH="0" baseline="0">
                          <a:ln>
                            <a:noFill/>
                          </a:ln>
                          <a:solidFill>
                            <a:srgbClr val="333333"/>
                          </a:solidFill>
                          <a:effectLst/>
                          <a:latin typeface="Calibri Light"/>
                          <a:ea typeface="+mn-ea"/>
                          <a:cs typeface="+mn-cs"/>
                        </a:rPr>
                        <a:t>,</a:t>
                      </a:r>
                      <a:r>
                        <a:rPr kumimoji="0" lang="fr-FR" sz="1800" b="0" i="0" u="none" strike="noStrike" cap="none" normalizeH="0" baseline="0">
                          <a:ln>
                            <a:noFill/>
                          </a:ln>
                          <a:solidFill>
                            <a:srgbClr val="333333"/>
                          </a:solidFill>
                          <a:effectLst/>
                          <a:latin typeface="Tamil-Aiswarya"/>
                          <a:ea typeface="+mn-ea"/>
                          <a:cs typeface="+mn-cs"/>
                        </a:rPr>
                        <a:t> kf;fs</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bjhifapy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Ug</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gjhf</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Xg</a:t>
                      </a:r>
                      <a:r>
                        <a:rPr kumimoji="0" lang="fr-FR" sz="1800" b="0" i="0" u="none" strike="noStrike" cap="none" normalizeH="0" baseline="0" dirty="0">
                          <a:ln>
                            <a:noFill/>
                          </a:ln>
                          <a:solidFill>
                            <a:srgbClr val="333333"/>
                          </a:solidFill>
                          <a:effectLst/>
                          <a:latin typeface="Tamil-Aiswarya"/>
                          <a:ea typeface="+mn-ea"/>
                          <a:cs typeface="+mn-cs"/>
                        </a:rPr>
                        <a:t>]g[</a:t>
                      </a:r>
                      <a:r>
                        <a:rPr kumimoji="0" lang="fr-FR" sz="1800" b="0" i="0" u="none" strike="noStrike" cap="none" normalizeH="0" baseline="0" dirty="0" err="1">
                          <a:ln>
                            <a:noFill/>
                          </a:ln>
                          <a:solidFill>
                            <a:srgbClr val="333333"/>
                          </a:solidFill>
                          <a:effectLst/>
                          <a:latin typeface="Tamil-Aiswarya"/>
                          <a:ea typeface="+mn-ea"/>
                          <a:cs typeface="+mn-cs"/>
                        </a:rPr>
                        <a:t>jy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bfhLf</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fgl</a:t>
                      </a:r>
                      <a:r>
                        <a:rPr kumimoji="0" lang="fr-FR" sz="1800" b="0" i="0" u="none" strike="noStrike" cap="none" normalizeH="0" baseline="0" dirty="0">
                          <a:ln>
                            <a:noFill/>
                          </a:ln>
                          <a:solidFill>
                            <a:srgbClr val="333333"/>
                          </a:solidFill>
                          <a:effectLst/>
                          <a:latin typeface="Tamil-Aiswarya"/>
                          <a:ea typeface="+mn-ea"/>
                          <a:cs typeface="+mn-cs"/>
                        </a:rPr>
                        <a:t>]lit.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Tamil-Aiswarya"/>
                          <a:ea typeface="+mn-ea"/>
                          <a:cs typeface="+mn-cs"/>
                        </a:rPr>
                        <a:t>m']fPfupfg- l]l gjpy;fs;</a:t>
                      </a:r>
                      <a:r>
                        <a:rPr kumimoji="0" lang="de-DE" sz="1800" b="0" i="0" u="none" strike="noStrike" cap="none" normalizeH="0" baseline="0">
                          <a:ln>
                            <a:noFill/>
                          </a:ln>
                          <a:solidFill>
                            <a:srgbClr val="333333"/>
                          </a:solidFill>
                          <a:effectLst/>
                          <a:latin typeface="Calibri Light"/>
                          <a:ea typeface="+mn-ea"/>
                          <a:cs typeface="+mn-cs"/>
                        </a:rPr>
                        <a:t>.</a:t>
                      </a:r>
                      <a:r>
                        <a:rPr kumimoji="0" lang="de-DE"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kw]wth] kdjpy; cs;sij czuKoa[k;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61%</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c';fs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err="1">
                          <a:ln>
                            <a:noFill/>
                          </a:ln>
                          <a:solidFill>
                            <a:srgbClr val="333333"/>
                          </a:solidFill>
                          <a:effectLst/>
                          <a:latin typeface="Tamil-Aiswarya"/>
                          <a:ea typeface="+mn-ea"/>
                          <a:cs typeface="+mn-cs"/>
                        </a:rPr>
                        <a:t>kdjpy</a:t>
                      </a:r>
                      <a:r>
                        <a:rPr kumimoji="0" lang="en-US" sz="1800" b="0" i="0" u="none" strike="noStrike" cap="none" normalizeH="0" baseline="0">
                          <a:ln>
                            <a:noFill/>
                          </a:ln>
                          <a:solidFill>
                            <a:srgbClr val="333333"/>
                          </a:solidFill>
                          <a:effectLst/>
                          <a:latin typeface="Tamil-Aiswarya"/>
                          <a:ea typeface="+mn-ea"/>
                          <a:cs typeface="+mn-cs"/>
                        </a:rPr>
                        <a:t>; cs;s </a:t>
                      </a:r>
                      <a:r>
                        <a:rPr kumimoji="0" lang="en-US" sz="1800" b="0" i="0" u="none" strike="noStrike" cap="none" normalizeH="0" baseline="0" dirty="0" err="1">
                          <a:ln>
                            <a:noFill/>
                          </a:ln>
                          <a:solidFill>
                            <a:srgbClr val="333333"/>
                          </a:solidFill>
                          <a:effectLst/>
                          <a:latin typeface="Tamil-Aiswarya"/>
                          <a:ea typeface="+mn-ea"/>
                          <a:cs typeface="+mn-cs"/>
                        </a:rPr>
                        <a:t>fUj;ij</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gof;f</a:t>
                      </a:r>
                      <a:r>
                        <a:rPr kumimoji="0" lang="en-US" sz="1800" b="0" i="0" u="none" strike="noStrike" cap="none" normalizeH="0" baseline="0" dirty="0">
                          <a:ln>
                            <a:noFill/>
                          </a:ln>
                          <a:solidFill>
                            <a:srgbClr val="333333"/>
                          </a:solidFill>
                          <a:effectLst/>
                          <a:latin typeface="Tamil-Aiswarya"/>
                          <a:ea typeface="+mn-ea"/>
                          <a:cs typeface="+mn-cs"/>
                        </a:rPr>
                        <a:t> Koa[k;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czh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tJz;lh</a:t>
                      </a:r>
                      <a:r>
                        <a:rPr kumimoji="0" lang="en-US" sz="1800" b="0" i="0" u="none" strike="noStrike" cap="none" normalizeH="0" baseline="0" dirty="0">
                          <a:ln>
                            <a:noFill/>
                          </a:ln>
                          <a:solidFill>
                            <a:srgbClr val="333333"/>
                          </a:solidFill>
                          <a:effectLst/>
                          <a:latin typeface="Tamil-Aiswarya"/>
                          <a:ea typeface="+mn-ea"/>
                          <a:cs typeface="+mn-cs"/>
                        </a:rPr>
                        <a:t>&gt;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33%</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vy;yhk; ghpnrhjidf]F cl]gLj]jg]gLk; nghJ c';fisr] Rw;wp cs;sJ midj;Jk; nghypahdJ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26%</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gj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jphpf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iffs</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bjhiyf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fhl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rpapy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bra;jpfs</a:t>
                      </a:r>
                      <a:r>
                        <a:rPr kumimoji="0" lang="en-US" sz="1800" b="0" i="0" u="none" strike="noStrike" cap="none" normalizeH="0" baseline="0" dirty="0">
                          <a:ln>
                            <a:noFill/>
                          </a:ln>
                          <a:solidFill>
                            <a:srgbClr val="333333"/>
                          </a:solidFill>
                          <a:effectLst/>
                          <a:latin typeface="Tamil-Aiswarya"/>
                          <a:ea typeface="+mn-ea"/>
                          <a:cs typeface="+mn-cs"/>
                        </a:rPr>
                        <a:t>; c';</a:t>
                      </a:r>
                      <a:r>
                        <a:rPr kumimoji="0" lang="en-US" sz="1800" b="0" i="0" u="none" strike="noStrike" cap="none" normalizeH="0" baseline="0" dirty="0" err="1">
                          <a:ln>
                            <a:noFill/>
                          </a:ln>
                          <a:solidFill>
                            <a:srgbClr val="333333"/>
                          </a:solidFill>
                          <a:effectLst/>
                          <a:latin typeface="Tamil-Aiswarya"/>
                          <a:ea typeface="+mn-ea"/>
                          <a:cs typeface="+mn-cs"/>
                        </a:rPr>
                        <a:t>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Fwpj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nj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gLfpwJ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vg]</a:t>
                      </a:r>
                      <a:r>
                        <a:rPr kumimoji="0" lang="en-US" sz="1800" b="0" i="0" u="none" strike="noStrike" cap="none" normalizeH="0" baseline="0" dirty="0" err="1">
                          <a:ln>
                            <a:noFill/>
                          </a:ln>
                          <a:solidFill>
                            <a:srgbClr val="333333"/>
                          </a:solidFill>
                          <a:effectLst/>
                          <a:latin typeface="Tamil-Aiswarya"/>
                          <a:ea typeface="+mn-ea"/>
                          <a:cs typeface="+mn-cs"/>
                        </a:rPr>
                        <a:t>nghjhtJ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gJz;lh</a:t>
                      </a:r>
                      <a:r>
                        <a:rPr kumimoji="0" lang="en-US" sz="1800" b="0" i="0" u="none" strike="noStrike" cap="none" normalizeH="0" baseline="0" dirty="0">
                          <a:ln>
                            <a:noFill/>
                          </a:ln>
                          <a:solidFill>
                            <a:srgbClr val="333333"/>
                          </a:solidFill>
                          <a:effectLst/>
                          <a:latin typeface="Tamil-Aiswarya"/>
                          <a:ea typeface="+mn-ea"/>
                          <a:cs typeface="+mn-cs"/>
                        </a:rPr>
                        <a:t>&gt;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Tamil-Aiswarya"/>
                          <a:ea typeface="+mn-ea"/>
                          <a:cs typeface="+mn-cs"/>
                        </a:rPr>
                        <a:t>eP';fs; vg]nghjhtJ Fw]wthspbad tprhhpf]fg]gLtjhf epidg]gJz;lh&gt;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ahUnk ,y;yhj nghJ mt]tg]nghJ c';fSf]F xypfs; nfl]fpwjh&gt;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1000468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en-US" sz="3600" dirty="0" err="1">
                <a:solidFill>
                  <a:srgbClr val="004992"/>
                </a:solidFill>
              </a:rPr>
              <a:t>rpwg</a:t>
            </a:r>
            <a:r>
              <a:rPr lang="en-US" sz="3600" dirty="0">
                <a:solidFill>
                  <a:srgbClr val="004992"/>
                </a:solidFill>
              </a:rPr>
              <a:t>]</a:t>
            </a:r>
            <a:r>
              <a:rPr lang="en-US" sz="3600" dirty="0" err="1">
                <a:solidFill>
                  <a:srgbClr val="004992"/>
                </a:solidFill>
              </a:rPr>
              <a:t>ghd</a:t>
            </a:r>
            <a:r>
              <a:rPr lang="en-US" sz="3600" dirty="0">
                <a:solidFill>
                  <a:srgbClr val="004992"/>
                </a:solidFill>
              </a:rPr>
              <a:t> </a:t>
            </a:r>
            <a:r>
              <a:rPr lang="en-US" sz="3600" dirty="0" err="1">
                <a:solidFill>
                  <a:srgbClr val="004992"/>
                </a:solidFill>
              </a:rPr>
              <a:t>ek;gpf</a:t>
            </a:r>
            <a:r>
              <a:rPr lang="en-US" sz="3600" dirty="0">
                <a:solidFill>
                  <a:srgbClr val="004992"/>
                </a:solidFill>
              </a:rPr>
              <a:t>]</a:t>
            </a:r>
            <a:r>
              <a:rPr lang="en-US" sz="3600" dirty="0" err="1">
                <a:solidFill>
                  <a:srgbClr val="004992"/>
                </a:solidFill>
              </a:rPr>
              <a:t>iffs</a:t>
            </a:r>
            <a:r>
              <a:rPr lang="en-US" sz="3600" dirty="0">
                <a:solidFill>
                  <a:srgbClr val="004992"/>
                </a:solidFill>
              </a:rPr>
              <a:t>; vg]</a:t>
            </a:r>
            <a:r>
              <a:rPr lang="en-US" sz="3600" dirty="0" err="1">
                <a:solidFill>
                  <a:srgbClr val="004992"/>
                </a:solidFill>
              </a:rPr>
              <a:t>nghJk</a:t>
            </a:r>
            <a:r>
              <a:rPr lang="en-US" sz="3600" dirty="0">
                <a:solidFill>
                  <a:srgbClr val="004992"/>
                </a:solidFill>
              </a:rPr>
              <a:t>; </a:t>
            </a:r>
            <a:r>
              <a:rPr lang="en-US" sz="3600" dirty="0" err="1">
                <a:solidFill>
                  <a:srgbClr val="004992"/>
                </a:solidFill>
              </a:rPr>
              <a:t>bghJthdjy;y</a:t>
            </a:r>
            <a:r>
              <a:rPr lang="en-US" sz="3600" dirty="0">
                <a:solidFill>
                  <a:srgbClr val="004992"/>
                </a:solidFill>
                <a:latin typeface="Calibri Light"/>
              </a:rPr>
              <a:t>…</a:t>
            </a:r>
            <a:r>
              <a:rPr lang="en-US" sz="3600" dirty="0">
                <a:solidFill>
                  <a:srgbClr val="004992"/>
                </a:solidFill>
              </a:rPr>
              <a:t> </a:t>
            </a:r>
            <a:br>
              <a:rPr lang="en-US" dirty="0">
                <a:solidFill>
                  <a:srgbClr val="004992"/>
                </a:solidFill>
              </a:rPr>
            </a:br>
            <a:r>
              <a:rPr lang="en-US" dirty="0" err="1">
                <a:solidFill>
                  <a:srgbClr val="004992"/>
                </a:solidFill>
              </a:rPr>
              <a:t>kf;fs</a:t>
            </a:r>
            <a:r>
              <a:rPr lang="en-US" dirty="0">
                <a:solidFill>
                  <a:srgbClr val="004992"/>
                </a:solidFill>
              </a:rPr>
              <a:t>; </a:t>
            </a:r>
            <a:r>
              <a:rPr lang="en-US" dirty="0" err="1">
                <a:solidFill>
                  <a:srgbClr val="004992"/>
                </a:solidFill>
              </a:rPr>
              <a:t>bjhifapy</a:t>
            </a:r>
            <a:r>
              <a:rPr lang="en-US" dirty="0">
                <a:solidFill>
                  <a:srgbClr val="004992"/>
                </a:solidFill>
              </a:rPr>
              <a:t>; </a:t>
            </a:r>
            <a:r>
              <a:rPr lang="en-US" dirty="0" err="1">
                <a:solidFill>
                  <a:srgbClr val="004992"/>
                </a:solidFill>
              </a:rPr>
              <a:t>kdneha</a:t>
            </a:r>
            <a:r>
              <a:rPr lang="en-US" dirty="0">
                <a:solidFill>
                  <a:srgbClr val="004992"/>
                </a:solidFill>
              </a:rPr>
              <a:t>] </a:t>
            </a:r>
            <a:r>
              <a:rPr lang="en-US" dirty="0" err="1">
                <a:solidFill>
                  <a:srgbClr val="004992"/>
                </a:solidFill>
              </a:rPr>
              <a:t>cs;sth</a:t>
            </a:r>
            <a:r>
              <a:rPr lang="en-US" dirty="0">
                <a:solidFill>
                  <a:srgbClr val="004992"/>
                </a:solidFill>
              </a:rPr>
              <a:t>]fs; </a:t>
            </a:r>
            <a:r>
              <a:rPr lang="en-US" dirty="0" err="1">
                <a:solidFill>
                  <a:srgbClr val="004992"/>
                </a:solidFill>
              </a:rPr>
              <a:t>vz;zpf;if</a:t>
            </a:r>
            <a:endParaRPr lang="de-DE"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400" dirty="0" err="1">
                <a:solidFill>
                  <a:srgbClr val="333333"/>
                </a:solidFill>
                <a:ea typeface="ＭＳ Ｐゴシック"/>
              </a:rPr>
              <a:t>vd;d</a:t>
            </a:r>
            <a:r>
              <a:rPr lang="en-US" sz="2400" dirty="0">
                <a:solidFill>
                  <a:srgbClr val="333333"/>
                </a:solidFill>
                <a:ea typeface="ＭＳ Ｐゴシック"/>
              </a:rPr>
              <a:t> </a:t>
            </a:r>
            <a:r>
              <a:rPr lang="en-US" sz="2400" dirty="0" err="1">
                <a:solidFill>
                  <a:srgbClr val="333333"/>
                </a:solidFill>
                <a:ea typeface="ＭＳ Ｐゴシック"/>
              </a:rPr>
              <a:t>epidf</a:t>
            </a:r>
            <a:r>
              <a:rPr lang="en-US" sz="2400" dirty="0">
                <a:solidFill>
                  <a:srgbClr val="333333"/>
                </a:solidFill>
                <a:ea typeface="ＭＳ Ｐゴシック"/>
              </a:rPr>
              <a:t>]</a:t>
            </a:r>
            <a:r>
              <a:rPr lang="en-US" sz="2400" dirty="0" err="1">
                <a:solidFill>
                  <a:srgbClr val="333333"/>
                </a:solidFill>
                <a:ea typeface="ＭＳ Ｐゴシック"/>
              </a:rPr>
              <a:t>fpwPh</a:t>
            </a:r>
            <a:r>
              <a:rPr lang="en-US" sz="2400" dirty="0">
                <a:solidFill>
                  <a:srgbClr val="333333"/>
                </a:solidFill>
                <a:ea typeface="ＭＳ Ｐゴシック"/>
              </a:rPr>
              <a:t>]fs]&gt; </a:t>
            </a:r>
            <a:r>
              <a:rPr lang="en-US" sz="2400" dirty="0" err="1">
                <a:solidFill>
                  <a:srgbClr val="333333"/>
                </a:solidFill>
                <a:ea typeface="ＭＳ Ｐゴシック"/>
              </a:rPr>
              <a:t>fPH;f;fz;l</a:t>
            </a:r>
            <a:r>
              <a:rPr lang="en-US" sz="2400" dirty="0">
                <a:solidFill>
                  <a:srgbClr val="333333"/>
                </a:solidFill>
                <a:ea typeface="ＭＳ Ｐゴシック"/>
              </a:rPr>
              <a:t> </a:t>
            </a:r>
            <a:r>
              <a:rPr lang="en-US" sz="2400" dirty="0" err="1">
                <a:solidFill>
                  <a:srgbClr val="333333"/>
                </a:solidFill>
                <a:ea typeface="ＭＳ Ｐゴシック"/>
              </a:rPr>
              <a:t>mwpFwpfs</a:t>
            </a:r>
            <a:r>
              <a:rPr lang="en-US" sz="2400" dirty="0">
                <a:solidFill>
                  <a:srgbClr val="333333"/>
                </a:solidFill>
                <a:ea typeface="ＭＳ Ｐゴシック"/>
              </a:rPr>
              <a:t>;</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mDgt</a:t>
            </a:r>
            <a:r>
              <a:rPr lang="en-US" sz="2400" dirty="0">
                <a:solidFill>
                  <a:srgbClr val="333333"/>
                </a:solidFill>
                <a:ea typeface="ＭＳ Ｐゴシック"/>
              </a:rPr>
              <a:t>';fs; </a:t>
            </a:r>
            <a:r>
              <a:rPr lang="en-US" sz="2400" dirty="0" err="1">
                <a:solidFill>
                  <a:srgbClr val="333333"/>
                </a:solidFill>
                <a:ea typeface="ＭＳ Ｐゴシック"/>
              </a:rPr>
              <a:t>kf</a:t>
            </a:r>
            <a:r>
              <a:rPr lang="en-US" sz="2400" dirty="0">
                <a:solidFill>
                  <a:srgbClr val="333333"/>
                </a:solidFill>
                <a:ea typeface="ＭＳ Ｐゴシック"/>
              </a:rPr>
              <a:t>]fs; </a:t>
            </a:r>
            <a:r>
              <a:rPr lang="en-US" sz="2400" dirty="0" err="1">
                <a:solidFill>
                  <a:srgbClr val="333333"/>
                </a:solidFill>
                <a:ea typeface="ＭＳ Ｐゴシック"/>
              </a:rPr>
              <a:t>bjhifapy</a:t>
            </a:r>
            <a:r>
              <a:rPr lang="en-US" sz="2400" dirty="0">
                <a:solidFill>
                  <a:srgbClr val="333333"/>
                </a:solidFill>
                <a:ea typeface="ＭＳ Ｐゴシック"/>
              </a:rPr>
              <a:t>; </a:t>
            </a:r>
            <a:r>
              <a:rPr lang="en-US" sz="2400" dirty="0" err="1">
                <a:solidFill>
                  <a:srgbClr val="333333"/>
                </a:solidFill>
                <a:ea typeface="ＭＳ Ｐゴシック"/>
              </a:rPr>
              <a:t>vj;jid</a:t>
            </a:r>
            <a:r>
              <a:rPr lang="en-US" sz="2400" dirty="0">
                <a:solidFill>
                  <a:srgbClr val="333333"/>
                </a:solidFill>
                <a:ea typeface="ＭＳ Ｐゴシック"/>
              </a:rPr>
              <a:t> </a:t>
            </a:r>
            <a:r>
              <a:rPr lang="en-US" sz="2400" dirty="0" err="1">
                <a:solidFill>
                  <a:srgbClr val="333333"/>
                </a:solidFill>
                <a:ea typeface="ＭＳ Ｐゴシック"/>
              </a:rPr>
              <a:t>ngh</a:t>
            </a:r>
            <a:r>
              <a:rPr lang="en-US" sz="2400" dirty="0">
                <a:solidFill>
                  <a:srgbClr val="333333"/>
                </a:solidFill>
                <a:ea typeface="ＭＳ Ｐゴシック"/>
              </a:rPr>
              <a:t>] ,</a:t>
            </a:r>
            <a:r>
              <a:rPr lang="en-US" sz="2400" dirty="0" err="1">
                <a:solidFill>
                  <a:srgbClr val="333333"/>
                </a:solidFill>
                <a:ea typeface="ＭＳ Ｐゴシック"/>
              </a:rPr>
              <a:t>Ug</a:t>
            </a:r>
            <a:r>
              <a:rPr lang="en-US" sz="2400" dirty="0">
                <a:solidFill>
                  <a:srgbClr val="333333"/>
                </a:solidFill>
                <a:ea typeface="ＭＳ Ｐゴシック"/>
              </a:rPr>
              <a:t>]</a:t>
            </a:r>
            <a:r>
              <a:rPr lang="en-US" sz="2400" dirty="0" err="1">
                <a:solidFill>
                  <a:srgbClr val="333333"/>
                </a:solidFill>
                <a:ea typeface="ＭＳ Ｐゴシック"/>
              </a:rPr>
              <a:t>gjhf</a:t>
            </a:r>
            <a:r>
              <a:rPr lang="en-US" sz="2400" dirty="0">
                <a:solidFill>
                  <a:srgbClr val="333333"/>
                </a:solidFill>
                <a:ea typeface="ＭＳ Ｐゴシック"/>
              </a:rPr>
              <a:t> </a:t>
            </a:r>
            <a:r>
              <a:rPr lang="en-US" sz="2400" dirty="0" err="1">
                <a:solidFill>
                  <a:srgbClr val="333333"/>
                </a:solidFill>
                <a:ea typeface="ＭＳ Ｐゴシック"/>
              </a:rPr>
              <a:t>Xg</a:t>
            </a:r>
            <a:r>
              <a:rPr lang="en-US" sz="2400" dirty="0">
                <a:solidFill>
                  <a:srgbClr val="333333"/>
                </a:solidFill>
                <a:ea typeface="ＭＳ Ｐゴシック"/>
              </a:rPr>
              <a:t>]g[</a:t>
            </a:r>
            <a:r>
              <a:rPr lang="en-US" sz="2400" dirty="0" err="1">
                <a:solidFill>
                  <a:srgbClr val="333333"/>
                </a:solidFill>
                <a:ea typeface="ＭＳ Ｐゴシック"/>
              </a:rPr>
              <a:t>jy</a:t>
            </a:r>
            <a:r>
              <a:rPr lang="en-US" sz="2400" dirty="0">
                <a:solidFill>
                  <a:srgbClr val="333333"/>
                </a:solidFill>
                <a:ea typeface="ＭＳ Ｐゴシック"/>
              </a:rPr>
              <a:t>] </a:t>
            </a:r>
            <a:r>
              <a:rPr lang="en-US" sz="2400" dirty="0" err="1">
                <a:solidFill>
                  <a:srgbClr val="333333"/>
                </a:solidFill>
                <a:ea typeface="ＭＳ Ｐゴシック"/>
              </a:rPr>
              <a:t>bfhLfpd</a:t>
            </a:r>
            <a:r>
              <a:rPr lang="en-US" sz="2400" dirty="0">
                <a:solidFill>
                  <a:srgbClr val="333333"/>
                </a:solidFill>
                <a:ea typeface="ＭＳ Ｐゴシック"/>
              </a:rPr>
              <a:t>]</a:t>
            </a:r>
            <a:r>
              <a:rPr lang="en-US" sz="2400" dirty="0" err="1">
                <a:solidFill>
                  <a:srgbClr val="333333"/>
                </a:solidFill>
                <a:ea typeface="ＭＳ Ｐゴシック"/>
              </a:rPr>
              <a:t>wdh</a:t>
            </a:r>
            <a:r>
              <a:rPr lang="en-US" sz="2400" dirty="0">
                <a:solidFill>
                  <a:srgbClr val="333333"/>
                </a:solidFill>
                <a:ea typeface="ＭＳ Ｐゴシック"/>
              </a:rPr>
              <a:t>]&gt;</a:t>
            </a:r>
            <a:endParaRPr lang="en-US" sz="2400" dirty="0"/>
          </a:p>
        </p:txBody>
      </p:sp>
      <p:sp>
        <p:nvSpPr>
          <p:cNvPr id="9" name="Text Box 38"/>
          <p:cNvSpPr txBox="1">
            <a:spLocks noChangeArrowheads="1"/>
          </p:cNvSpPr>
          <p:nvPr/>
        </p:nvSpPr>
        <p:spPr bwMode="auto">
          <a:xfrm>
            <a:off x="408955" y="6540501"/>
            <a:ext cx="11376000" cy="246221"/>
          </a:xfrm>
          <a:prstGeom prst="rect">
            <a:avLst/>
          </a:prstGeom>
          <a:noFill/>
          <a:ln w="9525">
            <a:noFill/>
            <a:miter lim="800000"/>
            <a:headEnd/>
            <a:tailEnd/>
          </a:ln>
        </p:spPr>
        <p:txBody>
          <a:bodyPr wrap="square">
            <a:noAutofit/>
          </a:bodyPr>
          <a:lstStyle/>
          <a:p>
            <a:pPr>
              <a:spcBef>
                <a:spcPct val="50000"/>
              </a:spcBef>
            </a:pPr>
            <a:r>
              <a:rPr lang="de-DE" altLang="en-US" sz="1000" dirty="0">
                <a:solidFill>
                  <a:srgbClr val="333333"/>
                </a:solidFill>
                <a:latin typeface="Calibri Light"/>
                <a:cs typeface="Times New Roman" pitchFamily="18" charset="0"/>
              </a:rPr>
              <a:t>*</a:t>
            </a:r>
            <a:r>
              <a:rPr lang="en-US" sz="1000" dirty="0" err="1">
                <a:solidFill>
                  <a:srgbClr val="333333"/>
                </a:solidFill>
                <a:latin typeface="Tamil-Aiswarya"/>
              </a:rPr>
              <a:t>Mjhuk</a:t>
            </a:r>
            <a:r>
              <a:rPr lang="en-US" sz="1000" dirty="0">
                <a:solidFill>
                  <a:srgbClr val="333333"/>
                </a:solidFill>
                <a:latin typeface="Tamil-Aiswarya"/>
              </a:rPr>
              <a:t>]</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k;khDty</a:t>
            </a:r>
            <a:r>
              <a:rPr lang="en-US" sz="1000" dirty="0">
                <a:solidFill>
                  <a:srgbClr val="333333"/>
                </a:solidFill>
                <a:latin typeface="Tamil-Aiswarya"/>
              </a:rPr>
              <a:t>; </a:t>
            </a:r>
            <a:r>
              <a:rPr lang="en-US" sz="1000" dirty="0">
                <a:solidFill>
                  <a:srgbClr val="333333"/>
                </a:solidFill>
                <a:latin typeface="Calibri Light"/>
              </a:rPr>
              <a:t>R</a:t>
            </a:r>
            <a:r>
              <a:rPr lang="en-US" sz="1000" dirty="0">
                <a:solidFill>
                  <a:srgbClr val="333333"/>
                </a:solidFill>
                <a:latin typeface="Tamil-Aiswarya"/>
              </a:rPr>
              <a:t>. </a:t>
            </a:r>
            <a:r>
              <a:rPr lang="en-US" sz="1000" dirty="0" err="1">
                <a:solidFill>
                  <a:srgbClr val="333333"/>
                </a:solidFill>
                <a:latin typeface="Tamil-Aiswarya"/>
              </a:rPr>
              <a:t>gPl</a:t>
            </a:r>
            <a:r>
              <a:rPr lang="en-US" sz="1000" dirty="0">
                <a:solidFill>
                  <a:srgbClr val="333333"/>
                </a:solidFill>
                <a:latin typeface="Tamil-Aiswarya"/>
              </a:rPr>
              <a:t>]</a:t>
            </a:r>
            <a:r>
              <a:rPr lang="en-US" sz="1000" dirty="0" err="1">
                <a:solidFill>
                  <a:srgbClr val="333333"/>
                </a:solidFill>
                <a:latin typeface="Tamil-Aiswarya"/>
              </a:rPr>
              <a:t>lh</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:PDI</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blghd</a:t>
            </a:r>
            <a:r>
              <a:rPr lang="en-US" sz="1000" dirty="0">
                <a:solidFill>
                  <a:srgbClr val="333333"/>
                </a:solidFill>
                <a:latin typeface="Tamil-Aiswarya"/>
              </a:rPr>
              <a:t>; </a:t>
            </a:r>
            <a:r>
              <a:rPr lang="en-US" sz="1000" dirty="0" err="1">
                <a:solidFill>
                  <a:srgbClr val="333333"/>
                </a:solidFill>
                <a:latin typeface="Tamil-Aiswarya"/>
              </a:rPr>
              <a:t>nkhhpl</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:KSF</a:t>
            </a:r>
            <a:r>
              <a:rPr lang="en-US" sz="1000" dirty="0">
                <a:solidFill>
                  <a:srgbClr val="333333"/>
                </a:solidFill>
                <a:latin typeface="Calibri Light"/>
              </a:rPr>
              <a:t>)</a:t>
            </a:r>
            <a:endParaRPr lang="de-DE" altLang="en-US" sz="1000" i="1" dirty="0">
              <a:solidFill>
                <a:srgbClr val="333333"/>
              </a:solidFill>
              <a:latin typeface="Calibri Light"/>
              <a:cs typeface="Times New Roman" pitchFamily="18" charset="0"/>
            </a:endParaRPr>
          </a:p>
        </p:txBody>
      </p:sp>
      <p:graphicFrame>
        <p:nvGraphicFramePr>
          <p:cNvPr id="6" name="Tabelle 3"/>
          <p:cNvGraphicFramePr>
            <a:graphicFrameLocks noGrp="1"/>
          </p:cNvGraphicFramePr>
          <p:nvPr>
            <p:extLst>
              <p:ext uri="{D42A27DB-BD31-4B8C-83A1-F6EECF244321}">
                <p14:modId xmlns:p14="http://schemas.microsoft.com/office/powerpoint/2010/main" val="756405642"/>
              </p:ext>
            </p:extLst>
          </p:nvPr>
        </p:nvGraphicFramePr>
        <p:xfrm>
          <a:off x="408955" y="3068960"/>
          <a:ext cx="11376000" cy="3383280"/>
        </p:xfrm>
        <a:graphic>
          <a:graphicData uri="http://schemas.openxmlformats.org/drawingml/2006/table">
            <a:tbl>
              <a:tblPr>
                <a:tableStyleId>{21E4AEA4-8DFA-4A89-87EB-49C32662AFE0}</a:tableStyleId>
              </a:tblPr>
              <a:tblGrid>
                <a:gridCol w="8640960">
                  <a:extLst>
                    <a:ext uri="{9D8B030D-6E8A-4147-A177-3AD203B41FA5}">
                      <a16:colId xmlns:a16="http://schemas.microsoft.com/office/drawing/2014/main" val="20000"/>
                    </a:ext>
                  </a:extLst>
                </a:gridCol>
                <a:gridCol w="273504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err="1">
                          <a:ln>
                            <a:noFill/>
                          </a:ln>
                          <a:solidFill>
                            <a:srgbClr val="333333"/>
                          </a:solidFill>
                          <a:effectLst/>
                          <a:latin typeface="Tamil-Aiswarya"/>
                          <a:ea typeface="+mn-ea"/>
                          <a:cs typeface="+mn-cs"/>
                        </a:rPr>
                        <a:t>fUj;Jf;fs</a:t>
                      </a:r>
                      <a:r>
                        <a:rPr kumimoji="0" lang="fr-FR" sz="1800" b="0" i="0" u="none" strike="noStrike" cap="none" normalizeH="0" baseline="0">
                          <a:ln>
                            <a:noFill/>
                          </a:ln>
                          <a:solidFill>
                            <a:srgbClr val="333333"/>
                          </a:solidFill>
                          <a:effectLst/>
                          <a:latin typeface="Tamil-Aiswarya"/>
                          <a:ea typeface="+mn-ea"/>
                          <a:cs typeface="+mn-cs"/>
                        </a:rPr>
                        <a:t>]</a:t>
                      </a:r>
                      <a:r>
                        <a:rPr kumimoji="0" lang="fr-FR" sz="1800" b="0" i="0" u="none" strike="noStrike" cap="none" normalizeH="0" baseline="0">
                          <a:ln>
                            <a:noFill/>
                          </a:ln>
                          <a:solidFill>
                            <a:srgbClr val="333333"/>
                          </a:solidFill>
                          <a:effectLst/>
                          <a:latin typeface="Calibri Light"/>
                          <a:ea typeface="+mn-ea"/>
                          <a:cs typeface="+mn-cs"/>
                        </a:rPr>
                        <a:t>,</a:t>
                      </a:r>
                      <a:r>
                        <a:rPr kumimoji="0" lang="fr-FR" sz="1800" b="0" i="0" u="none" strike="noStrike" cap="none" normalizeH="0" baseline="0">
                          <a:ln>
                            <a:noFill/>
                          </a:ln>
                          <a:solidFill>
                            <a:srgbClr val="333333"/>
                          </a:solidFill>
                          <a:effectLst/>
                          <a:latin typeface="Tamil-Aiswarya"/>
                          <a:ea typeface="+mn-ea"/>
                          <a:cs typeface="+mn-cs"/>
                        </a:rPr>
                        <a:t> kf;fs</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bjhifapy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Ug</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gjhf</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Xg</a:t>
                      </a:r>
                      <a:r>
                        <a:rPr kumimoji="0" lang="fr-FR" sz="1800" b="0" i="0" u="none" strike="noStrike" cap="none" normalizeH="0" baseline="0" dirty="0">
                          <a:ln>
                            <a:noFill/>
                          </a:ln>
                          <a:solidFill>
                            <a:srgbClr val="333333"/>
                          </a:solidFill>
                          <a:effectLst/>
                          <a:latin typeface="Tamil-Aiswarya"/>
                          <a:ea typeface="+mn-ea"/>
                          <a:cs typeface="+mn-cs"/>
                        </a:rPr>
                        <a:t>]g[</a:t>
                      </a:r>
                      <a:r>
                        <a:rPr kumimoji="0" lang="fr-FR" sz="1800" b="0" i="0" u="none" strike="noStrike" cap="none" normalizeH="0" baseline="0" dirty="0" err="1">
                          <a:ln>
                            <a:noFill/>
                          </a:ln>
                          <a:solidFill>
                            <a:srgbClr val="333333"/>
                          </a:solidFill>
                          <a:effectLst/>
                          <a:latin typeface="Tamil-Aiswarya"/>
                          <a:ea typeface="+mn-ea"/>
                          <a:cs typeface="+mn-cs"/>
                        </a:rPr>
                        <a:t>jy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bfhLf</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fgl</a:t>
                      </a:r>
                      <a:r>
                        <a:rPr kumimoji="0" lang="fr-FR" sz="1800" b="0" i="0" u="none" strike="noStrike" cap="none" normalizeH="0" baseline="0" dirty="0">
                          <a:ln>
                            <a:noFill/>
                          </a:ln>
                          <a:solidFill>
                            <a:srgbClr val="333333"/>
                          </a:solidFill>
                          <a:effectLst/>
                          <a:latin typeface="Tamil-Aiswarya"/>
                          <a:ea typeface="+mn-ea"/>
                          <a:cs typeface="+mn-cs"/>
                        </a:rPr>
                        <a:t>]lit.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Tamil-Aiswarya"/>
                          <a:ea typeface="+mn-ea"/>
                          <a:cs typeface="+mn-cs"/>
                        </a:rPr>
                        <a:t>m']fPfupfg- l]l gjpy;fs;</a:t>
                      </a:r>
                      <a:r>
                        <a:rPr kumimoji="0" lang="de-DE" sz="1800" b="0" i="0" u="none" strike="noStrike" cap="none" normalizeH="0" baseline="0">
                          <a:ln>
                            <a:noFill/>
                          </a:ln>
                          <a:solidFill>
                            <a:srgbClr val="333333"/>
                          </a:solidFill>
                          <a:effectLst/>
                          <a:latin typeface="Calibri Light"/>
                          <a:ea typeface="+mn-ea"/>
                          <a:cs typeface="+mn-cs"/>
                        </a:rPr>
                        <a:t>.</a:t>
                      </a:r>
                      <a:r>
                        <a:rPr kumimoji="0" lang="de-DE"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kw]wth] kdjpy; cs;sij czuKoa[k;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61%</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c';fs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err="1">
                          <a:ln>
                            <a:noFill/>
                          </a:ln>
                          <a:solidFill>
                            <a:srgbClr val="333333"/>
                          </a:solidFill>
                          <a:effectLst/>
                          <a:latin typeface="Tamil-Aiswarya"/>
                          <a:ea typeface="+mn-ea"/>
                          <a:cs typeface="+mn-cs"/>
                        </a:rPr>
                        <a:t>kdjpy</a:t>
                      </a:r>
                      <a:r>
                        <a:rPr kumimoji="0" lang="en-US" sz="1800" b="0" i="0" u="none" strike="noStrike" cap="none" normalizeH="0" baseline="0">
                          <a:ln>
                            <a:noFill/>
                          </a:ln>
                          <a:solidFill>
                            <a:srgbClr val="333333"/>
                          </a:solidFill>
                          <a:effectLst/>
                          <a:latin typeface="Tamil-Aiswarya"/>
                          <a:ea typeface="+mn-ea"/>
                          <a:cs typeface="+mn-cs"/>
                        </a:rPr>
                        <a:t>; cs;s </a:t>
                      </a:r>
                      <a:r>
                        <a:rPr kumimoji="0" lang="en-US" sz="1800" b="0" i="0" u="none" strike="noStrike" cap="none" normalizeH="0" baseline="0" dirty="0" err="1">
                          <a:ln>
                            <a:noFill/>
                          </a:ln>
                          <a:solidFill>
                            <a:srgbClr val="333333"/>
                          </a:solidFill>
                          <a:effectLst/>
                          <a:latin typeface="Tamil-Aiswarya"/>
                          <a:ea typeface="+mn-ea"/>
                          <a:cs typeface="+mn-cs"/>
                        </a:rPr>
                        <a:t>fUj;ij</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gof;f</a:t>
                      </a:r>
                      <a:r>
                        <a:rPr kumimoji="0" lang="en-US" sz="1800" b="0" i="0" u="none" strike="noStrike" cap="none" normalizeH="0" baseline="0" dirty="0">
                          <a:ln>
                            <a:noFill/>
                          </a:ln>
                          <a:solidFill>
                            <a:srgbClr val="333333"/>
                          </a:solidFill>
                          <a:effectLst/>
                          <a:latin typeface="Tamil-Aiswarya"/>
                          <a:ea typeface="+mn-ea"/>
                          <a:cs typeface="+mn-cs"/>
                        </a:rPr>
                        <a:t> Koa[k;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czh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tJz;lh</a:t>
                      </a:r>
                      <a:r>
                        <a:rPr kumimoji="0" lang="en-US" sz="1800" b="0" i="0" u="none" strike="noStrike" cap="none" normalizeH="0" baseline="0" dirty="0">
                          <a:ln>
                            <a:noFill/>
                          </a:ln>
                          <a:solidFill>
                            <a:srgbClr val="333333"/>
                          </a:solidFill>
                          <a:effectLst/>
                          <a:latin typeface="Tamil-Aiswarya"/>
                          <a:ea typeface="+mn-ea"/>
                          <a:cs typeface="+mn-cs"/>
                        </a:rPr>
                        <a:t>&gt;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33%</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vy;yhk; ghpnrhjidf]F cl]gLj]jg]gLk; nghJ c';fisr] Rw;wp cs;sJ midj;Jk; nghypahdJ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26%</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gj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jphpf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iffs</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bjhiyf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fhl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rpapy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bra;jpfs</a:t>
                      </a:r>
                      <a:r>
                        <a:rPr kumimoji="0" lang="en-US" sz="1800" b="0" i="0" u="none" strike="noStrike" cap="none" normalizeH="0" baseline="0" dirty="0">
                          <a:ln>
                            <a:noFill/>
                          </a:ln>
                          <a:solidFill>
                            <a:srgbClr val="333333"/>
                          </a:solidFill>
                          <a:effectLst/>
                          <a:latin typeface="Tamil-Aiswarya"/>
                          <a:ea typeface="+mn-ea"/>
                          <a:cs typeface="+mn-cs"/>
                        </a:rPr>
                        <a:t>; c';</a:t>
                      </a:r>
                      <a:r>
                        <a:rPr kumimoji="0" lang="en-US" sz="1800" b="0" i="0" u="none" strike="noStrike" cap="none" normalizeH="0" baseline="0" dirty="0" err="1">
                          <a:ln>
                            <a:noFill/>
                          </a:ln>
                          <a:solidFill>
                            <a:srgbClr val="333333"/>
                          </a:solidFill>
                          <a:effectLst/>
                          <a:latin typeface="Tamil-Aiswarya"/>
                          <a:ea typeface="+mn-ea"/>
                          <a:cs typeface="+mn-cs"/>
                        </a:rPr>
                        <a:t>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Fwpj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nj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gLfpwJ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vg]</a:t>
                      </a:r>
                      <a:r>
                        <a:rPr kumimoji="0" lang="en-US" sz="1800" b="0" i="0" u="none" strike="noStrike" cap="none" normalizeH="0" baseline="0" dirty="0" err="1">
                          <a:ln>
                            <a:noFill/>
                          </a:ln>
                          <a:solidFill>
                            <a:srgbClr val="333333"/>
                          </a:solidFill>
                          <a:effectLst/>
                          <a:latin typeface="Tamil-Aiswarya"/>
                          <a:ea typeface="+mn-ea"/>
                          <a:cs typeface="+mn-cs"/>
                        </a:rPr>
                        <a:t>nghjhtJ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gJz;lh</a:t>
                      </a:r>
                      <a:r>
                        <a:rPr kumimoji="0" lang="en-US" sz="1800" b="0" i="0" u="none" strike="noStrike" cap="none" normalizeH="0" baseline="0" dirty="0">
                          <a:ln>
                            <a:noFill/>
                          </a:ln>
                          <a:solidFill>
                            <a:srgbClr val="333333"/>
                          </a:solidFill>
                          <a:effectLst/>
                          <a:latin typeface="Tamil-Aiswarya"/>
                          <a:ea typeface="+mn-ea"/>
                          <a:cs typeface="+mn-cs"/>
                        </a:rPr>
                        <a:t>&gt;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16%</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Tamil-Aiswarya"/>
                          <a:ea typeface="+mn-ea"/>
                          <a:cs typeface="+mn-cs"/>
                        </a:rPr>
                        <a:t>eP';fs; vg]nghjhtJ Fw]wthspbad tprhhpf]fg]gLtjhf epidg]gJz;lh&gt;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ahUnk ,y;yhj nghJ mt]tg]nghJ c';fSf]F xypfs; nfl]fpwjh&gt;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598242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en-US" sz="3600" dirty="0" err="1">
                <a:solidFill>
                  <a:srgbClr val="004992"/>
                </a:solidFill>
              </a:rPr>
              <a:t>rpwg</a:t>
            </a:r>
            <a:r>
              <a:rPr lang="en-US" sz="3600" dirty="0">
                <a:solidFill>
                  <a:srgbClr val="004992"/>
                </a:solidFill>
              </a:rPr>
              <a:t>]</a:t>
            </a:r>
            <a:r>
              <a:rPr lang="en-US" sz="3600" dirty="0" err="1">
                <a:solidFill>
                  <a:srgbClr val="004992"/>
                </a:solidFill>
              </a:rPr>
              <a:t>ghd</a:t>
            </a:r>
            <a:r>
              <a:rPr lang="en-US" sz="3600" dirty="0">
                <a:solidFill>
                  <a:srgbClr val="004992"/>
                </a:solidFill>
              </a:rPr>
              <a:t> </a:t>
            </a:r>
            <a:r>
              <a:rPr lang="en-US" sz="3600" dirty="0" err="1">
                <a:solidFill>
                  <a:srgbClr val="004992"/>
                </a:solidFill>
              </a:rPr>
              <a:t>ek;gpf</a:t>
            </a:r>
            <a:r>
              <a:rPr lang="en-US" sz="3600" dirty="0">
                <a:solidFill>
                  <a:srgbClr val="004992"/>
                </a:solidFill>
              </a:rPr>
              <a:t>]</a:t>
            </a:r>
            <a:r>
              <a:rPr lang="en-US" sz="3600" dirty="0" err="1">
                <a:solidFill>
                  <a:srgbClr val="004992"/>
                </a:solidFill>
              </a:rPr>
              <a:t>iffs</a:t>
            </a:r>
            <a:r>
              <a:rPr lang="en-US" sz="3600" dirty="0">
                <a:solidFill>
                  <a:srgbClr val="004992"/>
                </a:solidFill>
              </a:rPr>
              <a:t>; vg]</a:t>
            </a:r>
            <a:r>
              <a:rPr lang="en-US" sz="3600" dirty="0" err="1">
                <a:solidFill>
                  <a:srgbClr val="004992"/>
                </a:solidFill>
              </a:rPr>
              <a:t>nghJk</a:t>
            </a:r>
            <a:r>
              <a:rPr lang="en-US" sz="3600" dirty="0">
                <a:solidFill>
                  <a:srgbClr val="004992"/>
                </a:solidFill>
              </a:rPr>
              <a:t>; </a:t>
            </a:r>
            <a:r>
              <a:rPr lang="en-US" sz="3600" dirty="0" err="1">
                <a:solidFill>
                  <a:srgbClr val="004992"/>
                </a:solidFill>
              </a:rPr>
              <a:t>bghJthdjy;y</a:t>
            </a:r>
            <a:r>
              <a:rPr lang="en-US" sz="3600" dirty="0">
                <a:solidFill>
                  <a:srgbClr val="004992"/>
                </a:solidFill>
                <a:latin typeface="Calibri Light"/>
              </a:rPr>
              <a:t>…</a:t>
            </a:r>
            <a:r>
              <a:rPr lang="en-US" sz="3600" dirty="0">
                <a:solidFill>
                  <a:srgbClr val="004992"/>
                </a:solidFill>
              </a:rPr>
              <a:t> </a:t>
            </a:r>
            <a:br>
              <a:rPr lang="en-US" dirty="0">
                <a:solidFill>
                  <a:srgbClr val="004992"/>
                </a:solidFill>
              </a:rPr>
            </a:br>
            <a:r>
              <a:rPr lang="en-US" dirty="0" err="1">
                <a:solidFill>
                  <a:srgbClr val="004992"/>
                </a:solidFill>
              </a:rPr>
              <a:t>kf;fs</a:t>
            </a:r>
            <a:r>
              <a:rPr lang="en-US" dirty="0">
                <a:solidFill>
                  <a:srgbClr val="004992"/>
                </a:solidFill>
              </a:rPr>
              <a:t>; </a:t>
            </a:r>
            <a:r>
              <a:rPr lang="en-US" dirty="0" err="1">
                <a:solidFill>
                  <a:srgbClr val="004992"/>
                </a:solidFill>
              </a:rPr>
              <a:t>bjhifapy</a:t>
            </a:r>
            <a:r>
              <a:rPr lang="en-US" dirty="0">
                <a:solidFill>
                  <a:srgbClr val="004992"/>
                </a:solidFill>
              </a:rPr>
              <a:t>; </a:t>
            </a:r>
            <a:r>
              <a:rPr lang="en-US" dirty="0" err="1">
                <a:solidFill>
                  <a:srgbClr val="004992"/>
                </a:solidFill>
              </a:rPr>
              <a:t>kdneha</a:t>
            </a:r>
            <a:r>
              <a:rPr lang="en-US" dirty="0">
                <a:solidFill>
                  <a:srgbClr val="004992"/>
                </a:solidFill>
              </a:rPr>
              <a:t>] </a:t>
            </a:r>
            <a:r>
              <a:rPr lang="en-US" dirty="0" err="1">
                <a:solidFill>
                  <a:srgbClr val="004992"/>
                </a:solidFill>
              </a:rPr>
              <a:t>cs;sth</a:t>
            </a:r>
            <a:r>
              <a:rPr lang="en-US" dirty="0">
                <a:solidFill>
                  <a:srgbClr val="004992"/>
                </a:solidFill>
              </a:rPr>
              <a:t>]fs; </a:t>
            </a:r>
            <a:r>
              <a:rPr lang="en-US" dirty="0" err="1">
                <a:solidFill>
                  <a:srgbClr val="004992"/>
                </a:solidFill>
              </a:rPr>
              <a:t>vz;zpf;if</a:t>
            </a:r>
            <a:endParaRPr lang="de-DE"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400" dirty="0" err="1">
                <a:solidFill>
                  <a:srgbClr val="333333"/>
                </a:solidFill>
                <a:ea typeface="ＭＳ Ｐゴシック"/>
              </a:rPr>
              <a:t>vd;d</a:t>
            </a:r>
            <a:r>
              <a:rPr lang="en-US" sz="2400" dirty="0">
                <a:solidFill>
                  <a:srgbClr val="333333"/>
                </a:solidFill>
                <a:ea typeface="ＭＳ Ｐゴシック"/>
              </a:rPr>
              <a:t> </a:t>
            </a:r>
            <a:r>
              <a:rPr lang="en-US" sz="2400" dirty="0" err="1">
                <a:solidFill>
                  <a:srgbClr val="333333"/>
                </a:solidFill>
                <a:ea typeface="ＭＳ Ｐゴシック"/>
              </a:rPr>
              <a:t>epidf</a:t>
            </a:r>
            <a:r>
              <a:rPr lang="en-US" sz="2400" dirty="0">
                <a:solidFill>
                  <a:srgbClr val="333333"/>
                </a:solidFill>
                <a:ea typeface="ＭＳ Ｐゴシック"/>
              </a:rPr>
              <a:t>]</a:t>
            </a:r>
            <a:r>
              <a:rPr lang="en-US" sz="2400" dirty="0" err="1">
                <a:solidFill>
                  <a:srgbClr val="333333"/>
                </a:solidFill>
                <a:ea typeface="ＭＳ Ｐゴシック"/>
              </a:rPr>
              <a:t>fpwPh</a:t>
            </a:r>
            <a:r>
              <a:rPr lang="en-US" sz="2400" dirty="0">
                <a:solidFill>
                  <a:srgbClr val="333333"/>
                </a:solidFill>
                <a:ea typeface="ＭＳ Ｐゴシック"/>
              </a:rPr>
              <a:t>]fs]&gt; </a:t>
            </a:r>
            <a:r>
              <a:rPr lang="en-US" sz="2400" dirty="0" err="1">
                <a:solidFill>
                  <a:srgbClr val="333333"/>
                </a:solidFill>
                <a:ea typeface="ＭＳ Ｐゴシック"/>
              </a:rPr>
              <a:t>fPH;f;fz;l</a:t>
            </a:r>
            <a:r>
              <a:rPr lang="en-US" sz="2400" dirty="0">
                <a:solidFill>
                  <a:srgbClr val="333333"/>
                </a:solidFill>
                <a:ea typeface="ＭＳ Ｐゴシック"/>
              </a:rPr>
              <a:t> </a:t>
            </a:r>
            <a:r>
              <a:rPr lang="en-US" sz="2400" dirty="0" err="1">
                <a:solidFill>
                  <a:srgbClr val="333333"/>
                </a:solidFill>
                <a:ea typeface="ＭＳ Ｐゴシック"/>
              </a:rPr>
              <a:t>mwpFwpfs</a:t>
            </a:r>
            <a:r>
              <a:rPr lang="en-US" sz="2400" dirty="0">
                <a:solidFill>
                  <a:srgbClr val="333333"/>
                </a:solidFill>
                <a:ea typeface="ＭＳ Ｐゴシック"/>
              </a:rPr>
              <a:t>;</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mDgt</a:t>
            </a:r>
            <a:r>
              <a:rPr lang="en-US" sz="2400" dirty="0">
                <a:solidFill>
                  <a:srgbClr val="333333"/>
                </a:solidFill>
                <a:ea typeface="ＭＳ Ｐゴシック"/>
              </a:rPr>
              <a:t>';fs; </a:t>
            </a:r>
            <a:r>
              <a:rPr lang="en-US" sz="2400" dirty="0" err="1">
                <a:solidFill>
                  <a:srgbClr val="333333"/>
                </a:solidFill>
                <a:ea typeface="ＭＳ Ｐゴシック"/>
              </a:rPr>
              <a:t>kf</a:t>
            </a:r>
            <a:r>
              <a:rPr lang="en-US" sz="2400" dirty="0">
                <a:solidFill>
                  <a:srgbClr val="333333"/>
                </a:solidFill>
                <a:ea typeface="ＭＳ Ｐゴシック"/>
              </a:rPr>
              <a:t>]fs; </a:t>
            </a:r>
            <a:r>
              <a:rPr lang="en-US" sz="2400" dirty="0" err="1">
                <a:solidFill>
                  <a:srgbClr val="333333"/>
                </a:solidFill>
                <a:ea typeface="ＭＳ Ｐゴシック"/>
              </a:rPr>
              <a:t>bjhifapy</a:t>
            </a:r>
            <a:r>
              <a:rPr lang="en-US" sz="2400" dirty="0">
                <a:solidFill>
                  <a:srgbClr val="333333"/>
                </a:solidFill>
                <a:ea typeface="ＭＳ Ｐゴシック"/>
              </a:rPr>
              <a:t>; </a:t>
            </a:r>
            <a:r>
              <a:rPr lang="en-US" sz="2400" dirty="0" err="1">
                <a:solidFill>
                  <a:srgbClr val="333333"/>
                </a:solidFill>
                <a:ea typeface="ＭＳ Ｐゴシック"/>
              </a:rPr>
              <a:t>vj;jid</a:t>
            </a:r>
            <a:r>
              <a:rPr lang="en-US" sz="2400" dirty="0">
                <a:solidFill>
                  <a:srgbClr val="333333"/>
                </a:solidFill>
                <a:ea typeface="ＭＳ Ｐゴシック"/>
              </a:rPr>
              <a:t> </a:t>
            </a:r>
            <a:r>
              <a:rPr lang="en-US" sz="2400" dirty="0" err="1">
                <a:solidFill>
                  <a:srgbClr val="333333"/>
                </a:solidFill>
                <a:ea typeface="ＭＳ Ｐゴシック"/>
              </a:rPr>
              <a:t>ngh</a:t>
            </a:r>
            <a:r>
              <a:rPr lang="en-US" sz="2400" dirty="0">
                <a:solidFill>
                  <a:srgbClr val="333333"/>
                </a:solidFill>
                <a:ea typeface="ＭＳ Ｐゴシック"/>
              </a:rPr>
              <a:t>] ,</a:t>
            </a:r>
            <a:r>
              <a:rPr lang="en-US" sz="2400" dirty="0" err="1">
                <a:solidFill>
                  <a:srgbClr val="333333"/>
                </a:solidFill>
                <a:ea typeface="ＭＳ Ｐゴシック"/>
              </a:rPr>
              <a:t>Ug</a:t>
            </a:r>
            <a:r>
              <a:rPr lang="en-US" sz="2400" dirty="0">
                <a:solidFill>
                  <a:srgbClr val="333333"/>
                </a:solidFill>
                <a:ea typeface="ＭＳ Ｐゴシック"/>
              </a:rPr>
              <a:t>]</a:t>
            </a:r>
            <a:r>
              <a:rPr lang="en-US" sz="2400" dirty="0" err="1">
                <a:solidFill>
                  <a:srgbClr val="333333"/>
                </a:solidFill>
                <a:ea typeface="ＭＳ Ｐゴシック"/>
              </a:rPr>
              <a:t>gjhf</a:t>
            </a:r>
            <a:r>
              <a:rPr lang="en-US" sz="2400" dirty="0">
                <a:solidFill>
                  <a:srgbClr val="333333"/>
                </a:solidFill>
                <a:ea typeface="ＭＳ Ｐゴシック"/>
              </a:rPr>
              <a:t> </a:t>
            </a:r>
            <a:r>
              <a:rPr lang="en-US" sz="2400" dirty="0" err="1">
                <a:solidFill>
                  <a:srgbClr val="333333"/>
                </a:solidFill>
                <a:ea typeface="ＭＳ Ｐゴシック"/>
              </a:rPr>
              <a:t>Xg</a:t>
            </a:r>
            <a:r>
              <a:rPr lang="en-US" sz="2400" dirty="0">
                <a:solidFill>
                  <a:srgbClr val="333333"/>
                </a:solidFill>
                <a:ea typeface="ＭＳ Ｐゴシック"/>
              </a:rPr>
              <a:t>]g[</a:t>
            </a:r>
            <a:r>
              <a:rPr lang="en-US" sz="2400" dirty="0" err="1">
                <a:solidFill>
                  <a:srgbClr val="333333"/>
                </a:solidFill>
                <a:ea typeface="ＭＳ Ｐゴシック"/>
              </a:rPr>
              <a:t>jy</a:t>
            </a:r>
            <a:r>
              <a:rPr lang="en-US" sz="2400" dirty="0">
                <a:solidFill>
                  <a:srgbClr val="333333"/>
                </a:solidFill>
                <a:ea typeface="ＭＳ Ｐゴシック"/>
              </a:rPr>
              <a:t>] </a:t>
            </a:r>
            <a:r>
              <a:rPr lang="en-US" sz="2400" dirty="0" err="1">
                <a:solidFill>
                  <a:srgbClr val="333333"/>
                </a:solidFill>
                <a:ea typeface="ＭＳ Ｐゴシック"/>
              </a:rPr>
              <a:t>bfhLfpd</a:t>
            </a:r>
            <a:r>
              <a:rPr lang="en-US" sz="2400" dirty="0">
                <a:solidFill>
                  <a:srgbClr val="333333"/>
                </a:solidFill>
                <a:ea typeface="ＭＳ Ｐゴシック"/>
              </a:rPr>
              <a:t>]</a:t>
            </a:r>
            <a:r>
              <a:rPr lang="en-US" sz="2400" dirty="0" err="1">
                <a:solidFill>
                  <a:srgbClr val="333333"/>
                </a:solidFill>
                <a:ea typeface="ＭＳ Ｐゴシック"/>
              </a:rPr>
              <a:t>wdh</a:t>
            </a:r>
            <a:r>
              <a:rPr lang="en-US" sz="2400" dirty="0">
                <a:solidFill>
                  <a:srgbClr val="333333"/>
                </a:solidFill>
                <a:ea typeface="ＭＳ Ｐゴシック"/>
              </a:rPr>
              <a:t>]&gt;</a:t>
            </a:r>
            <a:endParaRPr lang="en-US" sz="2400" dirty="0"/>
          </a:p>
        </p:txBody>
      </p:sp>
      <p:sp>
        <p:nvSpPr>
          <p:cNvPr id="9" name="Text Box 38"/>
          <p:cNvSpPr txBox="1">
            <a:spLocks noChangeArrowheads="1"/>
          </p:cNvSpPr>
          <p:nvPr/>
        </p:nvSpPr>
        <p:spPr bwMode="auto">
          <a:xfrm>
            <a:off x="408955" y="6540501"/>
            <a:ext cx="11376000" cy="246221"/>
          </a:xfrm>
          <a:prstGeom prst="rect">
            <a:avLst/>
          </a:prstGeom>
          <a:noFill/>
          <a:ln w="9525">
            <a:noFill/>
            <a:miter lim="800000"/>
            <a:headEnd/>
            <a:tailEnd/>
          </a:ln>
        </p:spPr>
        <p:txBody>
          <a:bodyPr wrap="square">
            <a:noAutofit/>
          </a:bodyPr>
          <a:lstStyle/>
          <a:p>
            <a:pPr>
              <a:spcBef>
                <a:spcPct val="50000"/>
              </a:spcBef>
            </a:pPr>
            <a:r>
              <a:rPr lang="de-DE" altLang="en-US" sz="1000" dirty="0">
                <a:solidFill>
                  <a:srgbClr val="333333"/>
                </a:solidFill>
                <a:latin typeface="Calibri Light"/>
                <a:cs typeface="Times New Roman" pitchFamily="18" charset="0"/>
              </a:rPr>
              <a:t>*</a:t>
            </a:r>
            <a:r>
              <a:rPr lang="en-US" sz="1000" dirty="0" err="1">
                <a:solidFill>
                  <a:srgbClr val="333333"/>
                </a:solidFill>
                <a:latin typeface="Tamil-Aiswarya"/>
              </a:rPr>
              <a:t>Mjhuk</a:t>
            </a:r>
            <a:r>
              <a:rPr lang="en-US" sz="1000" dirty="0">
                <a:solidFill>
                  <a:srgbClr val="333333"/>
                </a:solidFill>
                <a:latin typeface="Tamil-Aiswarya"/>
              </a:rPr>
              <a:t>]</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k;khDty</a:t>
            </a:r>
            <a:r>
              <a:rPr lang="en-US" sz="1000" dirty="0">
                <a:solidFill>
                  <a:srgbClr val="333333"/>
                </a:solidFill>
                <a:latin typeface="Tamil-Aiswarya"/>
              </a:rPr>
              <a:t>; </a:t>
            </a:r>
            <a:r>
              <a:rPr lang="en-US" sz="1000" dirty="0">
                <a:solidFill>
                  <a:srgbClr val="333333"/>
                </a:solidFill>
                <a:latin typeface="Calibri Light"/>
              </a:rPr>
              <a:t>R</a:t>
            </a:r>
            <a:r>
              <a:rPr lang="en-US" sz="1000" dirty="0">
                <a:solidFill>
                  <a:srgbClr val="333333"/>
                </a:solidFill>
                <a:latin typeface="Tamil-Aiswarya"/>
              </a:rPr>
              <a:t>. </a:t>
            </a:r>
            <a:r>
              <a:rPr lang="en-US" sz="1000" dirty="0" err="1">
                <a:solidFill>
                  <a:srgbClr val="333333"/>
                </a:solidFill>
                <a:latin typeface="Tamil-Aiswarya"/>
              </a:rPr>
              <a:t>gPl</a:t>
            </a:r>
            <a:r>
              <a:rPr lang="en-US" sz="1000" dirty="0">
                <a:solidFill>
                  <a:srgbClr val="333333"/>
                </a:solidFill>
                <a:latin typeface="Tamil-Aiswarya"/>
              </a:rPr>
              <a:t>]</a:t>
            </a:r>
            <a:r>
              <a:rPr lang="en-US" sz="1000" dirty="0" err="1">
                <a:solidFill>
                  <a:srgbClr val="333333"/>
                </a:solidFill>
                <a:latin typeface="Tamil-Aiswarya"/>
              </a:rPr>
              <a:t>lh</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:PDI</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blghd</a:t>
            </a:r>
            <a:r>
              <a:rPr lang="en-US" sz="1000" dirty="0">
                <a:solidFill>
                  <a:srgbClr val="333333"/>
                </a:solidFill>
                <a:latin typeface="Tamil-Aiswarya"/>
              </a:rPr>
              <a:t>; </a:t>
            </a:r>
            <a:r>
              <a:rPr lang="en-US" sz="1000" dirty="0" err="1">
                <a:solidFill>
                  <a:srgbClr val="333333"/>
                </a:solidFill>
                <a:latin typeface="Tamil-Aiswarya"/>
              </a:rPr>
              <a:t>nkhhpl</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:KSF</a:t>
            </a:r>
            <a:r>
              <a:rPr lang="en-US" sz="1000" dirty="0">
                <a:solidFill>
                  <a:srgbClr val="333333"/>
                </a:solidFill>
                <a:latin typeface="Calibri Light"/>
              </a:rPr>
              <a:t>)</a:t>
            </a:r>
            <a:endParaRPr lang="de-DE" altLang="en-US" sz="1000" i="1" dirty="0">
              <a:solidFill>
                <a:srgbClr val="333333"/>
              </a:solidFill>
              <a:latin typeface="Calibri Light"/>
              <a:cs typeface="Times New Roman" pitchFamily="18" charset="0"/>
            </a:endParaRPr>
          </a:p>
        </p:txBody>
      </p:sp>
      <p:graphicFrame>
        <p:nvGraphicFramePr>
          <p:cNvPr id="6" name="Tabelle 3"/>
          <p:cNvGraphicFramePr>
            <a:graphicFrameLocks noGrp="1"/>
          </p:cNvGraphicFramePr>
          <p:nvPr>
            <p:extLst>
              <p:ext uri="{D42A27DB-BD31-4B8C-83A1-F6EECF244321}">
                <p14:modId xmlns:p14="http://schemas.microsoft.com/office/powerpoint/2010/main" val="2868320941"/>
              </p:ext>
            </p:extLst>
          </p:nvPr>
        </p:nvGraphicFramePr>
        <p:xfrm>
          <a:off x="408955" y="3068960"/>
          <a:ext cx="11376000" cy="3383280"/>
        </p:xfrm>
        <a:graphic>
          <a:graphicData uri="http://schemas.openxmlformats.org/drawingml/2006/table">
            <a:tbl>
              <a:tblPr>
                <a:tableStyleId>{21E4AEA4-8DFA-4A89-87EB-49C32662AFE0}</a:tableStyleId>
              </a:tblPr>
              <a:tblGrid>
                <a:gridCol w="8640960">
                  <a:extLst>
                    <a:ext uri="{9D8B030D-6E8A-4147-A177-3AD203B41FA5}">
                      <a16:colId xmlns:a16="http://schemas.microsoft.com/office/drawing/2014/main" val="20000"/>
                    </a:ext>
                  </a:extLst>
                </a:gridCol>
                <a:gridCol w="273504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err="1">
                          <a:ln>
                            <a:noFill/>
                          </a:ln>
                          <a:solidFill>
                            <a:srgbClr val="333333"/>
                          </a:solidFill>
                          <a:effectLst/>
                          <a:latin typeface="Tamil-Aiswarya"/>
                          <a:ea typeface="+mn-ea"/>
                          <a:cs typeface="+mn-cs"/>
                        </a:rPr>
                        <a:t>fUj;Jf;fs</a:t>
                      </a:r>
                      <a:r>
                        <a:rPr kumimoji="0" lang="fr-FR" sz="1800" b="0" i="0" u="none" strike="noStrike" cap="none" normalizeH="0" baseline="0">
                          <a:ln>
                            <a:noFill/>
                          </a:ln>
                          <a:solidFill>
                            <a:srgbClr val="333333"/>
                          </a:solidFill>
                          <a:effectLst/>
                          <a:latin typeface="Tamil-Aiswarya"/>
                          <a:ea typeface="+mn-ea"/>
                          <a:cs typeface="+mn-cs"/>
                        </a:rPr>
                        <a:t>]</a:t>
                      </a:r>
                      <a:r>
                        <a:rPr kumimoji="0" lang="fr-FR" sz="1800" b="0" i="0" u="none" strike="noStrike" cap="none" normalizeH="0" baseline="0">
                          <a:ln>
                            <a:noFill/>
                          </a:ln>
                          <a:solidFill>
                            <a:srgbClr val="333333"/>
                          </a:solidFill>
                          <a:effectLst/>
                          <a:latin typeface="Calibri Light"/>
                          <a:ea typeface="+mn-ea"/>
                          <a:cs typeface="+mn-cs"/>
                        </a:rPr>
                        <a:t>,</a:t>
                      </a:r>
                      <a:r>
                        <a:rPr kumimoji="0" lang="fr-FR" sz="1800" b="0" i="0" u="none" strike="noStrike" cap="none" normalizeH="0" baseline="0">
                          <a:ln>
                            <a:noFill/>
                          </a:ln>
                          <a:solidFill>
                            <a:srgbClr val="333333"/>
                          </a:solidFill>
                          <a:effectLst/>
                          <a:latin typeface="Tamil-Aiswarya"/>
                          <a:ea typeface="+mn-ea"/>
                          <a:cs typeface="+mn-cs"/>
                        </a:rPr>
                        <a:t> kf;fs</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bjhifapy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Ug</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gjhf</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Xg</a:t>
                      </a:r>
                      <a:r>
                        <a:rPr kumimoji="0" lang="fr-FR" sz="1800" b="0" i="0" u="none" strike="noStrike" cap="none" normalizeH="0" baseline="0" dirty="0">
                          <a:ln>
                            <a:noFill/>
                          </a:ln>
                          <a:solidFill>
                            <a:srgbClr val="333333"/>
                          </a:solidFill>
                          <a:effectLst/>
                          <a:latin typeface="Tamil-Aiswarya"/>
                          <a:ea typeface="+mn-ea"/>
                          <a:cs typeface="+mn-cs"/>
                        </a:rPr>
                        <a:t>]g[</a:t>
                      </a:r>
                      <a:r>
                        <a:rPr kumimoji="0" lang="fr-FR" sz="1800" b="0" i="0" u="none" strike="noStrike" cap="none" normalizeH="0" baseline="0" dirty="0" err="1">
                          <a:ln>
                            <a:noFill/>
                          </a:ln>
                          <a:solidFill>
                            <a:srgbClr val="333333"/>
                          </a:solidFill>
                          <a:effectLst/>
                          <a:latin typeface="Tamil-Aiswarya"/>
                          <a:ea typeface="+mn-ea"/>
                          <a:cs typeface="+mn-cs"/>
                        </a:rPr>
                        <a:t>jy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bfhLf</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fgl</a:t>
                      </a:r>
                      <a:r>
                        <a:rPr kumimoji="0" lang="fr-FR" sz="1800" b="0" i="0" u="none" strike="noStrike" cap="none" normalizeH="0" baseline="0" dirty="0">
                          <a:ln>
                            <a:noFill/>
                          </a:ln>
                          <a:solidFill>
                            <a:srgbClr val="333333"/>
                          </a:solidFill>
                          <a:effectLst/>
                          <a:latin typeface="Tamil-Aiswarya"/>
                          <a:ea typeface="+mn-ea"/>
                          <a:cs typeface="+mn-cs"/>
                        </a:rPr>
                        <a:t>]lit.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Tamil-Aiswarya"/>
                          <a:ea typeface="+mn-ea"/>
                          <a:cs typeface="+mn-cs"/>
                        </a:rPr>
                        <a:t>m']fPfupfg- l]l gjpy;fs;</a:t>
                      </a:r>
                      <a:r>
                        <a:rPr kumimoji="0" lang="de-DE" sz="1800" b="0" i="0" u="none" strike="noStrike" cap="none" normalizeH="0" baseline="0">
                          <a:ln>
                            <a:noFill/>
                          </a:ln>
                          <a:solidFill>
                            <a:srgbClr val="333333"/>
                          </a:solidFill>
                          <a:effectLst/>
                          <a:latin typeface="Calibri Light"/>
                          <a:ea typeface="+mn-ea"/>
                          <a:cs typeface="+mn-cs"/>
                        </a:rPr>
                        <a:t>.</a:t>
                      </a:r>
                      <a:r>
                        <a:rPr kumimoji="0" lang="de-DE"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kw]wth] kdjpy; cs;sij czuKoa[k;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61%</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c';fs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err="1">
                          <a:ln>
                            <a:noFill/>
                          </a:ln>
                          <a:solidFill>
                            <a:srgbClr val="333333"/>
                          </a:solidFill>
                          <a:effectLst/>
                          <a:latin typeface="Tamil-Aiswarya"/>
                          <a:ea typeface="+mn-ea"/>
                          <a:cs typeface="+mn-cs"/>
                        </a:rPr>
                        <a:t>kdjpy</a:t>
                      </a:r>
                      <a:r>
                        <a:rPr kumimoji="0" lang="en-US" sz="1800" b="0" i="0" u="none" strike="noStrike" cap="none" normalizeH="0" baseline="0">
                          <a:ln>
                            <a:noFill/>
                          </a:ln>
                          <a:solidFill>
                            <a:srgbClr val="333333"/>
                          </a:solidFill>
                          <a:effectLst/>
                          <a:latin typeface="Tamil-Aiswarya"/>
                          <a:ea typeface="+mn-ea"/>
                          <a:cs typeface="+mn-cs"/>
                        </a:rPr>
                        <a:t>; cs;s </a:t>
                      </a:r>
                      <a:r>
                        <a:rPr kumimoji="0" lang="en-US" sz="1800" b="0" i="0" u="none" strike="noStrike" cap="none" normalizeH="0" baseline="0" dirty="0" err="1">
                          <a:ln>
                            <a:noFill/>
                          </a:ln>
                          <a:solidFill>
                            <a:srgbClr val="333333"/>
                          </a:solidFill>
                          <a:effectLst/>
                          <a:latin typeface="Tamil-Aiswarya"/>
                          <a:ea typeface="+mn-ea"/>
                          <a:cs typeface="+mn-cs"/>
                        </a:rPr>
                        <a:t>fUj;ij</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gof;f</a:t>
                      </a:r>
                      <a:r>
                        <a:rPr kumimoji="0" lang="en-US" sz="1800" b="0" i="0" u="none" strike="noStrike" cap="none" normalizeH="0" baseline="0" dirty="0">
                          <a:ln>
                            <a:noFill/>
                          </a:ln>
                          <a:solidFill>
                            <a:srgbClr val="333333"/>
                          </a:solidFill>
                          <a:effectLst/>
                          <a:latin typeface="Tamil-Aiswarya"/>
                          <a:ea typeface="+mn-ea"/>
                          <a:cs typeface="+mn-cs"/>
                        </a:rPr>
                        <a:t> Koa[k;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czh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tJz;lh</a:t>
                      </a:r>
                      <a:r>
                        <a:rPr kumimoji="0" lang="en-US" sz="1800" b="0" i="0" u="none" strike="noStrike" cap="none" normalizeH="0" baseline="0" dirty="0">
                          <a:ln>
                            <a:noFill/>
                          </a:ln>
                          <a:solidFill>
                            <a:srgbClr val="333333"/>
                          </a:solidFill>
                          <a:effectLst/>
                          <a:latin typeface="Tamil-Aiswarya"/>
                          <a:ea typeface="+mn-ea"/>
                          <a:cs typeface="+mn-cs"/>
                        </a:rPr>
                        <a:t>&gt;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33%</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vy;yhk; ghpnrhjidf]F cl]gLj]jg]gLk; nghJ c';fisr] Rw;wp cs;sJ midj;Jk; nghypahdJ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26%</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gj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jphpf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iffs</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bjhiyf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fhl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rpapy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bra;jpfs</a:t>
                      </a:r>
                      <a:r>
                        <a:rPr kumimoji="0" lang="en-US" sz="1800" b="0" i="0" u="none" strike="noStrike" cap="none" normalizeH="0" baseline="0" dirty="0">
                          <a:ln>
                            <a:noFill/>
                          </a:ln>
                          <a:solidFill>
                            <a:srgbClr val="333333"/>
                          </a:solidFill>
                          <a:effectLst/>
                          <a:latin typeface="Tamil-Aiswarya"/>
                          <a:ea typeface="+mn-ea"/>
                          <a:cs typeface="+mn-cs"/>
                        </a:rPr>
                        <a:t>; c';</a:t>
                      </a:r>
                      <a:r>
                        <a:rPr kumimoji="0" lang="en-US" sz="1800" b="0" i="0" u="none" strike="noStrike" cap="none" normalizeH="0" baseline="0" dirty="0" err="1">
                          <a:ln>
                            <a:noFill/>
                          </a:ln>
                          <a:solidFill>
                            <a:srgbClr val="333333"/>
                          </a:solidFill>
                          <a:effectLst/>
                          <a:latin typeface="Tamil-Aiswarya"/>
                          <a:ea typeface="+mn-ea"/>
                          <a:cs typeface="+mn-cs"/>
                        </a:rPr>
                        <a:t>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Fwpj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nj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gLfpwJ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vg]</a:t>
                      </a:r>
                      <a:r>
                        <a:rPr kumimoji="0" lang="en-US" sz="1800" b="0" i="0" u="none" strike="noStrike" cap="none" normalizeH="0" baseline="0" dirty="0" err="1">
                          <a:ln>
                            <a:noFill/>
                          </a:ln>
                          <a:solidFill>
                            <a:srgbClr val="333333"/>
                          </a:solidFill>
                          <a:effectLst/>
                          <a:latin typeface="Tamil-Aiswarya"/>
                          <a:ea typeface="+mn-ea"/>
                          <a:cs typeface="+mn-cs"/>
                        </a:rPr>
                        <a:t>nghjhtJ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gJz;lh</a:t>
                      </a:r>
                      <a:r>
                        <a:rPr kumimoji="0" lang="en-US" sz="1800" b="0" i="0" u="none" strike="noStrike" cap="none" normalizeH="0" baseline="0" dirty="0">
                          <a:ln>
                            <a:noFill/>
                          </a:ln>
                          <a:solidFill>
                            <a:srgbClr val="333333"/>
                          </a:solidFill>
                          <a:effectLst/>
                          <a:latin typeface="Tamil-Aiswarya"/>
                          <a:ea typeface="+mn-ea"/>
                          <a:cs typeface="+mn-cs"/>
                        </a:rPr>
                        <a:t>&gt;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16%</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Tamil-Aiswarya"/>
                          <a:ea typeface="+mn-ea"/>
                          <a:cs typeface="+mn-cs"/>
                        </a:rPr>
                        <a:t>eP';fs; vg]nghjhtJ Fw]wthspbad tprhhpf]fg]gLtjhf epidg]gJz;lh&gt;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19%</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ahUnk ,y;yhj nghJ mt]tg]nghJ c';fSf]F xypfs; nfl]fpwjh&gt;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&gt;&gt;&gt;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2535191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en-US" sz="3600" dirty="0" err="1">
                <a:solidFill>
                  <a:srgbClr val="004992"/>
                </a:solidFill>
              </a:rPr>
              <a:t>rpwg</a:t>
            </a:r>
            <a:r>
              <a:rPr lang="en-US" sz="3600" dirty="0">
                <a:solidFill>
                  <a:srgbClr val="004992"/>
                </a:solidFill>
              </a:rPr>
              <a:t>]</a:t>
            </a:r>
            <a:r>
              <a:rPr lang="en-US" sz="3600" dirty="0" err="1">
                <a:solidFill>
                  <a:srgbClr val="004992"/>
                </a:solidFill>
              </a:rPr>
              <a:t>ghd</a:t>
            </a:r>
            <a:r>
              <a:rPr lang="en-US" sz="3600" dirty="0">
                <a:solidFill>
                  <a:srgbClr val="004992"/>
                </a:solidFill>
              </a:rPr>
              <a:t> </a:t>
            </a:r>
            <a:r>
              <a:rPr lang="en-US" sz="3600" dirty="0" err="1">
                <a:solidFill>
                  <a:srgbClr val="004992"/>
                </a:solidFill>
              </a:rPr>
              <a:t>ek;gpf</a:t>
            </a:r>
            <a:r>
              <a:rPr lang="en-US" sz="3600" dirty="0">
                <a:solidFill>
                  <a:srgbClr val="004992"/>
                </a:solidFill>
              </a:rPr>
              <a:t>]</a:t>
            </a:r>
            <a:r>
              <a:rPr lang="en-US" sz="3600" dirty="0" err="1">
                <a:solidFill>
                  <a:srgbClr val="004992"/>
                </a:solidFill>
              </a:rPr>
              <a:t>iffs</a:t>
            </a:r>
            <a:r>
              <a:rPr lang="en-US" sz="3600" dirty="0">
                <a:solidFill>
                  <a:srgbClr val="004992"/>
                </a:solidFill>
              </a:rPr>
              <a:t>; vg]</a:t>
            </a:r>
            <a:r>
              <a:rPr lang="en-US" sz="3600" dirty="0" err="1">
                <a:solidFill>
                  <a:srgbClr val="004992"/>
                </a:solidFill>
              </a:rPr>
              <a:t>nghJk</a:t>
            </a:r>
            <a:r>
              <a:rPr lang="en-US" sz="3600" dirty="0">
                <a:solidFill>
                  <a:srgbClr val="004992"/>
                </a:solidFill>
              </a:rPr>
              <a:t>; </a:t>
            </a:r>
            <a:r>
              <a:rPr lang="en-US" sz="3600" dirty="0" err="1">
                <a:solidFill>
                  <a:srgbClr val="004992"/>
                </a:solidFill>
              </a:rPr>
              <a:t>bghJthdjy;y</a:t>
            </a:r>
            <a:r>
              <a:rPr lang="en-US" sz="3600" dirty="0">
                <a:solidFill>
                  <a:srgbClr val="004992"/>
                </a:solidFill>
                <a:latin typeface="Calibri Light"/>
              </a:rPr>
              <a:t>…</a:t>
            </a:r>
            <a:r>
              <a:rPr lang="en-US" sz="3600" dirty="0">
                <a:solidFill>
                  <a:srgbClr val="004992"/>
                </a:solidFill>
              </a:rPr>
              <a:t> </a:t>
            </a:r>
            <a:br>
              <a:rPr lang="en-US" dirty="0">
                <a:solidFill>
                  <a:srgbClr val="004992"/>
                </a:solidFill>
              </a:rPr>
            </a:br>
            <a:r>
              <a:rPr lang="en-US" dirty="0" err="1">
                <a:solidFill>
                  <a:srgbClr val="004992"/>
                </a:solidFill>
              </a:rPr>
              <a:t>kf;fs</a:t>
            </a:r>
            <a:r>
              <a:rPr lang="en-US" dirty="0">
                <a:solidFill>
                  <a:srgbClr val="004992"/>
                </a:solidFill>
              </a:rPr>
              <a:t>; </a:t>
            </a:r>
            <a:r>
              <a:rPr lang="en-US" dirty="0" err="1">
                <a:solidFill>
                  <a:srgbClr val="004992"/>
                </a:solidFill>
              </a:rPr>
              <a:t>bjhifapy</a:t>
            </a:r>
            <a:r>
              <a:rPr lang="en-US" dirty="0">
                <a:solidFill>
                  <a:srgbClr val="004992"/>
                </a:solidFill>
              </a:rPr>
              <a:t>; </a:t>
            </a:r>
            <a:r>
              <a:rPr lang="en-US" dirty="0" err="1">
                <a:solidFill>
                  <a:srgbClr val="004992"/>
                </a:solidFill>
              </a:rPr>
              <a:t>kdneha</a:t>
            </a:r>
            <a:r>
              <a:rPr lang="en-US" dirty="0">
                <a:solidFill>
                  <a:srgbClr val="004992"/>
                </a:solidFill>
              </a:rPr>
              <a:t>] </a:t>
            </a:r>
            <a:r>
              <a:rPr lang="en-US" dirty="0" err="1">
                <a:solidFill>
                  <a:srgbClr val="004992"/>
                </a:solidFill>
              </a:rPr>
              <a:t>cs;sth</a:t>
            </a:r>
            <a:r>
              <a:rPr lang="en-US" dirty="0">
                <a:solidFill>
                  <a:srgbClr val="004992"/>
                </a:solidFill>
              </a:rPr>
              <a:t>]fs; </a:t>
            </a:r>
            <a:r>
              <a:rPr lang="en-US" dirty="0" err="1">
                <a:solidFill>
                  <a:srgbClr val="004992"/>
                </a:solidFill>
              </a:rPr>
              <a:t>vz;zpf;if</a:t>
            </a:r>
            <a:endParaRPr lang="de-DE"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400" dirty="0" err="1">
                <a:solidFill>
                  <a:srgbClr val="333333"/>
                </a:solidFill>
                <a:ea typeface="ＭＳ Ｐゴシック"/>
              </a:rPr>
              <a:t>vd;d</a:t>
            </a:r>
            <a:r>
              <a:rPr lang="en-US" sz="2400" dirty="0">
                <a:solidFill>
                  <a:srgbClr val="333333"/>
                </a:solidFill>
                <a:ea typeface="ＭＳ Ｐゴシック"/>
              </a:rPr>
              <a:t> </a:t>
            </a:r>
            <a:r>
              <a:rPr lang="en-US" sz="2400" dirty="0" err="1">
                <a:solidFill>
                  <a:srgbClr val="333333"/>
                </a:solidFill>
                <a:ea typeface="ＭＳ Ｐゴシック"/>
              </a:rPr>
              <a:t>epidf</a:t>
            </a:r>
            <a:r>
              <a:rPr lang="en-US" sz="2400" dirty="0">
                <a:solidFill>
                  <a:srgbClr val="333333"/>
                </a:solidFill>
                <a:ea typeface="ＭＳ Ｐゴシック"/>
              </a:rPr>
              <a:t>]</a:t>
            </a:r>
            <a:r>
              <a:rPr lang="en-US" sz="2400" dirty="0" err="1">
                <a:solidFill>
                  <a:srgbClr val="333333"/>
                </a:solidFill>
                <a:ea typeface="ＭＳ Ｐゴシック"/>
              </a:rPr>
              <a:t>fpwPh</a:t>
            </a:r>
            <a:r>
              <a:rPr lang="en-US" sz="2400" dirty="0">
                <a:solidFill>
                  <a:srgbClr val="333333"/>
                </a:solidFill>
                <a:ea typeface="ＭＳ Ｐゴシック"/>
              </a:rPr>
              <a:t>]fs]&gt; </a:t>
            </a:r>
            <a:r>
              <a:rPr lang="en-US" sz="2400" dirty="0" err="1">
                <a:solidFill>
                  <a:srgbClr val="333333"/>
                </a:solidFill>
                <a:ea typeface="ＭＳ Ｐゴシック"/>
              </a:rPr>
              <a:t>fPH;f;fz;l</a:t>
            </a:r>
            <a:r>
              <a:rPr lang="en-US" sz="2400" dirty="0">
                <a:solidFill>
                  <a:srgbClr val="333333"/>
                </a:solidFill>
                <a:ea typeface="ＭＳ Ｐゴシック"/>
              </a:rPr>
              <a:t> </a:t>
            </a:r>
            <a:r>
              <a:rPr lang="en-US" sz="2400" dirty="0" err="1">
                <a:solidFill>
                  <a:srgbClr val="333333"/>
                </a:solidFill>
                <a:ea typeface="ＭＳ Ｐゴシック"/>
              </a:rPr>
              <a:t>mwpFwpfs</a:t>
            </a:r>
            <a:r>
              <a:rPr lang="en-US" sz="2400" dirty="0">
                <a:solidFill>
                  <a:srgbClr val="333333"/>
                </a:solidFill>
                <a:ea typeface="ＭＳ Ｐゴシック"/>
              </a:rPr>
              <a:t>;</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mDgt</a:t>
            </a:r>
            <a:r>
              <a:rPr lang="en-US" sz="2400" dirty="0">
                <a:solidFill>
                  <a:srgbClr val="333333"/>
                </a:solidFill>
                <a:ea typeface="ＭＳ Ｐゴシック"/>
              </a:rPr>
              <a:t>';fs; </a:t>
            </a:r>
            <a:r>
              <a:rPr lang="en-US" sz="2400" dirty="0" err="1">
                <a:solidFill>
                  <a:srgbClr val="333333"/>
                </a:solidFill>
                <a:ea typeface="ＭＳ Ｐゴシック"/>
              </a:rPr>
              <a:t>kf</a:t>
            </a:r>
            <a:r>
              <a:rPr lang="en-US" sz="2400" dirty="0">
                <a:solidFill>
                  <a:srgbClr val="333333"/>
                </a:solidFill>
                <a:ea typeface="ＭＳ Ｐゴシック"/>
              </a:rPr>
              <a:t>]fs; </a:t>
            </a:r>
            <a:r>
              <a:rPr lang="en-US" sz="2400" dirty="0" err="1">
                <a:solidFill>
                  <a:srgbClr val="333333"/>
                </a:solidFill>
                <a:ea typeface="ＭＳ Ｐゴシック"/>
              </a:rPr>
              <a:t>bjhifapy</a:t>
            </a:r>
            <a:r>
              <a:rPr lang="en-US" sz="2400" dirty="0">
                <a:solidFill>
                  <a:srgbClr val="333333"/>
                </a:solidFill>
                <a:ea typeface="ＭＳ Ｐゴシック"/>
              </a:rPr>
              <a:t>; </a:t>
            </a:r>
            <a:r>
              <a:rPr lang="en-US" sz="2400" dirty="0" err="1">
                <a:solidFill>
                  <a:srgbClr val="333333"/>
                </a:solidFill>
                <a:ea typeface="ＭＳ Ｐゴシック"/>
              </a:rPr>
              <a:t>vj;jid</a:t>
            </a:r>
            <a:r>
              <a:rPr lang="en-US" sz="2400" dirty="0">
                <a:solidFill>
                  <a:srgbClr val="333333"/>
                </a:solidFill>
                <a:ea typeface="ＭＳ Ｐゴシック"/>
              </a:rPr>
              <a:t> </a:t>
            </a:r>
            <a:r>
              <a:rPr lang="en-US" sz="2400" dirty="0" err="1">
                <a:solidFill>
                  <a:srgbClr val="333333"/>
                </a:solidFill>
                <a:ea typeface="ＭＳ Ｐゴシック"/>
              </a:rPr>
              <a:t>ngh</a:t>
            </a:r>
            <a:r>
              <a:rPr lang="en-US" sz="2400" dirty="0">
                <a:solidFill>
                  <a:srgbClr val="333333"/>
                </a:solidFill>
                <a:ea typeface="ＭＳ Ｐゴシック"/>
              </a:rPr>
              <a:t>] ,</a:t>
            </a:r>
            <a:r>
              <a:rPr lang="en-US" sz="2400" dirty="0" err="1">
                <a:solidFill>
                  <a:srgbClr val="333333"/>
                </a:solidFill>
                <a:ea typeface="ＭＳ Ｐゴシック"/>
              </a:rPr>
              <a:t>Ug</a:t>
            </a:r>
            <a:r>
              <a:rPr lang="en-US" sz="2400" dirty="0">
                <a:solidFill>
                  <a:srgbClr val="333333"/>
                </a:solidFill>
                <a:ea typeface="ＭＳ Ｐゴシック"/>
              </a:rPr>
              <a:t>]</a:t>
            </a:r>
            <a:r>
              <a:rPr lang="en-US" sz="2400" dirty="0" err="1">
                <a:solidFill>
                  <a:srgbClr val="333333"/>
                </a:solidFill>
                <a:ea typeface="ＭＳ Ｐゴシック"/>
              </a:rPr>
              <a:t>gjhf</a:t>
            </a:r>
            <a:r>
              <a:rPr lang="en-US" sz="2400" dirty="0">
                <a:solidFill>
                  <a:srgbClr val="333333"/>
                </a:solidFill>
                <a:ea typeface="ＭＳ Ｐゴシック"/>
              </a:rPr>
              <a:t> </a:t>
            </a:r>
            <a:r>
              <a:rPr lang="en-US" sz="2400" dirty="0" err="1">
                <a:solidFill>
                  <a:srgbClr val="333333"/>
                </a:solidFill>
                <a:ea typeface="ＭＳ Ｐゴシック"/>
              </a:rPr>
              <a:t>Xg</a:t>
            </a:r>
            <a:r>
              <a:rPr lang="en-US" sz="2400" dirty="0">
                <a:solidFill>
                  <a:srgbClr val="333333"/>
                </a:solidFill>
                <a:ea typeface="ＭＳ Ｐゴシック"/>
              </a:rPr>
              <a:t>]g[</a:t>
            </a:r>
            <a:r>
              <a:rPr lang="en-US" sz="2400" dirty="0" err="1">
                <a:solidFill>
                  <a:srgbClr val="333333"/>
                </a:solidFill>
                <a:ea typeface="ＭＳ Ｐゴシック"/>
              </a:rPr>
              <a:t>jy</a:t>
            </a:r>
            <a:r>
              <a:rPr lang="en-US" sz="2400" dirty="0">
                <a:solidFill>
                  <a:srgbClr val="333333"/>
                </a:solidFill>
                <a:ea typeface="ＭＳ Ｐゴシック"/>
              </a:rPr>
              <a:t>] </a:t>
            </a:r>
            <a:r>
              <a:rPr lang="en-US" sz="2400" dirty="0" err="1">
                <a:solidFill>
                  <a:srgbClr val="333333"/>
                </a:solidFill>
                <a:ea typeface="ＭＳ Ｐゴシック"/>
              </a:rPr>
              <a:t>bfhLfpd</a:t>
            </a:r>
            <a:r>
              <a:rPr lang="en-US" sz="2400" dirty="0">
                <a:solidFill>
                  <a:srgbClr val="333333"/>
                </a:solidFill>
                <a:ea typeface="ＭＳ Ｐゴシック"/>
              </a:rPr>
              <a:t>]</a:t>
            </a:r>
            <a:r>
              <a:rPr lang="en-US" sz="2400" dirty="0" err="1">
                <a:solidFill>
                  <a:srgbClr val="333333"/>
                </a:solidFill>
                <a:ea typeface="ＭＳ Ｐゴシック"/>
              </a:rPr>
              <a:t>wdh</a:t>
            </a:r>
            <a:r>
              <a:rPr lang="en-US" sz="2400" dirty="0">
                <a:solidFill>
                  <a:srgbClr val="333333"/>
                </a:solidFill>
                <a:ea typeface="ＭＳ Ｐゴシック"/>
              </a:rPr>
              <a:t>]&gt;</a:t>
            </a:r>
            <a:endParaRPr lang="en-US" sz="2400" dirty="0"/>
          </a:p>
        </p:txBody>
      </p:sp>
      <p:sp>
        <p:nvSpPr>
          <p:cNvPr id="9" name="Text Box 38"/>
          <p:cNvSpPr txBox="1">
            <a:spLocks noChangeArrowheads="1"/>
          </p:cNvSpPr>
          <p:nvPr/>
        </p:nvSpPr>
        <p:spPr bwMode="auto">
          <a:xfrm>
            <a:off x="408955" y="6540501"/>
            <a:ext cx="11376000" cy="246221"/>
          </a:xfrm>
          <a:prstGeom prst="rect">
            <a:avLst/>
          </a:prstGeom>
          <a:noFill/>
          <a:ln w="9525">
            <a:noFill/>
            <a:miter lim="800000"/>
            <a:headEnd/>
            <a:tailEnd/>
          </a:ln>
        </p:spPr>
        <p:txBody>
          <a:bodyPr wrap="square">
            <a:noAutofit/>
          </a:bodyPr>
          <a:lstStyle/>
          <a:p>
            <a:pPr>
              <a:spcBef>
                <a:spcPct val="50000"/>
              </a:spcBef>
            </a:pPr>
            <a:r>
              <a:rPr lang="de-DE" altLang="en-US" sz="1000" dirty="0">
                <a:solidFill>
                  <a:srgbClr val="333333"/>
                </a:solidFill>
                <a:latin typeface="Calibri Light"/>
                <a:cs typeface="Times New Roman" pitchFamily="18" charset="0"/>
              </a:rPr>
              <a:t>*</a:t>
            </a:r>
            <a:r>
              <a:rPr lang="en-US" sz="1000" dirty="0" err="1">
                <a:solidFill>
                  <a:srgbClr val="333333"/>
                </a:solidFill>
                <a:latin typeface="Tamil-Aiswarya"/>
              </a:rPr>
              <a:t>Mjhuk</a:t>
            </a:r>
            <a:r>
              <a:rPr lang="en-US" sz="1000" dirty="0">
                <a:solidFill>
                  <a:srgbClr val="333333"/>
                </a:solidFill>
                <a:latin typeface="Tamil-Aiswarya"/>
              </a:rPr>
              <a:t>]</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k;khDty</a:t>
            </a:r>
            <a:r>
              <a:rPr lang="en-US" sz="1000" dirty="0">
                <a:solidFill>
                  <a:srgbClr val="333333"/>
                </a:solidFill>
                <a:latin typeface="Tamil-Aiswarya"/>
              </a:rPr>
              <a:t>; </a:t>
            </a:r>
            <a:r>
              <a:rPr lang="en-US" sz="1000" dirty="0">
                <a:solidFill>
                  <a:srgbClr val="333333"/>
                </a:solidFill>
                <a:latin typeface="Calibri Light"/>
              </a:rPr>
              <a:t>R</a:t>
            </a:r>
            <a:r>
              <a:rPr lang="en-US" sz="1000" dirty="0">
                <a:solidFill>
                  <a:srgbClr val="333333"/>
                </a:solidFill>
                <a:latin typeface="Tamil-Aiswarya"/>
              </a:rPr>
              <a:t>. </a:t>
            </a:r>
            <a:r>
              <a:rPr lang="en-US" sz="1000" dirty="0" err="1">
                <a:solidFill>
                  <a:srgbClr val="333333"/>
                </a:solidFill>
                <a:latin typeface="Tamil-Aiswarya"/>
              </a:rPr>
              <a:t>gPl</a:t>
            </a:r>
            <a:r>
              <a:rPr lang="en-US" sz="1000" dirty="0">
                <a:solidFill>
                  <a:srgbClr val="333333"/>
                </a:solidFill>
                <a:latin typeface="Tamil-Aiswarya"/>
              </a:rPr>
              <a:t>]</a:t>
            </a:r>
            <a:r>
              <a:rPr lang="en-US" sz="1000" dirty="0" err="1">
                <a:solidFill>
                  <a:srgbClr val="333333"/>
                </a:solidFill>
                <a:latin typeface="Tamil-Aiswarya"/>
              </a:rPr>
              <a:t>lh</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:PDI</a:t>
            </a:r>
            <a:r>
              <a:rPr lang="en-US" sz="1000" dirty="0">
                <a:solidFill>
                  <a:srgbClr val="333333"/>
                </a:solidFill>
                <a:latin typeface="Calibri Light"/>
              </a:rPr>
              <a:t>)</a:t>
            </a:r>
            <a:r>
              <a:rPr lang="en-US" sz="1000" dirty="0">
                <a:solidFill>
                  <a:srgbClr val="333333"/>
                </a:solidFill>
                <a:latin typeface="Tamil-Aiswarya"/>
              </a:rPr>
              <a:t>!;</a:t>
            </a:r>
            <a:r>
              <a:rPr lang="en-US" sz="1000" dirty="0" err="1">
                <a:solidFill>
                  <a:srgbClr val="333333"/>
                </a:solidFill>
                <a:latin typeface="Tamil-Aiswarya"/>
              </a:rPr>
              <a:t>blghd</a:t>
            </a:r>
            <a:r>
              <a:rPr lang="en-US" sz="1000" dirty="0">
                <a:solidFill>
                  <a:srgbClr val="333333"/>
                </a:solidFill>
                <a:latin typeface="Tamil-Aiswarya"/>
              </a:rPr>
              <a:t>; </a:t>
            </a:r>
            <a:r>
              <a:rPr lang="en-US" sz="1000" dirty="0" err="1">
                <a:solidFill>
                  <a:srgbClr val="333333"/>
                </a:solidFill>
                <a:latin typeface="Tamil-Aiswarya"/>
              </a:rPr>
              <a:t>nkhhpl</a:t>
            </a:r>
            <a:r>
              <a:rPr lang="en-US" sz="1000" dirty="0">
                <a:solidFill>
                  <a:srgbClr val="333333"/>
                </a:solidFill>
                <a:latin typeface="Tamil-Aiswarya"/>
              </a:rPr>
              <a:t>]!; </a:t>
            </a:r>
            <a:r>
              <a:rPr lang="en-US" sz="1000" dirty="0">
                <a:solidFill>
                  <a:srgbClr val="333333"/>
                </a:solidFill>
                <a:latin typeface="Calibri Light"/>
              </a:rPr>
              <a:t>(</a:t>
            </a:r>
            <a:r>
              <a:rPr lang="en-US" sz="1000" dirty="0" err="1">
                <a:solidFill>
                  <a:srgbClr val="333333"/>
                </a:solidFill>
                <a:latin typeface="Tamil-Aiswarya"/>
              </a:rPr>
              <a:t>braw;fUtp</a:t>
            </a:r>
            <a:r>
              <a:rPr lang="en-US" sz="1000" dirty="0" err="1">
                <a:solidFill>
                  <a:srgbClr val="333333"/>
                </a:solidFill>
                <a:latin typeface="Calibri Light"/>
              </a:rPr>
              <a:t>:KSF</a:t>
            </a:r>
            <a:r>
              <a:rPr lang="en-US" sz="1000" dirty="0">
                <a:solidFill>
                  <a:srgbClr val="333333"/>
                </a:solidFill>
                <a:latin typeface="Calibri Light"/>
              </a:rPr>
              <a:t>)</a:t>
            </a:r>
            <a:endParaRPr lang="de-DE" altLang="en-US" sz="1000" i="1" dirty="0">
              <a:solidFill>
                <a:srgbClr val="333333"/>
              </a:solidFill>
              <a:latin typeface="Calibri Light"/>
              <a:cs typeface="Times New Roman" pitchFamily="18" charset="0"/>
            </a:endParaRPr>
          </a:p>
        </p:txBody>
      </p:sp>
      <p:graphicFrame>
        <p:nvGraphicFramePr>
          <p:cNvPr id="6" name="Tabelle 3"/>
          <p:cNvGraphicFramePr>
            <a:graphicFrameLocks noGrp="1"/>
          </p:cNvGraphicFramePr>
          <p:nvPr>
            <p:extLst>
              <p:ext uri="{D42A27DB-BD31-4B8C-83A1-F6EECF244321}">
                <p14:modId xmlns:p14="http://schemas.microsoft.com/office/powerpoint/2010/main" val="1759604670"/>
              </p:ext>
            </p:extLst>
          </p:nvPr>
        </p:nvGraphicFramePr>
        <p:xfrm>
          <a:off x="408955" y="3068960"/>
          <a:ext cx="11376000" cy="3383280"/>
        </p:xfrm>
        <a:graphic>
          <a:graphicData uri="http://schemas.openxmlformats.org/drawingml/2006/table">
            <a:tbl>
              <a:tblPr>
                <a:tableStyleId>{21E4AEA4-8DFA-4A89-87EB-49C32662AFE0}</a:tableStyleId>
              </a:tblPr>
              <a:tblGrid>
                <a:gridCol w="8640960">
                  <a:extLst>
                    <a:ext uri="{9D8B030D-6E8A-4147-A177-3AD203B41FA5}">
                      <a16:colId xmlns:a16="http://schemas.microsoft.com/office/drawing/2014/main" val="20000"/>
                    </a:ext>
                  </a:extLst>
                </a:gridCol>
                <a:gridCol w="2735040">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err="1">
                          <a:ln>
                            <a:noFill/>
                          </a:ln>
                          <a:solidFill>
                            <a:srgbClr val="333333"/>
                          </a:solidFill>
                          <a:effectLst/>
                          <a:latin typeface="Tamil-Aiswarya"/>
                          <a:ea typeface="+mn-ea"/>
                          <a:cs typeface="+mn-cs"/>
                        </a:rPr>
                        <a:t>fUj;Jf;fs</a:t>
                      </a:r>
                      <a:r>
                        <a:rPr kumimoji="0" lang="fr-FR" sz="1800" b="0" i="0" u="none" strike="noStrike" cap="none" normalizeH="0" baseline="0">
                          <a:ln>
                            <a:noFill/>
                          </a:ln>
                          <a:solidFill>
                            <a:srgbClr val="333333"/>
                          </a:solidFill>
                          <a:effectLst/>
                          <a:latin typeface="Tamil-Aiswarya"/>
                          <a:ea typeface="+mn-ea"/>
                          <a:cs typeface="+mn-cs"/>
                        </a:rPr>
                        <a:t>]</a:t>
                      </a:r>
                      <a:r>
                        <a:rPr kumimoji="0" lang="fr-FR" sz="1800" b="0" i="0" u="none" strike="noStrike" cap="none" normalizeH="0" baseline="0">
                          <a:ln>
                            <a:noFill/>
                          </a:ln>
                          <a:solidFill>
                            <a:srgbClr val="333333"/>
                          </a:solidFill>
                          <a:effectLst/>
                          <a:latin typeface="Calibri Light"/>
                          <a:ea typeface="+mn-ea"/>
                          <a:cs typeface="+mn-cs"/>
                        </a:rPr>
                        <a:t>,</a:t>
                      </a:r>
                      <a:r>
                        <a:rPr kumimoji="0" lang="fr-FR" sz="1800" b="0" i="0" u="none" strike="noStrike" cap="none" normalizeH="0" baseline="0">
                          <a:ln>
                            <a:noFill/>
                          </a:ln>
                          <a:solidFill>
                            <a:srgbClr val="333333"/>
                          </a:solidFill>
                          <a:effectLst/>
                          <a:latin typeface="Tamil-Aiswarya"/>
                          <a:ea typeface="+mn-ea"/>
                          <a:cs typeface="+mn-cs"/>
                        </a:rPr>
                        <a:t> kf;fs</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bjhifapy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Ug</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gjhf</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Xg</a:t>
                      </a:r>
                      <a:r>
                        <a:rPr kumimoji="0" lang="fr-FR" sz="1800" b="0" i="0" u="none" strike="noStrike" cap="none" normalizeH="0" baseline="0" dirty="0">
                          <a:ln>
                            <a:noFill/>
                          </a:ln>
                          <a:solidFill>
                            <a:srgbClr val="333333"/>
                          </a:solidFill>
                          <a:effectLst/>
                          <a:latin typeface="Tamil-Aiswarya"/>
                          <a:ea typeface="+mn-ea"/>
                          <a:cs typeface="+mn-cs"/>
                        </a:rPr>
                        <a:t>]g[</a:t>
                      </a:r>
                      <a:r>
                        <a:rPr kumimoji="0" lang="fr-FR" sz="1800" b="0" i="0" u="none" strike="noStrike" cap="none" normalizeH="0" baseline="0" dirty="0" err="1">
                          <a:ln>
                            <a:noFill/>
                          </a:ln>
                          <a:solidFill>
                            <a:srgbClr val="333333"/>
                          </a:solidFill>
                          <a:effectLst/>
                          <a:latin typeface="Tamil-Aiswarya"/>
                          <a:ea typeface="+mn-ea"/>
                          <a:cs typeface="+mn-cs"/>
                        </a:rPr>
                        <a:t>jy</a:t>
                      </a:r>
                      <a:r>
                        <a:rPr kumimoji="0" lang="fr-FR" sz="1800" b="0" i="0" u="none" strike="noStrike" cap="none" normalizeH="0" baseline="0" dirty="0">
                          <a:ln>
                            <a:noFill/>
                          </a:ln>
                          <a:solidFill>
                            <a:srgbClr val="333333"/>
                          </a:solidFill>
                          <a:effectLst/>
                          <a:latin typeface="Tamil-Aiswarya"/>
                          <a:ea typeface="+mn-ea"/>
                          <a:cs typeface="+mn-cs"/>
                        </a:rPr>
                        <a:t>] </a:t>
                      </a:r>
                      <a:r>
                        <a:rPr kumimoji="0" lang="fr-FR" sz="1800" b="0" i="0" u="none" strike="noStrike" cap="none" normalizeH="0" baseline="0" dirty="0" err="1">
                          <a:ln>
                            <a:noFill/>
                          </a:ln>
                          <a:solidFill>
                            <a:srgbClr val="333333"/>
                          </a:solidFill>
                          <a:effectLst/>
                          <a:latin typeface="Tamil-Aiswarya"/>
                          <a:ea typeface="+mn-ea"/>
                          <a:cs typeface="+mn-cs"/>
                        </a:rPr>
                        <a:t>bfhLf</a:t>
                      </a:r>
                      <a:r>
                        <a:rPr kumimoji="0" lang="fr-FR" sz="1800" b="0" i="0" u="none" strike="noStrike" cap="none" normalizeH="0" baseline="0" dirty="0">
                          <a:ln>
                            <a:noFill/>
                          </a:ln>
                          <a:solidFill>
                            <a:srgbClr val="333333"/>
                          </a:solidFill>
                          <a:effectLst/>
                          <a:latin typeface="Tamil-Aiswarya"/>
                          <a:ea typeface="+mn-ea"/>
                          <a:cs typeface="+mn-cs"/>
                        </a:rPr>
                        <a:t>]</a:t>
                      </a:r>
                      <a:r>
                        <a:rPr kumimoji="0" lang="fr-FR" sz="1800" b="0" i="0" u="none" strike="noStrike" cap="none" normalizeH="0" baseline="0" dirty="0" err="1">
                          <a:ln>
                            <a:noFill/>
                          </a:ln>
                          <a:solidFill>
                            <a:srgbClr val="333333"/>
                          </a:solidFill>
                          <a:effectLst/>
                          <a:latin typeface="Tamil-Aiswarya"/>
                          <a:ea typeface="+mn-ea"/>
                          <a:cs typeface="+mn-cs"/>
                        </a:rPr>
                        <a:t>fgl</a:t>
                      </a:r>
                      <a:r>
                        <a:rPr kumimoji="0" lang="fr-FR" sz="1800" b="0" i="0" u="none" strike="noStrike" cap="none" normalizeH="0" baseline="0" dirty="0">
                          <a:ln>
                            <a:noFill/>
                          </a:ln>
                          <a:solidFill>
                            <a:srgbClr val="333333"/>
                          </a:solidFill>
                          <a:effectLst/>
                          <a:latin typeface="Tamil-Aiswarya"/>
                          <a:ea typeface="+mn-ea"/>
                          <a:cs typeface="+mn-cs"/>
                        </a:rPr>
                        <a:t>]lit.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Tamil-Aiswarya"/>
                          <a:ea typeface="+mn-ea"/>
                          <a:cs typeface="+mn-cs"/>
                        </a:rPr>
                        <a:t>m']fPfupfg- l]l gjpy;fs;</a:t>
                      </a:r>
                      <a:r>
                        <a:rPr kumimoji="0" lang="de-DE" sz="1800" b="0" i="0" u="none" strike="noStrike" cap="none" normalizeH="0" baseline="0">
                          <a:ln>
                            <a:noFill/>
                          </a:ln>
                          <a:solidFill>
                            <a:srgbClr val="333333"/>
                          </a:solidFill>
                          <a:effectLst/>
                          <a:latin typeface="Calibri Light"/>
                          <a:ea typeface="+mn-ea"/>
                          <a:cs typeface="+mn-cs"/>
                        </a:rPr>
                        <a:t>.</a:t>
                      </a:r>
                      <a:r>
                        <a:rPr kumimoji="0" lang="de-DE" sz="1800" b="0" i="0" u="none" strike="noStrike" cap="none" normalizeH="0" baseline="0">
                          <a:ln>
                            <a:noFill/>
                          </a:ln>
                          <a:solidFill>
                            <a:srgbClr val="333333"/>
                          </a:solidFill>
                          <a:effectLst/>
                          <a:latin typeface="Tamil-Aiswarya"/>
                          <a:ea typeface="+mn-ea"/>
                          <a:cs typeface="+mn-cs"/>
                        </a:rPr>
                        <a: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kw]wth] kdjpy; cs;sij czuKoa[k;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61%</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c';fs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err="1">
                          <a:ln>
                            <a:noFill/>
                          </a:ln>
                          <a:solidFill>
                            <a:srgbClr val="333333"/>
                          </a:solidFill>
                          <a:effectLst/>
                          <a:latin typeface="Tamil-Aiswarya"/>
                          <a:ea typeface="+mn-ea"/>
                          <a:cs typeface="+mn-cs"/>
                        </a:rPr>
                        <a:t>kdjpy</a:t>
                      </a:r>
                      <a:r>
                        <a:rPr kumimoji="0" lang="en-US" sz="1800" b="0" i="0" u="none" strike="noStrike" cap="none" normalizeH="0" baseline="0">
                          <a:ln>
                            <a:noFill/>
                          </a:ln>
                          <a:solidFill>
                            <a:srgbClr val="333333"/>
                          </a:solidFill>
                          <a:effectLst/>
                          <a:latin typeface="Tamil-Aiswarya"/>
                          <a:ea typeface="+mn-ea"/>
                          <a:cs typeface="+mn-cs"/>
                        </a:rPr>
                        <a:t>; cs;s </a:t>
                      </a:r>
                      <a:r>
                        <a:rPr kumimoji="0" lang="en-US" sz="1800" b="0" i="0" u="none" strike="noStrike" cap="none" normalizeH="0" baseline="0" dirty="0" err="1">
                          <a:ln>
                            <a:noFill/>
                          </a:ln>
                          <a:solidFill>
                            <a:srgbClr val="333333"/>
                          </a:solidFill>
                          <a:effectLst/>
                          <a:latin typeface="Tamil-Aiswarya"/>
                          <a:ea typeface="+mn-ea"/>
                          <a:cs typeface="+mn-cs"/>
                        </a:rPr>
                        <a:t>fUj;ij</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wth</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gof;f</a:t>
                      </a:r>
                      <a:r>
                        <a:rPr kumimoji="0" lang="en-US" sz="1800" b="0" i="0" u="none" strike="noStrike" cap="none" normalizeH="0" baseline="0" dirty="0">
                          <a:ln>
                            <a:noFill/>
                          </a:ln>
                          <a:solidFill>
                            <a:srgbClr val="333333"/>
                          </a:solidFill>
                          <a:effectLst/>
                          <a:latin typeface="Tamil-Aiswarya"/>
                          <a:ea typeface="+mn-ea"/>
                          <a:cs typeface="+mn-cs"/>
                        </a:rPr>
                        <a:t> Koa[k;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czh</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tJz;lh</a:t>
                      </a:r>
                      <a:r>
                        <a:rPr kumimoji="0" lang="en-US" sz="1800" b="0" i="0" u="none" strike="noStrike" cap="none" normalizeH="0" baseline="0" dirty="0">
                          <a:ln>
                            <a:noFill/>
                          </a:ln>
                          <a:solidFill>
                            <a:srgbClr val="333333"/>
                          </a:solidFill>
                          <a:effectLst/>
                          <a:latin typeface="Tamil-Aiswarya"/>
                          <a:ea typeface="+mn-ea"/>
                          <a:cs typeface="+mn-cs"/>
                        </a:rPr>
                        <a:t>&gt;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33%</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vy;yhk; ghpnrhjidf]F cl]gLj]jg]gLk; nghJ c';fisr] Rw;wp cs;sJ midj;Jk; nghypahdJ vd;W epidf;fpwPh]fsh&gt;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26%</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Tamil-Aiswarya"/>
                          <a:ea typeface="+mn-ea"/>
                          <a:cs typeface="+mn-cs"/>
                        </a:rPr>
                        <a:t>gj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jphpf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iffs</a:t>
                      </a:r>
                      <a:r>
                        <a:rPr kumimoji="0" lang="en-US" sz="1800" b="0" i="0" u="none" strike="noStrike" cap="none" normalizeH="0" baseline="0" dirty="0">
                          <a:ln>
                            <a:noFill/>
                          </a:ln>
                          <a:solidFill>
                            <a:srgbClr val="333333"/>
                          </a:solidFill>
                          <a:effectLst/>
                          <a:latin typeface="Tamil-Aiswarya"/>
                          <a:ea typeface="+mn-ea"/>
                          <a:cs typeface="+mn-cs"/>
                        </a:rPr>
                        <a:t>; kw]</a:t>
                      </a:r>
                      <a:r>
                        <a:rPr kumimoji="0" lang="en-US" sz="1800" b="0" i="0" u="none" strike="noStrike" cap="none" normalizeH="0" baseline="0" dirty="0" err="1">
                          <a:ln>
                            <a:noFill/>
                          </a:ln>
                          <a:solidFill>
                            <a:srgbClr val="333333"/>
                          </a:solidFill>
                          <a:effectLst/>
                          <a:latin typeface="Tamil-Aiswarya"/>
                          <a:ea typeface="+mn-ea"/>
                          <a:cs typeface="+mn-cs"/>
                        </a:rPr>
                        <a:t>Wk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bjhiyf</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fhl</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rpapy</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gLk</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bra;jpfs</a:t>
                      </a:r>
                      <a:r>
                        <a:rPr kumimoji="0" lang="en-US" sz="1800" b="0" i="0" u="none" strike="noStrike" cap="none" normalizeH="0" baseline="0" dirty="0">
                          <a:ln>
                            <a:noFill/>
                          </a:ln>
                          <a:solidFill>
                            <a:srgbClr val="333333"/>
                          </a:solidFill>
                          <a:effectLst/>
                          <a:latin typeface="Tamil-Aiswarya"/>
                          <a:ea typeface="+mn-ea"/>
                          <a:cs typeface="+mn-cs"/>
                        </a:rPr>
                        <a:t>; c';</a:t>
                      </a:r>
                      <a:r>
                        <a:rPr kumimoji="0" lang="en-US" sz="1800" b="0" i="0" u="none" strike="noStrike" cap="none" normalizeH="0" baseline="0" dirty="0" err="1">
                          <a:ln>
                            <a:noFill/>
                          </a:ln>
                          <a:solidFill>
                            <a:srgbClr val="333333"/>
                          </a:solidFill>
                          <a:effectLst/>
                          <a:latin typeface="Tamil-Aiswarya"/>
                          <a:ea typeface="+mn-ea"/>
                          <a:cs typeface="+mn-cs"/>
                        </a:rPr>
                        <a:t>fis</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Fwpj</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nj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vGjg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gLfpwJ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vd;W</a:t>
                      </a:r>
                      <a:r>
                        <a:rPr kumimoji="0" lang="en-US" sz="1800" b="0" i="0" u="none" strike="noStrike" cap="none" normalizeH="0" baseline="0" dirty="0">
                          <a:ln>
                            <a:noFill/>
                          </a:ln>
                          <a:solidFill>
                            <a:srgbClr val="333333"/>
                          </a:solidFill>
                          <a:effectLst/>
                          <a:latin typeface="Tamil-Aiswarya"/>
                          <a:ea typeface="+mn-ea"/>
                          <a:cs typeface="+mn-cs"/>
                        </a:rPr>
                        <a:t> vg]</a:t>
                      </a:r>
                      <a:r>
                        <a:rPr kumimoji="0" lang="en-US" sz="1800" b="0" i="0" u="none" strike="noStrike" cap="none" normalizeH="0" baseline="0" dirty="0" err="1">
                          <a:ln>
                            <a:noFill/>
                          </a:ln>
                          <a:solidFill>
                            <a:srgbClr val="333333"/>
                          </a:solidFill>
                          <a:effectLst/>
                          <a:latin typeface="Tamil-Aiswarya"/>
                          <a:ea typeface="+mn-ea"/>
                          <a:cs typeface="+mn-cs"/>
                        </a:rPr>
                        <a:t>nghjhtJ</a:t>
                      </a:r>
                      <a:r>
                        <a:rPr kumimoji="0" lang="en-US" sz="1800" b="0" i="0" u="none" strike="noStrike" cap="none" normalizeH="0" baseline="0" dirty="0">
                          <a:ln>
                            <a:noFill/>
                          </a:ln>
                          <a:solidFill>
                            <a:srgbClr val="333333"/>
                          </a:solidFill>
                          <a:effectLst/>
                          <a:latin typeface="Tamil-Aiswarya"/>
                          <a:ea typeface="+mn-ea"/>
                          <a:cs typeface="+mn-cs"/>
                        </a:rPr>
                        <a:t> </a:t>
                      </a:r>
                      <a:r>
                        <a:rPr kumimoji="0" lang="en-US" sz="1800" b="0" i="0" u="none" strike="noStrike" cap="none" normalizeH="0" baseline="0" dirty="0" err="1">
                          <a:ln>
                            <a:noFill/>
                          </a:ln>
                          <a:solidFill>
                            <a:srgbClr val="333333"/>
                          </a:solidFill>
                          <a:effectLst/>
                          <a:latin typeface="Tamil-Aiswarya"/>
                          <a:ea typeface="+mn-ea"/>
                          <a:cs typeface="+mn-cs"/>
                        </a:rPr>
                        <a:t>epidg</a:t>
                      </a:r>
                      <a:r>
                        <a:rPr kumimoji="0" lang="en-US" sz="1800" b="0" i="0" u="none" strike="noStrike" cap="none" normalizeH="0" baseline="0" dirty="0">
                          <a:ln>
                            <a:noFill/>
                          </a:ln>
                          <a:solidFill>
                            <a:srgbClr val="333333"/>
                          </a:solidFill>
                          <a:effectLst/>
                          <a:latin typeface="Tamil-Aiswarya"/>
                          <a:ea typeface="+mn-ea"/>
                          <a:cs typeface="+mn-cs"/>
                        </a:rPr>
                        <a:t>]</a:t>
                      </a:r>
                      <a:r>
                        <a:rPr kumimoji="0" lang="en-US" sz="1800" b="0" i="0" u="none" strike="noStrike" cap="none" normalizeH="0" baseline="0" dirty="0" err="1">
                          <a:ln>
                            <a:noFill/>
                          </a:ln>
                          <a:solidFill>
                            <a:srgbClr val="333333"/>
                          </a:solidFill>
                          <a:effectLst/>
                          <a:latin typeface="Tamil-Aiswarya"/>
                          <a:ea typeface="+mn-ea"/>
                          <a:cs typeface="+mn-cs"/>
                        </a:rPr>
                        <a:t>gJz;lh</a:t>
                      </a:r>
                      <a:r>
                        <a:rPr kumimoji="0" lang="en-US" sz="1800" b="0" i="0" u="none" strike="noStrike" cap="none" normalizeH="0" baseline="0" dirty="0">
                          <a:ln>
                            <a:noFill/>
                          </a:ln>
                          <a:solidFill>
                            <a:srgbClr val="333333"/>
                          </a:solidFill>
                          <a:effectLst/>
                          <a:latin typeface="Tamil-Aiswarya"/>
                          <a:ea typeface="+mn-ea"/>
                          <a:cs typeface="+mn-cs"/>
                        </a:rPr>
                        <a:t>&gt;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16%</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Tamil-Aiswarya"/>
                          <a:ea typeface="+mn-ea"/>
                          <a:cs typeface="+mn-cs"/>
                        </a:rPr>
                        <a:t>eP';fs; vg]nghjhtJ Fw]wthspbad tprhhpf]fg]gLtjhf epidg]gJz;lh&gt; </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ea typeface="+mn-ea"/>
                          <a:cs typeface="+mn-cs"/>
                        </a:rPr>
                        <a:t>19%</a:t>
                      </a:r>
                      <a:endParaRPr kumimoji="0" lang="de-DE" sz="1800" b="0" i="0" u="none" strike="noStrike" cap="none" normalizeH="0" baseline="0" dirty="0">
                        <a:ln>
                          <a:noFill/>
                        </a:ln>
                        <a:solidFill>
                          <a:srgbClr val="333333"/>
                        </a:solidFill>
                        <a:effectLst/>
                        <a:latin typeface="Calibri Ligh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Tamil-Aiswarya"/>
                          <a:ea typeface="+mn-ea"/>
                          <a:cs typeface="+mn-cs"/>
                        </a:rPr>
                        <a:t>ahUnk ,y;yhj nghJ mt]tg]nghJ c';fSf]F xypfs; nfl]fpwjh&gt;</a:t>
                      </a:r>
                      <a:endParaRPr kumimoji="0" lang="de-DE" sz="1800" b="0" i="0" u="none" strike="noStrike" cap="none" normalizeH="0" baseline="0" dirty="0">
                        <a:ln>
                          <a:noFill/>
                        </a:ln>
                        <a:solidFill>
                          <a:srgbClr val="333333"/>
                        </a:solidFill>
                        <a:effectLst/>
                        <a:latin typeface="Tamil-Aiswarya"/>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31</a:t>
            </a:fld>
            <a:endParaRPr lang="de-DE" dirty="0"/>
          </a:p>
        </p:txBody>
      </p:sp>
    </p:spTree>
    <p:extLst>
      <p:ext uri="{BB962C8B-B14F-4D97-AF65-F5344CB8AC3E}">
        <p14:creationId xmlns:p14="http://schemas.microsoft.com/office/powerpoint/2010/main" val="511943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a:lstStyle/>
          <a:p>
            <a:r>
              <a:rPr lang="en-US" sz="3600" dirty="0" err="1">
                <a:solidFill>
                  <a:srgbClr val="004992"/>
                </a:solidFill>
                <a:ea typeface="Times New Roman" panose="02020603050405020304" pitchFamily="18" charset="0"/>
                <a:cs typeface="Times New Roman" panose="02020603050405020304" pitchFamily="18" charset="0"/>
              </a:rPr>
              <a:t>epidtpy</a:t>
            </a:r>
            <a:r>
              <a:rPr lang="en-US" sz="3600" dirty="0">
                <a:solidFill>
                  <a:srgbClr val="004992"/>
                </a:solidFill>
                <a:ea typeface="Times New Roman" panose="02020603050405020304" pitchFamily="18" charset="0"/>
                <a:cs typeface="Times New Roman" panose="02020603050405020304" pitchFamily="18" charset="0"/>
              </a:rPr>
              <a:t>; </a:t>
            </a:r>
            <a:r>
              <a:rPr lang="en-US" sz="3600" dirty="0" err="1">
                <a:solidFill>
                  <a:srgbClr val="004992"/>
                </a:solidFill>
                <a:ea typeface="Times New Roman" panose="02020603050405020304" pitchFamily="18" charset="0"/>
                <a:cs typeface="Times New Roman" panose="02020603050405020304" pitchFamily="18" charset="0"/>
              </a:rPr>
              <a:t>bfhs;f</a:t>
            </a:r>
            <a:r>
              <a:rPr lang="en-US" sz="3600" dirty="0">
                <a:solidFill>
                  <a:srgbClr val="004992"/>
                </a:solidFill>
                <a:ea typeface="Times New Roman" panose="02020603050405020304" pitchFamily="18" charset="0"/>
                <a:cs typeface="Times New Roman" panose="02020603050405020304" pitchFamily="18" charset="0"/>
              </a:rPr>
              <a:t> </a:t>
            </a:r>
            <a:r>
              <a:rPr lang="en-US" sz="3600" dirty="0">
                <a:solidFill>
                  <a:srgbClr val="004992"/>
                </a:solidFill>
                <a:latin typeface="Calibri Light"/>
                <a:ea typeface="Times New Roman" panose="02020603050405020304" pitchFamily="18" charset="0"/>
                <a:cs typeface="Times New Roman" panose="02020603050405020304" pitchFamily="18" charset="0"/>
              </a:rPr>
              <a:t>..</a:t>
            </a:r>
            <a:r>
              <a:rPr lang="de-DE" sz="3600" dirty="0">
                <a:solidFill>
                  <a:srgbClr val="004992"/>
                </a:solidFill>
                <a:latin typeface="Calibri Light"/>
                <a:ea typeface="ＭＳ Ｐゴシック"/>
                <a:cs typeface="Times New Roman" panose="02020603050405020304" pitchFamily="18" charset="0"/>
              </a:rPr>
              <a:t>.</a:t>
            </a:r>
            <a:endParaRPr lang="de-DE" sz="3600" dirty="0">
              <a:solidFill>
                <a:srgbClr val="004992"/>
              </a:solidFill>
              <a:latin typeface="Calibri Light"/>
              <a:ea typeface="ＭＳ Ｐゴシック"/>
              <a:cs typeface="ＭＳ Ｐゴシック"/>
            </a:endParaRPr>
          </a:p>
        </p:txBody>
      </p:sp>
      <p:sp>
        <p:nvSpPr>
          <p:cNvPr id="3" name="Inhaltsplatzhalter 2"/>
          <p:cNvSpPr>
            <a:spLocks noGrp="1"/>
          </p:cNvSpPr>
          <p:nvPr>
            <p:ph idx="1"/>
          </p:nvPr>
        </p:nvSpPr>
        <p:spPr>
          <a:extLst>
            <a:ext uri="{FAA26D3D-D897-4be2-8F04-BA451C77F1D7}"/>
          </a:extLst>
        </p:spPr>
        <p:txBody>
          <a:bodyPr>
            <a:noAutofit/>
          </a:bodyPr>
          <a:lstStyle/>
          <a:p>
            <a:r>
              <a:rPr lang="en-US" sz="2400" dirty="0" err="1">
                <a:solidFill>
                  <a:srgbClr val="333333"/>
                </a:solidFill>
                <a:ea typeface="Times New Roman" panose="02020603050405020304" pitchFamily="18" charset="0"/>
                <a:cs typeface="Times New Roman" panose="02020603050405020304" pitchFamily="18" charset="0"/>
              </a:rPr>
              <a:t>kdhPjpahdghjpg</a:t>
            </a:r>
            <a:r>
              <a:rPr lang="en-US" sz="2400" dirty="0">
                <a:solidFill>
                  <a:srgbClr val="333333"/>
                </a:solidFill>
                <a:ea typeface="Times New Roman" panose="02020603050405020304" pitchFamily="18" charset="0"/>
                <a:cs typeface="Times New Roman" panose="02020603050405020304" pitchFamily="18" charset="0"/>
              </a:rPr>
              <a:t>]g[</a:t>
            </a:r>
            <a:r>
              <a:rPr lang="en-US" sz="2400" dirty="0" err="1">
                <a:solidFill>
                  <a:srgbClr val="333333"/>
                </a:solidFill>
                <a:ea typeface="Times New Roman" panose="02020603050405020304" pitchFamily="18" charset="0"/>
                <a:cs typeface="Times New Roman" panose="02020603050405020304" pitchFamily="18" charset="0"/>
              </a:rPr>
              <a:t>f;F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ahUk</a:t>
            </a:r>
            <a:r>
              <a:rPr lang="en-US" sz="2400" dirty="0">
                <a:solidFill>
                  <a:srgbClr val="333333"/>
                </a:solidFill>
                <a:ea typeface="Times New Roman" panose="02020603050405020304" pitchFamily="18" charset="0"/>
                <a:cs typeface="Times New Roman" panose="02020603050405020304" pitchFamily="18" charset="0"/>
              </a:rPr>
              <a:t>; </a:t>
            </a:r>
            <a:r>
              <a:rPr lang="en-US" sz="2400" b="1" i="1" dirty="0" err="1">
                <a:solidFill>
                  <a:srgbClr val="333333"/>
                </a:solidFill>
              </a:rPr>
              <a:t>jw</a:t>
            </a:r>
            <a:r>
              <a:rPr lang="en-US" sz="2400" b="1" i="1" dirty="0">
                <a:solidFill>
                  <a:srgbClr val="333333"/>
                </a:solidFill>
              </a:rPr>
              <a:t>]</a:t>
            </a:r>
            <a:r>
              <a:rPr lang="en-US" sz="2400" b="1" i="1" dirty="0" err="1">
                <a:solidFill>
                  <a:srgbClr val="333333"/>
                </a:solidFill>
              </a:rPr>
              <a:t>fhg</a:t>
            </a:r>
            <a:r>
              <a:rPr lang="en-US" sz="2400" b="1" i="1" dirty="0">
                <a:solidFill>
                  <a:srgbClr val="333333"/>
                </a:solidFill>
              </a:rPr>
              <a:t>]g[ </a:t>
            </a:r>
            <a:r>
              <a:rPr lang="en-US" sz="2400" b="1" i="1" dirty="0" err="1">
                <a:solidFill>
                  <a:srgbClr val="333333"/>
                </a:solidFill>
              </a:rPr>
              <a:t>typik</a:t>
            </a:r>
            <a:r>
              <a:rPr lang="en-US" sz="2400" b="1" i="1" dirty="0">
                <a:solidFill>
                  <a:srgbClr val="333333"/>
                </a:solidFill>
              </a:rPr>
              <a:t> </a:t>
            </a:r>
            <a:r>
              <a:rPr lang="en-US" sz="2400" dirty="0" err="1">
                <a:solidFill>
                  <a:srgbClr val="333333"/>
                </a:solidFill>
              </a:rPr>
              <a:t>bfhz</a:t>
            </a:r>
            <a:r>
              <a:rPr lang="en-US" sz="2400" dirty="0">
                <a:solidFill>
                  <a:srgbClr val="333333"/>
                </a:solidFill>
              </a:rPr>
              <a:t>]lth]fs</a:t>
            </a:r>
            <a:br>
              <a:rPr lang="en-US" sz="2400" dirty="0">
                <a:solidFill>
                  <a:srgbClr val="333333"/>
                </a:solidFill>
              </a:rPr>
            </a:br>
            <a:r>
              <a:rPr lang="en-US" sz="2400" dirty="0" err="1">
                <a:solidFill>
                  <a:srgbClr val="333333"/>
                </a:solidFill>
              </a:rPr>
              <a:t>fpilahJ</a:t>
            </a:r>
            <a:r>
              <a:rPr lang="en-US" sz="2400" dirty="0">
                <a:solidFill>
                  <a:srgbClr val="333333"/>
                </a:solidFill>
                <a:latin typeface="Calibri Light"/>
              </a:rPr>
              <a:t>! </a:t>
            </a:r>
            <a:r>
              <a:rPr lang="en-US" sz="2400" dirty="0" err="1">
                <a:solidFill>
                  <a:srgbClr val="333333"/>
                </a:solidFill>
                <a:ea typeface="Times New Roman" panose="02020603050405020304" pitchFamily="18" charset="0"/>
                <a:cs typeface="Times New Roman" panose="02020603050405020304" pitchFamily="18" charset="0"/>
              </a:rPr>
              <a:t>brd;w</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Mz;Ltiu</a:t>
            </a:r>
            <a:r>
              <a:rPr lang="en-US" sz="2400" dirty="0">
                <a:solidFill>
                  <a:srgbClr val="333333"/>
                </a:solidFill>
                <a:ea typeface="Times New Roman" panose="02020603050405020304" pitchFamily="18" charset="0"/>
                <a:cs typeface="Times New Roman" panose="02020603050405020304" pitchFamily="18" charset="0"/>
              </a:rPr>
              <a:t> xt;bthU </a:t>
            </a:r>
            <a:r>
              <a:rPr lang="en-US" sz="2400" dirty="0" err="1">
                <a:solidFill>
                  <a:srgbClr val="333333"/>
                </a:solidFill>
              </a:rPr>
              <a:t>ehd</a:t>
            </a:r>
            <a:r>
              <a:rPr lang="en-US" sz="2400" dirty="0">
                <a:solidFill>
                  <a:srgbClr val="333333"/>
                </a:solidFill>
              </a:rPr>
              <a:t>]</a:t>
            </a:r>
            <a:r>
              <a:rPr lang="en-US" sz="2400" dirty="0" err="1">
                <a:solidFill>
                  <a:srgbClr val="333333"/>
                </a:solidFill>
              </a:rPr>
              <a:t>fhtJ</a:t>
            </a:r>
            <a:r>
              <a:rPr lang="en-US" sz="2400" dirty="0">
                <a:solidFill>
                  <a:srgbClr val="333333"/>
                </a:solidFill>
              </a:rPr>
              <a:t> </a:t>
            </a:r>
            <a:r>
              <a:rPr lang="en-US" sz="2400" dirty="0" err="1">
                <a:solidFill>
                  <a:srgbClr val="333333"/>
                </a:solidFill>
                <a:ea typeface="Times New Roman" panose="02020603050405020304" pitchFamily="18" charset="0"/>
                <a:cs typeface="Times New Roman" panose="02020603050405020304" pitchFamily="18" charset="0"/>
              </a:rPr>
              <a:t>egUf;F</a:t>
            </a:r>
            <a:br>
              <a:rPr lang="en-US" sz="2400" dirty="0">
                <a:solidFill>
                  <a:srgbClr val="333333"/>
                </a:solidFill>
                <a:ea typeface="Times New Roman" panose="02020603050405020304" pitchFamily="18" charset="0"/>
                <a:cs typeface="Times New Roman" panose="02020603050405020304" pitchFamily="18" charset="0"/>
              </a:rPr>
            </a:br>
            <a:r>
              <a:rPr lang="en-US" sz="2400" dirty="0" err="1">
                <a:solidFill>
                  <a:srgbClr val="333333"/>
                </a:solidFill>
                <a:ea typeface="Times New Roman" panose="02020603050405020304" pitchFamily="18" charset="0"/>
                <a:cs typeface="Times New Roman" panose="02020603050405020304" pitchFamily="18" charset="0"/>
              </a:rPr>
              <a:t>nkw;gl</a:t>
            </a:r>
            <a:r>
              <a:rPr lang="en-US" sz="2400" dirty="0">
                <a:solidFill>
                  <a:srgbClr val="333333"/>
                </a:solidFill>
                <a:ea typeface="Times New Roman" panose="02020603050405020304" pitchFamily="18" charset="0"/>
                <a:cs typeface="Times New Roman" panose="02020603050405020304" pitchFamily="18" charset="0"/>
              </a:rPr>
              <a:t>]lth]fs] </a:t>
            </a:r>
            <a:r>
              <a:rPr lang="en-US" sz="2400" dirty="0" err="1">
                <a:solidFill>
                  <a:srgbClr val="333333"/>
                </a:solidFill>
                <a:ea typeface="Times New Roman" panose="02020603050405020304" pitchFamily="18" charset="0"/>
                <a:cs typeface="Times New Roman" panose="02020603050405020304" pitchFamily="18" charset="0"/>
              </a:rPr>
              <a:t>kdnehahy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ghjpf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fg</a:t>
            </a:r>
            <a:r>
              <a:rPr lang="en-US" sz="2400" dirty="0">
                <a:solidFill>
                  <a:srgbClr val="333333"/>
                </a:solidFill>
                <a:ea typeface="Times New Roman" panose="02020603050405020304" pitchFamily="18" charset="0"/>
                <a:cs typeface="Times New Roman" panose="02020603050405020304" pitchFamily="18" charset="0"/>
              </a:rPr>
              <a:t>]gl]</a:t>
            </a:r>
            <a:r>
              <a:rPr lang="en-US" sz="2400" dirty="0" err="1">
                <a:solidFill>
                  <a:srgbClr val="333333"/>
                </a:solidFill>
                <a:ea typeface="Times New Roman" panose="02020603050405020304" pitchFamily="18" charset="0"/>
                <a:cs typeface="Times New Roman" panose="02020603050405020304" pitchFamily="18" charset="0"/>
              </a:rPr>
              <a:t>Ls;sdh</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Times New Roman" panose="02020603050405020304" pitchFamily="18" charset="0"/>
                <a:cs typeface="Times New Roman" panose="02020603050405020304" pitchFamily="18" charset="0"/>
              </a:rPr>
              <a:t>.</a:t>
            </a:r>
          </a:p>
          <a:p>
            <a:r>
              <a:rPr lang="en-US" sz="2400" dirty="0" err="1">
                <a:solidFill>
                  <a:srgbClr val="333333"/>
                </a:solidFill>
                <a:ea typeface="Times New Roman" panose="02020603050405020304" pitchFamily="18" charset="0"/>
                <a:cs typeface="Times New Roman" panose="02020603050405020304" pitchFamily="18" charset="0"/>
              </a:rPr>
              <a:t>kdneha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vd;gJ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gytPdk</a:t>
            </a:r>
            <a:r>
              <a:rPr lang="en-US" sz="2400" dirty="0">
                <a:solidFill>
                  <a:srgbClr val="004992"/>
                </a:solidFill>
                <a:ea typeface="Times New Roman" panose="02020603050405020304" pitchFamily="18" charset="0"/>
                <a:cs typeface="Times New Roman" panose="02020603050405020304" pitchFamily="18" charset="0"/>
              </a:rPr>
              <a:t>;</a:t>
            </a:r>
            <a:r>
              <a:rPr lang="en-US" sz="2400" dirty="0">
                <a:solidFill>
                  <a:srgbClr val="333333"/>
                </a:solidFill>
                <a:ea typeface="Times New Roman" panose="02020603050405020304" pitchFamily="18" charset="0"/>
                <a:cs typeface="Times New Roman" panose="02020603050405020304" pitchFamily="18" charset="0"/>
              </a:rPr>
              <a:t> vd;W </a:t>
            </a:r>
            <a:r>
              <a:rPr lang="en-US" sz="2400" dirty="0" err="1">
                <a:solidFill>
                  <a:srgbClr val="333333"/>
                </a:solidFill>
              </a:rPr>
              <a:t>fUjf</a:t>
            </a:r>
            <a:r>
              <a:rPr lang="en-US" sz="2400" dirty="0">
                <a:solidFill>
                  <a:srgbClr val="333333"/>
                </a:solidFill>
              </a:rPr>
              <a:t>]</a:t>
            </a:r>
            <a:r>
              <a:rPr lang="en-US" sz="2400" dirty="0" err="1">
                <a:solidFill>
                  <a:srgbClr val="333333"/>
                </a:solidFill>
              </a:rPr>
              <a:t>TlhJ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Mdhy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ekJ</a:t>
            </a:r>
            <a:br>
              <a:rPr lang="en-US" sz="2400" dirty="0">
                <a:solidFill>
                  <a:srgbClr val="333333"/>
                </a:solidFill>
                <a:ea typeface="Times New Roman" panose="02020603050405020304" pitchFamily="18" charset="0"/>
                <a:cs typeface="Times New Roman" panose="02020603050405020304" pitchFamily="18" charset="0"/>
              </a:rPr>
            </a:br>
            <a:r>
              <a:rPr lang="en-US" sz="2400" dirty="0" err="1">
                <a:solidFill>
                  <a:srgbClr val="004992"/>
                </a:solidFill>
                <a:ea typeface="Times New Roman" panose="02020603050405020304" pitchFamily="18" charset="0"/>
                <a:cs typeface="Times New Roman" panose="02020603050405020304" pitchFamily="18" charset="0"/>
              </a:rPr>
              <a:t>czh</a:t>
            </a:r>
            <a:r>
              <a:rPr lang="en-US" sz="2400" dirty="0">
                <a:solidFill>
                  <a:srgbClr val="004992"/>
                </a:solidFill>
                <a:ea typeface="Times New Roman" panose="02020603050405020304" pitchFamily="18" charset="0"/>
                <a:cs typeface="Times New Roman" panose="02020603050405020304" pitchFamily="18" charset="0"/>
              </a:rPr>
              <a:t>]t[</a:t>
            </a:r>
            <a:r>
              <a:rPr lang="en-US" sz="2400" dirty="0" err="1">
                <a:solidFill>
                  <a:srgbClr val="004992"/>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btspg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gLj</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Jk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Xh</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tHpKiw</a:t>
            </a:r>
            <a:r>
              <a:rPr lang="en-US" sz="2400" i="1" dirty="0">
                <a:solidFill>
                  <a:srgbClr val="333333"/>
                </a:solidFill>
                <a:latin typeface="Calibri Light"/>
              </a:rPr>
              <a:t>.</a:t>
            </a:r>
          </a:p>
          <a:p>
            <a:pPr>
              <a:defRPr/>
            </a:pPr>
            <a:r>
              <a:rPr lang="en-US" sz="2400" dirty="0" err="1">
                <a:solidFill>
                  <a:srgbClr val="004992"/>
                </a:solidFill>
              </a:rPr>
              <a:t>kug</a:t>
            </a:r>
            <a:r>
              <a:rPr lang="en-US" sz="2400" dirty="0">
                <a:solidFill>
                  <a:srgbClr val="004992"/>
                </a:solidFill>
              </a:rPr>
              <a:t>]</a:t>
            </a:r>
            <a:r>
              <a:rPr lang="en-US" sz="2400" dirty="0" err="1">
                <a:solidFill>
                  <a:srgbClr val="004992"/>
                </a:solidFill>
              </a:rPr>
              <a:t>gqf</a:t>
            </a:r>
            <a:r>
              <a:rPr lang="en-US" sz="2400" dirty="0">
                <a:solidFill>
                  <a:srgbClr val="004992"/>
                </a:solidFill>
              </a:rPr>
              <a:t>]fs]</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333333"/>
                </a:solidFill>
              </a:rPr>
              <a:t>epiwa</a:t>
            </a:r>
            <a:r>
              <a:rPr lang="en-US" sz="2400" dirty="0">
                <a:solidFill>
                  <a:srgbClr val="333333"/>
                </a:solidFill>
              </a:rPr>
              <a:t> </a:t>
            </a:r>
            <a:r>
              <a:rPr lang="en-US" sz="2400" dirty="0" err="1">
                <a:solidFill>
                  <a:srgbClr val="333333"/>
                </a:solidFill>
              </a:rPr>
              <a:t>neha</a:t>
            </a:r>
            <a:r>
              <a:rPr lang="en-US" sz="2400" dirty="0">
                <a:solidFill>
                  <a:srgbClr val="333333"/>
                </a:solidFill>
              </a:rPr>
              <a:t>]</a:t>
            </a:r>
            <a:r>
              <a:rPr lang="en-US" sz="2400" dirty="0" err="1">
                <a:solidFill>
                  <a:srgbClr val="333333"/>
                </a:solidFill>
              </a:rPr>
              <a:t>fspy</a:t>
            </a:r>
            <a:r>
              <a:rPr lang="en-US" sz="2400" dirty="0">
                <a:solidFill>
                  <a:srgbClr val="333333"/>
                </a:solidFill>
              </a:rPr>
              <a:t>] </a:t>
            </a:r>
            <a:r>
              <a:rPr lang="en-US" sz="2400" dirty="0" err="1">
                <a:solidFill>
                  <a:srgbClr val="333333"/>
                </a:solidFill>
              </a:rPr>
              <a:t>kugqfspd</a:t>
            </a:r>
            <a:r>
              <a:rPr lang="en-US" sz="2400" dirty="0">
                <a:solidFill>
                  <a:srgbClr val="333333"/>
                </a:solidFill>
              </a:rPr>
              <a:t>] g']F </a:t>
            </a:r>
            <a:r>
              <a:rPr lang="en-US" sz="2400" dirty="0" err="1">
                <a:solidFill>
                  <a:srgbClr val="333333"/>
                </a:solidFill>
              </a:rPr>
              <a:t>Kf</a:t>
            </a:r>
            <a:r>
              <a:rPr lang="en-US" sz="2400" dirty="0">
                <a:solidFill>
                  <a:srgbClr val="333333"/>
                </a:solidFill>
              </a:rPr>
              <a:t>]</a:t>
            </a:r>
            <a:r>
              <a:rPr lang="en-US" sz="2400" dirty="0" err="1">
                <a:solidFill>
                  <a:srgbClr val="333333"/>
                </a:solidFill>
              </a:rPr>
              <a:t>fpakhdJ</a:t>
            </a:r>
            <a:r>
              <a:rPr lang="en-US" sz="2400" i="1" dirty="0">
                <a:solidFill>
                  <a:srgbClr val="333333"/>
                </a:solidFill>
                <a:latin typeface="Calibri Light"/>
              </a:rPr>
              <a:t>.</a:t>
            </a:r>
            <a:endParaRPr lang="en-US" sz="2400" dirty="0">
              <a:solidFill>
                <a:srgbClr val="333333"/>
              </a:solidFill>
              <a:latin typeface="Calibri Light"/>
              <a:ea typeface="Times New Roman" panose="02020603050405020304" pitchFamily="18" charset="0"/>
              <a:cs typeface="Times New Roman" panose="02020603050405020304" pitchFamily="18" charset="0"/>
            </a:endParaRPr>
          </a:p>
          <a:p>
            <a:pPr>
              <a:defRPr/>
            </a:pPr>
            <a:r>
              <a:rPr lang="en-US" sz="2400" dirty="0" err="1">
                <a:solidFill>
                  <a:srgbClr val="333333"/>
                </a:solidFill>
                <a:ea typeface="Times New Roman" panose="02020603050405020304" pitchFamily="18" charset="0"/>
                <a:cs typeface="Times New Roman" panose="02020603050405020304" pitchFamily="18" charset="0"/>
              </a:rPr>
              <a:t>Rw;Wg</a:t>
            </a:r>
            <a:r>
              <a:rPr lang="en-US" sz="2400" dirty="0">
                <a:solidFill>
                  <a:srgbClr val="333333"/>
                </a:solidFill>
                <a:ea typeface="Times New Roman" panose="02020603050405020304" pitchFamily="18" charset="0"/>
                <a:cs typeface="Times New Roman" panose="02020603050405020304" pitchFamily="18" charset="0"/>
              </a:rPr>
              <a:t>]g[</a:t>
            </a:r>
            <a:r>
              <a:rPr lang="en-US" sz="2400" dirty="0" err="1">
                <a:solidFill>
                  <a:srgbClr val="333333"/>
                </a:solidFill>
                <a:ea typeface="Times New Roman" panose="02020603050405020304" pitchFamily="18" charset="0"/>
                <a:cs typeface="Times New Roman" panose="02020603050405020304" pitchFamily="18" charset="0"/>
              </a:rPr>
              <a:t>wR</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Hy</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rPr>
              <a:t>FHg</a:t>
            </a:r>
            <a:r>
              <a:rPr lang="en-US" sz="2400" dirty="0">
                <a:solidFill>
                  <a:srgbClr val="333333"/>
                </a:solidFill>
              </a:rPr>
              <a:t>]</a:t>
            </a:r>
            <a:r>
              <a:rPr lang="en-US" sz="2400" dirty="0" err="1">
                <a:solidFill>
                  <a:srgbClr val="333333"/>
                </a:solidFill>
              </a:rPr>
              <a:t>gkhd</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kiw</a:t>
            </a:r>
            <a:r>
              <a:rPr lang="en-US" sz="2400" dirty="0">
                <a:solidFill>
                  <a:srgbClr val="333333"/>
                </a:solidFill>
              </a:rPr>
              <a:t> </a:t>
            </a:r>
            <a:r>
              <a:rPr lang="en-US" sz="2400" dirty="0" err="1">
                <a:solidFill>
                  <a:srgbClr val="333333"/>
                </a:solidFill>
              </a:rPr>
              <a:t>mDgt</a:t>
            </a:r>
            <a:r>
              <a:rPr lang="en-US" sz="2400" dirty="0">
                <a:solidFill>
                  <a:srgbClr val="333333"/>
                </a:solidFill>
              </a:rPr>
              <a:t>';fs; Tl </a:t>
            </a:r>
            <a:r>
              <a:rPr lang="en-US" sz="2400" dirty="0" err="1">
                <a:solidFill>
                  <a:srgbClr val="333333"/>
                </a:solidFill>
              </a:rPr>
              <a:t>ek</a:t>
            </a:r>
            <a:r>
              <a:rPr lang="en-US" sz="2400" dirty="0">
                <a:solidFill>
                  <a:srgbClr val="333333"/>
                </a:solidFill>
              </a:rPr>
              <a:t>]]</a:t>
            </a:r>
            <a:r>
              <a:rPr lang="en-US" sz="2400" dirty="0" err="1">
                <a:solidFill>
                  <a:srgbClr val="333333"/>
                </a:solidFill>
              </a:rPr>
              <a:t>Kila</a:t>
            </a:r>
            <a:r>
              <a:rPr lang="en-US" sz="2400" dirty="0">
                <a:solidFill>
                  <a:srgbClr val="333333"/>
                </a:solidFill>
              </a:rPr>
              <a:t> </a:t>
            </a:r>
            <a:r>
              <a:rPr lang="en-US" sz="2400" dirty="0" err="1">
                <a:solidFill>
                  <a:srgbClr val="333333"/>
                </a:solidFill>
              </a:rPr>
              <a:t>kdeyj</a:t>
            </a:r>
            <a:r>
              <a:rPr lang="en-US" sz="2400" dirty="0">
                <a:solidFill>
                  <a:srgbClr val="333333"/>
                </a:solidFill>
              </a:rPr>
              <a:t>]</a:t>
            </a:r>
            <a:r>
              <a:rPr lang="en-US" sz="2400" dirty="0" err="1">
                <a:solidFill>
                  <a:srgbClr val="333333"/>
                </a:solidFill>
              </a:rPr>
              <a:t>jpy</a:t>
            </a:r>
            <a:r>
              <a:rPr lang="en-US" sz="2400" dirty="0">
                <a:solidFill>
                  <a:srgbClr val="333333"/>
                </a:solidFill>
              </a:rPr>
              <a:t>] </a:t>
            </a:r>
            <a:r>
              <a:rPr lang="en-US" sz="2400" dirty="0" err="1">
                <a:solidFill>
                  <a:srgbClr val="333333"/>
                </a:solidFill>
              </a:rPr>
              <a:t>vjph</a:t>
            </a:r>
            <a:r>
              <a:rPr lang="en-US" sz="2400" dirty="0">
                <a:solidFill>
                  <a:srgbClr val="333333"/>
                </a:solidFill>
              </a:rPr>
              <a:t>]</a:t>
            </a:r>
            <a:r>
              <a:rPr lang="en-US" sz="2400" dirty="0" err="1">
                <a:solidFill>
                  <a:srgbClr val="333333"/>
                </a:solidFill>
              </a:rPr>
              <a:t>kiw</a:t>
            </a:r>
            <a:r>
              <a:rPr lang="en-US" sz="2400" dirty="0">
                <a:solidFill>
                  <a:srgbClr val="333333"/>
                </a:solidFill>
              </a:rPr>
              <a:t> </a:t>
            </a:r>
            <a:r>
              <a:rPr lang="en-US" sz="2400" dirty="0" err="1">
                <a:solidFill>
                  <a:srgbClr val="333333"/>
                </a:solidFill>
              </a:rPr>
              <a:t>tpisit</a:t>
            </a:r>
            <a:r>
              <a:rPr lang="en-US" sz="2400" dirty="0">
                <a:solidFill>
                  <a:srgbClr val="333333"/>
                </a:solidFill>
              </a:rPr>
              <a:t> </a:t>
            </a:r>
            <a:r>
              <a:rPr lang="en-US" sz="2400" dirty="0" err="1">
                <a:solidFill>
                  <a:srgbClr val="333333"/>
                </a:solidFill>
              </a:rPr>
              <a:t>cUthf</a:t>
            </a:r>
            <a:r>
              <a:rPr lang="en-US" sz="2400" dirty="0">
                <a:solidFill>
                  <a:srgbClr val="333333"/>
                </a:solidFill>
              </a:rPr>
              <a:t>]</a:t>
            </a:r>
            <a:r>
              <a:rPr lang="en-US" sz="2400" dirty="0" err="1">
                <a:solidFill>
                  <a:srgbClr val="333333"/>
                </a:solidFill>
              </a:rPr>
              <a:t>Fk</a:t>
            </a:r>
            <a:r>
              <a:rPr lang="en-US" sz="2400" dirty="0">
                <a:solidFill>
                  <a:srgbClr val="333333"/>
                </a:solidFill>
              </a:rPr>
              <a:t>]</a:t>
            </a:r>
            <a:r>
              <a:rPr lang="en-US" sz="2400" i="1" dirty="0">
                <a:solidFill>
                  <a:srgbClr val="333333"/>
                </a:solidFill>
                <a:latin typeface="Calibri Light"/>
              </a:rPr>
              <a:t>.</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kdneha</a:t>
            </a:r>
            <a:r>
              <a:rPr lang="en-US" sz="2400" dirty="0">
                <a:solidFill>
                  <a:srgbClr val="333333"/>
                </a:solidFill>
              </a:rPr>
              <a:t>; </a:t>
            </a:r>
            <a:r>
              <a:rPr lang="en-US" sz="2400" dirty="0" err="1">
                <a:solidFill>
                  <a:srgbClr val="333333"/>
                </a:solidFill>
              </a:rPr>
              <a:t>cilath</a:t>
            </a:r>
            <a:r>
              <a:rPr lang="en-US" sz="2400" dirty="0">
                <a:solidFill>
                  <a:srgbClr val="333333"/>
                </a:solidFill>
              </a:rPr>
              <a:t>]fs] </a:t>
            </a:r>
            <a:r>
              <a:rPr lang="en-US" sz="2400" dirty="0" err="1">
                <a:solidFill>
                  <a:srgbClr val="333333"/>
                </a:solidFill>
              </a:rPr>
              <a:t>mjpfg</a:t>
            </a:r>
            <a:r>
              <a:rPr lang="en-US" sz="2400" dirty="0">
                <a:solidFill>
                  <a:srgbClr val="333333"/>
                </a:solidFill>
              </a:rPr>
              <a:t>]</a:t>
            </a:r>
            <a:r>
              <a:rPr lang="en-US" sz="2400" dirty="0" err="1">
                <a:solidFill>
                  <a:srgbClr val="333333"/>
                </a:solidFill>
              </a:rPr>
              <a:t>goahtjw</a:t>
            </a:r>
            <a:r>
              <a:rPr lang="en-US" sz="2400" dirty="0">
                <a:solidFill>
                  <a:srgbClr val="333333"/>
                </a:solidFill>
              </a:rPr>
              <a:t>]]F </a:t>
            </a:r>
            <a:r>
              <a:rPr lang="en-US" sz="2400" dirty="0" err="1">
                <a:solidFill>
                  <a:srgbClr val="333333"/>
                </a:solidFill>
              </a:rPr>
              <a:t>kdneha</a:t>
            </a:r>
            <a:r>
              <a:rPr lang="en-US" sz="2400" dirty="0">
                <a:solidFill>
                  <a:srgbClr val="333333"/>
                </a:solidFill>
              </a:rPr>
              <a:t>]f]</a:t>
            </a:r>
            <a:r>
              <a:rPr lang="en-US" sz="2400" dirty="0" err="1">
                <a:solidFill>
                  <a:srgbClr val="333333"/>
                </a:solidFill>
              </a:rPr>
              <a:t>fhd</a:t>
            </a:r>
            <a:r>
              <a:rPr lang="en-US" sz="2400" dirty="0">
                <a:solidFill>
                  <a:srgbClr val="333333"/>
                </a:solidFill>
              </a:rPr>
              <a:t> </a:t>
            </a:r>
            <a:r>
              <a:rPr lang="en-US" sz="2400" dirty="0" err="1">
                <a:solidFill>
                  <a:srgbClr val="333333"/>
                </a:solidFill>
              </a:rPr>
              <a:t>Kd</a:t>
            </a:r>
            <a:r>
              <a:rPr lang="en-US" sz="2400" dirty="0">
                <a:solidFill>
                  <a:srgbClr val="333333"/>
                </a:solidFill>
              </a:rPr>
              <a:t>]TW ,</a:t>
            </a:r>
            <a:r>
              <a:rPr lang="en-US" sz="2400" dirty="0" err="1">
                <a:solidFill>
                  <a:srgbClr val="333333"/>
                </a:solidFill>
              </a:rPr>
              <a:t>Uf</a:t>
            </a:r>
            <a:r>
              <a:rPr lang="en-US" sz="2400" dirty="0">
                <a:solidFill>
                  <a:srgbClr val="333333"/>
                </a:solidFill>
              </a:rPr>
              <a:t>]</a:t>
            </a:r>
            <a:r>
              <a:rPr lang="en-US" sz="2400" dirty="0" err="1">
                <a:solidFill>
                  <a:srgbClr val="333333"/>
                </a:solidFill>
              </a:rPr>
              <a:t>fyhk</a:t>
            </a:r>
            <a:r>
              <a:rPr lang="en-US" sz="2400" dirty="0">
                <a:solidFill>
                  <a:srgbClr val="333333"/>
                </a:solidFill>
              </a:rPr>
              <a:t>] my]</a:t>
            </a:r>
            <a:r>
              <a:rPr lang="en-US" sz="2400" dirty="0" err="1">
                <a:solidFill>
                  <a:srgbClr val="333333"/>
                </a:solidFill>
              </a:rPr>
              <a:t>yJ</a:t>
            </a:r>
            <a:r>
              <a:rPr lang="en-US" sz="2400" dirty="0">
                <a:solidFill>
                  <a:srgbClr val="333333"/>
                </a:solidFill>
              </a:rPr>
              <a:t> ,y]</a:t>
            </a:r>
            <a:r>
              <a:rPr lang="en-US" sz="2400" dirty="0" err="1">
                <a:solidFill>
                  <a:srgbClr val="333333"/>
                </a:solidFill>
              </a:rPr>
              <a:t>yhky</a:t>
            </a:r>
            <a:r>
              <a:rPr lang="en-US" sz="2400" dirty="0">
                <a:solidFill>
                  <a:srgbClr val="333333"/>
                </a:solidFill>
              </a:rPr>
              <a:t>] </a:t>
            </a:r>
            <a:r>
              <a:rPr lang="en-US" sz="2400" dirty="0" err="1">
                <a:solidFill>
                  <a:srgbClr val="333333"/>
                </a:solidFill>
              </a:rPr>
              <a:t>nghfyhk</a:t>
            </a:r>
            <a:r>
              <a:rPr lang="en-US" sz="2400" dirty="0">
                <a:solidFill>
                  <a:srgbClr val="333333"/>
                </a:solidFill>
              </a:rPr>
              <a:t>]</a:t>
            </a:r>
            <a:r>
              <a:rPr lang="en-US" sz="2400" i="1" dirty="0">
                <a:solidFill>
                  <a:srgbClr val="333333"/>
                </a:solidFill>
                <a:latin typeface="Calibri Light"/>
              </a:rPr>
              <a:t>.</a:t>
            </a:r>
            <a:endParaRPr lang="de-DE" sz="2400" strike="sngStrike" dirty="0">
              <a:solidFill>
                <a:srgbClr val="333333"/>
              </a:solidFill>
              <a:latin typeface="Calibri Light"/>
              <a:ea typeface="Verdana" panose="020B0604030504040204" pitchFamily="34" charset="0"/>
              <a:cs typeface="Verdana" panose="020B0604030504040204" pitchFamily="34" charset="0"/>
            </a:endParaRPr>
          </a:p>
        </p:txBody>
      </p:sp>
      <p:pic>
        <p:nvPicPr>
          <p:cNvPr id="7"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7"/>
          <p:cNvSpPr>
            <a:spLocks noGrp="1"/>
          </p:cNvSpPr>
          <p:nvPr>
            <p:ph type="ftr" sz="quarter" idx="11"/>
          </p:nvPr>
        </p:nvSpPr>
        <p:spPr/>
        <p:txBody>
          <a:bodyPr/>
          <a:lstStyle/>
          <a:p>
            <a:r>
              <a:rPr lang="de-DE"/>
              <a:t>kl]lhfhf]dpot] gapw]r]rp 10 – jtwhd mgpg]uha';fis ifahs;jy; (gHpr]brhy])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2984392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p:txBody>
          <a:bodyPr/>
          <a:lstStyle/>
          <a:p>
            <a:pPr>
              <a:spcAft>
                <a:spcPts val="0"/>
              </a:spcAft>
            </a:pP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r>
              <a:rPr lang="en-US" sz="3600" dirty="0" err="1">
                <a:solidFill>
                  <a:srgbClr val="004992"/>
                </a:solidFill>
                <a:latin typeface="Tamil-Aiswarya"/>
              </a:rPr>
              <a:t>vd;gbjd</a:t>
            </a:r>
            <a:r>
              <a:rPr lang="en-US" sz="3600" dirty="0">
                <a:solidFill>
                  <a:srgbClr val="004992"/>
                </a:solidFill>
                <a:latin typeface="Tamil-Aiswarya"/>
              </a:rPr>
              <a:t>]d&gt; kw]</a:t>
            </a:r>
            <a:r>
              <a:rPr lang="en-US" sz="3600" dirty="0" err="1">
                <a:solidFill>
                  <a:srgbClr val="004992"/>
                </a:solidFill>
                <a:latin typeface="Tamil-Aiswarya"/>
              </a:rPr>
              <a:t>Wk</a:t>
            </a:r>
            <a:r>
              <a:rPr lang="en-US" sz="3600" dirty="0">
                <a:solidFill>
                  <a:srgbClr val="004992"/>
                </a:solidFill>
                <a:latin typeface="Tamil-Aiswarya"/>
              </a:rPr>
              <a:t>] </a:t>
            </a:r>
            <a:r>
              <a:rPr lang="en-US" sz="3600" dirty="0" err="1">
                <a:solidFill>
                  <a:srgbClr val="004992"/>
                </a:solidFill>
                <a:latin typeface="Tamil-Aiswarya"/>
              </a:rPr>
              <a:t>ek</a:t>
            </a:r>
            <a:r>
              <a:rPr lang="en-US" sz="3600" dirty="0">
                <a:solidFill>
                  <a:srgbClr val="004992"/>
                </a:solidFill>
                <a:latin typeface="Tamil-Aiswarya"/>
              </a:rPr>
              <a:t>]</a:t>
            </a:r>
            <a:r>
              <a:rPr lang="en-US" sz="3600" dirty="0" err="1">
                <a:solidFill>
                  <a:srgbClr val="004992"/>
                </a:solidFill>
                <a:latin typeface="Tamil-Aiswarya"/>
              </a:rPr>
              <a:t>ik</a:t>
            </a:r>
            <a:r>
              <a:rPr lang="en-US" sz="3600" dirty="0">
                <a:solidFill>
                  <a:srgbClr val="004992"/>
                </a:solidFill>
                <a:latin typeface="Tamil-Aiswarya"/>
              </a:rPr>
              <a:t> </a:t>
            </a:r>
            <a:r>
              <a:rPr lang="en-US" sz="3600" dirty="0" err="1">
                <a:solidFill>
                  <a:srgbClr val="004992"/>
                </a:solidFill>
                <a:latin typeface="Tamil-Aiswarya"/>
              </a:rPr>
              <a:t>gw</a:t>
            </a:r>
            <a:r>
              <a:rPr lang="en-US" sz="3600" dirty="0">
                <a:solidFill>
                  <a:srgbClr val="004992"/>
                </a:solidFill>
                <a:latin typeface="Tamil-Aiswarya"/>
              </a:rPr>
              <a:t>]</a:t>
            </a:r>
            <a:r>
              <a:rPr lang="en-US" sz="3600" dirty="0" err="1">
                <a:solidFill>
                  <a:srgbClr val="004992"/>
                </a:solidFill>
                <a:latin typeface="Tamil-Aiswarya"/>
              </a:rPr>
              <a:t>wp</a:t>
            </a:r>
            <a:br>
              <a:rPr lang="en-US" sz="3600" dirty="0">
                <a:solidFill>
                  <a:srgbClr val="004992"/>
                </a:solidFill>
              </a:rPr>
            </a:br>
            <a:r>
              <a:rPr lang="en-US" sz="3600" dirty="0" err="1">
                <a:solidFill>
                  <a:srgbClr val="004992"/>
                </a:solidFill>
                <a:latin typeface="Tamil-Aiswarya"/>
              </a:rPr>
              <a:t>jg</a:t>
            </a:r>
            <a:r>
              <a:rPr lang="en-US" sz="3600" dirty="0">
                <a:solidFill>
                  <a:srgbClr val="004992"/>
                </a:solidFill>
                <a:latin typeface="Tamil-Aiswarya"/>
              </a:rPr>
              <a:t>]</a:t>
            </a:r>
            <a:r>
              <a:rPr lang="en-US" sz="3600" dirty="0" err="1">
                <a:solidFill>
                  <a:srgbClr val="004992"/>
                </a:solidFill>
                <a:latin typeface="Tamil-Aiswarya"/>
              </a:rPr>
              <a:t>ghd</a:t>
            </a:r>
            <a:r>
              <a:rPr lang="en-US" sz="3600" dirty="0">
                <a:solidFill>
                  <a:srgbClr val="004992"/>
                </a:solidFill>
                <a:latin typeface="Tamil-Aiswarya"/>
              </a:rPr>
              <a:t> </a:t>
            </a:r>
            <a:r>
              <a:rPr lang="en-US" sz="3600" dirty="0" err="1">
                <a:solidFill>
                  <a:srgbClr val="004992"/>
                </a:solidFill>
                <a:latin typeface="Tamil-Aiswarya"/>
              </a:rPr>
              <a:t>fUj</a:t>
            </a:r>
            <a:r>
              <a:rPr lang="en-US" sz="3600" dirty="0">
                <a:solidFill>
                  <a:srgbClr val="004992"/>
                </a:solidFill>
                <a:latin typeface="Tamil-Aiswarya"/>
              </a:rPr>
              <a:t>]J </a:t>
            </a:r>
            <a:r>
              <a:rPr lang="en-US" sz="3600" dirty="0" err="1">
                <a:solidFill>
                  <a:srgbClr val="004992"/>
                </a:solidFill>
                <a:latin typeface="Tamil-Aiswarya"/>
              </a:rPr>
              <a:t>vd</a:t>
            </a:r>
            <a:r>
              <a:rPr lang="en-US" sz="3600" dirty="0">
                <a:solidFill>
                  <a:srgbClr val="004992"/>
                </a:solidFill>
                <a:latin typeface="Tamil-Aiswarya"/>
              </a:rPr>
              <a:t>]why] </a:t>
            </a:r>
            <a:r>
              <a:rPr lang="en-US" sz="3600" dirty="0" err="1">
                <a:solidFill>
                  <a:srgbClr val="004992"/>
                </a:solidFill>
                <a:latin typeface="Tamil-Aiswarya"/>
              </a:rPr>
              <a:t>vd;d</a:t>
            </a:r>
            <a:r>
              <a:rPr lang="en-US" sz="3600" dirty="0">
                <a:solidFill>
                  <a:srgbClr val="004992"/>
                </a:solidFill>
                <a:latin typeface="Tamil-Aiswarya"/>
              </a:rPr>
              <a:t>&gt;</a:t>
            </a:r>
            <a:endParaRPr lang="de-DE" sz="3600" dirty="0">
              <a:solidFill>
                <a:srgbClr val="004992"/>
              </a:solidFill>
              <a:latin typeface="Tamil-Aiswarya"/>
              <a:ea typeface="ＭＳ Ｐゴシック"/>
              <a:cs typeface="ＭＳ Ｐゴシック"/>
            </a:endParaRPr>
          </a:p>
        </p:txBody>
      </p:sp>
      <p:sp>
        <p:nvSpPr>
          <p:cNvPr id="72706" name="Inhaltsplatzhalter 3"/>
          <p:cNvSpPr>
            <a:spLocks noGrp="1"/>
          </p:cNvSpPr>
          <p:nvPr>
            <p:ph idx="1"/>
          </p:nvPr>
        </p:nvSpPr>
        <p:spPr>
          <a:xfrm>
            <a:off x="408955" y="2421360"/>
            <a:ext cx="11340000" cy="4248000"/>
          </a:xfrm>
        </p:spPr>
        <p:txBody>
          <a:bodyPr>
            <a:noAutofit/>
          </a:bodyPr>
          <a:lstStyle/>
          <a:p>
            <a:pPr>
              <a:lnSpc>
                <a:spcPct val="100000"/>
              </a:lnSpc>
              <a:spcBef>
                <a:spcPts val="0"/>
              </a:spcBef>
            </a:pPr>
            <a:r>
              <a:rPr lang="de-DE" sz="2000" dirty="0">
                <a:solidFill>
                  <a:srgbClr val="004992"/>
                </a:solidFill>
                <a:latin typeface="Tamil-Aiswarya"/>
                <a:ea typeface="ＭＳ Ｐゴシック"/>
                <a:cs typeface="Verdana"/>
              </a:rPr>
              <a:t>&gt;&gt;&gt;</a:t>
            </a:r>
          </a:p>
        </p:txBody>
      </p:sp>
      <p:sp>
        <p:nvSpPr>
          <p:cNvPr id="6" name="Textfeld 5"/>
          <p:cNvSpPr txBox="1"/>
          <p:nvPr/>
        </p:nvSpPr>
        <p:spPr>
          <a:xfrm rot="20851647">
            <a:off x="10715009" y="1023231"/>
            <a:ext cx="931665" cy="292388"/>
          </a:xfrm>
          <a:prstGeom prst="rect">
            <a:avLst/>
          </a:prstGeom>
          <a:noFill/>
        </p:spPr>
        <p:txBody>
          <a:bodyPr wrap="none" rtlCol="0">
            <a:noAutofit/>
          </a:bodyPr>
          <a:lstStyle/>
          <a:p>
            <a:r>
              <a:rPr lang="de-DE" sz="1300" b="1" dirty="0">
                <a:solidFill>
                  <a:srgbClr val="333333"/>
                </a:solidFill>
                <a:latin typeface="Calibri Light"/>
              </a:rPr>
              <a:t>STIGMA</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257204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a:spcAft>
                <a:spcPts val="0"/>
              </a:spcAft>
            </a:pP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r>
              <a:rPr lang="en-US" sz="3600" dirty="0" err="1">
                <a:solidFill>
                  <a:srgbClr val="004992"/>
                </a:solidFill>
                <a:latin typeface="Tamil-Aiswarya"/>
              </a:rPr>
              <a:t>vd;gbjd</a:t>
            </a:r>
            <a:r>
              <a:rPr lang="en-US" sz="3600" dirty="0">
                <a:solidFill>
                  <a:srgbClr val="004992"/>
                </a:solidFill>
                <a:latin typeface="Tamil-Aiswarya"/>
              </a:rPr>
              <a:t>]d&gt; kw]</a:t>
            </a:r>
            <a:r>
              <a:rPr lang="en-US" sz="3600" dirty="0" err="1">
                <a:solidFill>
                  <a:srgbClr val="004992"/>
                </a:solidFill>
                <a:latin typeface="Tamil-Aiswarya"/>
              </a:rPr>
              <a:t>Wk</a:t>
            </a:r>
            <a:r>
              <a:rPr lang="en-US" sz="3600" dirty="0">
                <a:solidFill>
                  <a:srgbClr val="004992"/>
                </a:solidFill>
                <a:latin typeface="Tamil-Aiswarya"/>
              </a:rPr>
              <a:t>] </a:t>
            </a:r>
            <a:r>
              <a:rPr lang="en-US" sz="3600" dirty="0" err="1">
                <a:solidFill>
                  <a:srgbClr val="004992"/>
                </a:solidFill>
                <a:latin typeface="Tamil-Aiswarya"/>
              </a:rPr>
              <a:t>ek</a:t>
            </a:r>
            <a:r>
              <a:rPr lang="en-US" sz="3600" dirty="0">
                <a:solidFill>
                  <a:srgbClr val="004992"/>
                </a:solidFill>
                <a:latin typeface="Tamil-Aiswarya"/>
              </a:rPr>
              <a:t>]</a:t>
            </a:r>
            <a:r>
              <a:rPr lang="en-US" sz="3600" dirty="0" err="1">
                <a:solidFill>
                  <a:srgbClr val="004992"/>
                </a:solidFill>
                <a:latin typeface="Tamil-Aiswarya"/>
              </a:rPr>
              <a:t>ik</a:t>
            </a:r>
            <a:r>
              <a:rPr lang="en-US" sz="3600" dirty="0">
                <a:solidFill>
                  <a:srgbClr val="004992"/>
                </a:solidFill>
                <a:latin typeface="Tamil-Aiswarya"/>
              </a:rPr>
              <a:t> </a:t>
            </a:r>
            <a:r>
              <a:rPr lang="en-US" sz="3600" dirty="0" err="1">
                <a:solidFill>
                  <a:srgbClr val="004992"/>
                </a:solidFill>
                <a:latin typeface="Tamil-Aiswarya"/>
              </a:rPr>
              <a:t>gw</a:t>
            </a:r>
            <a:r>
              <a:rPr lang="en-US" sz="3600" dirty="0">
                <a:solidFill>
                  <a:srgbClr val="004992"/>
                </a:solidFill>
                <a:latin typeface="Tamil-Aiswarya"/>
              </a:rPr>
              <a:t>]</a:t>
            </a:r>
            <a:r>
              <a:rPr lang="en-US" sz="3600" dirty="0" err="1">
                <a:solidFill>
                  <a:srgbClr val="004992"/>
                </a:solidFill>
                <a:latin typeface="Tamil-Aiswarya"/>
              </a:rPr>
              <a:t>wp</a:t>
            </a:r>
            <a:br>
              <a:rPr lang="en-US" sz="3600" dirty="0">
                <a:solidFill>
                  <a:srgbClr val="004992"/>
                </a:solidFill>
              </a:rPr>
            </a:br>
            <a:r>
              <a:rPr lang="en-US" sz="3600" dirty="0" err="1">
                <a:solidFill>
                  <a:srgbClr val="004992"/>
                </a:solidFill>
                <a:latin typeface="Tamil-Aiswarya"/>
              </a:rPr>
              <a:t>jg</a:t>
            </a:r>
            <a:r>
              <a:rPr lang="en-US" sz="3600" dirty="0">
                <a:solidFill>
                  <a:srgbClr val="004992"/>
                </a:solidFill>
                <a:latin typeface="Tamil-Aiswarya"/>
              </a:rPr>
              <a:t>]</a:t>
            </a:r>
            <a:r>
              <a:rPr lang="en-US" sz="3600" dirty="0" err="1">
                <a:solidFill>
                  <a:srgbClr val="004992"/>
                </a:solidFill>
                <a:latin typeface="Tamil-Aiswarya"/>
              </a:rPr>
              <a:t>ghd</a:t>
            </a:r>
            <a:r>
              <a:rPr lang="en-US" sz="3600" dirty="0">
                <a:solidFill>
                  <a:srgbClr val="004992"/>
                </a:solidFill>
                <a:latin typeface="Tamil-Aiswarya"/>
              </a:rPr>
              <a:t> </a:t>
            </a:r>
            <a:r>
              <a:rPr lang="en-US" sz="3600" dirty="0" err="1">
                <a:solidFill>
                  <a:srgbClr val="004992"/>
                </a:solidFill>
                <a:latin typeface="Tamil-Aiswarya"/>
              </a:rPr>
              <a:t>fUj</a:t>
            </a:r>
            <a:r>
              <a:rPr lang="en-US" sz="3600" dirty="0">
                <a:solidFill>
                  <a:srgbClr val="004992"/>
                </a:solidFill>
                <a:latin typeface="Tamil-Aiswarya"/>
              </a:rPr>
              <a:t>]J </a:t>
            </a:r>
            <a:r>
              <a:rPr lang="en-US" sz="3600" dirty="0" err="1">
                <a:solidFill>
                  <a:srgbClr val="004992"/>
                </a:solidFill>
                <a:latin typeface="Tamil-Aiswarya"/>
              </a:rPr>
              <a:t>vd</a:t>
            </a:r>
            <a:r>
              <a:rPr lang="en-US" sz="3600" dirty="0">
                <a:solidFill>
                  <a:srgbClr val="004992"/>
                </a:solidFill>
                <a:latin typeface="Tamil-Aiswarya"/>
              </a:rPr>
              <a:t>]why] </a:t>
            </a:r>
            <a:r>
              <a:rPr lang="en-US" sz="3600" dirty="0" err="1">
                <a:solidFill>
                  <a:srgbClr val="004992"/>
                </a:solidFill>
                <a:latin typeface="Tamil-Aiswarya"/>
              </a:rPr>
              <a:t>vd;d</a:t>
            </a:r>
            <a:r>
              <a:rPr lang="en-US" sz="3600" dirty="0">
                <a:solidFill>
                  <a:srgbClr val="004992"/>
                </a:solidFill>
                <a:latin typeface="Tamil-Aiswarya"/>
              </a:rPr>
              <a:t>&gt;</a:t>
            </a:r>
            <a:endParaRPr lang="de-DE" sz="3600" dirty="0">
              <a:solidFill>
                <a:srgbClr val="004992"/>
              </a:solidFill>
              <a:latin typeface="Tamil-Aiswarya"/>
              <a:ea typeface="ＭＳ Ｐゴシック"/>
              <a:cs typeface="ＭＳ Ｐゴシック"/>
            </a:endParaRPr>
          </a:p>
        </p:txBody>
      </p:sp>
      <p:sp>
        <p:nvSpPr>
          <p:cNvPr id="77826" name="Inhaltsplatzhalter 2"/>
          <p:cNvSpPr>
            <a:spLocks noGrp="1"/>
          </p:cNvSpPr>
          <p:nvPr>
            <p:ph idx="1"/>
          </p:nvPr>
        </p:nvSpPr>
        <p:spPr>
          <a:xfrm>
            <a:off x="408955" y="2421360"/>
            <a:ext cx="11340000" cy="4248000"/>
          </a:xfrm>
        </p:spPr>
        <p:txBody>
          <a:bodyPr>
            <a:noAutofit/>
          </a:bodyPr>
          <a:lstStyle/>
          <a:p>
            <a:pPr marL="342900" indent="-342900">
              <a:lnSpc>
                <a:spcPct val="100000"/>
              </a:lnSpc>
              <a:spcBef>
                <a:spcPts val="1200"/>
              </a:spcBef>
              <a:buClr>
                <a:srgbClr val="333333"/>
              </a:buClr>
              <a:buFont typeface="WingDings"/>
              <a:buChar char=""/>
            </a:pPr>
            <a:r>
              <a:rPr lang="en-US" sz="2000" b="1" dirty="0">
                <a:solidFill>
                  <a:srgbClr val="004992"/>
                </a:solidFill>
              </a:rPr>
              <a:t>!]of]</a:t>
            </a:r>
            <a:r>
              <a:rPr lang="en-US" sz="2000" b="1" dirty="0" err="1">
                <a:solidFill>
                  <a:srgbClr val="004992"/>
                </a:solidFill>
              </a:rPr>
              <a:t>kh</a:t>
            </a:r>
            <a:r>
              <a:rPr lang="en-US" sz="2000" b="1" dirty="0">
                <a:solidFill>
                  <a:srgbClr val="004992"/>
                </a:solidFill>
              </a:rPr>
              <a:t> </a:t>
            </a:r>
            <a:r>
              <a:rPr lang="en-US" sz="2000" b="1" dirty="0">
                <a:solidFill>
                  <a:srgbClr val="004992"/>
                </a:solidFill>
                <a:latin typeface="Calibri Light"/>
              </a:rPr>
              <a:t>-</a:t>
            </a:r>
            <a:r>
              <a:rPr lang="en-US" sz="2000" b="1" dirty="0">
                <a:solidFill>
                  <a:srgbClr val="004992"/>
                </a:solidFill>
              </a:rPr>
              <a:t> ,J </a:t>
            </a:r>
            <a:r>
              <a:rPr lang="en-US" sz="2000" b="1" dirty="0" err="1">
                <a:solidFill>
                  <a:srgbClr val="004992"/>
                </a:solidFill>
              </a:rPr>
              <a:t>fpnuf</a:t>
            </a:r>
            <a:r>
              <a:rPr lang="en-US" sz="2000" b="1" dirty="0">
                <a:solidFill>
                  <a:srgbClr val="004992"/>
                </a:solidFill>
              </a:rPr>
              <a:t>]f </a:t>
            </a:r>
            <a:r>
              <a:rPr lang="en-US" sz="2000" b="1" dirty="0" err="1">
                <a:solidFill>
                  <a:srgbClr val="004992"/>
                </a:solidFill>
              </a:rPr>
              <a:t>thh</a:t>
            </a:r>
            <a:r>
              <a:rPr lang="en-US" sz="2000" b="1" dirty="0">
                <a:solidFill>
                  <a:srgbClr val="004992"/>
                </a:solidFill>
              </a:rPr>
              <a:t>]j]</a:t>
            </a:r>
            <a:r>
              <a:rPr lang="en-US" sz="2000" b="1" dirty="0" err="1">
                <a:solidFill>
                  <a:srgbClr val="004992"/>
                </a:solidFill>
              </a:rPr>
              <a:t>ij</a:t>
            </a:r>
            <a:r>
              <a:rPr lang="en-US" sz="2000" b="1" dirty="0">
                <a:solidFill>
                  <a:srgbClr val="004992"/>
                </a:solidFill>
              </a:rPr>
              <a:t> </a:t>
            </a:r>
            <a:r>
              <a:rPr lang="en-US" sz="2000" b="1" dirty="0" err="1">
                <a:solidFill>
                  <a:srgbClr val="004992"/>
                </a:solidFill>
              </a:rPr>
              <a:t>Rj</a:t>
            </a:r>
            <a:r>
              <a:rPr lang="en-US" sz="2000" b="1" dirty="0">
                <a:solidFill>
                  <a:srgbClr val="004992"/>
                </a:solidFill>
              </a:rPr>
              <a:t>]</a:t>
            </a:r>
            <a:r>
              <a:rPr lang="en-US" sz="2000" b="1" dirty="0" err="1">
                <a:solidFill>
                  <a:srgbClr val="004992"/>
                </a:solidFill>
              </a:rPr>
              <a:t>jkhd</a:t>
            </a:r>
            <a:r>
              <a:rPr lang="en-US" sz="2000" b="1" dirty="0">
                <a:solidFill>
                  <a:srgbClr val="004992"/>
                </a:solidFill>
              </a:rPr>
              <a:t> </a:t>
            </a:r>
            <a:r>
              <a:rPr lang="en-US" sz="2000" b="1" dirty="0" err="1">
                <a:solidFill>
                  <a:srgbClr val="004992"/>
                </a:solidFill>
              </a:rPr>
              <a:t>bghUs</a:t>
            </a:r>
            <a:r>
              <a:rPr lang="en-US" sz="2000" b="1" dirty="0">
                <a:solidFill>
                  <a:srgbClr val="004992"/>
                </a:solidFill>
              </a:rPr>
              <a:t>]-</a:t>
            </a:r>
            <a:r>
              <a:rPr lang="en-US" sz="2000" b="1" dirty="0" err="1">
                <a:solidFill>
                  <a:srgbClr val="004992"/>
                </a:solidFill>
              </a:rPr>
              <a:t>Fwpg</a:t>
            </a:r>
            <a:r>
              <a:rPr lang="en-US" sz="2000" b="1" dirty="0">
                <a:solidFill>
                  <a:srgbClr val="004992"/>
                </a:solidFill>
              </a:rPr>
              <a:t>]g[</a:t>
            </a:r>
            <a:r>
              <a:rPr lang="en-US" sz="2000" b="1" dirty="0">
                <a:solidFill>
                  <a:srgbClr val="004992"/>
                </a:solidFill>
                <a:latin typeface="Calibri Light"/>
              </a:rPr>
              <a:t>,</a:t>
            </a:r>
            <a:r>
              <a:rPr lang="en-US" sz="2000" b="1" dirty="0">
                <a:solidFill>
                  <a:srgbClr val="004992"/>
                </a:solidFill>
              </a:rPr>
              <a:t> </a:t>
            </a:r>
            <a:r>
              <a:rPr lang="en-US" sz="2000" dirty="0" err="1">
                <a:solidFill>
                  <a:srgbClr val="004992"/>
                </a:solidFill>
              </a:rPr>
              <a:t>fhak</a:t>
            </a:r>
            <a:r>
              <a:rPr lang="en-US" sz="2000" dirty="0">
                <a:solidFill>
                  <a:srgbClr val="004992"/>
                </a:solidFill>
              </a:rPr>
              <a:t>; </a:t>
            </a:r>
            <a:r>
              <a:rPr lang="en-US" sz="2000" dirty="0" err="1">
                <a:solidFill>
                  <a:srgbClr val="004992"/>
                </a:solidFill>
              </a:rPr>
              <a:t>my;yJ</a:t>
            </a:r>
            <a:br>
              <a:rPr lang="en-US" sz="2000" dirty="0">
                <a:solidFill>
                  <a:srgbClr val="004992"/>
                </a:solidFill>
              </a:rPr>
            </a:br>
            <a:r>
              <a:rPr lang="en-US" sz="2000" dirty="0" err="1">
                <a:solidFill>
                  <a:srgbClr val="004992"/>
                </a:solidFill>
              </a:rPr>
              <a:t>tpahghu</a:t>
            </a:r>
            <a:r>
              <a:rPr lang="en-US" sz="2000" dirty="0">
                <a:solidFill>
                  <a:srgbClr val="004992"/>
                </a:solidFill>
              </a:rPr>
              <a:t> </a:t>
            </a:r>
            <a:r>
              <a:rPr lang="en-US" sz="2000" dirty="0" err="1">
                <a:solidFill>
                  <a:srgbClr val="004992"/>
                </a:solidFill>
              </a:rPr>
              <a:t>milahsk</a:t>
            </a:r>
            <a:r>
              <a:rPr lang="en-US" sz="2000" dirty="0">
                <a:solidFill>
                  <a:srgbClr val="004992"/>
                </a:solidFill>
              </a:rPr>
              <a:t>]</a:t>
            </a:r>
            <a:r>
              <a:rPr lang="en-US" sz="2000" dirty="0">
                <a:solidFill>
                  <a:srgbClr val="004992"/>
                </a:solidFill>
                <a:latin typeface="Calibri Light"/>
              </a:rPr>
              <a:t>.</a:t>
            </a:r>
            <a:endParaRPr lang="en-US" sz="2000" dirty="0">
              <a:solidFill>
                <a:srgbClr val="004992"/>
              </a:solidFill>
            </a:endParaRPr>
          </a:p>
        </p:txBody>
      </p:sp>
      <p:sp>
        <p:nvSpPr>
          <p:cNvPr id="6" name="Textfeld 5"/>
          <p:cNvSpPr txBox="1"/>
          <p:nvPr/>
        </p:nvSpPr>
        <p:spPr>
          <a:xfrm rot="20851647">
            <a:off x="10715009" y="1023231"/>
            <a:ext cx="931665" cy="292388"/>
          </a:xfrm>
          <a:prstGeom prst="rect">
            <a:avLst/>
          </a:prstGeom>
          <a:noFill/>
        </p:spPr>
        <p:txBody>
          <a:bodyPr wrap="none" rtlCol="0">
            <a:noAutofit/>
          </a:bodyPr>
          <a:lstStyle/>
          <a:p>
            <a:r>
              <a:rPr lang="de-DE" sz="1300" b="1" dirty="0">
                <a:solidFill>
                  <a:srgbClr val="333333"/>
                </a:solidFill>
                <a:latin typeface="Calibri Light"/>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1024112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a:spcAft>
                <a:spcPts val="0"/>
              </a:spcAft>
            </a:pP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r>
              <a:rPr lang="en-US" sz="3600" dirty="0" err="1">
                <a:solidFill>
                  <a:srgbClr val="004992"/>
                </a:solidFill>
                <a:latin typeface="Tamil-Aiswarya"/>
              </a:rPr>
              <a:t>vd;gbjd</a:t>
            </a:r>
            <a:r>
              <a:rPr lang="en-US" sz="3600" dirty="0">
                <a:solidFill>
                  <a:srgbClr val="004992"/>
                </a:solidFill>
                <a:latin typeface="Tamil-Aiswarya"/>
              </a:rPr>
              <a:t>]d&gt; kw]</a:t>
            </a:r>
            <a:r>
              <a:rPr lang="en-US" sz="3600" dirty="0" err="1">
                <a:solidFill>
                  <a:srgbClr val="004992"/>
                </a:solidFill>
                <a:latin typeface="Tamil-Aiswarya"/>
              </a:rPr>
              <a:t>Wk</a:t>
            </a:r>
            <a:r>
              <a:rPr lang="en-US" sz="3600" dirty="0">
                <a:solidFill>
                  <a:srgbClr val="004992"/>
                </a:solidFill>
                <a:latin typeface="Tamil-Aiswarya"/>
              </a:rPr>
              <a:t>] </a:t>
            </a:r>
            <a:r>
              <a:rPr lang="en-US" sz="3600" dirty="0" err="1">
                <a:solidFill>
                  <a:srgbClr val="004992"/>
                </a:solidFill>
                <a:latin typeface="Tamil-Aiswarya"/>
              </a:rPr>
              <a:t>ek</a:t>
            </a:r>
            <a:r>
              <a:rPr lang="en-US" sz="3600" dirty="0">
                <a:solidFill>
                  <a:srgbClr val="004992"/>
                </a:solidFill>
                <a:latin typeface="Tamil-Aiswarya"/>
              </a:rPr>
              <a:t>]</a:t>
            </a:r>
            <a:r>
              <a:rPr lang="en-US" sz="3600" dirty="0" err="1">
                <a:solidFill>
                  <a:srgbClr val="004992"/>
                </a:solidFill>
                <a:latin typeface="Tamil-Aiswarya"/>
              </a:rPr>
              <a:t>ik</a:t>
            </a:r>
            <a:r>
              <a:rPr lang="en-US" sz="3600" dirty="0">
                <a:solidFill>
                  <a:srgbClr val="004992"/>
                </a:solidFill>
                <a:latin typeface="Tamil-Aiswarya"/>
              </a:rPr>
              <a:t> </a:t>
            </a:r>
            <a:r>
              <a:rPr lang="en-US" sz="3600" dirty="0" err="1">
                <a:solidFill>
                  <a:srgbClr val="004992"/>
                </a:solidFill>
                <a:latin typeface="Tamil-Aiswarya"/>
              </a:rPr>
              <a:t>gw</a:t>
            </a:r>
            <a:r>
              <a:rPr lang="en-US" sz="3600" dirty="0">
                <a:solidFill>
                  <a:srgbClr val="004992"/>
                </a:solidFill>
                <a:latin typeface="Tamil-Aiswarya"/>
              </a:rPr>
              <a:t>]</a:t>
            </a:r>
            <a:r>
              <a:rPr lang="en-US" sz="3600" dirty="0" err="1">
                <a:solidFill>
                  <a:srgbClr val="004992"/>
                </a:solidFill>
                <a:latin typeface="Tamil-Aiswarya"/>
              </a:rPr>
              <a:t>wp</a:t>
            </a:r>
            <a:br>
              <a:rPr lang="en-US" sz="3600" dirty="0">
                <a:solidFill>
                  <a:srgbClr val="004992"/>
                </a:solidFill>
              </a:rPr>
            </a:br>
            <a:r>
              <a:rPr lang="en-US" sz="3600" dirty="0" err="1">
                <a:solidFill>
                  <a:srgbClr val="004992"/>
                </a:solidFill>
                <a:latin typeface="Tamil-Aiswarya"/>
              </a:rPr>
              <a:t>jg</a:t>
            </a:r>
            <a:r>
              <a:rPr lang="en-US" sz="3600" dirty="0">
                <a:solidFill>
                  <a:srgbClr val="004992"/>
                </a:solidFill>
                <a:latin typeface="Tamil-Aiswarya"/>
              </a:rPr>
              <a:t>]</a:t>
            </a:r>
            <a:r>
              <a:rPr lang="en-US" sz="3600" dirty="0" err="1">
                <a:solidFill>
                  <a:srgbClr val="004992"/>
                </a:solidFill>
                <a:latin typeface="Tamil-Aiswarya"/>
              </a:rPr>
              <a:t>ghd</a:t>
            </a:r>
            <a:r>
              <a:rPr lang="en-US" sz="3600" dirty="0">
                <a:solidFill>
                  <a:srgbClr val="004992"/>
                </a:solidFill>
                <a:latin typeface="Tamil-Aiswarya"/>
              </a:rPr>
              <a:t> </a:t>
            </a:r>
            <a:r>
              <a:rPr lang="en-US" sz="3600" dirty="0" err="1">
                <a:solidFill>
                  <a:srgbClr val="004992"/>
                </a:solidFill>
                <a:latin typeface="Tamil-Aiswarya"/>
              </a:rPr>
              <a:t>fUj</a:t>
            </a:r>
            <a:r>
              <a:rPr lang="en-US" sz="3600" dirty="0">
                <a:solidFill>
                  <a:srgbClr val="004992"/>
                </a:solidFill>
                <a:latin typeface="Tamil-Aiswarya"/>
              </a:rPr>
              <a:t>]J </a:t>
            </a:r>
            <a:r>
              <a:rPr lang="en-US" sz="3600" dirty="0" err="1">
                <a:solidFill>
                  <a:srgbClr val="004992"/>
                </a:solidFill>
                <a:latin typeface="Tamil-Aiswarya"/>
              </a:rPr>
              <a:t>vd</a:t>
            </a:r>
            <a:r>
              <a:rPr lang="en-US" sz="3600" dirty="0">
                <a:solidFill>
                  <a:srgbClr val="004992"/>
                </a:solidFill>
                <a:latin typeface="Tamil-Aiswarya"/>
              </a:rPr>
              <a:t>]why] </a:t>
            </a:r>
            <a:r>
              <a:rPr lang="en-US" sz="3600" dirty="0" err="1">
                <a:solidFill>
                  <a:srgbClr val="004992"/>
                </a:solidFill>
                <a:latin typeface="Tamil-Aiswarya"/>
              </a:rPr>
              <a:t>vd;d</a:t>
            </a:r>
            <a:r>
              <a:rPr lang="en-US" sz="3600" dirty="0">
                <a:solidFill>
                  <a:srgbClr val="004992"/>
                </a:solidFill>
                <a:latin typeface="Tamil-Aiswarya"/>
              </a:rPr>
              <a:t>&gt;</a:t>
            </a:r>
            <a:endParaRPr lang="de-DE" sz="3600" dirty="0">
              <a:solidFill>
                <a:srgbClr val="004992"/>
              </a:solidFill>
              <a:latin typeface="Tamil-Aiswarya"/>
              <a:ea typeface="ＭＳ Ｐゴシック"/>
              <a:cs typeface="ＭＳ Ｐゴシック"/>
            </a:endParaRPr>
          </a:p>
        </p:txBody>
      </p:sp>
      <p:sp>
        <p:nvSpPr>
          <p:cNvPr id="77826" name="Inhaltsplatzhalter 2"/>
          <p:cNvSpPr>
            <a:spLocks noGrp="1"/>
          </p:cNvSpPr>
          <p:nvPr>
            <p:ph idx="1"/>
          </p:nvPr>
        </p:nvSpPr>
        <p:spPr>
          <a:xfrm>
            <a:off x="408955" y="2421360"/>
            <a:ext cx="11340000" cy="4248000"/>
          </a:xfrm>
        </p:spPr>
        <p:txBody>
          <a:bodyPr>
            <a:noAutofit/>
          </a:bodyPr>
          <a:lstStyle/>
          <a:p>
            <a:pPr marL="342900" indent="-342900">
              <a:lnSpc>
                <a:spcPct val="100000"/>
              </a:lnSpc>
              <a:spcBef>
                <a:spcPts val="1200"/>
              </a:spcBef>
              <a:buClr>
                <a:srgbClr val="333333"/>
              </a:buClr>
              <a:buFont typeface="WingDings"/>
              <a:buChar char=""/>
            </a:pPr>
            <a:r>
              <a:rPr lang="en-US" sz="2000" b="1" dirty="0">
                <a:solidFill>
                  <a:srgbClr val="004992"/>
                </a:solidFill>
              </a:rPr>
              <a:t>!]of]</a:t>
            </a:r>
            <a:r>
              <a:rPr lang="en-US" sz="2000" b="1" dirty="0" err="1">
                <a:solidFill>
                  <a:srgbClr val="004992"/>
                </a:solidFill>
              </a:rPr>
              <a:t>kh</a:t>
            </a:r>
            <a:r>
              <a:rPr lang="en-US" sz="2000" b="1" dirty="0">
                <a:solidFill>
                  <a:srgbClr val="004992"/>
                </a:solidFill>
              </a:rPr>
              <a:t> </a:t>
            </a:r>
            <a:r>
              <a:rPr lang="en-US" sz="2000" b="1" dirty="0">
                <a:solidFill>
                  <a:srgbClr val="004992"/>
                </a:solidFill>
                <a:latin typeface="Calibri Light"/>
              </a:rPr>
              <a:t>-</a:t>
            </a:r>
            <a:r>
              <a:rPr lang="en-US" sz="2000" b="1" dirty="0">
                <a:solidFill>
                  <a:srgbClr val="004992"/>
                </a:solidFill>
              </a:rPr>
              <a:t> ,J </a:t>
            </a:r>
            <a:r>
              <a:rPr lang="en-US" sz="2000" b="1" dirty="0" err="1">
                <a:solidFill>
                  <a:srgbClr val="004992"/>
                </a:solidFill>
              </a:rPr>
              <a:t>fpnuf</a:t>
            </a:r>
            <a:r>
              <a:rPr lang="en-US" sz="2000" b="1" dirty="0">
                <a:solidFill>
                  <a:srgbClr val="004992"/>
                </a:solidFill>
              </a:rPr>
              <a:t>]f </a:t>
            </a:r>
            <a:r>
              <a:rPr lang="en-US" sz="2000" b="1" dirty="0" err="1">
                <a:solidFill>
                  <a:srgbClr val="004992"/>
                </a:solidFill>
              </a:rPr>
              <a:t>thh</a:t>
            </a:r>
            <a:r>
              <a:rPr lang="en-US" sz="2000" b="1" dirty="0">
                <a:solidFill>
                  <a:srgbClr val="004992"/>
                </a:solidFill>
              </a:rPr>
              <a:t>]j]</a:t>
            </a:r>
            <a:r>
              <a:rPr lang="en-US" sz="2000" b="1" dirty="0" err="1">
                <a:solidFill>
                  <a:srgbClr val="004992"/>
                </a:solidFill>
              </a:rPr>
              <a:t>ij</a:t>
            </a:r>
            <a:r>
              <a:rPr lang="en-US" sz="2000" b="1" dirty="0">
                <a:solidFill>
                  <a:srgbClr val="004992"/>
                </a:solidFill>
              </a:rPr>
              <a:t> </a:t>
            </a:r>
            <a:r>
              <a:rPr lang="en-US" sz="2000" b="1" dirty="0" err="1">
                <a:solidFill>
                  <a:srgbClr val="004992"/>
                </a:solidFill>
              </a:rPr>
              <a:t>Rj</a:t>
            </a:r>
            <a:r>
              <a:rPr lang="en-US" sz="2000" b="1" dirty="0">
                <a:solidFill>
                  <a:srgbClr val="004992"/>
                </a:solidFill>
              </a:rPr>
              <a:t>]</a:t>
            </a:r>
            <a:r>
              <a:rPr lang="en-US" sz="2000" b="1" dirty="0" err="1">
                <a:solidFill>
                  <a:srgbClr val="004992"/>
                </a:solidFill>
              </a:rPr>
              <a:t>jkhd</a:t>
            </a:r>
            <a:r>
              <a:rPr lang="en-US" sz="2000" b="1" dirty="0">
                <a:solidFill>
                  <a:srgbClr val="004992"/>
                </a:solidFill>
              </a:rPr>
              <a:t> </a:t>
            </a:r>
            <a:r>
              <a:rPr lang="en-US" sz="2000" b="1" dirty="0" err="1">
                <a:solidFill>
                  <a:srgbClr val="004992"/>
                </a:solidFill>
              </a:rPr>
              <a:t>bghUs</a:t>
            </a:r>
            <a:r>
              <a:rPr lang="en-US" sz="2000" b="1" dirty="0">
                <a:solidFill>
                  <a:srgbClr val="004992"/>
                </a:solidFill>
              </a:rPr>
              <a:t>]-</a:t>
            </a:r>
            <a:r>
              <a:rPr lang="en-US" sz="2000" b="1" dirty="0" err="1">
                <a:solidFill>
                  <a:srgbClr val="004992"/>
                </a:solidFill>
              </a:rPr>
              <a:t>Fwpg</a:t>
            </a:r>
            <a:r>
              <a:rPr lang="en-US" sz="2000" b="1" dirty="0">
                <a:solidFill>
                  <a:srgbClr val="004992"/>
                </a:solidFill>
              </a:rPr>
              <a:t>]g[</a:t>
            </a:r>
            <a:r>
              <a:rPr lang="en-US" sz="2000" b="1" dirty="0">
                <a:solidFill>
                  <a:srgbClr val="004992"/>
                </a:solidFill>
                <a:latin typeface="Calibri Light"/>
              </a:rPr>
              <a:t>,</a:t>
            </a:r>
            <a:r>
              <a:rPr lang="en-US" sz="2000" b="1" dirty="0">
                <a:solidFill>
                  <a:srgbClr val="004992"/>
                </a:solidFill>
              </a:rPr>
              <a:t> </a:t>
            </a:r>
            <a:r>
              <a:rPr lang="en-US" sz="2000" dirty="0" err="1">
                <a:solidFill>
                  <a:srgbClr val="004992"/>
                </a:solidFill>
              </a:rPr>
              <a:t>fhak</a:t>
            </a:r>
            <a:r>
              <a:rPr lang="en-US" sz="2000" dirty="0">
                <a:solidFill>
                  <a:srgbClr val="004992"/>
                </a:solidFill>
              </a:rPr>
              <a:t>; </a:t>
            </a:r>
            <a:r>
              <a:rPr lang="en-US" sz="2000" dirty="0" err="1">
                <a:solidFill>
                  <a:srgbClr val="004992"/>
                </a:solidFill>
              </a:rPr>
              <a:t>my;yJ</a:t>
            </a:r>
            <a:br>
              <a:rPr lang="en-US" sz="2000" dirty="0">
                <a:solidFill>
                  <a:srgbClr val="004992"/>
                </a:solidFill>
              </a:rPr>
            </a:br>
            <a:r>
              <a:rPr lang="en-US" sz="2000" dirty="0" err="1">
                <a:solidFill>
                  <a:srgbClr val="004992"/>
                </a:solidFill>
              </a:rPr>
              <a:t>tpahghu</a:t>
            </a:r>
            <a:r>
              <a:rPr lang="en-US" sz="2000" dirty="0">
                <a:solidFill>
                  <a:srgbClr val="004992"/>
                </a:solidFill>
              </a:rPr>
              <a:t> </a:t>
            </a:r>
            <a:r>
              <a:rPr lang="en-US" sz="2000" dirty="0" err="1">
                <a:solidFill>
                  <a:srgbClr val="004992"/>
                </a:solidFill>
              </a:rPr>
              <a:t>milahsk</a:t>
            </a:r>
            <a:r>
              <a:rPr lang="en-US" sz="2000" dirty="0">
                <a:solidFill>
                  <a:srgbClr val="004992"/>
                </a:solidFill>
              </a:rPr>
              <a:t>]</a:t>
            </a:r>
            <a:r>
              <a:rPr lang="en-US" sz="2000" dirty="0">
                <a:solidFill>
                  <a:srgbClr val="004992"/>
                </a:solidFill>
                <a:latin typeface="Calibri Light"/>
              </a:rPr>
              <a:t>.</a:t>
            </a:r>
            <a:r>
              <a:rPr lang="en-US" sz="2000" dirty="0">
                <a:solidFill>
                  <a:srgbClr val="004992"/>
                </a:solidFill>
              </a:rPr>
              <a:t> </a:t>
            </a:r>
          </a:p>
          <a:p>
            <a:pPr marL="342900" indent="-342900">
              <a:lnSpc>
                <a:spcPct val="100000"/>
              </a:lnSpc>
              <a:spcBef>
                <a:spcPts val="1200"/>
              </a:spcBef>
              <a:buClr>
                <a:srgbClr val="333333"/>
              </a:buClr>
              <a:buFont typeface="WingDings"/>
              <a:buChar char=""/>
            </a:pPr>
            <a:r>
              <a:rPr lang="en-US" sz="2000" b="1" dirty="0" err="1">
                <a:solidFill>
                  <a:srgbClr val="004992"/>
                </a:solidFill>
                <a:ea typeface="Times New Roman" panose="02020603050405020304" pitchFamily="18" charset="0"/>
                <a:cs typeface="Times New Roman" panose="02020603050405020304" pitchFamily="18" charset="0"/>
              </a:rPr>
              <a:t>fs';f</a:t>
            </a:r>
            <a:r>
              <a:rPr lang="en-US" sz="2000" b="1" dirty="0">
                <a:solidFill>
                  <a:srgbClr val="004992"/>
                </a:solidFill>
                <a:ea typeface="Times New Roman" panose="02020603050405020304" pitchFamily="18" charset="0"/>
                <a:cs typeface="Times New Roman" panose="02020603050405020304" pitchFamily="18" charset="0"/>
              </a:rPr>
              <a:t>]g]</a:t>
            </a:r>
            <a:r>
              <a:rPr lang="en-US" sz="2000" b="1" dirty="0" err="1">
                <a:solidFill>
                  <a:srgbClr val="004992"/>
                </a:solidFill>
                <a:ea typeface="Times New Roman" panose="02020603050405020304" pitchFamily="18" charset="0"/>
                <a:cs typeface="Times New Roman" panose="02020603050405020304" pitchFamily="18" charset="0"/>
              </a:rPr>
              <a:t>gLj</a:t>
            </a:r>
            <a:r>
              <a:rPr lang="en-US" sz="2000" b="1" dirty="0">
                <a:solidFill>
                  <a:srgbClr val="004992"/>
                </a:solidFill>
                <a:ea typeface="Times New Roman" panose="02020603050405020304" pitchFamily="18" charset="0"/>
                <a:cs typeface="Times New Roman" panose="02020603050405020304" pitchFamily="18" charset="0"/>
              </a:rPr>
              <a:t>]</a:t>
            </a:r>
            <a:r>
              <a:rPr lang="en-US" sz="2000" b="1" dirty="0" err="1">
                <a:solidFill>
                  <a:srgbClr val="004992"/>
                </a:solidFill>
                <a:ea typeface="Times New Roman" panose="02020603050405020304" pitchFamily="18" charset="0"/>
                <a:cs typeface="Times New Roman" panose="02020603050405020304" pitchFamily="18" charset="0"/>
              </a:rPr>
              <a:t>Jjy</a:t>
            </a:r>
            <a:r>
              <a:rPr lang="en-US" sz="2000" b="1" dirty="0">
                <a:solidFill>
                  <a:srgbClr val="004992"/>
                </a:solidFill>
                <a:ea typeface="Times New Roman" panose="02020603050405020304" pitchFamily="18" charset="0"/>
                <a:cs typeface="Times New Roman" panose="02020603050405020304" pitchFamily="18" charset="0"/>
              </a:rPr>
              <a:t>]</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vd;gJ</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vjph</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kiw</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vz</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z</a:t>
            </a:r>
            <a:r>
              <a:rPr lang="en-US" sz="2000" dirty="0" err="1">
                <a:solidFill>
                  <a:srgbClr val="004992"/>
                </a:solidFill>
                <a:cs typeface="Times New Roman" panose="02020603050405020304" pitchFamily="18" charset="0"/>
              </a:rPr>
              <a:t>';fs</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rPr>
              <a:t>cs</a:t>
            </a:r>
            <a:r>
              <a:rPr lang="en-US" sz="2000" dirty="0">
                <a:solidFill>
                  <a:srgbClr val="004992"/>
                </a:solidFill>
              </a:rPr>
              <a:t>]</a:t>
            </a:r>
            <a:r>
              <a:rPr lang="en-US" sz="2000" dirty="0" err="1">
                <a:solidFill>
                  <a:srgbClr val="004992"/>
                </a:solidFill>
              </a:rPr>
              <a:t>sth</a:t>
            </a:r>
            <a:r>
              <a:rPr lang="en-US" sz="2000" dirty="0">
                <a:solidFill>
                  <a:srgbClr val="004992"/>
                </a:solidFill>
              </a:rPr>
              <a:t>]fs] my]</a:t>
            </a:r>
            <a:r>
              <a:rPr lang="en-US" sz="2000" dirty="0" err="1">
                <a:solidFill>
                  <a:srgbClr val="004992"/>
                </a:solidFill>
              </a:rPr>
              <a:t>yJ</a:t>
            </a:r>
            <a:r>
              <a:rPr lang="en-US" sz="2000" dirty="0">
                <a:solidFill>
                  <a:srgbClr val="004992"/>
                </a:solidFill>
              </a:rPr>
              <a:t> </a:t>
            </a:r>
            <a:r>
              <a:rPr lang="en-US" sz="2000" dirty="0" err="1">
                <a:solidFill>
                  <a:srgbClr val="004992"/>
                </a:solidFill>
              </a:rPr>
              <a:t>FGthy</a:t>
            </a:r>
            <a:r>
              <a:rPr lang="en-US" sz="2000" dirty="0">
                <a:solidFill>
                  <a:srgbClr val="004992"/>
                </a:solidFill>
              </a:rPr>
              <a:t>]</a:t>
            </a:r>
            <a:br>
              <a:rPr lang="en-US" sz="2000" dirty="0">
                <a:solidFill>
                  <a:srgbClr val="004992"/>
                </a:solidFill>
              </a:rPr>
            </a:br>
            <a:r>
              <a:rPr lang="en-US" sz="2000" dirty="0" err="1">
                <a:solidFill>
                  <a:srgbClr val="004992"/>
                </a:solidFill>
              </a:rPr>
              <a:t>Vw</a:t>
            </a:r>
            <a:r>
              <a:rPr lang="en-US" sz="2000" dirty="0">
                <a:solidFill>
                  <a:srgbClr val="004992"/>
                </a:solidFill>
              </a:rPr>
              <a:t>]</a:t>
            </a:r>
            <a:r>
              <a:rPr lang="en-US" sz="2000" dirty="0" err="1">
                <a:solidFill>
                  <a:srgbClr val="004992"/>
                </a:solidFill>
              </a:rPr>
              <a:t>gLj</a:t>
            </a:r>
            <a:r>
              <a:rPr lang="en-US" sz="2000" dirty="0">
                <a:solidFill>
                  <a:srgbClr val="004992"/>
                </a:solidFill>
              </a:rPr>
              <a:t>]</a:t>
            </a:r>
            <a:r>
              <a:rPr lang="en-US" sz="2000" dirty="0" err="1">
                <a:solidFill>
                  <a:srgbClr val="004992"/>
                </a:solidFill>
              </a:rPr>
              <a:t>jg</a:t>
            </a:r>
            <a:r>
              <a:rPr lang="en-US" sz="2000" dirty="0">
                <a:solidFill>
                  <a:srgbClr val="004992"/>
                </a:solidFill>
              </a:rPr>
              <a:t>]</a:t>
            </a:r>
            <a:r>
              <a:rPr lang="en-US" sz="2000" dirty="0" err="1">
                <a:solidFill>
                  <a:srgbClr val="004992"/>
                </a:solidFill>
              </a:rPr>
              <a:t>gLfpwJ</a:t>
            </a:r>
            <a:r>
              <a:rPr lang="en-US" sz="2000" dirty="0">
                <a:solidFill>
                  <a:srgbClr val="004992"/>
                </a:solidFill>
                <a:latin typeface="Calibri Light"/>
              </a:rPr>
              <a:t>.</a:t>
            </a:r>
          </a:p>
        </p:txBody>
      </p:sp>
      <p:sp>
        <p:nvSpPr>
          <p:cNvPr id="6" name="Textfeld 5"/>
          <p:cNvSpPr txBox="1"/>
          <p:nvPr/>
        </p:nvSpPr>
        <p:spPr>
          <a:xfrm rot="20851647">
            <a:off x="10715009" y="1023231"/>
            <a:ext cx="931665" cy="292388"/>
          </a:xfrm>
          <a:prstGeom prst="rect">
            <a:avLst/>
          </a:prstGeom>
          <a:noFill/>
        </p:spPr>
        <p:txBody>
          <a:bodyPr wrap="none" rtlCol="0">
            <a:noAutofit/>
          </a:bodyPr>
          <a:lstStyle/>
          <a:p>
            <a:r>
              <a:rPr lang="de-DE" sz="1300" b="1" dirty="0">
                <a:solidFill>
                  <a:srgbClr val="333333"/>
                </a:solidFill>
                <a:latin typeface="Calibri Light"/>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extLst>
      <p:ext uri="{BB962C8B-B14F-4D97-AF65-F5344CB8AC3E}">
        <p14:creationId xmlns:p14="http://schemas.microsoft.com/office/powerpoint/2010/main" val="1045859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a:spcAft>
                <a:spcPts val="0"/>
              </a:spcAft>
            </a:pP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r>
              <a:rPr lang="en-US" sz="3600" dirty="0" err="1">
                <a:solidFill>
                  <a:srgbClr val="004992"/>
                </a:solidFill>
                <a:latin typeface="Tamil-Aiswarya"/>
              </a:rPr>
              <a:t>vd;gbjd</a:t>
            </a:r>
            <a:r>
              <a:rPr lang="en-US" sz="3600" dirty="0">
                <a:solidFill>
                  <a:srgbClr val="004992"/>
                </a:solidFill>
                <a:latin typeface="Tamil-Aiswarya"/>
              </a:rPr>
              <a:t>]d&gt; kw]</a:t>
            </a:r>
            <a:r>
              <a:rPr lang="en-US" sz="3600" dirty="0" err="1">
                <a:solidFill>
                  <a:srgbClr val="004992"/>
                </a:solidFill>
                <a:latin typeface="Tamil-Aiswarya"/>
              </a:rPr>
              <a:t>Wk</a:t>
            </a:r>
            <a:r>
              <a:rPr lang="en-US" sz="3600" dirty="0">
                <a:solidFill>
                  <a:srgbClr val="004992"/>
                </a:solidFill>
                <a:latin typeface="Tamil-Aiswarya"/>
              </a:rPr>
              <a:t>] </a:t>
            </a:r>
            <a:r>
              <a:rPr lang="en-US" sz="3600" dirty="0" err="1">
                <a:solidFill>
                  <a:srgbClr val="004992"/>
                </a:solidFill>
                <a:latin typeface="Tamil-Aiswarya"/>
              </a:rPr>
              <a:t>ek</a:t>
            </a:r>
            <a:r>
              <a:rPr lang="en-US" sz="3600" dirty="0">
                <a:solidFill>
                  <a:srgbClr val="004992"/>
                </a:solidFill>
                <a:latin typeface="Tamil-Aiswarya"/>
              </a:rPr>
              <a:t>]</a:t>
            </a:r>
            <a:r>
              <a:rPr lang="en-US" sz="3600" dirty="0" err="1">
                <a:solidFill>
                  <a:srgbClr val="004992"/>
                </a:solidFill>
                <a:latin typeface="Tamil-Aiswarya"/>
              </a:rPr>
              <a:t>ik</a:t>
            </a:r>
            <a:r>
              <a:rPr lang="en-US" sz="3600" dirty="0">
                <a:solidFill>
                  <a:srgbClr val="004992"/>
                </a:solidFill>
                <a:latin typeface="Tamil-Aiswarya"/>
              </a:rPr>
              <a:t> </a:t>
            </a:r>
            <a:r>
              <a:rPr lang="en-US" sz="3600" dirty="0" err="1">
                <a:solidFill>
                  <a:srgbClr val="004992"/>
                </a:solidFill>
                <a:latin typeface="Tamil-Aiswarya"/>
              </a:rPr>
              <a:t>gw</a:t>
            </a:r>
            <a:r>
              <a:rPr lang="en-US" sz="3600" dirty="0">
                <a:solidFill>
                  <a:srgbClr val="004992"/>
                </a:solidFill>
                <a:latin typeface="Tamil-Aiswarya"/>
              </a:rPr>
              <a:t>]</a:t>
            </a:r>
            <a:r>
              <a:rPr lang="en-US" sz="3600" dirty="0" err="1">
                <a:solidFill>
                  <a:srgbClr val="004992"/>
                </a:solidFill>
                <a:latin typeface="Tamil-Aiswarya"/>
              </a:rPr>
              <a:t>wp</a:t>
            </a:r>
            <a:br>
              <a:rPr lang="en-US" sz="3600" dirty="0">
                <a:solidFill>
                  <a:srgbClr val="004992"/>
                </a:solidFill>
              </a:rPr>
            </a:br>
            <a:r>
              <a:rPr lang="en-US" sz="3600" dirty="0" err="1">
                <a:solidFill>
                  <a:srgbClr val="004992"/>
                </a:solidFill>
                <a:latin typeface="Tamil-Aiswarya"/>
              </a:rPr>
              <a:t>jg</a:t>
            </a:r>
            <a:r>
              <a:rPr lang="en-US" sz="3600" dirty="0">
                <a:solidFill>
                  <a:srgbClr val="004992"/>
                </a:solidFill>
                <a:latin typeface="Tamil-Aiswarya"/>
              </a:rPr>
              <a:t>]</a:t>
            </a:r>
            <a:r>
              <a:rPr lang="en-US" sz="3600" dirty="0" err="1">
                <a:solidFill>
                  <a:srgbClr val="004992"/>
                </a:solidFill>
                <a:latin typeface="Tamil-Aiswarya"/>
              </a:rPr>
              <a:t>ghd</a:t>
            </a:r>
            <a:r>
              <a:rPr lang="en-US" sz="3600" dirty="0">
                <a:solidFill>
                  <a:srgbClr val="004992"/>
                </a:solidFill>
                <a:latin typeface="Tamil-Aiswarya"/>
              </a:rPr>
              <a:t> </a:t>
            </a:r>
            <a:r>
              <a:rPr lang="en-US" sz="3600" dirty="0" err="1">
                <a:solidFill>
                  <a:srgbClr val="004992"/>
                </a:solidFill>
                <a:latin typeface="Tamil-Aiswarya"/>
              </a:rPr>
              <a:t>fUj</a:t>
            </a:r>
            <a:r>
              <a:rPr lang="en-US" sz="3600" dirty="0">
                <a:solidFill>
                  <a:srgbClr val="004992"/>
                </a:solidFill>
                <a:latin typeface="Tamil-Aiswarya"/>
              </a:rPr>
              <a:t>]J </a:t>
            </a:r>
            <a:r>
              <a:rPr lang="en-US" sz="3600" dirty="0" err="1">
                <a:solidFill>
                  <a:srgbClr val="004992"/>
                </a:solidFill>
                <a:latin typeface="Tamil-Aiswarya"/>
              </a:rPr>
              <a:t>vd</a:t>
            </a:r>
            <a:r>
              <a:rPr lang="en-US" sz="3600" dirty="0">
                <a:solidFill>
                  <a:srgbClr val="004992"/>
                </a:solidFill>
                <a:latin typeface="Tamil-Aiswarya"/>
              </a:rPr>
              <a:t>]why] </a:t>
            </a:r>
            <a:r>
              <a:rPr lang="en-US" sz="3600" dirty="0" err="1">
                <a:solidFill>
                  <a:srgbClr val="004992"/>
                </a:solidFill>
                <a:latin typeface="Tamil-Aiswarya"/>
              </a:rPr>
              <a:t>vd;d</a:t>
            </a:r>
            <a:r>
              <a:rPr lang="en-US" sz="3600" dirty="0">
                <a:solidFill>
                  <a:srgbClr val="004992"/>
                </a:solidFill>
                <a:latin typeface="Tamil-Aiswarya"/>
              </a:rPr>
              <a:t>&gt;</a:t>
            </a:r>
            <a:endParaRPr lang="de-DE" sz="3600" dirty="0">
              <a:solidFill>
                <a:srgbClr val="004992"/>
              </a:solidFill>
              <a:latin typeface="Tamil-Aiswarya"/>
              <a:ea typeface="ＭＳ Ｐゴシック"/>
              <a:cs typeface="ＭＳ Ｐゴシック"/>
            </a:endParaRPr>
          </a:p>
        </p:txBody>
      </p:sp>
      <p:sp>
        <p:nvSpPr>
          <p:cNvPr id="77826" name="Inhaltsplatzhalter 2"/>
          <p:cNvSpPr>
            <a:spLocks noGrp="1"/>
          </p:cNvSpPr>
          <p:nvPr>
            <p:ph idx="1"/>
          </p:nvPr>
        </p:nvSpPr>
        <p:spPr>
          <a:xfrm>
            <a:off x="408955" y="2421360"/>
            <a:ext cx="11340000" cy="4248000"/>
          </a:xfrm>
        </p:spPr>
        <p:txBody>
          <a:bodyPr>
            <a:noAutofit/>
          </a:bodyPr>
          <a:lstStyle/>
          <a:p>
            <a:pPr marL="342900" indent="-342900">
              <a:lnSpc>
                <a:spcPct val="100000"/>
              </a:lnSpc>
              <a:spcBef>
                <a:spcPts val="1200"/>
              </a:spcBef>
              <a:buClr>
                <a:srgbClr val="333333"/>
              </a:buClr>
              <a:buFont typeface="WingDings"/>
              <a:buChar char=""/>
            </a:pPr>
            <a:r>
              <a:rPr lang="en-US" sz="2000" b="1" dirty="0">
                <a:solidFill>
                  <a:srgbClr val="004992"/>
                </a:solidFill>
              </a:rPr>
              <a:t>!]of]</a:t>
            </a:r>
            <a:r>
              <a:rPr lang="en-US" sz="2000" b="1" dirty="0" err="1">
                <a:solidFill>
                  <a:srgbClr val="004992"/>
                </a:solidFill>
              </a:rPr>
              <a:t>kh</a:t>
            </a:r>
            <a:r>
              <a:rPr lang="en-US" sz="2000" b="1" dirty="0">
                <a:solidFill>
                  <a:srgbClr val="004992"/>
                </a:solidFill>
              </a:rPr>
              <a:t> </a:t>
            </a:r>
            <a:r>
              <a:rPr lang="en-US" sz="2000" b="1" dirty="0">
                <a:solidFill>
                  <a:srgbClr val="004992"/>
                </a:solidFill>
                <a:latin typeface="Calibri Light"/>
              </a:rPr>
              <a:t>-</a:t>
            </a:r>
            <a:r>
              <a:rPr lang="en-US" sz="2000" b="1" dirty="0">
                <a:solidFill>
                  <a:srgbClr val="004992"/>
                </a:solidFill>
              </a:rPr>
              <a:t> ,J </a:t>
            </a:r>
            <a:r>
              <a:rPr lang="en-US" sz="2000" b="1" dirty="0" err="1">
                <a:solidFill>
                  <a:srgbClr val="004992"/>
                </a:solidFill>
              </a:rPr>
              <a:t>fpnuf</a:t>
            </a:r>
            <a:r>
              <a:rPr lang="en-US" sz="2000" b="1" dirty="0">
                <a:solidFill>
                  <a:srgbClr val="004992"/>
                </a:solidFill>
              </a:rPr>
              <a:t>]f </a:t>
            </a:r>
            <a:r>
              <a:rPr lang="en-US" sz="2000" b="1" dirty="0" err="1">
                <a:solidFill>
                  <a:srgbClr val="004992"/>
                </a:solidFill>
              </a:rPr>
              <a:t>thh</a:t>
            </a:r>
            <a:r>
              <a:rPr lang="en-US" sz="2000" b="1" dirty="0">
                <a:solidFill>
                  <a:srgbClr val="004992"/>
                </a:solidFill>
              </a:rPr>
              <a:t>]j]</a:t>
            </a:r>
            <a:r>
              <a:rPr lang="en-US" sz="2000" b="1" dirty="0" err="1">
                <a:solidFill>
                  <a:srgbClr val="004992"/>
                </a:solidFill>
              </a:rPr>
              <a:t>ij</a:t>
            </a:r>
            <a:r>
              <a:rPr lang="en-US" sz="2000" b="1" dirty="0">
                <a:solidFill>
                  <a:srgbClr val="004992"/>
                </a:solidFill>
              </a:rPr>
              <a:t> </a:t>
            </a:r>
            <a:r>
              <a:rPr lang="en-US" sz="2000" b="1" dirty="0" err="1">
                <a:solidFill>
                  <a:srgbClr val="004992"/>
                </a:solidFill>
              </a:rPr>
              <a:t>Rj</a:t>
            </a:r>
            <a:r>
              <a:rPr lang="en-US" sz="2000" b="1" dirty="0">
                <a:solidFill>
                  <a:srgbClr val="004992"/>
                </a:solidFill>
              </a:rPr>
              <a:t>]</a:t>
            </a:r>
            <a:r>
              <a:rPr lang="en-US" sz="2000" b="1" dirty="0" err="1">
                <a:solidFill>
                  <a:srgbClr val="004992"/>
                </a:solidFill>
              </a:rPr>
              <a:t>jkhd</a:t>
            </a:r>
            <a:r>
              <a:rPr lang="en-US" sz="2000" b="1" dirty="0">
                <a:solidFill>
                  <a:srgbClr val="004992"/>
                </a:solidFill>
              </a:rPr>
              <a:t> </a:t>
            </a:r>
            <a:r>
              <a:rPr lang="en-US" sz="2000" b="1" dirty="0" err="1">
                <a:solidFill>
                  <a:srgbClr val="004992"/>
                </a:solidFill>
              </a:rPr>
              <a:t>bghUs</a:t>
            </a:r>
            <a:r>
              <a:rPr lang="en-US" sz="2000" b="1" dirty="0">
                <a:solidFill>
                  <a:srgbClr val="004992"/>
                </a:solidFill>
              </a:rPr>
              <a:t>]-</a:t>
            </a:r>
            <a:r>
              <a:rPr lang="en-US" sz="2000" b="1" dirty="0" err="1">
                <a:solidFill>
                  <a:srgbClr val="004992"/>
                </a:solidFill>
              </a:rPr>
              <a:t>Fwpg</a:t>
            </a:r>
            <a:r>
              <a:rPr lang="en-US" sz="2000" b="1" dirty="0">
                <a:solidFill>
                  <a:srgbClr val="004992"/>
                </a:solidFill>
              </a:rPr>
              <a:t>]g[</a:t>
            </a:r>
            <a:r>
              <a:rPr lang="en-US" sz="2000" b="1" dirty="0">
                <a:solidFill>
                  <a:srgbClr val="004992"/>
                </a:solidFill>
                <a:latin typeface="Calibri Light"/>
              </a:rPr>
              <a:t>,</a:t>
            </a:r>
            <a:r>
              <a:rPr lang="en-US" sz="2000" b="1" dirty="0">
                <a:solidFill>
                  <a:srgbClr val="004992"/>
                </a:solidFill>
              </a:rPr>
              <a:t> </a:t>
            </a:r>
            <a:r>
              <a:rPr lang="en-US" sz="2000" dirty="0" err="1">
                <a:solidFill>
                  <a:srgbClr val="004992"/>
                </a:solidFill>
              </a:rPr>
              <a:t>fhak</a:t>
            </a:r>
            <a:r>
              <a:rPr lang="en-US" sz="2000" dirty="0">
                <a:solidFill>
                  <a:srgbClr val="004992"/>
                </a:solidFill>
              </a:rPr>
              <a:t>; </a:t>
            </a:r>
            <a:r>
              <a:rPr lang="en-US" sz="2000" dirty="0" err="1">
                <a:solidFill>
                  <a:srgbClr val="004992"/>
                </a:solidFill>
              </a:rPr>
              <a:t>my;yJ</a:t>
            </a:r>
            <a:br>
              <a:rPr lang="en-US" sz="2000" dirty="0">
                <a:solidFill>
                  <a:srgbClr val="004992"/>
                </a:solidFill>
              </a:rPr>
            </a:br>
            <a:r>
              <a:rPr lang="en-US" sz="2000" dirty="0" err="1">
                <a:solidFill>
                  <a:srgbClr val="004992"/>
                </a:solidFill>
              </a:rPr>
              <a:t>tpahghu</a:t>
            </a:r>
            <a:r>
              <a:rPr lang="en-US" sz="2000" dirty="0">
                <a:solidFill>
                  <a:srgbClr val="004992"/>
                </a:solidFill>
              </a:rPr>
              <a:t> </a:t>
            </a:r>
            <a:r>
              <a:rPr lang="en-US" sz="2000" dirty="0" err="1">
                <a:solidFill>
                  <a:srgbClr val="004992"/>
                </a:solidFill>
              </a:rPr>
              <a:t>milahsk</a:t>
            </a:r>
            <a:r>
              <a:rPr lang="en-US" sz="2000" dirty="0">
                <a:solidFill>
                  <a:srgbClr val="004992"/>
                </a:solidFill>
              </a:rPr>
              <a:t>]</a:t>
            </a:r>
            <a:r>
              <a:rPr lang="en-US" sz="2000" dirty="0">
                <a:solidFill>
                  <a:srgbClr val="004992"/>
                </a:solidFill>
                <a:latin typeface="Calibri Light"/>
              </a:rPr>
              <a:t>.</a:t>
            </a:r>
            <a:r>
              <a:rPr lang="en-US" sz="2000" dirty="0">
                <a:solidFill>
                  <a:srgbClr val="004992"/>
                </a:solidFill>
              </a:rPr>
              <a:t> </a:t>
            </a:r>
          </a:p>
          <a:p>
            <a:pPr marL="342900" indent="-342900">
              <a:lnSpc>
                <a:spcPct val="100000"/>
              </a:lnSpc>
              <a:spcBef>
                <a:spcPts val="1200"/>
              </a:spcBef>
              <a:buClr>
                <a:srgbClr val="333333"/>
              </a:buClr>
              <a:buFont typeface="WingDings"/>
              <a:buChar char=""/>
            </a:pPr>
            <a:r>
              <a:rPr lang="en-US" sz="2000" b="1" dirty="0" err="1">
                <a:solidFill>
                  <a:srgbClr val="004992"/>
                </a:solidFill>
                <a:ea typeface="Times New Roman" panose="02020603050405020304" pitchFamily="18" charset="0"/>
                <a:cs typeface="Times New Roman" panose="02020603050405020304" pitchFamily="18" charset="0"/>
              </a:rPr>
              <a:t>fs';f</a:t>
            </a:r>
            <a:r>
              <a:rPr lang="en-US" sz="2000" b="1" dirty="0">
                <a:solidFill>
                  <a:srgbClr val="004992"/>
                </a:solidFill>
                <a:ea typeface="Times New Roman" panose="02020603050405020304" pitchFamily="18" charset="0"/>
                <a:cs typeface="Times New Roman" panose="02020603050405020304" pitchFamily="18" charset="0"/>
              </a:rPr>
              <a:t>]g]</a:t>
            </a:r>
            <a:r>
              <a:rPr lang="en-US" sz="2000" b="1" dirty="0" err="1">
                <a:solidFill>
                  <a:srgbClr val="004992"/>
                </a:solidFill>
                <a:ea typeface="Times New Roman" panose="02020603050405020304" pitchFamily="18" charset="0"/>
                <a:cs typeface="Times New Roman" panose="02020603050405020304" pitchFamily="18" charset="0"/>
              </a:rPr>
              <a:t>gLj</a:t>
            </a:r>
            <a:r>
              <a:rPr lang="en-US" sz="2000" b="1" dirty="0">
                <a:solidFill>
                  <a:srgbClr val="004992"/>
                </a:solidFill>
                <a:ea typeface="Times New Roman" panose="02020603050405020304" pitchFamily="18" charset="0"/>
                <a:cs typeface="Times New Roman" panose="02020603050405020304" pitchFamily="18" charset="0"/>
              </a:rPr>
              <a:t>]</a:t>
            </a:r>
            <a:r>
              <a:rPr lang="en-US" sz="2000" b="1" dirty="0" err="1">
                <a:solidFill>
                  <a:srgbClr val="004992"/>
                </a:solidFill>
                <a:ea typeface="Times New Roman" panose="02020603050405020304" pitchFamily="18" charset="0"/>
                <a:cs typeface="Times New Roman" panose="02020603050405020304" pitchFamily="18" charset="0"/>
              </a:rPr>
              <a:t>Jjy</a:t>
            </a:r>
            <a:r>
              <a:rPr lang="en-US" sz="2000" b="1" dirty="0">
                <a:solidFill>
                  <a:srgbClr val="004992"/>
                </a:solidFill>
                <a:ea typeface="Times New Roman" panose="02020603050405020304" pitchFamily="18" charset="0"/>
                <a:cs typeface="Times New Roman" panose="02020603050405020304" pitchFamily="18" charset="0"/>
              </a:rPr>
              <a:t>]</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vd;gJ</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vjph</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kiw</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vz</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z</a:t>
            </a:r>
            <a:r>
              <a:rPr lang="en-US" sz="2000" dirty="0" err="1">
                <a:solidFill>
                  <a:srgbClr val="004992"/>
                </a:solidFill>
                <a:cs typeface="Times New Roman" panose="02020603050405020304" pitchFamily="18" charset="0"/>
              </a:rPr>
              <a:t>';fs</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rPr>
              <a:t>cs</a:t>
            </a:r>
            <a:r>
              <a:rPr lang="en-US" sz="2000" dirty="0">
                <a:solidFill>
                  <a:srgbClr val="004992"/>
                </a:solidFill>
              </a:rPr>
              <a:t>]</a:t>
            </a:r>
            <a:r>
              <a:rPr lang="en-US" sz="2000" dirty="0" err="1">
                <a:solidFill>
                  <a:srgbClr val="004992"/>
                </a:solidFill>
              </a:rPr>
              <a:t>sth</a:t>
            </a:r>
            <a:r>
              <a:rPr lang="en-US" sz="2000" dirty="0">
                <a:solidFill>
                  <a:srgbClr val="004992"/>
                </a:solidFill>
              </a:rPr>
              <a:t>]fs] my]</a:t>
            </a:r>
            <a:r>
              <a:rPr lang="en-US" sz="2000" dirty="0" err="1">
                <a:solidFill>
                  <a:srgbClr val="004992"/>
                </a:solidFill>
              </a:rPr>
              <a:t>yJ</a:t>
            </a:r>
            <a:r>
              <a:rPr lang="en-US" sz="2000" dirty="0">
                <a:solidFill>
                  <a:srgbClr val="004992"/>
                </a:solidFill>
              </a:rPr>
              <a:t> </a:t>
            </a:r>
            <a:r>
              <a:rPr lang="en-US" sz="2000" dirty="0" err="1">
                <a:solidFill>
                  <a:srgbClr val="004992"/>
                </a:solidFill>
              </a:rPr>
              <a:t>FGthy</a:t>
            </a:r>
            <a:r>
              <a:rPr lang="en-US" sz="2000" dirty="0">
                <a:solidFill>
                  <a:srgbClr val="004992"/>
                </a:solidFill>
              </a:rPr>
              <a:t>]</a:t>
            </a:r>
            <a:br>
              <a:rPr lang="en-US" sz="2000" dirty="0">
                <a:solidFill>
                  <a:srgbClr val="004992"/>
                </a:solidFill>
              </a:rPr>
            </a:br>
            <a:r>
              <a:rPr lang="en-US" sz="2000" dirty="0" err="1">
                <a:solidFill>
                  <a:srgbClr val="004992"/>
                </a:solidFill>
              </a:rPr>
              <a:t>Vw</a:t>
            </a:r>
            <a:r>
              <a:rPr lang="en-US" sz="2000" dirty="0">
                <a:solidFill>
                  <a:srgbClr val="004992"/>
                </a:solidFill>
              </a:rPr>
              <a:t>]</a:t>
            </a:r>
            <a:r>
              <a:rPr lang="en-US" sz="2000" dirty="0" err="1">
                <a:solidFill>
                  <a:srgbClr val="004992"/>
                </a:solidFill>
              </a:rPr>
              <a:t>gLj</a:t>
            </a:r>
            <a:r>
              <a:rPr lang="en-US" sz="2000" dirty="0">
                <a:solidFill>
                  <a:srgbClr val="004992"/>
                </a:solidFill>
              </a:rPr>
              <a:t>]</a:t>
            </a:r>
            <a:r>
              <a:rPr lang="en-US" sz="2000" dirty="0" err="1">
                <a:solidFill>
                  <a:srgbClr val="004992"/>
                </a:solidFill>
              </a:rPr>
              <a:t>jg</a:t>
            </a:r>
            <a:r>
              <a:rPr lang="en-US" sz="2000" dirty="0">
                <a:solidFill>
                  <a:srgbClr val="004992"/>
                </a:solidFill>
              </a:rPr>
              <a:t>]</a:t>
            </a:r>
            <a:r>
              <a:rPr lang="en-US" sz="2000" dirty="0" err="1">
                <a:solidFill>
                  <a:srgbClr val="004992"/>
                </a:solidFill>
              </a:rPr>
              <a:t>gLfpwJ</a:t>
            </a:r>
            <a:r>
              <a:rPr lang="en-US" sz="2000" dirty="0">
                <a:solidFill>
                  <a:srgbClr val="004992"/>
                </a:solidFill>
                <a:latin typeface="Calibri Light"/>
              </a:rPr>
              <a:t>.</a:t>
            </a:r>
          </a:p>
          <a:p>
            <a:pPr marL="342900" indent="-342900">
              <a:lnSpc>
                <a:spcPct val="100000"/>
              </a:lnSpc>
              <a:spcBef>
                <a:spcPts val="1200"/>
              </a:spcBef>
              <a:buClr>
                <a:srgbClr val="333333"/>
              </a:buClr>
              <a:buFont typeface="WingDings"/>
              <a:buChar char=""/>
            </a:pPr>
            <a:r>
              <a:rPr lang="en-US" sz="2000" dirty="0">
                <a:solidFill>
                  <a:srgbClr val="333333"/>
                </a:solidFill>
              </a:rPr>
              <a:t>,J </a:t>
            </a:r>
            <a:r>
              <a:rPr lang="en-US" sz="2000" dirty="0" err="1">
                <a:solidFill>
                  <a:srgbClr val="333333"/>
                </a:solidFill>
              </a:rPr>
              <a:t>ajhh</a:t>
            </a:r>
            <a:r>
              <a:rPr lang="en-US" sz="2000" dirty="0">
                <a:solidFill>
                  <a:srgbClr val="333333"/>
                </a:solidFill>
              </a:rPr>
              <a:t>]</a:t>
            </a:r>
            <a:r>
              <a:rPr lang="en-US" sz="2000" dirty="0" err="1">
                <a:solidFill>
                  <a:srgbClr val="333333"/>
                </a:solidFill>
              </a:rPr>
              <a:t>j;jkhf</a:t>
            </a:r>
            <a:r>
              <a:rPr lang="en-US" sz="2000" dirty="0">
                <a:solidFill>
                  <a:srgbClr val="333333"/>
                </a:solidFill>
              </a:rPr>
              <a:t> </a:t>
            </a:r>
            <a:r>
              <a:rPr lang="en-US" sz="2000" dirty="0" err="1">
                <a:solidFill>
                  <a:srgbClr val="333333"/>
                </a:solidFill>
              </a:rPr>
              <a:t>ghpnrhjid</a:t>
            </a:r>
            <a:r>
              <a:rPr lang="en-US" sz="2000" dirty="0">
                <a:solidFill>
                  <a:srgbClr val="333333"/>
                </a:solidFill>
              </a:rPr>
              <a:t> ,d]</a:t>
            </a:r>
            <a:r>
              <a:rPr lang="en-US" sz="2000" dirty="0" err="1">
                <a:solidFill>
                  <a:srgbClr val="333333"/>
                </a:solidFill>
              </a:rPr>
              <a:t>wp</a:t>
            </a:r>
            <a:r>
              <a:rPr lang="en-US" sz="2000" dirty="0">
                <a:solidFill>
                  <a:srgbClr val="333333"/>
                </a:solidFill>
              </a:rPr>
              <a:t> bra]</a:t>
            </a:r>
            <a:r>
              <a:rPr lang="en-US" sz="2000" dirty="0" err="1">
                <a:solidFill>
                  <a:srgbClr val="333333"/>
                </a:solidFill>
              </a:rPr>
              <a:t>agLfpwJ</a:t>
            </a:r>
            <a:r>
              <a:rPr lang="en-US" sz="2000" dirty="0">
                <a:solidFill>
                  <a:srgbClr val="333333"/>
                </a:solidFill>
                <a:latin typeface="Calibri Light"/>
              </a:rPr>
              <a:t>.</a:t>
            </a:r>
          </a:p>
          <a:p>
            <a:pPr marL="342900" lvl="0" indent="-342900">
              <a:lnSpc>
                <a:spcPct val="100000"/>
              </a:lnSpc>
              <a:spcBef>
                <a:spcPts val="1200"/>
              </a:spcBef>
              <a:buClr>
                <a:srgbClr val="333333"/>
              </a:buClr>
              <a:buFont typeface="WingDings"/>
              <a:buChar char=""/>
            </a:pPr>
            <a:r>
              <a:rPr lang="en-US" sz="2000" dirty="0">
                <a:solidFill>
                  <a:srgbClr val="333333"/>
                </a:solidFill>
              </a:rPr>
              <a:t>fs';</a:t>
            </a:r>
            <a:r>
              <a:rPr lang="en-US" sz="2000" dirty="0" err="1">
                <a:solidFill>
                  <a:srgbClr val="333333"/>
                </a:solidFill>
              </a:rPr>
              <a:t>fk</a:t>
            </a:r>
            <a:r>
              <a:rPr lang="en-US" sz="2000" dirty="0">
                <a:solidFill>
                  <a:srgbClr val="333333"/>
                </a:solidFill>
              </a:rPr>
              <a:t>] </a:t>
            </a:r>
            <a:r>
              <a:rPr lang="en-US" sz="2000" dirty="0" err="1">
                <a:solidFill>
                  <a:srgbClr val="333333"/>
                </a:solidFill>
              </a:rPr>
              <a:t>vd</a:t>
            </a:r>
            <a:r>
              <a:rPr lang="en-US" sz="2000" dirty="0">
                <a:solidFill>
                  <a:srgbClr val="333333"/>
                </a:solidFill>
              </a:rPr>
              <a:t>]</a:t>
            </a:r>
            <a:r>
              <a:rPr lang="en-US" sz="2000" dirty="0" err="1">
                <a:solidFill>
                  <a:srgbClr val="333333"/>
                </a:solidFill>
              </a:rPr>
              <a:t>gJ</a:t>
            </a:r>
            <a:r>
              <a:rPr lang="en-US" sz="2000" dirty="0">
                <a:solidFill>
                  <a:srgbClr val="333333"/>
                </a:solidFill>
              </a:rPr>
              <a:t> </a:t>
            </a:r>
            <a:r>
              <a:rPr lang="en-US" sz="2000" dirty="0" err="1">
                <a:solidFill>
                  <a:srgbClr val="333333"/>
                </a:solidFill>
              </a:rPr>
              <a:t>jdpegh</a:t>
            </a:r>
            <a:r>
              <a:rPr lang="en-US" sz="2000" dirty="0">
                <a:solidFill>
                  <a:srgbClr val="333333"/>
                </a:solidFill>
              </a:rPr>
              <a:t>]</a:t>
            </a:r>
            <a:r>
              <a:rPr lang="en-US" sz="2000" dirty="0" err="1">
                <a:solidFill>
                  <a:srgbClr val="333333"/>
                </a:solidFill>
              </a:rPr>
              <a:t>fis</a:t>
            </a:r>
            <a:r>
              <a:rPr lang="en-US" sz="2000" dirty="0">
                <a:solidFill>
                  <a:srgbClr val="333333"/>
                </a:solidFill>
              </a:rPr>
              <a:t> </a:t>
            </a:r>
            <a:r>
              <a:rPr lang="en-US" sz="2000" dirty="0" err="1">
                <a:solidFill>
                  <a:srgbClr val="333333"/>
                </a:solidFill>
              </a:rPr>
              <a:t>kjpg</a:t>
            </a:r>
            <a:r>
              <a:rPr lang="en-US" sz="2000" dirty="0">
                <a:solidFill>
                  <a:srgbClr val="333333"/>
                </a:solidFill>
              </a:rPr>
              <a:t>]</a:t>
            </a:r>
            <a:r>
              <a:rPr lang="en-US" sz="2000" dirty="0" err="1">
                <a:solidFill>
                  <a:srgbClr val="333333"/>
                </a:solidFill>
              </a:rPr>
              <a:t>gpHf</a:t>
            </a:r>
            <a:r>
              <a:rPr lang="en-US" sz="2000" dirty="0">
                <a:solidFill>
                  <a:srgbClr val="333333"/>
                </a:solidFill>
              </a:rPr>
              <a:t>]f bra]</a:t>
            </a:r>
            <a:r>
              <a:rPr lang="en-US" sz="2000" dirty="0" err="1">
                <a:solidFill>
                  <a:srgbClr val="333333"/>
                </a:solidFill>
              </a:rPr>
              <a:t>fpwJ</a:t>
            </a:r>
            <a:r>
              <a:rPr lang="en-US" sz="2000" dirty="0">
                <a:solidFill>
                  <a:srgbClr val="333333"/>
                </a:solidFill>
              </a:rPr>
              <a:t> kw]</a:t>
            </a:r>
            <a:r>
              <a:rPr lang="en-US" sz="2000" dirty="0" err="1">
                <a:solidFill>
                  <a:srgbClr val="333333"/>
                </a:solidFill>
              </a:rPr>
              <a:t>Wk</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my]</a:t>
            </a:r>
            <a:r>
              <a:rPr lang="en-US" sz="2000" dirty="0" err="1">
                <a:solidFill>
                  <a:srgbClr val="333333"/>
                </a:solidFill>
              </a:rPr>
              <a:t>yJ</a:t>
            </a:r>
            <a:r>
              <a:rPr lang="en-US" sz="2000" dirty="0">
                <a:solidFill>
                  <a:srgbClr val="333333"/>
                </a:solidFill>
              </a:rPr>
              <a:t> </a:t>
            </a:r>
            <a:r>
              <a:rPr lang="en-US" sz="2000" dirty="0" err="1">
                <a:solidFill>
                  <a:srgbClr val="333333"/>
                </a:solidFill>
              </a:rPr>
              <a:t>XJf</a:t>
            </a:r>
            <a:r>
              <a:rPr lang="en-US" sz="2000" dirty="0">
                <a:solidFill>
                  <a:srgbClr val="333333"/>
                </a:solidFill>
              </a:rPr>
              <a:t>]</a:t>
            </a:r>
            <a:r>
              <a:rPr lang="en-US" sz="2000" dirty="0" err="1">
                <a:solidFill>
                  <a:srgbClr val="333333"/>
                </a:solidFill>
              </a:rPr>
              <a:t>fg</a:t>
            </a:r>
            <a:r>
              <a:rPr lang="en-US" sz="2000" dirty="0">
                <a:solidFill>
                  <a:srgbClr val="333333"/>
                </a:solidFill>
              </a:rPr>
              <a:t>]</a:t>
            </a:r>
            <a:r>
              <a:rPr lang="en-US" sz="2000" dirty="0" err="1">
                <a:solidFill>
                  <a:srgbClr val="333333"/>
                </a:solidFill>
              </a:rPr>
              <a:t>gLfpwhh</a:t>
            </a:r>
            <a:r>
              <a:rPr lang="en-US" sz="2000" dirty="0">
                <a:solidFill>
                  <a:srgbClr val="333333"/>
                </a:solidFill>
              </a:rPr>
              <a:t>]fs]</a:t>
            </a:r>
            <a:r>
              <a:rPr lang="en-US" sz="2000" dirty="0">
                <a:solidFill>
                  <a:srgbClr val="333333"/>
                </a:solidFill>
                <a:latin typeface="Calibri Light"/>
              </a:rPr>
              <a:t>.</a:t>
            </a:r>
            <a:r>
              <a:rPr lang="en-US" sz="2000" dirty="0">
                <a:solidFill>
                  <a:srgbClr val="333333"/>
                </a:solidFill>
              </a:rPr>
              <a:t> </a:t>
            </a:r>
          </a:p>
          <a:p>
            <a:pPr marL="342900" indent="-342900">
              <a:lnSpc>
                <a:spcPct val="100000"/>
              </a:lnSpc>
              <a:spcBef>
                <a:spcPts val="1200"/>
              </a:spcBef>
              <a:buClr>
                <a:srgbClr val="333333"/>
              </a:buClr>
              <a:buFont typeface="WingDings"/>
              <a:buChar char=""/>
            </a:pPr>
            <a:r>
              <a:rPr lang="en-US" sz="2000" dirty="0">
                <a:solidFill>
                  <a:srgbClr val="333333"/>
                </a:solidFill>
              </a:rPr>
              <a:t>fs';</a:t>
            </a:r>
            <a:r>
              <a:rPr lang="en-US" sz="2000" dirty="0" err="1">
                <a:solidFill>
                  <a:srgbClr val="333333"/>
                </a:solidFill>
              </a:rPr>
              <a:t>fk</a:t>
            </a:r>
            <a:r>
              <a:rPr lang="en-US" sz="2000" dirty="0">
                <a:solidFill>
                  <a:srgbClr val="333333"/>
                </a:solidFill>
              </a:rPr>
              <a:t>] </a:t>
            </a:r>
            <a:r>
              <a:rPr lang="en-US" sz="2000" dirty="0" err="1">
                <a:solidFill>
                  <a:srgbClr val="333333"/>
                </a:solidFill>
              </a:rPr>
              <a:t>vd;gJ</a:t>
            </a:r>
            <a:r>
              <a:rPr lang="en-US" sz="2000" dirty="0">
                <a:solidFill>
                  <a:srgbClr val="333333"/>
                </a:solidFill>
              </a:rPr>
              <a:t> </a:t>
            </a:r>
            <a:r>
              <a:rPr lang="en-US" sz="2000" dirty="0" err="1">
                <a:solidFill>
                  <a:srgbClr val="333333"/>
                </a:solidFill>
              </a:rPr>
              <a:t>rpy</a:t>
            </a:r>
            <a:r>
              <a:rPr lang="en-US" sz="2000" dirty="0">
                <a:solidFill>
                  <a:srgbClr val="333333"/>
                </a:solidFill>
              </a:rPr>
              <a:t> </a:t>
            </a:r>
            <a:r>
              <a:rPr lang="en-US" sz="2000" dirty="0" err="1">
                <a:solidFill>
                  <a:srgbClr val="333333"/>
                </a:solidFill>
              </a:rPr>
              <a:t>neha;fSf</a:t>
            </a:r>
            <a:r>
              <a:rPr lang="en-US" sz="2000" dirty="0">
                <a:solidFill>
                  <a:srgbClr val="333333"/>
                </a:solidFill>
              </a:rPr>
              <a:t>]F Tl </a:t>
            </a:r>
            <a:r>
              <a:rPr lang="en-US" sz="2000" dirty="0" err="1">
                <a:solidFill>
                  <a:srgbClr val="333333"/>
                </a:solidFill>
              </a:rPr>
              <a:t>cUthFk</a:t>
            </a:r>
            <a:r>
              <a:rPr lang="en-US" sz="2000" dirty="0">
                <a:solidFill>
                  <a:srgbClr val="333333"/>
                </a:solidFill>
              </a:rPr>
              <a:t>] </a:t>
            </a:r>
            <a:r>
              <a:rPr lang="en-US" sz="2000" dirty="0">
                <a:solidFill>
                  <a:srgbClr val="333333"/>
                </a:solidFill>
                <a:latin typeface="Calibri Light"/>
              </a:rPr>
              <a:t>(</a:t>
            </a:r>
            <a:r>
              <a:rPr lang="en-US" sz="2000" dirty="0" err="1">
                <a:solidFill>
                  <a:srgbClr val="333333"/>
                </a:solidFill>
              </a:rPr>
              <a:t>c</a:t>
            </a:r>
            <a:r>
              <a:rPr lang="en-US" sz="2000" dirty="0" err="1">
                <a:solidFill>
                  <a:srgbClr val="333333"/>
                </a:solidFill>
                <a:latin typeface="Calibri Light"/>
              </a:rPr>
              <a:t>.</a:t>
            </a:r>
            <a:r>
              <a:rPr lang="en-US" sz="2000" dirty="0" err="1">
                <a:solidFill>
                  <a:srgbClr val="333333"/>
                </a:solidFill>
              </a:rPr>
              <a:t>k</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a:t>
            </a:r>
            <a:r>
              <a:rPr lang="en-US" sz="2000" dirty="0">
                <a:solidFill>
                  <a:srgbClr val="333333"/>
                </a:solidFill>
                <a:latin typeface="Calibri Light"/>
              </a:rPr>
              <a:t>HIV)</a:t>
            </a:r>
            <a:r>
              <a:rPr lang="en-US" sz="2000" dirty="0">
                <a:solidFill>
                  <a:srgbClr val="333333"/>
                </a:solidFill>
              </a:rPr>
              <a:t> </a:t>
            </a:r>
            <a:r>
              <a:rPr lang="en-US" sz="2000" dirty="0" err="1">
                <a:solidFill>
                  <a:srgbClr val="333333"/>
                </a:solidFill>
              </a:rPr>
              <a:t>cly</a:t>
            </a:r>
            <a:r>
              <a:rPr lang="en-US" sz="2000" dirty="0">
                <a:solidFill>
                  <a:srgbClr val="333333"/>
                </a:solidFill>
              </a:rPr>
              <a:t>; </a:t>
            </a:r>
            <a:r>
              <a:rPr lang="en-US" sz="2000" dirty="0" err="1">
                <a:solidFill>
                  <a:srgbClr val="333333"/>
                </a:solidFill>
              </a:rPr>
              <a:t>Fiwfs</a:t>
            </a:r>
            <a:r>
              <a:rPr lang="en-US" sz="2000" dirty="0">
                <a:solidFill>
                  <a:srgbClr val="333333"/>
                </a:solidFill>
              </a:rPr>
              <a:t>] </a:t>
            </a:r>
            <a:r>
              <a:rPr lang="en-US" sz="2000" dirty="0" err="1">
                <a:solidFill>
                  <a:srgbClr val="333333"/>
                </a:solidFill>
              </a:rPr>
              <a:t>my;yJ</a:t>
            </a:r>
            <a:r>
              <a:rPr lang="en-US" sz="2000" dirty="0">
                <a:solidFill>
                  <a:srgbClr val="333333"/>
                </a:solidFill>
              </a:rPr>
              <a:t> </a:t>
            </a:r>
            <a:r>
              <a:rPr lang="en-US" sz="2000" dirty="0" err="1">
                <a:solidFill>
                  <a:srgbClr val="333333"/>
                </a:solidFill>
              </a:rPr>
              <a:t>kdr</a:t>
            </a:r>
            <a:r>
              <a:rPr lang="en-US" sz="2000" dirty="0">
                <a:solidFill>
                  <a:srgbClr val="333333"/>
                </a:solidFill>
              </a:rPr>
              <a:t>]</a:t>
            </a:r>
            <a:r>
              <a:rPr lang="en-US" sz="2000" dirty="0" err="1">
                <a:solidFill>
                  <a:srgbClr val="333333"/>
                </a:solidFill>
              </a:rPr>
              <a:t>rpij</a:t>
            </a:r>
            <a:r>
              <a:rPr lang="en-US" sz="2000" dirty="0">
                <a:solidFill>
                  <a:srgbClr val="333333"/>
                </a:solidFill>
              </a:rPr>
              <a:t>[t[ </a:t>
            </a:r>
            <a:r>
              <a:rPr lang="en-US" sz="2000" dirty="0" err="1">
                <a:solidFill>
                  <a:srgbClr val="333333"/>
                </a:solidFill>
              </a:rPr>
              <a:t>nghd</a:t>
            </a:r>
            <a:r>
              <a:rPr lang="en-US" sz="2000" dirty="0">
                <a:solidFill>
                  <a:srgbClr val="333333"/>
                </a:solidFill>
              </a:rPr>
              <a:t>]w </a:t>
            </a:r>
            <a:r>
              <a:rPr lang="en-US" sz="2000" dirty="0" err="1">
                <a:solidFill>
                  <a:srgbClr val="333333"/>
                </a:solidFill>
              </a:rPr>
              <a:t>kdneha</a:t>
            </a:r>
            <a:r>
              <a:rPr lang="en-US" sz="2000" dirty="0">
                <a:solidFill>
                  <a:srgbClr val="333333"/>
                </a:solidFill>
              </a:rPr>
              <a:t>]fs; Tl </a:t>
            </a:r>
            <a:r>
              <a:rPr lang="en-US" sz="2000" dirty="0" err="1">
                <a:solidFill>
                  <a:srgbClr val="333333"/>
                </a:solidFill>
              </a:rPr>
              <a:t>cUthfyhk</a:t>
            </a:r>
            <a:r>
              <a:rPr lang="en-US" sz="2000" dirty="0">
                <a:solidFill>
                  <a:srgbClr val="333333"/>
                </a:solidFill>
              </a:rPr>
              <a:t>]</a:t>
            </a:r>
            <a:r>
              <a:rPr lang="en-US" sz="2000" dirty="0">
                <a:solidFill>
                  <a:srgbClr val="333333"/>
                </a:solidFill>
                <a:latin typeface="Calibri Light"/>
              </a:rPr>
              <a:t>.</a:t>
            </a:r>
          </a:p>
          <a:p>
            <a:pPr marL="342900" lvl="0" indent="-342900">
              <a:lnSpc>
                <a:spcPct val="100000"/>
              </a:lnSpc>
              <a:spcBef>
                <a:spcPts val="1200"/>
              </a:spcBef>
              <a:buClr>
                <a:srgbClr val="333333"/>
              </a:buClr>
              <a:buFont typeface="WingDings"/>
              <a:buChar char=""/>
            </a:pP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Ra-</a:t>
            </a:r>
            <a:r>
              <a:rPr lang="en-US" sz="2000" dirty="0">
                <a:solidFill>
                  <a:srgbClr val="333333"/>
                </a:solidFill>
              </a:rPr>
              <a:t>fs';</a:t>
            </a:r>
            <a:r>
              <a:rPr lang="en-US" sz="2000" dirty="0" err="1">
                <a:solidFill>
                  <a:srgbClr val="333333"/>
                </a:solidFill>
              </a:rPr>
              <a:t>fk</a:t>
            </a:r>
            <a:r>
              <a:rPr lang="en-US" sz="2000" dirty="0">
                <a:solidFill>
                  <a:srgbClr val="333333"/>
                </a:solidFill>
              </a:rPr>
              <a:t>]</a:t>
            </a:r>
            <a:r>
              <a:rPr lang="en-US" sz="2000" dirty="0">
                <a:solidFill>
                  <a:srgbClr val="333333"/>
                </a:solidFill>
                <a:latin typeface="Calibri Light"/>
              </a:rPr>
              <a:t>”</a:t>
            </a:r>
            <a:r>
              <a:rPr lang="en-US" sz="2000" dirty="0" err="1">
                <a:solidFill>
                  <a:srgbClr val="333333"/>
                </a:solidFill>
                <a:ea typeface="Times New Roman" panose="02020603050405020304" pitchFamily="18" charset="0"/>
                <a:cs typeface="Times New Roman" panose="02020603050405020304" pitchFamily="18" charset="0"/>
              </a:rPr>
              <a:t>vd;gJ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rPr>
              <a:t>ghjpf</a:t>
            </a:r>
            <a:r>
              <a:rPr lang="en-US" sz="2000" dirty="0">
                <a:solidFill>
                  <a:srgbClr val="333333"/>
                </a:solidFill>
              </a:rPr>
              <a:t>]</a:t>
            </a:r>
            <a:r>
              <a:rPr lang="en-US" sz="2000" dirty="0" err="1">
                <a:solidFill>
                  <a:srgbClr val="333333"/>
                </a:solidFill>
              </a:rPr>
              <a:t>fgl</a:t>
            </a:r>
            <a:r>
              <a:rPr lang="en-US" sz="2000" dirty="0">
                <a:solidFill>
                  <a:srgbClr val="333333"/>
                </a:solidFill>
              </a:rPr>
              <a:t>]l </a:t>
            </a:r>
            <a:r>
              <a:rPr lang="en-US" sz="2000" dirty="0" err="1">
                <a:solidFill>
                  <a:srgbClr val="333333"/>
                </a:solidFill>
              </a:rPr>
              <a:t>egh</a:t>
            </a:r>
            <a:r>
              <a:rPr lang="en-US" sz="2000" dirty="0">
                <a:solidFill>
                  <a:srgbClr val="333333"/>
                </a:solidFill>
              </a:rPr>
              <a:t>] </a:t>
            </a:r>
            <a:r>
              <a:rPr lang="en-US" sz="2000" dirty="0" err="1">
                <a:solidFill>
                  <a:srgbClr val="333333"/>
                </a:solidFill>
              </a:rPr>
              <a:t>btspa</a:t>
            </a:r>
            <a:r>
              <a:rPr lang="en-US" sz="2000" dirty="0">
                <a:solidFill>
                  <a:srgbClr val="333333"/>
                </a:solidFill>
              </a:rPr>
              <a:t>[</a:t>
            </a:r>
            <a:r>
              <a:rPr lang="en-US" sz="2000" dirty="0" err="1">
                <a:solidFill>
                  <a:srgbClr val="333333"/>
                </a:solidFill>
              </a:rPr>
              <a:t>yf</a:t>
            </a:r>
            <a:r>
              <a:rPr lang="en-US" sz="2000" dirty="0">
                <a:solidFill>
                  <a:srgbClr val="333333"/>
                </a:solidFill>
              </a:rPr>
              <a:t> </a:t>
            </a:r>
            <a:r>
              <a:rPr lang="en-US" sz="2000" dirty="0" err="1">
                <a:solidFill>
                  <a:srgbClr val="333333"/>
                </a:solidFill>
              </a:rPr>
              <a:t>mDgtj</a:t>
            </a:r>
            <a:r>
              <a:rPr lang="en-US" sz="2000" dirty="0">
                <a:solidFill>
                  <a:srgbClr val="333333"/>
                </a:solidFill>
              </a:rPr>
              <a:t>[]</a:t>
            </a:r>
            <a:r>
              <a:rPr lang="en-US" sz="2000" dirty="0" err="1">
                <a:solidFill>
                  <a:srgbClr val="333333"/>
                </a:solidFill>
              </a:rPr>
              <a:t>jhy</a:t>
            </a:r>
            <a:r>
              <a:rPr lang="en-US" sz="2000" dirty="0">
                <a:solidFill>
                  <a:srgbClr val="333333"/>
                </a:solidFill>
              </a:rPr>
              <a:t>]</a:t>
            </a:r>
            <a:r>
              <a:rPr lang="en-US" sz="2000" dirty="0">
                <a:solidFill>
                  <a:srgbClr val="333333"/>
                </a:solidFill>
                <a:latin typeface="Calibri Light"/>
              </a:rPr>
              <a:t>,</a:t>
            </a:r>
            <a:r>
              <a:rPr lang="en-US" sz="2000" dirty="0">
                <a:solidFill>
                  <a:srgbClr val="333333"/>
                </a:solidFill>
              </a:rPr>
              <a:t> cs]Su </a:t>
            </a:r>
            <a:r>
              <a:rPr lang="en-US" sz="2000" dirty="0" err="1">
                <a:solidFill>
                  <a:srgbClr val="333333"/>
                </a:solidFill>
              </a:rPr>
              <a:t>fs'</a:t>
            </a:r>
            <a:r>
              <a:rPr lang="en-US" sz="2000" dirty="0">
                <a:solidFill>
                  <a:srgbClr val="333333"/>
                </a:solidFill>
              </a:rPr>
              <a:t>]</a:t>
            </a:r>
            <a:r>
              <a:rPr lang="en-US" sz="2000" dirty="0" err="1">
                <a:solidFill>
                  <a:srgbClr val="333333"/>
                </a:solidFill>
              </a:rPr>
              <a:t>fk</a:t>
            </a:r>
            <a:r>
              <a:rPr lang="en-US" sz="2000" dirty="0">
                <a:solidFill>
                  <a:srgbClr val="333333"/>
                </a:solidFill>
              </a:rPr>
              <a:t>] </a:t>
            </a:r>
            <a:r>
              <a:rPr lang="en-US" sz="2000" dirty="0" err="1">
                <a:solidFill>
                  <a:srgbClr val="333333"/>
                </a:solidFill>
              </a:rPr>
              <a:t>gw</a:t>
            </a:r>
            <a:r>
              <a:rPr lang="en-US" sz="2000" dirty="0">
                <a:solidFill>
                  <a:srgbClr val="333333"/>
                </a:solidFill>
              </a:rPr>
              <a:t>]wp </a:t>
            </a:r>
            <a:r>
              <a:rPr lang="en-US" sz="2000" dirty="0" err="1">
                <a:solidFill>
                  <a:srgbClr val="333333"/>
                </a:solidFill>
              </a:rPr>
              <a:t>epif</a:t>
            </a:r>
            <a:r>
              <a:rPr lang="en-US" sz="2000" dirty="0">
                <a:solidFill>
                  <a:srgbClr val="333333"/>
                </a:solidFill>
              </a:rPr>
              <a:t>]</a:t>
            </a:r>
            <a:r>
              <a:rPr lang="en-US" sz="2000" dirty="0" err="1">
                <a:solidFill>
                  <a:srgbClr val="333333"/>
                </a:solidFill>
              </a:rPr>
              <a:t>Fk</a:t>
            </a:r>
            <a:r>
              <a:rPr lang="en-US" sz="2000" dirty="0">
                <a:solidFill>
                  <a:srgbClr val="333333"/>
                </a:solidFill>
              </a:rPr>
              <a:t>] </a:t>
            </a:r>
            <a:r>
              <a:rPr lang="en-US" sz="2000" dirty="0" err="1">
                <a:solidFill>
                  <a:srgbClr val="333333"/>
                </a:solidFill>
              </a:rPr>
              <a:t>nghJ</a:t>
            </a:r>
            <a:r>
              <a:rPr lang="en-US" sz="2000" dirty="0">
                <a:solidFill>
                  <a:srgbClr val="333333"/>
                </a:solidFill>
                <a:latin typeface="Calibri Light"/>
              </a:rPr>
              <a:t>,</a:t>
            </a:r>
            <a:r>
              <a:rPr lang="en-US" sz="2000" dirty="0">
                <a:solidFill>
                  <a:srgbClr val="333333"/>
                </a:solidFill>
              </a:rPr>
              <a:t> </a:t>
            </a:r>
            <a:r>
              <a:rPr lang="en-US" sz="2000" dirty="0" err="1">
                <a:solidFill>
                  <a:srgbClr val="333333"/>
                </a:solidFill>
              </a:rPr>
              <a:t>mtUs</a:t>
            </a:r>
            <a:r>
              <a:rPr lang="en-US" sz="2000" dirty="0">
                <a:solidFill>
                  <a:srgbClr val="333333"/>
                </a:solidFill>
              </a:rPr>
              <a:t>] </a:t>
            </a:r>
            <a:r>
              <a:rPr lang="en-US" sz="2000" dirty="0" err="1">
                <a:solidFill>
                  <a:srgbClr val="333333"/>
                </a:solidFill>
              </a:rPr>
              <a:t>jhH</a:t>
            </a:r>
            <a:r>
              <a:rPr lang="en-US" sz="2000" dirty="0">
                <a:solidFill>
                  <a:srgbClr val="333333"/>
                </a:solidFill>
              </a:rPr>
              <a:t>]t[ </a:t>
            </a:r>
            <a:r>
              <a:rPr lang="en-US" sz="2000" dirty="0" err="1">
                <a:solidFill>
                  <a:srgbClr val="333333"/>
                </a:solidFill>
              </a:rPr>
              <a:t>kdg</a:t>
            </a:r>
            <a:r>
              <a:rPr lang="en-US" sz="2000" dirty="0">
                <a:solidFill>
                  <a:srgbClr val="333333"/>
                </a:solidFill>
              </a:rPr>
              <a:t>]</a:t>
            </a:r>
            <a:r>
              <a:rPr lang="en-US" sz="2000" dirty="0" err="1">
                <a:solidFill>
                  <a:srgbClr val="333333"/>
                </a:solidFill>
              </a:rPr>
              <a:t>ghd</a:t>
            </a:r>
            <a:r>
              <a:rPr lang="en-US" sz="2000" dirty="0">
                <a:solidFill>
                  <a:srgbClr val="333333"/>
                </a:solidFill>
              </a:rPr>
              <a:t>]</a:t>
            </a:r>
            <a:r>
              <a:rPr lang="en-US" sz="2000" dirty="0" err="1">
                <a:solidFill>
                  <a:srgbClr val="333333"/>
                </a:solidFill>
              </a:rPr>
              <a:t>ik</a:t>
            </a:r>
            <a:r>
              <a:rPr lang="en-US" sz="2000" dirty="0">
                <a:solidFill>
                  <a:srgbClr val="333333"/>
                </a:solidFill>
              </a:rPr>
              <a:t> </a:t>
            </a:r>
            <a:r>
              <a:rPr lang="en-US" sz="2000" dirty="0" err="1">
                <a:solidFill>
                  <a:srgbClr val="333333"/>
                </a:solidFill>
              </a:rPr>
              <a:t>mjpfkhfpwJ</a:t>
            </a:r>
            <a:r>
              <a:rPr lang="en-US" sz="2000" dirty="0">
                <a:solidFill>
                  <a:srgbClr val="333333"/>
                </a:solidFill>
                <a:latin typeface="Calibri Light"/>
              </a:rPr>
              <a:t>.</a:t>
            </a:r>
            <a:endParaRPr lang="en-US" sz="2000" dirty="0">
              <a:solidFill>
                <a:srgbClr val="333333"/>
              </a:solidFill>
              <a:latin typeface="Calibri Light"/>
              <a:ea typeface="ＭＳ Ｐゴシック"/>
            </a:endParaRPr>
          </a:p>
        </p:txBody>
      </p:sp>
      <p:sp>
        <p:nvSpPr>
          <p:cNvPr id="6" name="Textfeld 5"/>
          <p:cNvSpPr txBox="1"/>
          <p:nvPr/>
        </p:nvSpPr>
        <p:spPr>
          <a:xfrm rot="20851647">
            <a:off x="10715009" y="1023231"/>
            <a:ext cx="931665" cy="292388"/>
          </a:xfrm>
          <a:prstGeom prst="rect">
            <a:avLst/>
          </a:prstGeom>
          <a:noFill/>
        </p:spPr>
        <p:txBody>
          <a:bodyPr wrap="none" rtlCol="0">
            <a:noAutofit/>
          </a:bodyPr>
          <a:lstStyle/>
          <a:p>
            <a:r>
              <a:rPr lang="de-DE" sz="1300" b="1" dirty="0">
                <a:solidFill>
                  <a:srgbClr val="333333"/>
                </a:solidFill>
                <a:latin typeface="Calibri Light"/>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1042373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a:lstStyle/>
          <a:p>
            <a:r>
              <a:rPr lang="en-US" dirty="0" err="1">
                <a:latin typeface="Tamil-Aiswarya"/>
                <a:ea typeface="Times New Roman" panose="02020603050405020304" pitchFamily="18" charset="0"/>
                <a:cs typeface="Times New Roman" panose="02020603050405020304" pitchFamily="18" charset="0"/>
              </a:rPr>
              <a:t>jPtpukdnehahy</a:t>
            </a:r>
            <a:r>
              <a:rPr lang="en-US" dirty="0">
                <a:latin typeface="Tamil-Aiswarya"/>
                <a:ea typeface="Times New Roman" panose="02020603050405020304" pitchFamily="18" charset="0"/>
                <a:cs typeface="Times New Roman" panose="02020603050405020304" pitchFamily="18" charset="0"/>
              </a:rPr>
              <a:t>; </a:t>
            </a:r>
            <a:r>
              <a:rPr lang="en-US" dirty="0" err="1">
                <a:latin typeface="Tamil-Aiswarya"/>
                <a:ea typeface="Times New Roman" panose="02020603050405020304" pitchFamily="18" charset="0"/>
                <a:cs typeface="Times New Roman" panose="02020603050405020304" pitchFamily="18" charset="0"/>
              </a:rPr>
              <a:t>ghjpf</a:t>
            </a:r>
            <a:r>
              <a:rPr lang="en-US" dirty="0">
                <a:latin typeface="Tamil-Aiswarya"/>
                <a:ea typeface="Times New Roman" panose="02020603050405020304" pitchFamily="18" charset="0"/>
                <a:cs typeface="Times New Roman" panose="02020603050405020304" pitchFamily="18" charset="0"/>
              </a:rPr>
              <a:t>]</a:t>
            </a:r>
            <a:r>
              <a:rPr lang="en-US" dirty="0" err="1">
                <a:latin typeface="Tamil-Aiswarya"/>
                <a:ea typeface="Times New Roman" panose="02020603050405020304" pitchFamily="18" charset="0"/>
                <a:cs typeface="Times New Roman" panose="02020603050405020304" pitchFamily="18" charset="0"/>
              </a:rPr>
              <a:t>fg</a:t>
            </a:r>
            <a:r>
              <a:rPr lang="en-US" dirty="0">
                <a:latin typeface="Tamil-Aiswarya"/>
                <a:ea typeface="Times New Roman" panose="02020603050405020304" pitchFamily="18" charset="0"/>
                <a:cs typeface="Times New Roman" panose="02020603050405020304" pitchFamily="18" charset="0"/>
              </a:rPr>
              <a:t>]gl]lth] </a:t>
            </a:r>
            <a:r>
              <a:rPr lang="en-US" dirty="0" err="1">
                <a:latin typeface="Tamil-Aiswarya"/>
                <a:ea typeface="Times New Roman" panose="02020603050405020304" pitchFamily="18" charset="0"/>
                <a:cs typeface="Times New Roman" panose="02020603050405020304" pitchFamily="18" charset="0"/>
              </a:rPr>
              <a:t>kPjhd</a:t>
            </a:r>
            <a:r>
              <a:rPr lang="en-US" dirty="0">
                <a:latin typeface="Tamil-Aiswarya"/>
                <a:ea typeface="Times New Roman" panose="02020603050405020304" pitchFamily="18" charset="0"/>
                <a:cs typeface="Times New Roman" panose="02020603050405020304" pitchFamily="18" charset="0"/>
              </a:rPr>
              <a:t> </a:t>
            </a:r>
            <a:r>
              <a:rPr lang="en-US" dirty="0">
                <a:latin typeface="Tamil-Aiswarya"/>
              </a:rPr>
              <a:t>fs';</a:t>
            </a:r>
            <a:r>
              <a:rPr lang="en-US" dirty="0" err="1">
                <a:latin typeface="Tamil-Aiswarya"/>
              </a:rPr>
              <a:t>fk</a:t>
            </a:r>
            <a:r>
              <a:rPr lang="en-US" dirty="0">
                <a:latin typeface="Tamil-Aiswarya"/>
              </a:rPr>
              <a:t>] </a:t>
            </a:r>
            <a:endParaRPr lang="de-DE" dirty="0">
              <a:latin typeface="Tamil-Aiswarya"/>
              <a:ea typeface="ＭＳ Ｐゴシック"/>
              <a:cs typeface="ＭＳ Ｐゴシック"/>
            </a:endParaRPr>
          </a:p>
        </p:txBody>
      </p:sp>
      <p:sp>
        <p:nvSpPr>
          <p:cNvPr id="79875" name="Inhaltsplatzhalter 2"/>
          <p:cNvSpPr>
            <a:spLocks noGrp="1"/>
          </p:cNvSpPr>
          <p:nvPr>
            <p:ph idx="1"/>
          </p:nvPr>
        </p:nvSpPr>
        <p:spPr/>
        <p:txBody>
          <a:bodyPr>
            <a:noAutofit/>
          </a:bodyPr>
          <a:lstStyle/>
          <a:p>
            <a:pPr marL="342900" lvl="0" indent="-342900">
              <a:buClr>
                <a:srgbClr val="333333"/>
              </a:buClr>
              <a:buFont typeface="WingDings"/>
              <a:buChar char=""/>
            </a:pPr>
            <a:r>
              <a:rPr lang="en-US" sz="2400" dirty="0" err="1">
                <a:solidFill>
                  <a:srgbClr val="333333"/>
                </a:solidFill>
                <a:latin typeface="Tamil-Aiswarya"/>
              </a:rPr>
              <a:t>jPtpu</a:t>
            </a:r>
            <a:r>
              <a:rPr lang="en-US" sz="2400" dirty="0">
                <a:solidFill>
                  <a:srgbClr val="333333"/>
                </a:solidFill>
                <a:latin typeface="Tamil-Aiswarya"/>
              </a:rPr>
              <a:t> </a:t>
            </a:r>
            <a:r>
              <a:rPr lang="en-US" sz="2400" dirty="0" err="1">
                <a:solidFill>
                  <a:srgbClr val="333333"/>
                </a:solidFill>
                <a:latin typeface="Tamil-Aiswarya"/>
              </a:rPr>
              <a:t>kdnehahy</a:t>
            </a:r>
            <a:r>
              <a:rPr lang="en-US" sz="2400" dirty="0">
                <a:solidFill>
                  <a:srgbClr val="333333"/>
                </a:solidFill>
                <a:latin typeface="Tamil-Aiswarya"/>
              </a:rPr>
              <a:t>; </a:t>
            </a:r>
            <a:r>
              <a:rPr lang="en-US" sz="2400" dirty="0" err="1">
                <a:solidFill>
                  <a:srgbClr val="333333"/>
                </a:solidFill>
                <a:latin typeface="Tamil-Aiswarya"/>
              </a:rPr>
              <a:t>ghjpf</a:t>
            </a:r>
            <a:r>
              <a:rPr lang="en-US" sz="2400" dirty="0">
                <a:solidFill>
                  <a:srgbClr val="333333"/>
                </a:solidFill>
                <a:latin typeface="Tamil-Aiswarya"/>
              </a:rPr>
              <a:t>]</a:t>
            </a:r>
            <a:r>
              <a:rPr lang="en-US" sz="2400" dirty="0" err="1">
                <a:solidFill>
                  <a:srgbClr val="333333"/>
                </a:solidFill>
                <a:latin typeface="Tamil-Aiswarya"/>
              </a:rPr>
              <a:t>fg</a:t>
            </a:r>
            <a:r>
              <a:rPr lang="en-US" sz="2400" dirty="0">
                <a:solidFill>
                  <a:srgbClr val="333333"/>
                </a:solidFill>
                <a:latin typeface="Tamil-Aiswarya"/>
              </a:rPr>
              <a:t>]gl]lth] </a:t>
            </a:r>
            <a:r>
              <a:rPr lang="en-US" sz="2400" dirty="0" err="1">
                <a:solidFill>
                  <a:srgbClr val="333333"/>
                </a:solidFill>
                <a:latin typeface="Tamil-Aiswarya"/>
              </a:rPr>
              <a:t>gw</a:t>
            </a:r>
            <a:r>
              <a:rPr lang="en-US" sz="2400" dirty="0">
                <a:solidFill>
                  <a:srgbClr val="333333"/>
                </a:solidFill>
                <a:latin typeface="Tamil-Aiswarya"/>
              </a:rPr>
              <a:t>]</a:t>
            </a:r>
            <a:r>
              <a:rPr lang="en-US" sz="2400" dirty="0" err="1">
                <a:solidFill>
                  <a:srgbClr val="333333"/>
                </a:solidFill>
                <a:latin typeface="Tamil-Aiswarya"/>
              </a:rPr>
              <a:t>wp</a:t>
            </a:r>
            <a:r>
              <a:rPr lang="en-US" sz="2400" dirty="0">
                <a:solidFill>
                  <a:srgbClr val="333333"/>
                </a:solidFill>
                <a:latin typeface="Tamil-Aiswarya"/>
              </a:rPr>
              <a:t> kw]</a:t>
            </a:r>
            <a:r>
              <a:rPr lang="en-US" sz="2400" dirty="0" err="1">
                <a:solidFill>
                  <a:srgbClr val="333333"/>
                </a:solidFill>
                <a:latin typeface="Tamil-Aiswarya"/>
              </a:rPr>
              <a:t>wth</a:t>
            </a:r>
            <a:r>
              <a:rPr lang="en-US" sz="2400" dirty="0">
                <a:solidFill>
                  <a:srgbClr val="333333"/>
                </a:solidFill>
                <a:latin typeface="Tamil-Aiswarya"/>
              </a:rPr>
              <a:t>] </a:t>
            </a:r>
            <a:r>
              <a:rPr lang="en-US" sz="2400" dirty="0" err="1">
                <a:solidFill>
                  <a:srgbClr val="333333"/>
                </a:solidFill>
                <a:latin typeface="Tamil-Aiswarya"/>
              </a:rPr>
              <a:t>vd</a:t>
            </a:r>
            <a:r>
              <a:rPr lang="en-US" sz="2400" dirty="0">
                <a:solidFill>
                  <a:srgbClr val="333333"/>
                </a:solidFill>
                <a:latin typeface="Tamil-Aiswarya"/>
              </a:rPr>
              <a:t>]d </a:t>
            </a:r>
            <a:r>
              <a:rPr lang="en-US" sz="2400" err="1">
                <a:solidFill>
                  <a:srgbClr val="333333"/>
                </a:solidFill>
                <a:latin typeface="Tamil-Aiswarya"/>
              </a:rPr>
              <a:t>fUj</a:t>
            </a:r>
            <a:r>
              <a:rPr lang="en-US" sz="2400">
                <a:solidFill>
                  <a:srgbClr val="333333"/>
                </a:solidFill>
                <a:latin typeface="Tamil-Aiswarya"/>
              </a:rPr>
              <a:t>]</a:t>
            </a:r>
            <a:r>
              <a:rPr lang="en-US" sz="2400" err="1">
                <a:solidFill>
                  <a:srgbClr val="333333"/>
                </a:solidFill>
                <a:latin typeface="Tamil-Aiswarya"/>
              </a:rPr>
              <a:t>Jf</a:t>
            </a:r>
            <a:r>
              <a:rPr lang="en-US" sz="2400">
                <a:solidFill>
                  <a:srgbClr val="333333"/>
                </a:solidFill>
                <a:latin typeface="Tamil-Aiswarya"/>
              </a:rPr>
              <a:t>]</a:t>
            </a:r>
            <a:r>
              <a:rPr lang="en-US" sz="2400" err="1">
                <a:solidFill>
                  <a:srgbClr val="333333"/>
                </a:solidFill>
                <a:latin typeface="Tamil-Aiswarya"/>
              </a:rPr>
              <a:t>fis</a:t>
            </a:r>
            <a:r>
              <a:rPr lang="en-US" sz="2400">
                <a:solidFill>
                  <a:srgbClr val="333333"/>
                </a:solidFill>
                <a:latin typeface="Tamil-Aiswarya"/>
              </a:rPr>
              <a:t> Tw nfl]L </a:t>
            </a:r>
            <a:r>
              <a:rPr lang="en-US" sz="2400" dirty="0">
                <a:solidFill>
                  <a:srgbClr val="333333"/>
                </a:solidFill>
                <a:latin typeface="Tamil-Aiswarya"/>
              </a:rPr>
              <a:t>,</a:t>
            </a:r>
            <a:r>
              <a:rPr lang="en-US" sz="2400" err="1">
                <a:solidFill>
                  <a:srgbClr val="333333"/>
                </a:solidFill>
                <a:latin typeface="Tamil-Aiswarya"/>
              </a:rPr>
              <a:t>Uf</a:t>
            </a:r>
            <a:r>
              <a:rPr lang="en-US" sz="2400">
                <a:solidFill>
                  <a:srgbClr val="333333"/>
                </a:solidFill>
                <a:latin typeface="Tamil-Aiswarya"/>
              </a:rPr>
              <a:t>]</a:t>
            </a:r>
            <a:r>
              <a:rPr lang="en-US" sz="2400" err="1">
                <a:solidFill>
                  <a:srgbClr val="333333"/>
                </a:solidFill>
                <a:latin typeface="Tamil-Aiswarya"/>
              </a:rPr>
              <a:t>fpwPh</a:t>
            </a:r>
            <a:r>
              <a:rPr lang="en-US" sz="2400">
                <a:solidFill>
                  <a:srgbClr val="333333"/>
                </a:solidFill>
                <a:latin typeface="Tamil-Aiswarya"/>
              </a:rPr>
              <a:t>]fs]</a:t>
            </a:r>
            <a:r>
              <a:rPr lang="en-IN" sz="2400">
                <a:solidFill>
                  <a:srgbClr val="333333"/>
                </a:solidFill>
                <a:latin typeface="Tamil-Aiswarya"/>
              </a:rPr>
              <a:t>&gt;</a:t>
            </a:r>
            <a:endParaRPr lang="en-IN" sz="2400" dirty="0">
              <a:solidFill>
                <a:srgbClr val="333333"/>
              </a:solidFill>
              <a:latin typeface="Tamil-Aiswarya"/>
            </a:endParaRPr>
          </a:p>
          <a:p>
            <a:pPr marL="342900" indent="-342900">
              <a:buClr>
                <a:srgbClr val="333333"/>
              </a:buClr>
              <a:buFont typeface="WingDings"/>
              <a:buChar char=""/>
            </a:pPr>
            <a:r>
              <a:rPr lang="en-US" sz="2400" dirty="0" err="1">
                <a:solidFill>
                  <a:srgbClr val="333333"/>
                </a:solidFill>
                <a:latin typeface="Tamil-Aiswarya"/>
                <a:ea typeface="Times New Roman" panose="02020603050405020304" pitchFamily="18" charset="0"/>
                <a:cs typeface="Times New Roman" panose="02020603050405020304" pitchFamily="18" charset="0"/>
              </a:rPr>
              <a:t>jPtpukdnehahy</a:t>
            </a:r>
            <a:r>
              <a:rPr lang="en-US" sz="2400" dirty="0">
                <a:solidFill>
                  <a:srgbClr val="333333"/>
                </a:solidFill>
                <a:latin typeface="Tamil-Aiswarya"/>
                <a:ea typeface="Times New Roman" panose="02020603050405020304" pitchFamily="18" charset="0"/>
                <a:cs typeface="Times New Roman" panose="02020603050405020304" pitchFamily="18" charset="0"/>
              </a:rPr>
              <a:t>; </a:t>
            </a:r>
            <a:r>
              <a:rPr lang="en-US" sz="2400" dirty="0" err="1">
                <a:solidFill>
                  <a:srgbClr val="333333"/>
                </a:solidFill>
                <a:latin typeface="Tamil-Aiswarya"/>
                <a:ea typeface="Times New Roman" panose="02020603050405020304" pitchFamily="18" charset="0"/>
                <a:cs typeface="Times New Roman" panose="02020603050405020304" pitchFamily="18" charset="0"/>
              </a:rPr>
              <a:t>ghjpf</a:t>
            </a:r>
            <a:r>
              <a:rPr lang="en-US" sz="2400" dirty="0">
                <a:solidFill>
                  <a:srgbClr val="333333"/>
                </a:solidFill>
                <a:latin typeface="Tamil-Aiswarya"/>
                <a:ea typeface="Times New Roman" panose="02020603050405020304" pitchFamily="18" charset="0"/>
                <a:cs typeface="Times New Roman" panose="02020603050405020304" pitchFamily="18" charset="0"/>
              </a:rPr>
              <a:t>]</a:t>
            </a:r>
            <a:r>
              <a:rPr lang="en-US" sz="2400" dirty="0" err="1">
                <a:solidFill>
                  <a:srgbClr val="333333"/>
                </a:solidFill>
                <a:latin typeface="Tamil-Aiswarya"/>
                <a:ea typeface="Times New Roman" panose="02020603050405020304" pitchFamily="18" charset="0"/>
                <a:cs typeface="Times New Roman" panose="02020603050405020304" pitchFamily="18" charset="0"/>
              </a:rPr>
              <a:t>fg</a:t>
            </a:r>
            <a:r>
              <a:rPr lang="en-US" sz="2400" dirty="0">
                <a:solidFill>
                  <a:srgbClr val="333333"/>
                </a:solidFill>
                <a:latin typeface="Tamil-Aiswarya"/>
                <a:ea typeface="Times New Roman" panose="02020603050405020304" pitchFamily="18" charset="0"/>
                <a:cs typeface="Times New Roman" panose="02020603050405020304" pitchFamily="18" charset="0"/>
              </a:rPr>
              <a:t>]gl]lth] </a:t>
            </a:r>
            <a:r>
              <a:rPr lang="en-US" sz="2400" dirty="0" err="1">
                <a:solidFill>
                  <a:srgbClr val="333333"/>
                </a:solidFill>
                <a:latin typeface="Tamil-Aiswarya"/>
                <a:ea typeface="Times New Roman" panose="02020603050405020304" pitchFamily="18" charset="0"/>
                <a:cs typeface="Times New Roman" panose="02020603050405020304" pitchFamily="18" charset="0"/>
              </a:rPr>
              <a:t>gw</a:t>
            </a:r>
            <a:r>
              <a:rPr lang="en-US" sz="2400" dirty="0">
                <a:solidFill>
                  <a:srgbClr val="333333"/>
                </a:solidFill>
                <a:latin typeface="Tamil-Aiswarya"/>
                <a:ea typeface="Times New Roman" panose="02020603050405020304" pitchFamily="18" charset="0"/>
                <a:cs typeface="Times New Roman" panose="02020603050405020304" pitchFamily="18" charset="0"/>
              </a:rPr>
              <a:t>]</a:t>
            </a:r>
            <a:r>
              <a:rPr lang="en-US" sz="2400" dirty="0" err="1">
                <a:solidFill>
                  <a:srgbClr val="333333"/>
                </a:solidFill>
                <a:latin typeface="Tamil-Aiswarya"/>
                <a:ea typeface="Times New Roman" panose="02020603050405020304" pitchFamily="18" charset="0"/>
                <a:cs typeface="Times New Roman" panose="02020603050405020304" pitchFamily="18" charset="0"/>
              </a:rPr>
              <a:t>wp</a:t>
            </a:r>
            <a:r>
              <a:rPr lang="en-US" sz="2400" dirty="0">
                <a:solidFill>
                  <a:srgbClr val="333333"/>
                </a:solidFill>
                <a:latin typeface="Tamil-Aiswarya"/>
                <a:ea typeface="Times New Roman" panose="02020603050405020304" pitchFamily="18" charset="0"/>
                <a:cs typeface="Times New Roman" panose="02020603050405020304" pitchFamily="18" charset="0"/>
              </a:rPr>
              <a:t> c';</a:t>
            </a:r>
            <a:r>
              <a:rPr lang="en-US" sz="2400" dirty="0" err="1">
                <a:solidFill>
                  <a:srgbClr val="333333"/>
                </a:solidFill>
                <a:latin typeface="Tamil-Aiswarya"/>
                <a:ea typeface="Times New Roman" panose="02020603050405020304" pitchFamily="18" charset="0"/>
                <a:cs typeface="Times New Roman" panose="02020603050405020304" pitchFamily="18" charset="0"/>
              </a:rPr>
              <a:t>fsJ</a:t>
            </a:r>
            <a:r>
              <a:rPr lang="en-US" sz="2400" dirty="0">
                <a:solidFill>
                  <a:srgbClr val="333333"/>
                </a:solidFill>
                <a:latin typeface="Tamil-Aiswarya"/>
                <a:ea typeface="Times New Roman" panose="02020603050405020304" pitchFamily="18" charset="0"/>
                <a:cs typeface="Times New Roman" panose="02020603050405020304" pitchFamily="18" charset="0"/>
              </a:rPr>
              <a:t> </a:t>
            </a:r>
            <a:r>
              <a:rPr lang="en-US" sz="2400" err="1">
                <a:solidFill>
                  <a:srgbClr val="333333"/>
                </a:solidFill>
                <a:latin typeface="Tamil-Aiswarya"/>
                <a:ea typeface="Times New Roman" panose="02020603050405020304" pitchFamily="18" charset="0"/>
                <a:cs typeface="Times New Roman" panose="02020603050405020304" pitchFamily="18" charset="0"/>
              </a:rPr>
              <a:t>fUj</a:t>
            </a:r>
            <a:r>
              <a:rPr lang="en-US" sz="2400">
                <a:solidFill>
                  <a:srgbClr val="333333"/>
                </a:solidFill>
                <a:latin typeface="Tamil-Aiswarya"/>
                <a:ea typeface="Times New Roman" panose="02020603050405020304" pitchFamily="18" charset="0"/>
                <a:cs typeface="Times New Roman" panose="02020603050405020304" pitchFamily="18" charset="0"/>
              </a:rPr>
              <a:t>]J vd;d&gt;</a:t>
            </a:r>
            <a:endParaRPr lang="en-US" sz="2400" dirty="0">
              <a:solidFill>
                <a:srgbClr val="333333"/>
              </a:solidFill>
              <a:latin typeface="Tamil-Aiswarya"/>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709978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fontAlgn="base">
              <a:lnSpc>
                <a:spcPct val="100000"/>
              </a:lnSpc>
              <a:spcBef>
                <a:spcPts val="1200"/>
              </a:spcBef>
              <a:defRPr/>
            </a:pPr>
            <a:r>
              <a:rPr lang="en-US" sz="2400" dirty="0" err="1">
                <a:solidFill>
                  <a:srgbClr val="004992"/>
                </a:solidFill>
                <a:ea typeface="Times New Roman" panose="02020603050405020304" pitchFamily="18" charset="0"/>
                <a:cs typeface="Times New Roman" panose="02020603050405020304" pitchFamily="18" charset="0"/>
              </a:rPr>
              <a:t>jPtpukdneha</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cilath</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gw</a:t>
            </a:r>
            <a:r>
              <a:rPr lang="en-US" sz="2400" dirty="0">
                <a:solidFill>
                  <a:srgbClr val="004992"/>
                </a:solidFill>
                <a:ea typeface="Times New Roman" panose="02020603050405020304" pitchFamily="18" charset="0"/>
                <a:cs typeface="Times New Roman" panose="02020603050405020304" pitchFamily="18" charset="0"/>
              </a:rPr>
              <a:t>]</a:t>
            </a:r>
            <a:r>
              <a:rPr lang="en-US" sz="2400" dirty="0" err="1">
                <a:solidFill>
                  <a:srgbClr val="004992"/>
                </a:solidFill>
                <a:ea typeface="Times New Roman" panose="02020603050405020304" pitchFamily="18" charset="0"/>
                <a:cs typeface="Times New Roman" panose="02020603050405020304" pitchFamily="18" charset="0"/>
              </a:rPr>
              <a:t>wp</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bghJthf</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Mdhy</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jtwhd</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fUj;Jf</a:t>
            </a:r>
            <a:r>
              <a:rPr lang="en-US" sz="2400" dirty="0">
                <a:solidFill>
                  <a:srgbClr val="004992"/>
                </a:solidFill>
                <a:ea typeface="Times New Roman" panose="02020603050405020304" pitchFamily="18" charset="0"/>
                <a:cs typeface="Times New Roman" panose="02020603050405020304" pitchFamily="18" charset="0"/>
              </a:rPr>
              <a:t>]fs;</a:t>
            </a:r>
            <a:r>
              <a:rPr lang="de-DE" sz="2400" dirty="0">
                <a:solidFill>
                  <a:srgbClr val="004992"/>
                </a:solidFill>
                <a:latin typeface="Calibri Light"/>
                <a:ea typeface="Verdana" pitchFamily="34" charset="0"/>
                <a:cs typeface="Verdana" pitchFamily="34" charset="0"/>
              </a:rPr>
              <a:t>:</a:t>
            </a:r>
          </a:p>
          <a:p>
            <a:pPr lvl="0" defTabSz="914400" fontAlgn="base">
              <a:lnSpc>
                <a:spcPct val="100000"/>
              </a:lnSpc>
              <a:spcBef>
                <a:spcPts val="1200"/>
              </a:spcBef>
              <a:defRPr/>
            </a:pPr>
            <a:r>
              <a:rPr lang="en-US" sz="2400" dirty="0" err="1">
                <a:solidFill>
                  <a:srgbClr val="333333"/>
                </a:solidFill>
                <a:ea typeface="Times New Roman" panose="02020603050405020304" pitchFamily="18" charset="0"/>
                <a:cs typeface="Times New Roman" panose="02020603050405020304" pitchFamily="18" charset="0"/>
              </a:rPr>
              <a:t>mit</a:t>
            </a:r>
            <a:r>
              <a:rPr lang="en-US" sz="2400" dirty="0">
                <a:solidFill>
                  <a:srgbClr val="333333"/>
                </a:solidFill>
                <a:ea typeface="Times New Roman" panose="02020603050405020304" pitchFamily="18" charset="0"/>
                <a:cs typeface="Times New Roman" panose="02020603050405020304" pitchFamily="18" charset="0"/>
              </a:rPr>
              <a:t> </a:t>
            </a:r>
            <a:r>
              <a:rPr lang="de-DE" sz="2400" dirty="0">
                <a:solidFill>
                  <a:srgbClr val="333333"/>
                </a:solidFill>
                <a:latin typeface="Calibri Light"/>
                <a:ea typeface="Verdana" pitchFamily="34" charset="0"/>
                <a:cs typeface="Verdana" pitchFamily="34" charset="0"/>
              </a:rPr>
              <a:t>... </a:t>
            </a:r>
          </a:p>
          <a:p>
            <a:pPr marL="342900" lvl="0" indent="-342900" defTabSz="914400" fontAlgn="base">
              <a:lnSpc>
                <a:spcPct val="100000"/>
              </a:lnSpc>
              <a:spcBef>
                <a:spcPts val="1200"/>
              </a:spcBef>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Mgj;jhdJ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kw;Wk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vd;d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elf;Fk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vd;W</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epidf</a:t>
            </a:r>
            <a:r>
              <a:rPr lang="en-US" sz="2400" dirty="0">
                <a:solidFill>
                  <a:srgbClr val="333333"/>
                </a:solidFill>
                <a:ea typeface="Times New Roman" panose="02020603050405020304" pitchFamily="18" charset="0"/>
                <a:cs typeface="Times New Roman" panose="02020603050405020304" pitchFamily="18" charset="0"/>
              </a:rPr>
              <a:t>]f </a:t>
            </a:r>
            <a:r>
              <a:rPr lang="en-US" sz="2400" dirty="0" err="1">
                <a:solidFill>
                  <a:srgbClr val="333333"/>
                </a:solidFill>
                <a:ea typeface="Times New Roman" panose="02020603050405020304" pitchFamily="18" charset="0"/>
                <a:cs typeface="Times New Roman" panose="02020603050405020304" pitchFamily="18" charset="0"/>
              </a:rPr>
              <a:t>KoahJ</a:t>
            </a:r>
            <a:r>
              <a:rPr lang="en-US" sz="2400" dirty="0">
                <a:solidFill>
                  <a:srgbClr val="333333"/>
                </a:solidFill>
                <a:latin typeface="Calibri Light"/>
                <a:ea typeface="ＭＳ Ｐゴシック"/>
              </a:rPr>
              <a:t>.</a:t>
            </a:r>
            <a:r>
              <a:rPr lang="en-US" sz="2400" dirty="0">
                <a:solidFill>
                  <a:srgbClr val="333333"/>
                </a:solidFill>
                <a:ea typeface="Times New Roman" panose="02020603050405020304" pitchFamily="18" charset="0"/>
                <a:cs typeface="Times New Roman" panose="02020603050405020304" pitchFamily="18" charset="0"/>
              </a:rPr>
              <a:t> </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gy;ntW</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MSik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bfhz;lth</a:t>
            </a:r>
            <a:r>
              <a:rPr lang="en-US" sz="2400" dirty="0">
                <a:solidFill>
                  <a:srgbClr val="333333"/>
                </a:solidFill>
                <a:ea typeface="Times New Roman" panose="02020603050405020304" pitchFamily="18" charset="0"/>
                <a:cs typeface="Times New Roman" panose="02020603050405020304" pitchFamily="18" charset="0"/>
              </a:rPr>
              <a:t>]fs; </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kdneha</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a:solidFill>
                  <a:srgbClr val="333333"/>
                </a:solidFill>
                <a:ea typeface="Times New Roman" panose="02020603050405020304" pitchFamily="18" charset="0"/>
                <a:cs typeface="Times New Roman" panose="02020603050405020304" pitchFamily="18" charset="0"/>
              </a:rPr>
              <a:t> </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Ez;zwpt</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j;jpwd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y;yhjth</a:t>
            </a:r>
            <a:r>
              <a:rPr lang="en-US" sz="2400" dirty="0">
                <a:solidFill>
                  <a:srgbClr val="333333"/>
                </a:solidFill>
                <a:ea typeface="Times New Roman" panose="02020603050405020304" pitchFamily="18" charset="0"/>
                <a:cs typeface="Times New Roman" panose="02020603050405020304" pitchFamily="18" charset="0"/>
              </a:rPr>
              <a:t>]</a:t>
            </a:r>
            <a:r>
              <a:rPr lang="en-US" sz="2400" i="1" dirty="0">
                <a:solidFill>
                  <a:srgbClr val="333333"/>
                </a:solidFill>
                <a:latin typeface="Calibri Light"/>
                <a:ea typeface="ＭＳ Ｐゴシック"/>
              </a:rPr>
              <a:t>.</a:t>
            </a:r>
            <a:r>
              <a:rPr lang="en-US" sz="2400" dirty="0">
                <a:solidFill>
                  <a:srgbClr val="333333"/>
                </a:solidFill>
                <a:ea typeface="Times New Roman" panose="02020603050405020304" pitchFamily="18" charset="0"/>
                <a:cs typeface="Times New Roman" panose="02020603050405020304" pitchFamily="18" charset="0"/>
              </a:rPr>
              <a:t> </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pPr>
            <a:r>
              <a:rPr lang="en-US" sz="2400" dirty="0">
                <a:solidFill>
                  <a:srgbClr val="333333"/>
                </a:solidFill>
                <a:ea typeface="Times New Roman" panose="02020603050405020304" pitchFamily="18" charset="0"/>
                <a:cs typeface="Times New Roman" panose="02020603050405020304" pitchFamily="18" charset="0"/>
              </a:rPr>
              <a:t>,J </a:t>
            </a:r>
            <a:r>
              <a:rPr lang="en-US" sz="2400" dirty="0" err="1">
                <a:solidFill>
                  <a:srgbClr val="333333"/>
                </a:solidFill>
                <a:ea typeface="Times New Roman" panose="02020603050405020304" pitchFamily="18" charset="0"/>
                <a:cs typeface="Times New Roman" panose="02020603050405020304" pitchFamily="18" charset="0"/>
              </a:rPr>
              <a:t>epiyahdit</a:t>
            </a:r>
            <a:r>
              <a:rPr lang="en-US" sz="2400" i="1" dirty="0">
                <a:solidFill>
                  <a:srgbClr val="333333"/>
                </a:solidFill>
                <a:latin typeface="Calibri Light"/>
                <a:ea typeface="ＭＳ Ｐゴシック"/>
              </a:rPr>
              <a:t>.</a:t>
            </a:r>
            <a:endParaRPr lang="en-US" sz="2400" dirty="0"/>
          </a:p>
        </p:txBody>
      </p:sp>
      <p:sp>
        <p:nvSpPr>
          <p:cNvPr id="5" name="Titel 1"/>
          <p:cNvSpPr>
            <a:spLocks noGrp="1"/>
          </p:cNvSpPr>
          <p:nvPr>
            <p:ph type="title"/>
          </p:nvPr>
        </p:nvSpPr>
        <p:spPr/>
        <p:txBody>
          <a:bodyPr/>
          <a:lstStyle/>
          <a:p>
            <a:r>
              <a:rPr lang="en-US" sz="3600" dirty="0" err="1">
                <a:solidFill>
                  <a:srgbClr val="004992"/>
                </a:solidFill>
                <a:latin typeface="Tamil-Aiswarya"/>
                <a:ea typeface="Times New Roman" panose="02020603050405020304" pitchFamily="18" charset="0"/>
                <a:cs typeface="Times New Roman" panose="02020603050405020304" pitchFamily="18" charset="0"/>
              </a:rPr>
              <a:t>jPtpukdnehahy</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err="1">
                <a:solidFill>
                  <a:srgbClr val="004992"/>
                </a:solidFill>
                <a:latin typeface="Tamil-Aiswarya"/>
                <a:ea typeface="Times New Roman" panose="02020603050405020304" pitchFamily="18" charset="0"/>
                <a:cs typeface="Times New Roman" panose="02020603050405020304" pitchFamily="18" charset="0"/>
              </a:rPr>
              <a:t>ghjpf</a:t>
            </a:r>
            <a:r>
              <a:rPr lang="en-US" sz="3600" dirty="0">
                <a:solidFill>
                  <a:srgbClr val="004992"/>
                </a:solidFill>
                <a:latin typeface="Tamil-Aiswarya"/>
                <a:ea typeface="Times New Roman" panose="02020603050405020304" pitchFamily="18" charset="0"/>
                <a:cs typeface="Times New Roman" panose="02020603050405020304" pitchFamily="18" charset="0"/>
              </a:rPr>
              <a:t>]</a:t>
            </a:r>
            <a:r>
              <a:rPr lang="en-US" sz="3600" dirty="0" err="1">
                <a:solidFill>
                  <a:srgbClr val="004992"/>
                </a:solidFill>
                <a:latin typeface="Tamil-Aiswarya"/>
                <a:ea typeface="Times New Roman" panose="02020603050405020304" pitchFamily="18" charset="0"/>
                <a:cs typeface="Times New Roman" panose="02020603050405020304" pitchFamily="18" charset="0"/>
              </a:rPr>
              <a:t>fg</a:t>
            </a:r>
            <a:r>
              <a:rPr lang="en-US" sz="3600" dirty="0">
                <a:solidFill>
                  <a:srgbClr val="004992"/>
                </a:solidFill>
                <a:latin typeface="Tamil-Aiswarya"/>
                <a:ea typeface="Times New Roman" panose="02020603050405020304" pitchFamily="18" charset="0"/>
                <a:cs typeface="Times New Roman" panose="02020603050405020304" pitchFamily="18" charset="0"/>
              </a:rPr>
              <a:t>]gl]lth] </a:t>
            </a:r>
            <a:r>
              <a:rPr lang="en-US" sz="3600" dirty="0" err="1">
                <a:solidFill>
                  <a:srgbClr val="004992"/>
                </a:solidFill>
                <a:latin typeface="Tamil-Aiswarya"/>
                <a:ea typeface="Times New Roman" panose="02020603050405020304" pitchFamily="18" charset="0"/>
                <a:cs typeface="Times New Roman" panose="02020603050405020304" pitchFamily="18" charset="0"/>
              </a:rPr>
              <a:t>kPjhd</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endParaRPr lang="de-DE" sz="3600" dirty="0">
              <a:solidFill>
                <a:srgbClr val="004992"/>
              </a:solidFill>
              <a:latin typeface="Tamil-Aiswarya"/>
              <a:ea typeface="ＭＳ Ｐゴシック"/>
              <a:cs typeface="ＭＳ Ｐゴシック"/>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07656" y="4581128"/>
            <a:ext cx="1379863" cy="13716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444203" y="5085184"/>
            <a:ext cx="1306768" cy="353943"/>
          </a:xfrm>
          <a:prstGeom prst="rect">
            <a:avLst/>
          </a:prstGeom>
        </p:spPr>
        <p:txBody>
          <a:bodyPr wrap="none">
            <a:noAutofit/>
          </a:bodyPr>
          <a:lstStyle/>
          <a:p>
            <a:r>
              <a:rPr lang="en-US" sz="1700" b="1" dirty="0" err="1">
                <a:solidFill>
                  <a:srgbClr val="FFFFFF"/>
                </a:solidFill>
                <a:latin typeface="Tamil-Aiswarya"/>
                <a:ea typeface="Times New Roman" panose="02020603050405020304" pitchFamily="18" charset="0"/>
                <a:cs typeface="Times New Roman" panose="02020603050405020304" pitchFamily="18" charset="0"/>
              </a:rPr>
              <a:t>epWj;J</a:t>
            </a:r>
            <a:r>
              <a:rPr lang="en-US" sz="1700" b="1" dirty="0">
                <a:solidFill>
                  <a:srgbClr val="FFFFFF"/>
                </a:solidFill>
                <a:latin typeface="Tamil-Aiswarya"/>
                <a:ea typeface="Times New Roman" panose="02020603050405020304" pitchFamily="18" charset="0"/>
                <a:cs typeface="Times New Roman" panose="02020603050405020304" pitchFamily="18" charset="0"/>
              </a:rPr>
              <a:t>';fs]</a:t>
            </a:r>
            <a:endParaRPr lang="en-IN" sz="1700" dirty="0">
              <a:solidFill>
                <a:srgbClr val="FFFFFF"/>
              </a:solidFill>
              <a:latin typeface="Tamil-Aiswarya"/>
            </a:endParaRPr>
          </a:p>
        </p:txBody>
      </p:sp>
      <p:sp>
        <p:nvSpPr>
          <p:cNvPr id="11" name="Caption_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lang="en-US" sz="2400" spc="-15">
                <a:solidFill>
                  <a:srgbClr val="333333"/>
                </a:solidFill>
                <a:ea typeface="+mn-ea"/>
                <a:cs typeface="+mn-cs"/>
              </a:rPr>
              <a:t>fhuzk; fw;gpf;fg]gLfpwjh&gt; ,y;iy</a:t>
            </a:r>
            <a:r>
              <a:rPr lang="en-US" sz="2400" spc="-15">
                <a:solidFill>
                  <a:srgbClr val="333333"/>
                </a:solidFill>
                <a:latin typeface="Calibri Light"/>
                <a:ea typeface="+mn-ea"/>
                <a:cs typeface="+mn-cs"/>
              </a:rPr>
              <a:t>!</a:t>
            </a:r>
            <a:r>
              <a:rPr lang="en-US" sz="2400" spc="-15">
                <a:solidFill>
                  <a:srgbClr val="333333"/>
                </a:solidFill>
                <a:ea typeface="+mn-ea"/>
                <a:cs typeface="+mn-cs"/>
              </a:rPr>
              <a:t> </a:t>
            </a:r>
            <a:endParaRPr lang="en-US" sz="2400" spc="-15" dirty="0">
              <a:solidFill>
                <a:srgbClr val="333333"/>
              </a:solidFill>
              <a:ea typeface="+mn-ea"/>
              <a:cs typeface="+mn-cs"/>
            </a:endParaRPr>
          </a:p>
        </p:txBody>
      </p:sp>
      <p:sp>
        <p:nvSpPr>
          <p:cNvPr id="15" name="Footer Placeholder 14"/>
          <p:cNvSpPr>
            <a:spLocks noGrp="1"/>
          </p:cNvSpPr>
          <p:nvPr>
            <p:ph type="ftr" sz="quarter" idx="11"/>
          </p:nvPr>
        </p:nvSpPr>
        <p:spPr/>
        <p:txBody>
          <a:bodyPr/>
          <a:lstStyle/>
          <a:p>
            <a:r>
              <a:rPr lang="de-DE"/>
              <a:t>kl]lhfhf]dpot] gapw]r]rp 10 – jtwhd mgpg]uha';fis ifahs;jy; (gHpr]brhy])</a:t>
            </a:r>
            <a:endParaRPr lang="de-DE" dirty="0"/>
          </a:p>
        </p:txBody>
      </p:sp>
      <p:sp>
        <p:nvSpPr>
          <p:cNvPr id="16" name="Slide Number Placeholder 1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565165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r>
              <a:rPr lang="en-US" sz="3600" dirty="0" err="1">
                <a:solidFill>
                  <a:srgbClr val="004992"/>
                </a:solidFill>
                <a:latin typeface="Tamil-Aiswarya"/>
                <a:ea typeface="Times New Roman" panose="02020603050405020304" pitchFamily="18" charset="0"/>
                <a:cs typeface="Times New Roman" panose="02020603050405020304" pitchFamily="18" charset="0"/>
              </a:rPr>
              <a:t>jPtpukdnehahy</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err="1">
                <a:solidFill>
                  <a:srgbClr val="004992"/>
                </a:solidFill>
                <a:latin typeface="Tamil-Aiswarya"/>
                <a:ea typeface="Times New Roman" panose="02020603050405020304" pitchFamily="18" charset="0"/>
                <a:cs typeface="Times New Roman" panose="02020603050405020304" pitchFamily="18" charset="0"/>
              </a:rPr>
              <a:t>ghjpf</a:t>
            </a:r>
            <a:r>
              <a:rPr lang="en-US" sz="3600" dirty="0">
                <a:solidFill>
                  <a:srgbClr val="004992"/>
                </a:solidFill>
                <a:latin typeface="Tamil-Aiswarya"/>
                <a:ea typeface="Times New Roman" panose="02020603050405020304" pitchFamily="18" charset="0"/>
                <a:cs typeface="Times New Roman" panose="02020603050405020304" pitchFamily="18" charset="0"/>
              </a:rPr>
              <a:t>]</a:t>
            </a:r>
            <a:r>
              <a:rPr lang="en-US" sz="3600" dirty="0" err="1">
                <a:solidFill>
                  <a:srgbClr val="004992"/>
                </a:solidFill>
                <a:latin typeface="Tamil-Aiswarya"/>
                <a:ea typeface="Times New Roman" panose="02020603050405020304" pitchFamily="18" charset="0"/>
                <a:cs typeface="Times New Roman" panose="02020603050405020304" pitchFamily="18" charset="0"/>
              </a:rPr>
              <a:t>fg</a:t>
            </a:r>
            <a:r>
              <a:rPr lang="en-US" sz="3600" dirty="0">
                <a:solidFill>
                  <a:srgbClr val="004992"/>
                </a:solidFill>
                <a:latin typeface="Tamil-Aiswarya"/>
                <a:ea typeface="Times New Roman" panose="02020603050405020304" pitchFamily="18" charset="0"/>
                <a:cs typeface="Times New Roman" panose="02020603050405020304" pitchFamily="18" charset="0"/>
              </a:rPr>
              <a:t>]gl]lth] </a:t>
            </a:r>
            <a:r>
              <a:rPr lang="en-US" sz="3600" dirty="0" err="1">
                <a:solidFill>
                  <a:srgbClr val="004992"/>
                </a:solidFill>
                <a:latin typeface="Tamil-Aiswarya"/>
                <a:ea typeface="Times New Roman" panose="02020603050405020304" pitchFamily="18" charset="0"/>
                <a:cs typeface="Times New Roman" panose="02020603050405020304" pitchFamily="18" charset="0"/>
              </a:rPr>
              <a:t>kPjhd</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a:extLst>
            <a:ext uri="{FAA26D3D-D897-4be2-8F04-BA451C77F1D7}"/>
          </a:extLst>
        </p:spPr>
        <p:txBody>
          <a:bodyPr>
            <a:noAutofit/>
          </a:bodyPr>
          <a:lstStyle/>
          <a:p>
            <a:pPr>
              <a:lnSpc>
                <a:spcPct val="100000"/>
              </a:lnSpc>
              <a:spcBef>
                <a:spcPts val="1200"/>
              </a:spcBef>
              <a:defRPr/>
            </a:pPr>
            <a:r>
              <a:rPr lang="en-US" sz="2000" dirty="0" err="1">
                <a:solidFill>
                  <a:srgbClr val="004992"/>
                </a:solidFill>
                <a:ea typeface="Times New Roman" panose="02020603050405020304" pitchFamily="18" charset="0"/>
                <a:cs typeface="Times New Roman" panose="02020603050405020304" pitchFamily="18" charset="0"/>
              </a:rPr>
              <a:t>fhuzk</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fw</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gpf</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fg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gLfpwjh</a:t>
            </a:r>
            <a:r>
              <a:rPr lang="en-US" sz="2000" dirty="0">
                <a:solidFill>
                  <a:srgbClr val="004992"/>
                </a:solidFill>
                <a:ea typeface="Times New Roman" panose="02020603050405020304" pitchFamily="18" charset="0"/>
                <a:cs typeface="Times New Roman" panose="02020603050405020304" pitchFamily="18" charset="0"/>
              </a:rPr>
              <a:t>&gt; ,</a:t>
            </a:r>
            <a:r>
              <a:rPr lang="en-US" sz="2000" dirty="0" err="1">
                <a:solidFill>
                  <a:srgbClr val="004992"/>
                </a:solidFill>
                <a:ea typeface="Times New Roman" panose="02020603050405020304" pitchFamily="18" charset="0"/>
                <a:cs typeface="Times New Roman" panose="02020603050405020304" pitchFamily="18" charset="0"/>
              </a:rPr>
              <a:t>y;iy</a:t>
            </a:r>
            <a:r>
              <a:rPr lang="en-US" sz="2000" dirty="0">
                <a:solidFill>
                  <a:srgbClr val="004992"/>
                </a:solidFill>
                <a:latin typeface="Calibri Light"/>
                <a:ea typeface="Times New Roman" panose="02020603050405020304" pitchFamily="18" charset="0"/>
                <a:cs typeface="Times New Roman" panose="02020603050405020304" pitchFamily="18" charset="0"/>
              </a:rPr>
              <a:t>!</a:t>
            </a:r>
            <a:r>
              <a:rPr lang="en-US" sz="2000" dirty="0">
                <a:solidFill>
                  <a:srgbClr val="004992"/>
                </a:solidFill>
                <a:ea typeface="Times New Roman" panose="02020603050405020304" pitchFamily="18" charset="0"/>
                <a:cs typeface="Times New Roman" panose="02020603050405020304" pitchFamily="18" charset="0"/>
              </a:rPr>
              <a:t> </a:t>
            </a:r>
            <a:endParaRPr lang="en-IN" sz="2000" dirty="0">
              <a:solidFill>
                <a:srgbClr val="004992"/>
              </a:solidFill>
              <a:ea typeface="Times New Roman" panose="02020603050405020304" pitchFamily="18" charset="0"/>
              <a:cs typeface="Times New Roman" panose="02020603050405020304" pitchFamily="18" charset="0"/>
            </a:endParaRPr>
          </a:p>
          <a:p>
            <a:pPr>
              <a:lnSpc>
                <a:spcPct val="100000"/>
              </a:lnSpc>
              <a:spcBef>
                <a:spcPts val="1200"/>
              </a:spcBef>
              <a:defRPr/>
            </a:pPr>
            <a:r>
              <a:rPr lang="en-US" sz="2000" dirty="0" err="1">
                <a:solidFill>
                  <a:srgbClr val="004992"/>
                </a:solidFill>
                <a:ea typeface="Times New Roman" panose="02020603050405020304" pitchFamily="18" charset="0"/>
                <a:cs typeface="Times New Roman" panose="02020603050405020304" pitchFamily="18" charset="0"/>
              </a:rPr>
              <a:t>Mgj</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jhdJ</a:t>
            </a:r>
            <a:r>
              <a:rPr lang="en-US" sz="2000" dirty="0">
                <a:solidFill>
                  <a:srgbClr val="004992"/>
                </a:solidFill>
                <a:ea typeface="Times New Roman" panose="02020603050405020304" pitchFamily="18" charset="0"/>
                <a:cs typeface="Times New Roman" panose="02020603050405020304" pitchFamily="18" charset="0"/>
              </a:rPr>
              <a:t> kw]</a:t>
            </a:r>
            <a:r>
              <a:rPr lang="en-US" sz="2000" dirty="0" err="1">
                <a:solidFill>
                  <a:srgbClr val="004992"/>
                </a:solidFill>
                <a:ea typeface="Times New Roman" panose="02020603050405020304" pitchFamily="18" charset="0"/>
                <a:cs typeface="Times New Roman" panose="02020603050405020304" pitchFamily="18" charset="0"/>
              </a:rPr>
              <a:t>Wk</a:t>
            </a:r>
            <a:r>
              <a:rPr lang="en-US" sz="2000" dirty="0">
                <a:solidFill>
                  <a:srgbClr val="004992"/>
                </a:solidFill>
                <a:ea typeface="Times New Roman" panose="02020603050405020304" pitchFamily="18" charset="0"/>
                <a:cs typeface="Times New Roman" panose="02020603050405020304" pitchFamily="18" charset="0"/>
              </a:rPr>
              <a:t>] vd;d elf]</a:t>
            </a:r>
            <a:r>
              <a:rPr lang="en-US" sz="2000" dirty="0" err="1">
                <a:solidFill>
                  <a:srgbClr val="004992"/>
                </a:solidFill>
                <a:ea typeface="Times New Roman" panose="02020603050405020304" pitchFamily="18" charset="0"/>
                <a:cs typeface="Times New Roman" panose="02020603050405020304" pitchFamily="18" charset="0"/>
              </a:rPr>
              <a:t>Fk</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vd;W</a:t>
            </a:r>
            <a:r>
              <a:rPr lang="en-US" sz="2000" dirty="0">
                <a:solidFill>
                  <a:srgbClr val="004992"/>
                </a:solidFill>
                <a:ea typeface="Times New Roman" panose="02020603050405020304" pitchFamily="18" charset="0"/>
                <a:cs typeface="Times New Roman" panose="02020603050405020304" pitchFamily="18" charset="0"/>
              </a:rPr>
              <a:t> </a:t>
            </a:r>
            <a:r>
              <a:rPr lang="en-US" sz="2000" err="1">
                <a:solidFill>
                  <a:srgbClr val="004992"/>
                </a:solidFill>
                <a:ea typeface="Times New Roman" panose="02020603050405020304" pitchFamily="18" charset="0"/>
                <a:cs typeface="Times New Roman" panose="02020603050405020304" pitchFamily="18" charset="0"/>
              </a:rPr>
              <a:t>fzpf</a:t>
            </a:r>
            <a:r>
              <a:rPr lang="en-US" sz="2000">
                <a:solidFill>
                  <a:srgbClr val="004992"/>
                </a:solidFill>
                <a:ea typeface="Times New Roman" panose="02020603050405020304" pitchFamily="18" charset="0"/>
                <a:cs typeface="Times New Roman" panose="02020603050405020304" pitchFamily="18" charset="0"/>
              </a:rPr>
              <a:t>]</a:t>
            </a:r>
            <a:r>
              <a:rPr lang="en-US" sz="2000" err="1">
                <a:solidFill>
                  <a:srgbClr val="004992"/>
                </a:solidFill>
                <a:ea typeface="Times New Roman" panose="02020603050405020304" pitchFamily="18" charset="0"/>
                <a:cs typeface="Times New Roman" panose="02020603050405020304" pitchFamily="18" charset="0"/>
              </a:rPr>
              <a:t>fKoahJ</a:t>
            </a:r>
            <a:r>
              <a:rPr lang="en-US" sz="2000">
                <a:solidFill>
                  <a:srgbClr val="004992"/>
                </a:solidFill>
                <a:ea typeface="Times New Roman" panose="02020603050405020304" pitchFamily="18" charset="0"/>
                <a:cs typeface="Times New Roman" panose="02020603050405020304" pitchFamily="18" charset="0"/>
              </a:rPr>
              <a:t>&gt;</a:t>
            </a:r>
            <a:endParaRPr lang="en-IN" sz="2000" dirty="0">
              <a:solidFill>
                <a:srgbClr val="004992"/>
              </a:solidFill>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3837278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r>
              <a:rPr lang="en-US" sz="3600" dirty="0" err="1">
                <a:solidFill>
                  <a:srgbClr val="004992"/>
                </a:solidFill>
                <a:latin typeface="Tamil-Aiswarya"/>
                <a:ea typeface="Times New Roman" panose="02020603050405020304" pitchFamily="18" charset="0"/>
                <a:cs typeface="Times New Roman" panose="02020603050405020304" pitchFamily="18" charset="0"/>
              </a:rPr>
              <a:t>jPtpukdnehahy</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err="1">
                <a:solidFill>
                  <a:srgbClr val="004992"/>
                </a:solidFill>
                <a:latin typeface="Tamil-Aiswarya"/>
                <a:ea typeface="Times New Roman" panose="02020603050405020304" pitchFamily="18" charset="0"/>
                <a:cs typeface="Times New Roman" panose="02020603050405020304" pitchFamily="18" charset="0"/>
              </a:rPr>
              <a:t>ghjpf</a:t>
            </a:r>
            <a:r>
              <a:rPr lang="en-US" sz="3600" dirty="0">
                <a:solidFill>
                  <a:srgbClr val="004992"/>
                </a:solidFill>
                <a:latin typeface="Tamil-Aiswarya"/>
                <a:ea typeface="Times New Roman" panose="02020603050405020304" pitchFamily="18" charset="0"/>
                <a:cs typeface="Times New Roman" panose="02020603050405020304" pitchFamily="18" charset="0"/>
              </a:rPr>
              <a:t>]</a:t>
            </a:r>
            <a:r>
              <a:rPr lang="en-US" sz="3600" dirty="0" err="1">
                <a:solidFill>
                  <a:srgbClr val="004992"/>
                </a:solidFill>
                <a:latin typeface="Tamil-Aiswarya"/>
                <a:ea typeface="Times New Roman" panose="02020603050405020304" pitchFamily="18" charset="0"/>
                <a:cs typeface="Times New Roman" panose="02020603050405020304" pitchFamily="18" charset="0"/>
              </a:rPr>
              <a:t>fg</a:t>
            </a:r>
            <a:r>
              <a:rPr lang="en-US" sz="3600" dirty="0">
                <a:solidFill>
                  <a:srgbClr val="004992"/>
                </a:solidFill>
                <a:latin typeface="Tamil-Aiswarya"/>
                <a:ea typeface="Times New Roman" panose="02020603050405020304" pitchFamily="18" charset="0"/>
                <a:cs typeface="Times New Roman" panose="02020603050405020304" pitchFamily="18" charset="0"/>
              </a:rPr>
              <a:t>]gl]lth] </a:t>
            </a:r>
            <a:r>
              <a:rPr lang="en-US" sz="3600" dirty="0" err="1">
                <a:solidFill>
                  <a:srgbClr val="004992"/>
                </a:solidFill>
                <a:latin typeface="Tamil-Aiswarya"/>
                <a:ea typeface="Times New Roman" panose="02020603050405020304" pitchFamily="18" charset="0"/>
                <a:cs typeface="Times New Roman" panose="02020603050405020304" pitchFamily="18" charset="0"/>
              </a:rPr>
              <a:t>kPjhd</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a:extLst>
            <a:ext uri="{FAA26D3D-D897-4be2-8F04-BA451C77F1D7}"/>
          </a:extLst>
        </p:spPr>
        <p:txBody>
          <a:bodyPr>
            <a:noAutofit/>
          </a:bodyPr>
          <a:lstStyle/>
          <a:p>
            <a:pPr>
              <a:lnSpc>
                <a:spcPct val="100000"/>
              </a:lnSpc>
              <a:spcBef>
                <a:spcPts val="1200"/>
              </a:spcBef>
              <a:defRPr/>
            </a:pPr>
            <a:r>
              <a:rPr lang="en-US" sz="2000" dirty="0" err="1">
                <a:solidFill>
                  <a:srgbClr val="004992"/>
                </a:solidFill>
                <a:ea typeface="Times New Roman" panose="02020603050405020304" pitchFamily="18" charset="0"/>
                <a:cs typeface="Times New Roman" panose="02020603050405020304" pitchFamily="18" charset="0"/>
              </a:rPr>
              <a:t>fhuzk</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fw</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gpf</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fg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gLfpwjh</a:t>
            </a:r>
            <a:r>
              <a:rPr lang="en-US" sz="2000" dirty="0">
                <a:solidFill>
                  <a:srgbClr val="004992"/>
                </a:solidFill>
                <a:ea typeface="Times New Roman" panose="02020603050405020304" pitchFamily="18" charset="0"/>
                <a:cs typeface="Times New Roman" panose="02020603050405020304" pitchFamily="18" charset="0"/>
              </a:rPr>
              <a:t>&gt; ,</a:t>
            </a:r>
            <a:r>
              <a:rPr lang="en-US" sz="2000" dirty="0" err="1">
                <a:solidFill>
                  <a:srgbClr val="004992"/>
                </a:solidFill>
                <a:ea typeface="Times New Roman" panose="02020603050405020304" pitchFamily="18" charset="0"/>
                <a:cs typeface="Times New Roman" panose="02020603050405020304" pitchFamily="18" charset="0"/>
              </a:rPr>
              <a:t>y;iy</a:t>
            </a:r>
            <a:r>
              <a:rPr lang="en-US" sz="2000" dirty="0">
                <a:solidFill>
                  <a:srgbClr val="004992"/>
                </a:solidFill>
                <a:latin typeface="Calibri Light"/>
                <a:ea typeface="Times New Roman" panose="02020603050405020304" pitchFamily="18" charset="0"/>
                <a:cs typeface="Times New Roman" panose="02020603050405020304" pitchFamily="18" charset="0"/>
              </a:rPr>
              <a:t>!</a:t>
            </a:r>
            <a:r>
              <a:rPr lang="en-US" sz="2000" dirty="0">
                <a:solidFill>
                  <a:srgbClr val="004992"/>
                </a:solidFill>
                <a:ea typeface="Times New Roman" panose="02020603050405020304" pitchFamily="18" charset="0"/>
                <a:cs typeface="Times New Roman" panose="02020603050405020304" pitchFamily="18" charset="0"/>
              </a:rPr>
              <a:t> </a:t>
            </a:r>
            <a:endParaRPr lang="en-IN" sz="2000" dirty="0">
              <a:solidFill>
                <a:srgbClr val="004992"/>
              </a:solidFill>
              <a:ea typeface="Times New Roman" panose="02020603050405020304" pitchFamily="18" charset="0"/>
              <a:cs typeface="Times New Roman" panose="02020603050405020304" pitchFamily="18" charset="0"/>
            </a:endParaRPr>
          </a:p>
          <a:p>
            <a:pPr>
              <a:lnSpc>
                <a:spcPct val="100000"/>
              </a:lnSpc>
              <a:spcBef>
                <a:spcPts val="1200"/>
              </a:spcBef>
              <a:defRPr/>
            </a:pPr>
            <a:r>
              <a:rPr lang="en-US" sz="2000" dirty="0" err="1">
                <a:solidFill>
                  <a:srgbClr val="004992"/>
                </a:solidFill>
                <a:ea typeface="Times New Roman" panose="02020603050405020304" pitchFamily="18" charset="0"/>
                <a:cs typeface="Times New Roman" panose="02020603050405020304" pitchFamily="18" charset="0"/>
              </a:rPr>
              <a:t>Mgj</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jhdJ</a:t>
            </a:r>
            <a:r>
              <a:rPr lang="en-US" sz="2000" dirty="0">
                <a:solidFill>
                  <a:srgbClr val="004992"/>
                </a:solidFill>
                <a:ea typeface="Times New Roman" panose="02020603050405020304" pitchFamily="18" charset="0"/>
                <a:cs typeface="Times New Roman" panose="02020603050405020304" pitchFamily="18" charset="0"/>
              </a:rPr>
              <a:t> kw]</a:t>
            </a:r>
            <a:r>
              <a:rPr lang="en-US" sz="2000" dirty="0" err="1">
                <a:solidFill>
                  <a:srgbClr val="004992"/>
                </a:solidFill>
                <a:ea typeface="Times New Roman" panose="02020603050405020304" pitchFamily="18" charset="0"/>
                <a:cs typeface="Times New Roman" panose="02020603050405020304" pitchFamily="18" charset="0"/>
              </a:rPr>
              <a:t>Wk</a:t>
            </a:r>
            <a:r>
              <a:rPr lang="en-US" sz="2000" dirty="0">
                <a:solidFill>
                  <a:srgbClr val="004992"/>
                </a:solidFill>
                <a:ea typeface="Times New Roman" panose="02020603050405020304" pitchFamily="18" charset="0"/>
                <a:cs typeface="Times New Roman" panose="02020603050405020304" pitchFamily="18" charset="0"/>
              </a:rPr>
              <a:t>] vd;d elf]</a:t>
            </a:r>
            <a:r>
              <a:rPr lang="en-US" sz="2000" dirty="0" err="1">
                <a:solidFill>
                  <a:srgbClr val="004992"/>
                </a:solidFill>
                <a:ea typeface="Times New Roman" panose="02020603050405020304" pitchFamily="18" charset="0"/>
                <a:cs typeface="Times New Roman" panose="02020603050405020304" pitchFamily="18" charset="0"/>
              </a:rPr>
              <a:t>Fk</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vd;W</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fzpf</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fKoahJ</a:t>
            </a:r>
            <a:r>
              <a:rPr lang="en-US" sz="2000" dirty="0">
                <a:solidFill>
                  <a:srgbClr val="004992"/>
                </a:solidFill>
                <a:ea typeface="Times New Roman" panose="02020603050405020304" pitchFamily="18" charset="0"/>
                <a:cs typeface="Times New Roman" panose="02020603050405020304" pitchFamily="18" charset="0"/>
              </a:rPr>
              <a:t>&gt;</a:t>
            </a:r>
          </a:p>
          <a:p>
            <a:pPr>
              <a:lnSpc>
                <a:spcPct val="100000"/>
              </a:lnSpc>
              <a:spcBef>
                <a:spcPts val="1200"/>
              </a:spcBef>
              <a:defRPr/>
            </a:pPr>
            <a:r>
              <a:rPr lang="en-US" sz="2000" dirty="0" err="1">
                <a:solidFill>
                  <a:srgbClr val="333333"/>
                </a:solidFill>
                <a:ea typeface="Times New Roman" panose="02020603050405020304" pitchFamily="18" charset="0"/>
                <a:cs typeface="Times New Roman" panose="02020603050405020304" pitchFamily="18" charset="0"/>
              </a:rPr>
              <a:t>jPtpukdnehahspfs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wthspfistpl</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mjpfkhf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rhl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lg</a:t>
            </a:r>
            <a:r>
              <a:rPr lang="en-US" sz="2000" dirty="0">
                <a:solidFill>
                  <a:srgbClr val="333333"/>
                </a:solidFill>
                <a:ea typeface="Times New Roman" panose="02020603050405020304" pitchFamily="18" charset="0"/>
                <a:cs typeface="Times New Roman" panose="02020603050405020304" pitchFamily="18" charset="0"/>
              </a:rPr>
              <a:t>]gl]Lk; </a:t>
            </a:r>
            <a:r>
              <a:rPr lang="en-US" sz="2000" dirty="0" err="1">
                <a:solidFill>
                  <a:srgbClr val="333333"/>
                </a:solidFill>
                <a:ea typeface="Times New Roman" panose="02020603050405020304" pitchFamily="18" charset="0"/>
                <a:cs typeface="Times New Roman" panose="02020603050405020304" pitchFamily="18" charset="0"/>
              </a:rPr>
              <a:t>td;Kiwf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Mshfpd;wdh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rPr>
              <a:t>.</a:t>
            </a:r>
            <a:r>
              <a:rPr lang="en-US" sz="2000" dirty="0">
                <a:solidFill>
                  <a:srgbClr val="333333"/>
                </a:solidFill>
                <a:ea typeface="Times New Roman" panose="02020603050405020304" pitchFamily="18" charset="0"/>
                <a:cs typeface="Times New Roman" panose="02020603050405020304" pitchFamily="18" charset="0"/>
              </a:rPr>
              <a:t> </a:t>
            </a:r>
            <a:endParaRPr lang="de-DE" sz="2000" u="sng" dirty="0">
              <a:solidFill>
                <a:srgbClr val="333333"/>
              </a:solidFill>
              <a:ea typeface="Verdana" pitchFamily="34" charset="0"/>
              <a:cs typeface="Verdana" pitchFamily="34" charset="0"/>
            </a:endParaRPr>
          </a:p>
          <a:p>
            <a:pPr>
              <a:lnSpc>
                <a:spcPct val="100000"/>
              </a:lnSpc>
              <a:spcBef>
                <a:spcPts val="1200"/>
              </a:spcBef>
              <a:defRPr/>
            </a:pPr>
            <a:r>
              <a:rPr lang="en-US" sz="2000" b="1" u="sng" dirty="0">
                <a:solidFill>
                  <a:srgbClr val="333333"/>
                </a:solidFill>
                <a:ea typeface="Times New Roman" panose="02020603050405020304" pitchFamily="18" charset="0"/>
                <a:cs typeface="Times New Roman" panose="02020603050405020304" pitchFamily="18" charset="0"/>
              </a:rPr>
              <a:t>vg]go </a:t>
            </a:r>
            <a:r>
              <a:rPr lang="en-US" sz="2000" b="1" u="sng" dirty="0" err="1">
                <a:solidFill>
                  <a:srgbClr val="333333"/>
                </a:solidFill>
                <a:ea typeface="Times New Roman" panose="02020603050405020304" pitchFamily="18" charset="0"/>
                <a:cs typeface="Times New Roman" panose="02020603050405020304" pitchFamily="18" charset="0"/>
              </a:rPr>
              <a:t>vdpy</a:t>
            </a:r>
            <a:r>
              <a:rPr lang="en-US" sz="2000" b="1" u="sng"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mth</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Fw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wthspfs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vd;why</a:t>
            </a:r>
            <a:r>
              <a:rPr lang="en-US" sz="2000" dirty="0">
                <a:solidFill>
                  <a:srgbClr val="333333"/>
                </a:solidFill>
                <a:ea typeface="Times New Roman" panose="02020603050405020304" pitchFamily="18" charset="0"/>
                <a:cs typeface="Times New Roman" panose="02020603050405020304" pitchFamily="18" charset="0"/>
              </a:rPr>
              <a:t>; </a:t>
            </a:r>
            <a:r>
              <a:rPr lang="de-DE" sz="2000" dirty="0">
                <a:solidFill>
                  <a:srgbClr val="333333"/>
                </a:solidFill>
                <a:latin typeface="Calibri Light"/>
                <a:ea typeface="Verdana" pitchFamily="34" charset="0"/>
                <a:cs typeface="Verdana" pitchFamily="34" charset="0"/>
              </a:rPr>
              <a:t>...</a:t>
            </a:r>
          </a:p>
          <a:p>
            <a:pPr marL="342900" lvl="0" indent="-342900">
              <a:lnSpc>
                <a:spcPct val="100000"/>
              </a:lnSpc>
              <a:spcBef>
                <a:spcPts val="1200"/>
              </a:spcBef>
              <a:buClr>
                <a:srgbClr val="333333"/>
              </a:buClr>
              <a:buFont typeface="WingDings"/>
              <a:buChar char=""/>
            </a:pPr>
            <a:r>
              <a:rPr lang="de-DE" sz="2000" dirty="0">
                <a:solidFill>
                  <a:srgbClr val="333333"/>
                </a:solidFill>
                <a:latin typeface="Calibri Light"/>
                <a:ea typeface="Verdana" pitchFamily="34" charset="0"/>
                <a:cs typeface="Verdana" pitchFamily="34" charset="0"/>
              </a:rPr>
              <a:t>...</a:t>
            </a:r>
            <a:r>
              <a:rPr lang="en-US" sz="2000" dirty="0" err="1">
                <a:solidFill>
                  <a:srgbClr val="333333"/>
                </a:solidFill>
                <a:ea typeface="Times New Roman" panose="02020603050405020304" pitchFamily="18" charset="0"/>
                <a:cs typeface="Times New Roman" panose="02020603050405020304" pitchFamily="18" charset="0"/>
              </a:rPr>
              <a:t>bra;jpj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jhs;fspy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fpar</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bra;jpahf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jiyg</a:t>
            </a:r>
            <a:r>
              <a:rPr lang="en-US" sz="2000" dirty="0">
                <a:solidFill>
                  <a:srgbClr val="333333"/>
                </a:solidFill>
                <a:ea typeface="Times New Roman" panose="02020603050405020304" pitchFamily="18" charset="0"/>
                <a:cs typeface="Times New Roman" panose="02020603050405020304" pitchFamily="18" charset="0"/>
              </a:rPr>
              <a:t>]g[r] </a:t>
            </a:r>
            <a:r>
              <a:rPr lang="en-US" sz="2000" dirty="0" err="1">
                <a:solidFill>
                  <a:srgbClr val="333333"/>
                </a:solidFill>
                <a:ea typeface="Times New Roman" panose="02020603050405020304" pitchFamily="18" charset="0"/>
                <a:cs typeface="Times New Roman" panose="02020603050405020304" pitchFamily="18" charset="0"/>
              </a:rPr>
              <a:t>bra;jpfspy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mo</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gLgth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wkhdJ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kpft</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tprpj;jpukhft</a:t>
            </a:r>
            <a:r>
              <a:rPr lang="en-US" sz="2000" dirty="0">
                <a:solidFill>
                  <a:srgbClr val="333333"/>
                </a:solidFill>
                <a:ea typeface="Times New Roman" panose="02020603050405020304" pitchFamily="18" charset="0"/>
                <a:cs typeface="Times New Roman" panose="02020603050405020304" pitchFamily="18" charset="0"/>
              </a:rPr>
              <a:t>[k; my;yJ </a:t>
            </a:r>
            <a:r>
              <a:rPr lang="en-US" sz="2000" dirty="0" err="1">
                <a:solidFill>
                  <a:srgbClr val="333333"/>
                </a:solidFill>
                <a:ea typeface="Times New Roman" panose="02020603050405020304" pitchFamily="18" charset="0"/>
                <a:cs typeface="Times New Roman" panose="02020603050405020304" pitchFamily="18" charset="0"/>
              </a:rPr>
              <a:t>Fiwe;j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mstpy</a:t>
            </a:r>
            <a:r>
              <a:rPr lang="en-US" sz="2000" dirty="0">
                <a:solidFill>
                  <a:srgbClr val="333333"/>
                </a:solidFill>
                <a:ea typeface="Times New Roman" panose="02020603050405020304" pitchFamily="18" charset="0"/>
                <a:cs typeface="Times New Roman" panose="02020603050405020304" pitchFamily="18" charset="0"/>
              </a:rPr>
              <a:t>; g[</a:t>
            </a:r>
            <a:r>
              <a:rPr lang="en-US" sz="2000" dirty="0" err="1">
                <a:solidFill>
                  <a:srgbClr val="333333"/>
                </a:solidFill>
                <a:ea typeface="Times New Roman" panose="02020603050405020304" pitchFamily="18" charset="0"/>
                <a:cs typeface="Times New Roman" panose="02020603050405020304" pitchFamily="18" charset="0"/>
              </a:rPr>
              <a:t>hpe</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Jbfhs;sf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Toajhft</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Uf;Fk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ghjpf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fg</a:t>
            </a:r>
            <a:r>
              <a:rPr lang="en-US" sz="2000" dirty="0">
                <a:solidFill>
                  <a:srgbClr val="333333"/>
                </a:solidFill>
                <a:ea typeface="Times New Roman" panose="02020603050405020304" pitchFamily="18" charset="0"/>
                <a:cs typeface="Times New Roman" panose="02020603050405020304" pitchFamily="18" charset="0"/>
              </a:rPr>
              <a:t>]l]l </a:t>
            </a:r>
            <a:r>
              <a:rPr lang="en-US" sz="2000" dirty="0" err="1">
                <a:solidFill>
                  <a:srgbClr val="333333"/>
                </a:solidFill>
                <a:ea typeface="Times New Roman" panose="02020603050405020304" pitchFamily="18" charset="0"/>
                <a:cs typeface="Times New Roman" panose="02020603050405020304" pitchFamily="18" charset="0"/>
              </a:rPr>
              <a:t>kf</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b$h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murpay;thjpfshd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yhnghd;ild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fk;gh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Utiua</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jhf;fpa</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s;sdh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p>
          <a:p>
            <a:pPr marL="342900" indent="-342900">
              <a:lnSpc>
                <a:spcPct val="100000"/>
              </a:lnSpc>
              <a:spcBef>
                <a:spcPts val="1200"/>
              </a:spcBef>
              <a:buClr>
                <a:srgbClr val="333333"/>
              </a:buClr>
              <a:buFont typeface="WingDings"/>
              <a:buChar char=""/>
            </a:pPr>
            <a:r>
              <a:rPr lang="en-US" sz="2000">
                <a:solidFill>
                  <a:srgbClr val="333333"/>
                </a:solidFill>
              </a:rPr>
              <a:t>tHf]fwp“h]fs</a:t>
            </a:r>
            <a:r>
              <a:rPr lang="en-US" sz="2000" dirty="0">
                <a:solidFill>
                  <a:srgbClr val="333333"/>
                </a:solidFill>
              </a:rPr>
              <a:t>] </a:t>
            </a:r>
            <a:r>
              <a:rPr lang="en-US" sz="2000" dirty="0" err="1">
                <a:solidFill>
                  <a:srgbClr val="333333"/>
                </a:solidFill>
              </a:rPr>
              <a:t>td;Kiw</a:t>
            </a:r>
            <a:r>
              <a:rPr lang="en-US" sz="2000" dirty="0">
                <a:solidFill>
                  <a:srgbClr val="333333"/>
                </a:solidFill>
              </a:rPr>
              <a:t> </a:t>
            </a:r>
            <a:r>
              <a:rPr lang="en-US" sz="2000" dirty="0" err="1">
                <a:solidFill>
                  <a:srgbClr val="333333"/>
                </a:solidFill>
              </a:rPr>
              <a:t>bray;fis</a:t>
            </a:r>
            <a:r>
              <a:rPr lang="en-US" sz="2000" dirty="0">
                <a:solidFill>
                  <a:srgbClr val="333333"/>
                </a:solidFill>
              </a:rPr>
              <a:t> </a:t>
            </a:r>
            <a:r>
              <a:rPr lang="en-US" sz="2000" dirty="0" err="1">
                <a:solidFill>
                  <a:srgbClr val="333333"/>
                </a:solidFill>
              </a:rPr>
              <a:t>epaha</a:t>
            </a:r>
            <a:r>
              <a:rPr lang="en-US" sz="2000" dirty="0" err="1">
                <a:solidFill>
                  <a:srgbClr val="333333"/>
                </a:solidFill>
                <a:ea typeface="Times New Roman" panose="02020603050405020304" pitchFamily="18" charset="0"/>
                <a:cs typeface="Times New Roman" panose="02020603050405020304" pitchFamily="18" charset="0"/>
              </a:rPr>
              <a:t>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a:t>
            </a:r>
            <a:r>
              <a:rPr lang="en-US" sz="2000" dirty="0" err="1">
                <a:solidFill>
                  <a:srgbClr val="333333"/>
                </a:solidFill>
              </a:rPr>
              <a:t>Lj</a:t>
            </a:r>
            <a:r>
              <a:rPr lang="en-US" sz="2000" dirty="0">
                <a:solidFill>
                  <a:srgbClr val="333333"/>
                </a:solidFill>
              </a:rPr>
              <a:t>]j </a:t>
            </a:r>
            <a:r>
              <a:rPr lang="en-US" sz="2000" dirty="0" err="1">
                <a:solidFill>
                  <a:srgbClr val="333333"/>
                </a:solidFill>
              </a:rPr>
              <a:t>kdnehia</a:t>
            </a:r>
            <a:r>
              <a:rPr lang="en-US" sz="2000" dirty="0">
                <a:solidFill>
                  <a:srgbClr val="333333"/>
                </a:solidFill>
              </a:rPr>
              <a:t> </a:t>
            </a:r>
            <a:r>
              <a:rPr lang="en-US" sz="2000" dirty="0" err="1">
                <a:solidFill>
                  <a:srgbClr val="333333"/>
                </a:solidFill>
              </a:rPr>
              <a:t>fhu</a:t>
            </a:r>
            <a:r>
              <a:rPr lang="en-US" sz="2000" dirty="0" err="1">
                <a:solidFill>
                  <a:srgbClr val="333333"/>
                </a:solidFill>
                <a:ea typeface="Times New Roman" panose="02020603050405020304" pitchFamily="18" charset="0"/>
                <a:cs typeface="Times New Roman" panose="02020603050405020304" pitchFamily="18" charset="0"/>
              </a:rPr>
              <a:t>z</a:t>
            </a:r>
            <a:r>
              <a:rPr lang="en-US" sz="2000" dirty="0" err="1">
                <a:solidFill>
                  <a:srgbClr val="333333"/>
                </a:solidFill>
              </a:rPr>
              <a:t>khf</a:t>
            </a:r>
            <a:r>
              <a:rPr lang="en-US" sz="2000" dirty="0">
                <a:solidFill>
                  <a:srgbClr val="333333"/>
                </a:solidFill>
              </a:rPr>
              <a:t> gad]</a:t>
            </a:r>
            <a:r>
              <a:rPr lang="en-US" sz="2000" dirty="0" err="1">
                <a:solidFill>
                  <a:srgbClr val="333333"/>
                </a:solidFill>
              </a:rPr>
              <a:t>gLj</a:t>
            </a:r>
            <a:r>
              <a:rPr lang="en-US" sz="2000" dirty="0">
                <a:solidFill>
                  <a:srgbClr val="333333"/>
                </a:solidFill>
              </a:rPr>
              <a:t>]</a:t>
            </a:r>
            <a:r>
              <a:rPr lang="en-US" sz="2000" dirty="0" err="1">
                <a:solidFill>
                  <a:srgbClr val="333333"/>
                </a:solidFill>
              </a:rPr>
              <a:t>Jfpd</a:t>
            </a:r>
            <a:r>
              <a:rPr lang="en-US" sz="2000" dirty="0">
                <a:solidFill>
                  <a:srgbClr val="333333"/>
                </a:solidFill>
              </a:rPr>
              <a:t>]</a:t>
            </a:r>
            <a:r>
              <a:rPr lang="en-US" sz="2000" dirty="0" err="1">
                <a:solidFill>
                  <a:srgbClr val="333333"/>
                </a:solidFill>
              </a:rPr>
              <a:t>wdh</a:t>
            </a:r>
            <a:r>
              <a:rPr lang="en-US" sz="2000" dirty="0">
                <a:solidFill>
                  <a:srgbClr val="333333"/>
                </a:solidFill>
              </a:rPr>
              <a:t>] </a:t>
            </a:r>
            <a:r>
              <a:rPr lang="en-US" sz="2000" dirty="0">
                <a:solidFill>
                  <a:srgbClr val="333333"/>
                </a:solidFill>
                <a:latin typeface="Calibri Light"/>
              </a:rPr>
              <a:t>(</a:t>
            </a:r>
            <a:r>
              <a:rPr lang="en-US" sz="2000" dirty="0" err="1">
                <a:solidFill>
                  <a:srgbClr val="333333"/>
                </a:solidFill>
              </a:rPr>
              <a:t>cz;iknah</a:t>
            </a:r>
            <a:r>
              <a:rPr lang="en-US" sz="2000" dirty="0">
                <a:solidFill>
                  <a:srgbClr val="333333"/>
                </a:solidFill>
              </a:rPr>
              <a:t> </a:t>
            </a:r>
            <a:r>
              <a:rPr lang="en-US" sz="2000" dirty="0" err="1">
                <a:solidFill>
                  <a:srgbClr val="333333"/>
                </a:solidFill>
              </a:rPr>
              <a:t>bgha;nah</a:t>
            </a:r>
            <a:r>
              <a:rPr lang="en-US" sz="2000" dirty="0">
                <a:solidFill>
                  <a:srgbClr val="333333"/>
                </a:solidFill>
                <a:latin typeface="Calibri Light"/>
              </a:rPr>
              <a:t>)</a:t>
            </a:r>
            <a:r>
              <a:rPr lang="en-US" sz="2000" dirty="0">
                <a:solidFill>
                  <a:srgbClr val="333333"/>
                </a:solidFill>
              </a:rPr>
              <a:t> vg]</a:t>
            </a:r>
            <a:r>
              <a:rPr lang="en-US" sz="2000" dirty="0" err="1">
                <a:solidFill>
                  <a:srgbClr val="333333"/>
                </a:solidFill>
              </a:rPr>
              <a:t>nghjhtJ</a:t>
            </a:r>
            <a:r>
              <a:rPr lang="en-US" sz="2000" dirty="0">
                <a:solidFill>
                  <a:srgbClr val="333333"/>
                </a:solidFill>
              </a:rPr>
              <a:t> ,e]</a:t>
            </a:r>
            <a:r>
              <a:rPr lang="en-US" sz="2000" dirty="0" err="1">
                <a:solidFill>
                  <a:srgbClr val="333333"/>
                </a:solidFill>
              </a:rPr>
              <a:t>j</a:t>
            </a:r>
            <a:r>
              <a:rPr lang="en-US" sz="2000" dirty="0" err="1">
                <a:solidFill>
                  <a:srgbClr val="333333"/>
                </a:solidFill>
                <a:ea typeface="Times New Roman" panose="02020603050405020304" pitchFamily="18" charset="0"/>
                <a:cs typeface="Times New Roman" panose="02020603050405020304" pitchFamily="18" charset="0"/>
              </a:rPr>
              <a:t>f</a:t>
            </a:r>
            <a:r>
              <a:rPr lang="en-US" sz="2000" dirty="0">
                <a:solidFill>
                  <a:srgbClr val="333333"/>
                </a:solidFill>
              </a:rPr>
              <a:t>] </a:t>
            </a:r>
            <a:r>
              <a:rPr lang="en-US" sz="2000" dirty="0" err="1">
                <a:solidFill>
                  <a:srgbClr val="333333"/>
                </a:solidFill>
                <a:ea typeface="Times New Roman" panose="02020603050405020304" pitchFamily="18" charset="0"/>
                <a:cs typeface="Times New Roman" panose="02020603050405020304" pitchFamily="18" charset="0"/>
              </a:rPr>
              <a:t>f</a:t>
            </a:r>
            <a:r>
              <a:rPr lang="en-US" sz="2000" dirty="0" err="1">
                <a:solidFill>
                  <a:srgbClr val="333333"/>
                </a:solidFill>
              </a:rPr>
              <a:t>Uj;ij</a:t>
            </a:r>
            <a:r>
              <a:rPr lang="en-US" sz="2000" dirty="0">
                <a:solidFill>
                  <a:srgbClr val="333333"/>
                </a:solidFill>
              </a:rPr>
              <a:t> </a:t>
            </a:r>
            <a:r>
              <a:rPr lang="en-US" sz="2000" dirty="0" err="1">
                <a:solidFill>
                  <a:srgbClr val="333333"/>
                </a:solidFill>
              </a:rPr>
              <a:t>tYg</a:t>
            </a:r>
            <a:r>
              <a:rPr lang="en-US" sz="2000" dirty="0">
                <a:solidFill>
                  <a:srgbClr val="333333"/>
                </a:solidFill>
              </a:rPr>
              <a:t>]</a:t>
            </a:r>
            <a:r>
              <a:rPr lang="en-US" sz="2000" dirty="0" err="1">
                <a:solidFill>
                  <a:srgbClr val="333333"/>
                </a:solidFill>
              </a:rPr>
              <a:t>gLj</a:t>
            </a:r>
            <a:r>
              <a:rPr lang="en-US" sz="2000" dirty="0">
                <a:solidFill>
                  <a:srgbClr val="333333"/>
                </a:solidFill>
              </a:rPr>
              <a:t>]</a:t>
            </a:r>
            <a:r>
              <a:rPr lang="en-US" sz="2000" dirty="0" err="1">
                <a:solidFill>
                  <a:srgbClr val="333333"/>
                </a:solidFill>
              </a:rPr>
              <a:t>JtjhFk</a:t>
            </a:r>
            <a:r>
              <a:rPr lang="en-US" sz="2000" dirty="0">
                <a:solidFill>
                  <a:srgbClr val="333333"/>
                </a:solidFill>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en-IN" sz="2000" dirty="0">
              <a:solidFill>
                <a:srgbClr val="333333"/>
              </a:solidFill>
              <a:latin typeface="Calibri Light"/>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1356414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a:lstStyle/>
          <a:p>
            <a:r>
              <a:rPr lang="en-US" sz="3600" dirty="0" err="1">
                <a:solidFill>
                  <a:srgbClr val="004992"/>
                </a:solidFill>
                <a:latin typeface="Tamil-Aiswarya"/>
                <a:ea typeface="Times New Roman" panose="02020603050405020304" pitchFamily="18" charset="0"/>
                <a:cs typeface="Times New Roman" panose="02020603050405020304" pitchFamily="18" charset="0"/>
              </a:rPr>
              <a:t>jPtpukdnehahy</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err="1">
                <a:solidFill>
                  <a:srgbClr val="004992"/>
                </a:solidFill>
                <a:latin typeface="Tamil-Aiswarya"/>
                <a:ea typeface="Times New Roman" panose="02020603050405020304" pitchFamily="18" charset="0"/>
                <a:cs typeface="Times New Roman" panose="02020603050405020304" pitchFamily="18" charset="0"/>
              </a:rPr>
              <a:t>ghjpf</a:t>
            </a:r>
            <a:r>
              <a:rPr lang="en-US" sz="3600" dirty="0">
                <a:solidFill>
                  <a:srgbClr val="004992"/>
                </a:solidFill>
                <a:latin typeface="Tamil-Aiswarya"/>
                <a:ea typeface="Times New Roman" panose="02020603050405020304" pitchFamily="18" charset="0"/>
                <a:cs typeface="Times New Roman" panose="02020603050405020304" pitchFamily="18" charset="0"/>
              </a:rPr>
              <a:t>]</a:t>
            </a:r>
            <a:r>
              <a:rPr lang="en-US" sz="3600" dirty="0" err="1">
                <a:solidFill>
                  <a:srgbClr val="004992"/>
                </a:solidFill>
                <a:latin typeface="Tamil-Aiswarya"/>
                <a:ea typeface="Times New Roman" panose="02020603050405020304" pitchFamily="18" charset="0"/>
                <a:cs typeface="Times New Roman" panose="02020603050405020304" pitchFamily="18" charset="0"/>
              </a:rPr>
              <a:t>fg</a:t>
            </a:r>
            <a:r>
              <a:rPr lang="en-US" sz="3600" dirty="0">
                <a:solidFill>
                  <a:srgbClr val="004992"/>
                </a:solidFill>
                <a:latin typeface="Tamil-Aiswarya"/>
                <a:ea typeface="Times New Roman" panose="02020603050405020304" pitchFamily="18" charset="0"/>
                <a:cs typeface="Times New Roman" panose="02020603050405020304" pitchFamily="18" charset="0"/>
              </a:rPr>
              <a:t>]gl]lth] </a:t>
            </a:r>
            <a:r>
              <a:rPr lang="en-US" sz="3600" dirty="0" err="1">
                <a:solidFill>
                  <a:srgbClr val="004992"/>
                </a:solidFill>
                <a:latin typeface="Tamil-Aiswarya"/>
                <a:ea typeface="Times New Roman" panose="02020603050405020304" pitchFamily="18" charset="0"/>
                <a:cs typeface="Times New Roman" panose="02020603050405020304" pitchFamily="18" charset="0"/>
              </a:rPr>
              <a:t>kPjhd</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en-US" sz="2000" dirty="0" err="1">
                <a:solidFill>
                  <a:srgbClr val="004992"/>
                </a:solidFill>
                <a:ea typeface="Times New Roman" panose="02020603050405020304" pitchFamily="18" charset="0"/>
                <a:cs typeface="Times New Roman" panose="02020603050405020304" pitchFamily="18" charset="0"/>
              </a:rPr>
              <a:t>epahag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gLj</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jg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gLfpwjh</a:t>
            </a:r>
            <a:r>
              <a:rPr lang="en-US" sz="2000" dirty="0">
                <a:solidFill>
                  <a:srgbClr val="004992"/>
                </a:solidFill>
                <a:ea typeface="Times New Roman" panose="02020603050405020304" pitchFamily="18" charset="0"/>
                <a:cs typeface="Times New Roman" panose="02020603050405020304" pitchFamily="18" charset="0"/>
              </a:rPr>
              <a:t>&gt; ,</a:t>
            </a:r>
            <a:r>
              <a:rPr lang="en-US" sz="2000" dirty="0" err="1">
                <a:solidFill>
                  <a:srgbClr val="004992"/>
                </a:solidFill>
                <a:ea typeface="Times New Roman" panose="02020603050405020304" pitchFamily="18" charset="0"/>
                <a:cs typeface="Times New Roman" panose="02020603050405020304" pitchFamily="18" charset="0"/>
              </a:rPr>
              <a:t>y;iy</a:t>
            </a:r>
            <a:r>
              <a:rPr lang="de-DE" sz="2000" dirty="0">
                <a:solidFill>
                  <a:srgbClr val="004992"/>
                </a:solidFill>
                <a:latin typeface="Calibri Light"/>
                <a:ea typeface="Verdana" pitchFamily="34" charset="0"/>
                <a:cs typeface="Verdana" pitchFamily="34" charset="0"/>
              </a:rPr>
              <a:t>!</a:t>
            </a:r>
          </a:p>
          <a:p>
            <a:pPr marL="342900" indent="-342900" eaLnBrk="1" fontAlgn="auto" hangingPunct="1">
              <a:lnSpc>
                <a:spcPct val="100000"/>
              </a:lnSpc>
              <a:spcBef>
                <a:spcPts val="1200"/>
              </a:spcBef>
              <a:buClr>
                <a:srgbClr val="333333"/>
              </a:buClr>
              <a:buFont typeface="WingDings"/>
              <a:buChar char=""/>
              <a:defRPr/>
            </a:pPr>
            <a:r>
              <a:rPr lang="en-US" sz="2000" dirty="0">
                <a:solidFill>
                  <a:srgbClr val="004992"/>
                </a:solidFill>
                <a:ea typeface="Times New Roman" panose="02020603050405020304" pitchFamily="18" charset="0"/>
                <a:cs typeface="Times New Roman" panose="02020603050405020304" pitchFamily="18" charset="0"/>
              </a:rPr>
              <a:t>gy;ntW </a:t>
            </a:r>
            <a:r>
              <a:rPr lang="en-US" sz="2000" dirty="0" err="1">
                <a:solidFill>
                  <a:srgbClr val="004992"/>
                </a:solidFill>
                <a:ea typeface="Times New Roman" panose="02020603050405020304" pitchFamily="18" charset="0"/>
                <a:cs typeface="Times New Roman" panose="02020603050405020304" pitchFamily="18" charset="0"/>
              </a:rPr>
              <a:t>MSik</a:t>
            </a:r>
            <a:r>
              <a:rPr lang="de-DE" sz="2000" dirty="0">
                <a:solidFill>
                  <a:srgbClr val="004992"/>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f</a:t>
            </a:r>
            <a:r>
              <a:rPr lang="en-US" sz="2000" dirty="0" err="1">
                <a:solidFill>
                  <a:srgbClr val="333333"/>
                </a:solidFill>
                <a:ea typeface="Times New Roman" panose="02020603050405020304" pitchFamily="18" charset="0"/>
                <a:cs typeface="Times New Roman" panose="02020603050405020304" pitchFamily="18" charset="0"/>
              </a:rPr>
              <a:t>,f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fUj;J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jtwhdJ</a:t>
            </a:r>
            <a:r>
              <a:rPr lang="en-US" sz="2000" dirty="0">
                <a:solidFill>
                  <a:srgbClr val="333333"/>
                </a:solidFill>
                <a:ea typeface="Times New Roman" panose="02020603050405020304" pitchFamily="18" charset="0"/>
                <a:cs typeface="Times New Roman" panose="02020603050405020304" pitchFamily="18" charset="0"/>
              </a:rPr>
              <a:t> kl]</a:t>
            </a:r>
            <a:r>
              <a:rPr lang="en-US" sz="2000" dirty="0" err="1">
                <a:solidFill>
                  <a:srgbClr val="333333"/>
                </a:solidFill>
                <a:ea typeface="Times New Roman" panose="02020603050405020304" pitchFamily="18" charset="0"/>
                <a:cs typeface="Times New Roman" panose="02020603050405020304" pitchFamily="18" charset="0"/>
              </a:rPr>
              <a:t>Lkpd;wp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tHpelj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JtjhFk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KjyhtJ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gy;ntW </a:t>
            </a:r>
            <a:r>
              <a:rPr lang="en-US" sz="2000" dirty="0" err="1">
                <a:solidFill>
                  <a:srgbClr val="333333"/>
                </a:solidFill>
                <a:ea typeface="Times New Roman" panose="02020603050405020304" pitchFamily="18" charset="0"/>
                <a:cs typeface="Times New Roman" panose="02020603050405020304" pitchFamily="18" charset="0"/>
              </a:rPr>
              <a:t>MSik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Ue;jhy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rh</a:t>
            </a:r>
            <a:r>
              <a:rPr lang="en-US" sz="2000" dirty="0">
                <a:solidFill>
                  <a:srgbClr val="333333"/>
                </a:solidFill>
                <a:ea typeface="Times New Roman" panose="02020603050405020304" pitchFamily="18" charset="0"/>
                <a:cs typeface="Times New Roman" panose="02020603050405020304" pitchFamily="18" charset="0"/>
              </a:rPr>
              <a:t>]r]</a:t>
            </a:r>
            <a:r>
              <a:rPr lang="en-US" sz="2000" dirty="0" err="1">
                <a:solidFill>
                  <a:srgbClr val="333333"/>
                </a:solidFill>
                <a:ea typeface="Times New Roman" panose="02020603050405020304" pitchFamily="18" charset="0"/>
                <a:cs typeface="Times New Roman" panose="02020603050405020304" pitchFamily="18" charset="0"/>
              </a:rPr>
              <a:t>irf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FhpajhFk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uz;lhtJ</a:t>
            </a:r>
            <a:r>
              <a:rPr lang="en-US" sz="2000" dirty="0">
                <a:solidFill>
                  <a:srgbClr val="333333"/>
                </a:solidFill>
                <a:ea typeface="Times New Roman" panose="02020603050405020304" pitchFamily="18" charset="0"/>
                <a:cs typeface="Times New Roman" panose="02020603050405020304" pitchFamily="18" charset="0"/>
              </a:rPr>
              <a:t> ,e]j </a:t>
            </a:r>
            <a:r>
              <a:rPr lang="en-US" sz="2000" dirty="0" err="1">
                <a:solidFill>
                  <a:srgbClr val="333333"/>
                </a:solidFill>
                <a:ea typeface="Times New Roman" panose="02020603050405020304" pitchFamily="18" charset="0"/>
                <a:cs typeface="Times New Roman" panose="02020603050405020304" pitchFamily="18" charset="0"/>
              </a:rPr>
              <a:t>MSik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a:t>
            </a:r>
            <a:r>
              <a:rPr lang="en-US" sz="2000" dirty="0">
                <a:solidFill>
                  <a:srgbClr val="333333"/>
                </a:solidFill>
                <a:ea typeface="Times New Roman" panose="02020603050405020304" pitchFamily="18" charset="0"/>
                <a:cs typeface="Times New Roman" panose="02020603050405020304" pitchFamily="18" charset="0"/>
              </a:rPr>
              <a:t>; my;yJ </a:t>
            </a: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kdnehia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gpLtjy;y</a:t>
            </a:r>
            <a:r>
              <a:rPr lang="en-US" sz="2000" dirty="0">
                <a:solidFill>
                  <a:srgbClr val="333333"/>
                </a:solidFill>
                <a:latin typeface="Calibri Light"/>
                <a:ea typeface="Times New Roman" panose="02020603050405020304" pitchFamily="18" charset="0"/>
                <a:cs typeface="Times New Roman" panose="02020603050405020304" pitchFamily="18" charset="0"/>
              </a:rPr>
              <a:t>. </a:t>
            </a:r>
            <a:endParaRPr lang="en-IN" sz="2000" dirty="0">
              <a:solidFill>
                <a:srgbClr val="333333"/>
              </a:solidFill>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595808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a:lstStyle/>
          <a:p>
            <a:r>
              <a:rPr lang="en-US" sz="3600" dirty="0" err="1">
                <a:solidFill>
                  <a:srgbClr val="004992"/>
                </a:solidFill>
                <a:latin typeface="Tamil-Aiswarya"/>
                <a:ea typeface="Times New Roman" panose="02020603050405020304" pitchFamily="18" charset="0"/>
                <a:cs typeface="Times New Roman" panose="02020603050405020304" pitchFamily="18" charset="0"/>
              </a:rPr>
              <a:t>jPtpukdnehahy</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err="1">
                <a:solidFill>
                  <a:srgbClr val="004992"/>
                </a:solidFill>
                <a:latin typeface="Tamil-Aiswarya"/>
                <a:ea typeface="Times New Roman" panose="02020603050405020304" pitchFamily="18" charset="0"/>
                <a:cs typeface="Times New Roman" panose="02020603050405020304" pitchFamily="18" charset="0"/>
              </a:rPr>
              <a:t>ghjpf</a:t>
            </a:r>
            <a:r>
              <a:rPr lang="en-US" sz="3600" dirty="0">
                <a:solidFill>
                  <a:srgbClr val="004992"/>
                </a:solidFill>
                <a:latin typeface="Tamil-Aiswarya"/>
                <a:ea typeface="Times New Roman" panose="02020603050405020304" pitchFamily="18" charset="0"/>
                <a:cs typeface="Times New Roman" panose="02020603050405020304" pitchFamily="18" charset="0"/>
              </a:rPr>
              <a:t>]</a:t>
            </a:r>
            <a:r>
              <a:rPr lang="en-US" sz="3600" dirty="0" err="1">
                <a:solidFill>
                  <a:srgbClr val="004992"/>
                </a:solidFill>
                <a:latin typeface="Tamil-Aiswarya"/>
                <a:ea typeface="Times New Roman" panose="02020603050405020304" pitchFamily="18" charset="0"/>
                <a:cs typeface="Times New Roman" panose="02020603050405020304" pitchFamily="18" charset="0"/>
              </a:rPr>
              <a:t>fg</a:t>
            </a:r>
            <a:r>
              <a:rPr lang="en-US" sz="3600" dirty="0">
                <a:solidFill>
                  <a:srgbClr val="004992"/>
                </a:solidFill>
                <a:latin typeface="Tamil-Aiswarya"/>
                <a:ea typeface="Times New Roman" panose="02020603050405020304" pitchFamily="18" charset="0"/>
                <a:cs typeface="Times New Roman" panose="02020603050405020304" pitchFamily="18" charset="0"/>
              </a:rPr>
              <a:t>]gl]lth] </a:t>
            </a:r>
            <a:r>
              <a:rPr lang="en-US" sz="3600" dirty="0" err="1">
                <a:solidFill>
                  <a:srgbClr val="004992"/>
                </a:solidFill>
                <a:latin typeface="Tamil-Aiswarya"/>
                <a:ea typeface="Times New Roman" panose="02020603050405020304" pitchFamily="18" charset="0"/>
                <a:cs typeface="Times New Roman" panose="02020603050405020304" pitchFamily="18" charset="0"/>
              </a:rPr>
              <a:t>kPjhd</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en-US" sz="2000" dirty="0" err="1">
                <a:solidFill>
                  <a:srgbClr val="004992"/>
                </a:solidFill>
                <a:ea typeface="Times New Roman" panose="02020603050405020304" pitchFamily="18" charset="0"/>
                <a:cs typeface="Times New Roman" panose="02020603050405020304" pitchFamily="18" charset="0"/>
              </a:rPr>
              <a:t>epahag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gLj</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jg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gLfpwjh</a:t>
            </a:r>
            <a:r>
              <a:rPr lang="en-US" sz="2000" dirty="0">
                <a:solidFill>
                  <a:srgbClr val="004992"/>
                </a:solidFill>
                <a:ea typeface="Times New Roman" panose="02020603050405020304" pitchFamily="18" charset="0"/>
                <a:cs typeface="Times New Roman" panose="02020603050405020304" pitchFamily="18" charset="0"/>
              </a:rPr>
              <a:t>&gt; ,</a:t>
            </a:r>
            <a:r>
              <a:rPr lang="en-US" sz="2000" dirty="0" err="1">
                <a:solidFill>
                  <a:srgbClr val="004992"/>
                </a:solidFill>
                <a:ea typeface="Times New Roman" panose="02020603050405020304" pitchFamily="18" charset="0"/>
                <a:cs typeface="Times New Roman" panose="02020603050405020304" pitchFamily="18" charset="0"/>
              </a:rPr>
              <a:t>y;iy</a:t>
            </a:r>
            <a:r>
              <a:rPr lang="de-DE" sz="2000" dirty="0">
                <a:solidFill>
                  <a:srgbClr val="004992"/>
                </a:solidFill>
                <a:latin typeface="Calibri Light"/>
                <a:ea typeface="Verdana" pitchFamily="34" charset="0"/>
                <a:cs typeface="Verdana" pitchFamily="34" charset="0"/>
              </a:rPr>
              <a:t>!</a:t>
            </a:r>
          </a:p>
          <a:p>
            <a:pPr marL="342900" indent="-342900" eaLnBrk="1" fontAlgn="auto" hangingPunct="1">
              <a:lnSpc>
                <a:spcPct val="100000"/>
              </a:lnSpc>
              <a:spcBef>
                <a:spcPts val="1200"/>
              </a:spcBef>
              <a:buClr>
                <a:srgbClr val="333333"/>
              </a:buClr>
              <a:buFont typeface="WingDings"/>
              <a:buChar char=""/>
              <a:defRPr/>
            </a:pPr>
            <a:r>
              <a:rPr lang="en-US" sz="2000" dirty="0">
                <a:solidFill>
                  <a:srgbClr val="004992"/>
                </a:solidFill>
                <a:ea typeface="Times New Roman" panose="02020603050405020304" pitchFamily="18" charset="0"/>
                <a:cs typeface="Times New Roman" panose="02020603050405020304" pitchFamily="18" charset="0"/>
              </a:rPr>
              <a:t>gy;ntW </a:t>
            </a:r>
            <a:r>
              <a:rPr lang="en-US" sz="2000" dirty="0" err="1">
                <a:solidFill>
                  <a:srgbClr val="004992"/>
                </a:solidFill>
                <a:ea typeface="Times New Roman" panose="02020603050405020304" pitchFamily="18" charset="0"/>
                <a:cs typeface="Times New Roman" panose="02020603050405020304" pitchFamily="18" charset="0"/>
              </a:rPr>
              <a:t>MSik</a:t>
            </a:r>
            <a:r>
              <a:rPr lang="de-DE" sz="2000" dirty="0">
                <a:solidFill>
                  <a:srgbClr val="004992"/>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f</a:t>
            </a:r>
            <a:r>
              <a:rPr lang="en-US" sz="2000" dirty="0" err="1">
                <a:solidFill>
                  <a:srgbClr val="333333"/>
                </a:solidFill>
                <a:ea typeface="Times New Roman" panose="02020603050405020304" pitchFamily="18" charset="0"/>
                <a:cs typeface="Times New Roman" panose="02020603050405020304" pitchFamily="18" charset="0"/>
              </a:rPr>
              <a:t>,f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fUj;J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jtwhdJ</a:t>
            </a:r>
            <a:r>
              <a:rPr lang="en-US" sz="2000" dirty="0">
                <a:solidFill>
                  <a:srgbClr val="333333"/>
                </a:solidFill>
                <a:ea typeface="Times New Roman" panose="02020603050405020304" pitchFamily="18" charset="0"/>
                <a:cs typeface="Times New Roman" panose="02020603050405020304" pitchFamily="18" charset="0"/>
              </a:rPr>
              <a:t> kl]</a:t>
            </a:r>
            <a:r>
              <a:rPr lang="en-US" sz="2000" dirty="0" err="1">
                <a:solidFill>
                  <a:srgbClr val="333333"/>
                </a:solidFill>
                <a:ea typeface="Times New Roman" panose="02020603050405020304" pitchFamily="18" charset="0"/>
                <a:cs typeface="Times New Roman" panose="02020603050405020304" pitchFamily="18" charset="0"/>
              </a:rPr>
              <a:t>Lkpd;wp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tHpelj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JtjhFk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KjyhtJ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gy;ntW </a:t>
            </a:r>
            <a:r>
              <a:rPr lang="en-US" sz="2000" dirty="0" err="1">
                <a:solidFill>
                  <a:srgbClr val="333333"/>
                </a:solidFill>
                <a:ea typeface="Times New Roman" panose="02020603050405020304" pitchFamily="18" charset="0"/>
                <a:cs typeface="Times New Roman" panose="02020603050405020304" pitchFamily="18" charset="0"/>
              </a:rPr>
              <a:t>MSik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Ue;jhy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rh</a:t>
            </a:r>
            <a:r>
              <a:rPr lang="en-US" sz="2000" dirty="0">
                <a:solidFill>
                  <a:srgbClr val="333333"/>
                </a:solidFill>
                <a:ea typeface="Times New Roman" panose="02020603050405020304" pitchFamily="18" charset="0"/>
                <a:cs typeface="Times New Roman" panose="02020603050405020304" pitchFamily="18" charset="0"/>
              </a:rPr>
              <a:t>]r]</a:t>
            </a:r>
            <a:r>
              <a:rPr lang="en-US" sz="2000" dirty="0" err="1">
                <a:solidFill>
                  <a:srgbClr val="333333"/>
                </a:solidFill>
                <a:ea typeface="Times New Roman" panose="02020603050405020304" pitchFamily="18" charset="0"/>
                <a:cs typeface="Times New Roman" panose="02020603050405020304" pitchFamily="18" charset="0"/>
              </a:rPr>
              <a:t>irf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FhpajhFk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uz;lhtJ</a:t>
            </a:r>
            <a:r>
              <a:rPr lang="en-US" sz="2000" dirty="0">
                <a:solidFill>
                  <a:srgbClr val="333333"/>
                </a:solidFill>
                <a:ea typeface="Times New Roman" panose="02020603050405020304" pitchFamily="18" charset="0"/>
                <a:cs typeface="Times New Roman" panose="02020603050405020304" pitchFamily="18" charset="0"/>
              </a:rPr>
              <a:t> ,e]j </a:t>
            </a:r>
            <a:r>
              <a:rPr lang="en-US" sz="2000" dirty="0" err="1">
                <a:solidFill>
                  <a:srgbClr val="333333"/>
                </a:solidFill>
                <a:ea typeface="Times New Roman" panose="02020603050405020304" pitchFamily="18" charset="0"/>
                <a:cs typeface="Times New Roman" panose="02020603050405020304" pitchFamily="18" charset="0"/>
              </a:rPr>
              <a:t>MSik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a:t>
            </a:r>
            <a:r>
              <a:rPr lang="en-US" sz="2000" dirty="0">
                <a:solidFill>
                  <a:srgbClr val="333333"/>
                </a:solidFill>
                <a:ea typeface="Times New Roman" panose="02020603050405020304" pitchFamily="18" charset="0"/>
                <a:cs typeface="Times New Roman" panose="02020603050405020304" pitchFamily="18" charset="0"/>
              </a:rPr>
              <a:t>; my;yJ </a:t>
            </a: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kdnehia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gpLtjy;y</a:t>
            </a:r>
            <a:r>
              <a:rPr lang="en-US" sz="2000" dirty="0">
                <a:solidFill>
                  <a:srgbClr val="333333"/>
                </a:solidFill>
                <a:latin typeface="Calibri Light"/>
                <a:ea typeface="Times New Roman" panose="02020603050405020304" pitchFamily="18" charset="0"/>
                <a:cs typeface="Times New Roman" panose="02020603050405020304" pitchFamily="18" charset="0"/>
              </a:rPr>
              <a:t>. </a:t>
            </a:r>
            <a:endParaRPr lang="de-DE" sz="2000" dirty="0">
              <a:solidFill>
                <a:srgbClr val="333333"/>
              </a:solidFill>
              <a:latin typeface="Calibri Light"/>
            </a:endParaRPr>
          </a:p>
          <a:p>
            <a:pPr marL="342900" indent="-342900" eaLnBrk="1" fontAlgn="auto" hangingPunct="1">
              <a:lnSpc>
                <a:spcPct val="100000"/>
              </a:lnSpc>
              <a:spcBef>
                <a:spcPts val="1200"/>
              </a:spcBef>
              <a:buClr>
                <a:srgbClr val="000000"/>
              </a:buClr>
              <a:buFont typeface="WingDings"/>
              <a:buChar char=""/>
              <a:defRPr/>
            </a:pPr>
            <a:r>
              <a:rPr lang="en-US" sz="2000" dirty="0" err="1">
                <a:solidFill>
                  <a:srgbClr val="004992"/>
                </a:solidFill>
                <a:ea typeface="Times New Roman" panose="02020603050405020304" pitchFamily="18" charset="0"/>
                <a:cs typeface="Times New Roman" panose="02020603050405020304" pitchFamily="18" charset="0"/>
              </a:rPr>
              <a:t>Ez;zwpt</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j;jpwd</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d;ik</a:t>
            </a:r>
            <a:r>
              <a:rPr lang="de-DE" sz="2000" dirty="0">
                <a:solidFill>
                  <a:srgbClr val="004992"/>
                </a:solidFill>
                <a:latin typeface="Calibri Light"/>
                <a:ea typeface="Verdana" pitchFamily="34" charset="0"/>
                <a:cs typeface="Verdana" pitchFamily="34"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vd;gJ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Ez;zwpt</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j;jpwDld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bjhlh</a:t>
            </a:r>
            <a:r>
              <a:rPr lang="en-US" sz="2000" dirty="0">
                <a:solidFill>
                  <a:srgbClr val="333333"/>
                </a:solidFill>
                <a:ea typeface="Times New Roman" panose="02020603050405020304" pitchFamily="18" charset="0"/>
                <a:cs typeface="Times New Roman" panose="02020603050405020304" pitchFamily="18" charset="0"/>
              </a:rPr>
              <a:t>]g[</a:t>
            </a:r>
            <a:r>
              <a:rPr lang="en-US" sz="2000" dirty="0" err="1">
                <a:solidFill>
                  <a:srgbClr val="333333"/>
                </a:solidFill>
                <a:ea typeface="Times New Roman" panose="02020603050405020304" pitchFamily="18" charset="0"/>
                <a:cs typeface="Times New Roman" panose="02020603050405020304" pitchFamily="18" charset="0"/>
              </a:rPr>
              <a:t>ilajy;y</a:t>
            </a:r>
            <a:r>
              <a:rPr lang="en-US" sz="2000" dirty="0">
                <a:solidFill>
                  <a:srgbClr val="333333"/>
                </a:solidFill>
                <a:ea typeface="Times New Roman" panose="02020603050405020304" pitchFamily="18" charset="0"/>
                <a:cs typeface="Times New Roman" panose="02020603050405020304" pitchFamily="18" charset="0"/>
              </a:rPr>
              <a:t>&gt; </a:t>
            </a:r>
            <a:r>
              <a:rPr lang="en-US" sz="2000" dirty="0" err="1">
                <a:solidFill>
                  <a:srgbClr val="333333"/>
                </a:solidFill>
                <a:ea typeface="Times New Roman" panose="02020603050405020304" pitchFamily="18" charset="0"/>
                <a:cs typeface="Times New Roman" panose="02020603050405020304" pitchFamily="18" charset="0"/>
              </a:rPr>
              <a:t>bghJthd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kf</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bjhifapy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jPtpukdneha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cila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bgUk;ghd;iknahh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ruhrhpf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mjpfkhd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Ez;zwpt</a:t>
            </a:r>
            <a:r>
              <a:rPr lang="en-US" sz="2000" dirty="0">
                <a:solidFill>
                  <a:srgbClr val="333333"/>
                </a:solidFill>
                <a:ea typeface="Times New Roman" panose="02020603050405020304" pitchFamily="18" charset="0"/>
                <a:cs typeface="Times New Roman" panose="02020603050405020304" pitchFamily="18" charset="0"/>
              </a:rPr>
              <a:t>[j]</a:t>
            </a:r>
            <a:r>
              <a:rPr lang="en-US" sz="2000" dirty="0" err="1">
                <a:solidFill>
                  <a:srgbClr val="333333"/>
                </a:solidFill>
                <a:ea typeface="Times New Roman" panose="02020603050405020304" pitchFamily="18" charset="0"/>
                <a:cs typeface="Times New Roman" panose="02020603050405020304" pitchFamily="18" charset="0"/>
              </a:rPr>
              <a:t>jpwd</a:t>
            </a:r>
            <a:r>
              <a:rPr lang="en-US" sz="2000" dirty="0">
                <a:solidFill>
                  <a:srgbClr val="333333"/>
                </a:solidFill>
                <a:ea typeface="Times New Roman" panose="02020603050405020304" pitchFamily="18" charset="0"/>
                <a:cs typeface="Times New Roman" panose="02020603050405020304" pitchFamily="18" charset="0"/>
              </a:rPr>
              <a:t>; </a:t>
            </a:r>
            <a:r>
              <a:rPr lang="en-US" sz="2000" err="1">
                <a:solidFill>
                  <a:srgbClr val="333333"/>
                </a:solidFill>
                <a:ea typeface="Times New Roman" panose="02020603050405020304" pitchFamily="18" charset="0"/>
                <a:cs typeface="Times New Roman" panose="02020603050405020304" pitchFamily="18" charset="0"/>
              </a:rPr>
              <a:t>cilath</a:t>
            </a:r>
            <a:r>
              <a:rPr lang="en-US" sz="2000">
                <a:solidFill>
                  <a:srgbClr val="333333"/>
                </a:solidFill>
                <a:ea typeface="Times New Roman" panose="02020603050405020304" pitchFamily="18" charset="0"/>
                <a:cs typeface="Times New Roman" panose="02020603050405020304" pitchFamily="18" charset="0"/>
              </a:rPr>
              <a:t>]fs]</a:t>
            </a:r>
            <a:r>
              <a:rPr lang="en-US" sz="2000">
                <a:solidFill>
                  <a:srgbClr val="333333"/>
                </a:solidFill>
                <a:latin typeface="Calibri Light"/>
                <a:ea typeface="Times New Roman" panose="02020603050405020304" pitchFamily="18" charset="0"/>
                <a:cs typeface="Times New Roman" panose="02020603050405020304" pitchFamily="18" charset="0"/>
              </a:rPr>
              <a:t>.</a:t>
            </a:r>
            <a:endParaRPr lang="en-IN" sz="2000" dirty="0">
              <a:solidFill>
                <a:srgbClr val="333333"/>
              </a:solidFill>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2912375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a:lstStyle/>
          <a:p>
            <a:r>
              <a:rPr lang="en-US" sz="3600" dirty="0" err="1">
                <a:solidFill>
                  <a:srgbClr val="004992"/>
                </a:solidFill>
                <a:latin typeface="Tamil-Aiswarya"/>
                <a:ea typeface="Times New Roman" panose="02020603050405020304" pitchFamily="18" charset="0"/>
                <a:cs typeface="Times New Roman" panose="02020603050405020304" pitchFamily="18" charset="0"/>
              </a:rPr>
              <a:t>jPtpukdnehahy</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err="1">
                <a:solidFill>
                  <a:srgbClr val="004992"/>
                </a:solidFill>
                <a:latin typeface="Tamil-Aiswarya"/>
                <a:ea typeface="Times New Roman" panose="02020603050405020304" pitchFamily="18" charset="0"/>
                <a:cs typeface="Times New Roman" panose="02020603050405020304" pitchFamily="18" charset="0"/>
              </a:rPr>
              <a:t>ghjpf</a:t>
            </a:r>
            <a:r>
              <a:rPr lang="en-US" sz="3600" dirty="0">
                <a:solidFill>
                  <a:srgbClr val="004992"/>
                </a:solidFill>
                <a:latin typeface="Tamil-Aiswarya"/>
                <a:ea typeface="Times New Roman" panose="02020603050405020304" pitchFamily="18" charset="0"/>
                <a:cs typeface="Times New Roman" panose="02020603050405020304" pitchFamily="18" charset="0"/>
              </a:rPr>
              <a:t>]</a:t>
            </a:r>
            <a:r>
              <a:rPr lang="en-US" sz="3600" dirty="0" err="1">
                <a:solidFill>
                  <a:srgbClr val="004992"/>
                </a:solidFill>
                <a:latin typeface="Tamil-Aiswarya"/>
                <a:ea typeface="Times New Roman" panose="02020603050405020304" pitchFamily="18" charset="0"/>
                <a:cs typeface="Times New Roman" panose="02020603050405020304" pitchFamily="18" charset="0"/>
              </a:rPr>
              <a:t>fg</a:t>
            </a:r>
            <a:r>
              <a:rPr lang="en-US" sz="3600" dirty="0">
                <a:solidFill>
                  <a:srgbClr val="004992"/>
                </a:solidFill>
                <a:latin typeface="Tamil-Aiswarya"/>
                <a:ea typeface="Times New Roman" panose="02020603050405020304" pitchFamily="18" charset="0"/>
                <a:cs typeface="Times New Roman" panose="02020603050405020304" pitchFamily="18" charset="0"/>
              </a:rPr>
              <a:t>]gl]lth] </a:t>
            </a:r>
            <a:r>
              <a:rPr lang="en-US" sz="3600" dirty="0" err="1">
                <a:solidFill>
                  <a:srgbClr val="004992"/>
                </a:solidFill>
                <a:latin typeface="Tamil-Aiswarya"/>
                <a:ea typeface="Times New Roman" panose="02020603050405020304" pitchFamily="18" charset="0"/>
                <a:cs typeface="Times New Roman" panose="02020603050405020304" pitchFamily="18" charset="0"/>
              </a:rPr>
              <a:t>kPjhd</a:t>
            </a:r>
            <a:r>
              <a:rPr lang="en-US" sz="3600" dirty="0">
                <a:solidFill>
                  <a:srgbClr val="004992"/>
                </a:solidFill>
                <a:latin typeface="Tamil-Aiswarya"/>
                <a:ea typeface="Times New Roman" panose="02020603050405020304" pitchFamily="18" charset="0"/>
                <a:cs typeface="Times New Roman" panose="02020603050405020304" pitchFamily="18" charset="0"/>
              </a:rPr>
              <a:t> </a:t>
            </a:r>
            <a:r>
              <a:rPr lang="en-US" sz="3600" dirty="0">
                <a:solidFill>
                  <a:srgbClr val="004992"/>
                </a:solidFill>
                <a:latin typeface="Tamil-Aiswarya"/>
              </a:rPr>
              <a:t>fs';</a:t>
            </a:r>
            <a:r>
              <a:rPr lang="en-US" sz="3600" dirty="0" err="1">
                <a:solidFill>
                  <a:srgbClr val="004992"/>
                </a:solidFill>
                <a:latin typeface="Tamil-Aiswarya"/>
              </a:rPr>
              <a:t>fk</a:t>
            </a:r>
            <a:r>
              <a:rPr lang="en-US" sz="3600" dirty="0">
                <a:solidFill>
                  <a:srgbClr val="004992"/>
                </a:solidFill>
                <a:latin typeface="Tamil-Aiswarya"/>
              </a:rPr>
              <a:t>] </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en-US" sz="2000" dirty="0" err="1">
                <a:solidFill>
                  <a:srgbClr val="004992"/>
                </a:solidFill>
                <a:ea typeface="Times New Roman" panose="02020603050405020304" pitchFamily="18" charset="0"/>
                <a:cs typeface="Times New Roman" panose="02020603050405020304" pitchFamily="18" charset="0"/>
              </a:rPr>
              <a:t>epahag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gLj</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jg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gLfpwjh</a:t>
            </a:r>
            <a:r>
              <a:rPr lang="en-US" sz="2000" dirty="0">
                <a:solidFill>
                  <a:srgbClr val="004992"/>
                </a:solidFill>
                <a:ea typeface="Times New Roman" panose="02020603050405020304" pitchFamily="18" charset="0"/>
                <a:cs typeface="Times New Roman" panose="02020603050405020304" pitchFamily="18" charset="0"/>
              </a:rPr>
              <a:t>&gt; ,</a:t>
            </a:r>
            <a:r>
              <a:rPr lang="en-US" sz="2000" dirty="0" err="1">
                <a:solidFill>
                  <a:srgbClr val="004992"/>
                </a:solidFill>
                <a:ea typeface="Times New Roman" panose="02020603050405020304" pitchFamily="18" charset="0"/>
                <a:cs typeface="Times New Roman" panose="02020603050405020304" pitchFamily="18" charset="0"/>
              </a:rPr>
              <a:t>y;iy</a:t>
            </a:r>
            <a:r>
              <a:rPr lang="de-DE" sz="2000" dirty="0">
                <a:solidFill>
                  <a:srgbClr val="004992"/>
                </a:solidFill>
                <a:latin typeface="Calibri Light"/>
                <a:ea typeface="Verdana" pitchFamily="34" charset="0"/>
                <a:cs typeface="Verdana" pitchFamily="34" charset="0"/>
              </a:rPr>
              <a:t>!</a:t>
            </a:r>
          </a:p>
          <a:p>
            <a:pPr marL="342900" indent="-342900" eaLnBrk="1" fontAlgn="auto" hangingPunct="1">
              <a:lnSpc>
                <a:spcPct val="100000"/>
              </a:lnSpc>
              <a:spcBef>
                <a:spcPts val="1200"/>
              </a:spcBef>
              <a:buClr>
                <a:srgbClr val="333333"/>
              </a:buClr>
              <a:buFont typeface="WingDings"/>
              <a:buChar char=""/>
              <a:defRPr/>
            </a:pPr>
            <a:r>
              <a:rPr lang="en-US" sz="2000" dirty="0">
                <a:solidFill>
                  <a:srgbClr val="004992"/>
                </a:solidFill>
                <a:ea typeface="Times New Roman" panose="02020603050405020304" pitchFamily="18" charset="0"/>
                <a:cs typeface="Times New Roman" panose="02020603050405020304" pitchFamily="18" charset="0"/>
              </a:rPr>
              <a:t>gy;ntW </a:t>
            </a:r>
            <a:r>
              <a:rPr lang="en-US" sz="2000" dirty="0" err="1">
                <a:solidFill>
                  <a:srgbClr val="004992"/>
                </a:solidFill>
                <a:ea typeface="Times New Roman" panose="02020603050405020304" pitchFamily="18" charset="0"/>
                <a:cs typeface="Times New Roman" panose="02020603050405020304" pitchFamily="18" charset="0"/>
              </a:rPr>
              <a:t>MSik</a:t>
            </a:r>
            <a:r>
              <a:rPr lang="de-DE" sz="2000" dirty="0">
                <a:solidFill>
                  <a:srgbClr val="004992"/>
                </a:solidFill>
                <a:latin typeface="Calibri Light"/>
                <a:ea typeface="Verdana" pitchFamily="34" charset="0"/>
                <a:cs typeface="Verdana" pitchFamily="34" charset="0"/>
              </a:rPr>
              <a:t>: </a:t>
            </a:r>
            <a:r>
              <a:rPr lang="en-US" sz="2000" dirty="0" err="1">
                <a:solidFill>
                  <a:srgbClr val="333333"/>
                </a:solidFill>
                <a:latin typeface="Calibri Light"/>
                <a:ea typeface="Verdana" pitchFamily="34" charset="0"/>
                <a:cs typeface="Verdana" pitchFamily="34" charset="0"/>
              </a:rPr>
              <a:t>f</a:t>
            </a:r>
            <a:r>
              <a:rPr lang="en-US" sz="2000" dirty="0" err="1">
                <a:solidFill>
                  <a:srgbClr val="333333"/>
                </a:solidFill>
                <a:ea typeface="Times New Roman" panose="02020603050405020304" pitchFamily="18" charset="0"/>
                <a:cs typeface="Times New Roman" panose="02020603050405020304" pitchFamily="18" charset="0"/>
              </a:rPr>
              <a:t>,f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fUj;J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jtwhdJ</a:t>
            </a:r>
            <a:r>
              <a:rPr lang="en-US" sz="2000" dirty="0">
                <a:solidFill>
                  <a:srgbClr val="333333"/>
                </a:solidFill>
                <a:ea typeface="Times New Roman" panose="02020603050405020304" pitchFamily="18" charset="0"/>
                <a:cs typeface="Times New Roman" panose="02020603050405020304" pitchFamily="18" charset="0"/>
              </a:rPr>
              <a:t> kl]</a:t>
            </a:r>
            <a:r>
              <a:rPr lang="en-US" sz="2000" dirty="0" err="1">
                <a:solidFill>
                  <a:srgbClr val="333333"/>
                </a:solidFill>
                <a:ea typeface="Times New Roman" panose="02020603050405020304" pitchFamily="18" charset="0"/>
                <a:cs typeface="Times New Roman" panose="02020603050405020304" pitchFamily="18" charset="0"/>
              </a:rPr>
              <a:t>Lkpd;wp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tHpelj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JtjhFk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KjyhtJ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gy;ntW </a:t>
            </a:r>
            <a:r>
              <a:rPr lang="en-US" sz="2000" dirty="0" err="1">
                <a:solidFill>
                  <a:srgbClr val="333333"/>
                </a:solidFill>
                <a:ea typeface="Times New Roman" panose="02020603050405020304" pitchFamily="18" charset="0"/>
                <a:cs typeface="Times New Roman" panose="02020603050405020304" pitchFamily="18" charset="0"/>
              </a:rPr>
              <a:t>MSik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Ue;jhy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rh</a:t>
            </a:r>
            <a:r>
              <a:rPr lang="en-US" sz="2000" dirty="0">
                <a:solidFill>
                  <a:srgbClr val="333333"/>
                </a:solidFill>
                <a:ea typeface="Times New Roman" panose="02020603050405020304" pitchFamily="18" charset="0"/>
                <a:cs typeface="Times New Roman" panose="02020603050405020304" pitchFamily="18" charset="0"/>
              </a:rPr>
              <a:t>]r]</a:t>
            </a:r>
            <a:r>
              <a:rPr lang="en-US" sz="2000" dirty="0" err="1">
                <a:solidFill>
                  <a:srgbClr val="333333"/>
                </a:solidFill>
                <a:ea typeface="Times New Roman" panose="02020603050405020304" pitchFamily="18" charset="0"/>
                <a:cs typeface="Times New Roman" panose="02020603050405020304" pitchFamily="18" charset="0"/>
              </a:rPr>
              <a:t>irf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FhpajhFk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uz;lhtJ</a:t>
            </a:r>
            <a:r>
              <a:rPr lang="en-US" sz="2000" dirty="0">
                <a:solidFill>
                  <a:srgbClr val="333333"/>
                </a:solidFill>
                <a:ea typeface="Times New Roman" panose="02020603050405020304" pitchFamily="18" charset="0"/>
                <a:cs typeface="Times New Roman" panose="02020603050405020304" pitchFamily="18" charset="0"/>
              </a:rPr>
              <a:t> ,e]j </a:t>
            </a:r>
            <a:r>
              <a:rPr lang="en-US" sz="2000" dirty="0" err="1">
                <a:solidFill>
                  <a:srgbClr val="333333"/>
                </a:solidFill>
                <a:ea typeface="Times New Roman" panose="02020603050405020304" pitchFamily="18" charset="0"/>
                <a:cs typeface="Times New Roman" panose="02020603050405020304" pitchFamily="18" charset="0"/>
              </a:rPr>
              <a:t>MSik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a:t>
            </a:r>
            <a:r>
              <a:rPr lang="en-US" sz="2000" dirty="0">
                <a:solidFill>
                  <a:srgbClr val="333333"/>
                </a:solidFill>
                <a:ea typeface="Times New Roman" panose="02020603050405020304" pitchFamily="18" charset="0"/>
                <a:cs typeface="Times New Roman" panose="02020603050405020304" pitchFamily="18" charset="0"/>
              </a:rPr>
              <a:t>; my;yJ </a:t>
            </a: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kdnehia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gpLtjy;y</a:t>
            </a:r>
            <a:r>
              <a:rPr lang="en-US" sz="2000" dirty="0">
                <a:solidFill>
                  <a:srgbClr val="333333"/>
                </a:solidFill>
                <a:latin typeface="Calibri Light"/>
                <a:ea typeface="Times New Roman" panose="02020603050405020304" pitchFamily="18" charset="0"/>
                <a:cs typeface="Times New Roman" panose="02020603050405020304" pitchFamily="18" charset="0"/>
              </a:rPr>
              <a:t>. </a:t>
            </a:r>
            <a:endParaRPr lang="de-DE" sz="2000" dirty="0">
              <a:solidFill>
                <a:srgbClr val="333333"/>
              </a:solidFill>
              <a:latin typeface="Calibri Light"/>
            </a:endParaRPr>
          </a:p>
          <a:p>
            <a:pPr marL="342900" indent="-342900" eaLnBrk="1" fontAlgn="auto" hangingPunct="1">
              <a:lnSpc>
                <a:spcPct val="100000"/>
              </a:lnSpc>
              <a:spcBef>
                <a:spcPts val="1200"/>
              </a:spcBef>
              <a:buClr>
                <a:srgbClr val="000000"/>
              </a:buClr>
              <a:buFont typeface="WingDings"/>
              <a:buChar char=""/>
              <a:defRPr/>
            </a:pPr>
            <a:r>
              <a:rPr lang="en-US" sz="2000" dirty="0" err="1">
                <a:solidFill>
                  <a:srgbClr val="004992"/>
                </a:solidFill>
                <a:ea typeface="Times New Roman" panose="02020603050405020304" pitchFamily="18" charset="0"/>
                <a:cs typeface="Times New Roman" panose="02020603050405020304" pitchFamily="18" charset="0"/>
              </a:rPr>
              <a:t>Ez;zwpt</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j;jpwd</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d;ik</a:t>
            </a:r>
            <a:r>
              <a:rPr lang="de-DE" sz="2000" dirty="0">
                <a:solidFill>
                  <a:srgbClr val="004992"/>
                </a:solidFill>
                <a:latin typeface="Calibri Light"/>
                <a:ea typeface="Verdana" pitchFamily="34" charset="0"/>
                <a:cs typeface="Verdana" pitchFamily="34"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vd;gJ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Ez;zwpt</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j;jpwDld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bjhlh</a:t>
            </a:r>
            <a:r>
              <a:rPr lang="en-US" sz="2000" dirty="0">
                <a:solidFill>
                  <a:srgbClr val="333333"/>
                </a:solidFill>
                <a:ea typeface="Times New Roman" panose="02020603050405020304" pitchFamily="18" charset="0"/>
                <a:cs typeface="Times New Roman" panose="02020603050405020304" pitchFamily="18" charset="0"/>
              </a:rPr>
              <a:t>]g[</a:t>
            </a:r>
            <a:r>
              <a:rPr lang="en-US" sz="2000" dirty="0" err="1">
                <a:solidFill>
                  <a:srgbClr val="333333"/>
                </a:solidFill>
                <a:ea typeface="Times New Roman" panose="02020603050405020304" pitchFamily="18" charset="0"/>
                <a:cs typeface="Times New Roman" panose="02020603050405020304" pitchFamily="18" charset="0"/>
              </a:rPr>
              <a:t>ilajy;y</a:t>
            </a:r>
            <a:r>
              <a:rPr lang="en-US" sz="2000" dirty="0">
                <a:solidFill>
                  <a:srgbClr val="333333"/>
                </a:solidFill>
                <a:ea typeface="Times New Roman" panose="02020603050405020304" pitchFamily="18" charset="0"/>
                <a:cs typeface="Times New Roman" panose="02020603050405020304" pitchFamily="18" charset="0"/>
              </a:rPr>
              <a:t>&gt; </a:t>
            </a:r>
            <a:r>
              <a:rPr lang="en-US" sz="2000" dirty="0" err="1">
                <a:solidFill>
                  <a:srgbClr val="333333"/>
                </a:solidFill>
                <a:ea typeface="Times New Roman" panose="02020603050405020304" pitchFamily="18" charset="0"/>
                <a:cs typeface="Times New Roman" panose="02020603050405020304" pitchFamily="18" charset="0"/>
              </a:rPr>
              <a:t>bghJthd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kf</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bjhifapy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jPtpukdneha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cila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bgUk;ghd;iknahh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ruhrhpf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mjpfkhd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Ez;zwpt</a:t>
            </a:r>
            <a:r>
              <a:rPr lang="en-US" sz="2000" dirty="0">
                <a:solidFill>
                  <a:srgbClr val="333333"/>
                </a:solidFill>
                <a:ea typeface="Times New Roman" panose="02020603050405020304" pitchFamily="18" charset="0"/>
                <a:cs typeface="Times New Roman" panose="02020603050405020304" pitchFamily="18" charset="0"/>
              </a:rPr>
              <a:t>[j]</a:t>
            </a:r>
            <a:r>
              <a:rPr lang="en-US" sz="2000" dirty="0" err="1">
                <a:solidFill>
                  <a:srgbClr val="333333"/>
                </a:solidFill>
                <a:ea typeface="Times New Roman" panose="02020603050405020304" pitchFamily="18" charset="0"/>
                <a:cs typeface="Times New Roman" panose="02020603050405020304" pitchFamily="18" charset="0"/>
              </a:rPr>
              <a:t>jpwd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cilath</a:t>
            </a:r>
            <a:r>
              <a:rPr lang="en-US" sz="2000" dirty="0">
                <a:solidFill>
                  <a:srgbClr val="333333"/>
                </a:solidFill>
                <a:ea typeface="Times New Roman" panose="02020603050405020304" pitchFamily="18" charset="0"/>
                <a:cs typeface="Times New Roman" panose="02020603050405020304" pitchFamily="18" charset="0"/>
              </a:rPr>
              <a:t>]fs]</a:t>
            </a:r>
            <a:r>
              <a:rPr lang="en-US" sz="2000" dirty="0">
                <a:solidFill>
                  <a:srgbClr val="333333"/>
                </a:solidFill>
                <a:latin typeface="Calibri Light"/>
                <a:ea typeface="Times New Roman" panose="02020603050405020304" pitchFamily="18" charset="0"/>
                <a:cs typeface="Times New Roman" panose="02020603050405020304" pitchFamily="18" charset="0"/>
              </a:rPr>
              <a:t>.</a:t>
            </a:r>
          </a:p>
          <a:p>
            <a:pPr marL="342900" indent="-342900" eaLnBrk="1" fontAlgn="auto" hangingPunct="1">
              <a:lnSpc>
                <a:spcPct val="100000"/>
              </a:lnSpc>
              <a:spcBef>
                <a:spcPts val="1200"/>
              </a:spcBef>
              <a:buClr>
                <a:srgbClr val="000000"/>
              </a:buClr>
              <a:buFont typeface="WingDings"/>
              <a:buChar char=""/>
              <a:defRPr/>
            </a:pPr>
            <a:r>
              <a:rPr lang="en-US" sz="2000" dirty="0">
                <a:solidFill>
                  <a:srgbClr val="004992"/>
                </a:solidFill>
                <a:ea typeface="Times New Roman" panose="02020603050405020304" pitchFamily="18" charset="0"/>
                <a:cs typeface="Times New Roman" panose="02020603050405020304" pitchFamily="18" charset="0"/>
              </a:rPr>
              <a:t>,J </a:t>
            </a:r>
            <a:r>
              <a:rPr lang="en-US" sz="2000" dirty="0" err="1">
                <a:solidFill>
                  <a:srgbClr val="004992"/>
                </a:solidFill>
                <a:ea typeface="Times New Roman" panose="02020603050405020304" pitchFamily="18" charset="0"/>
                <a:cs typeface="Times New Roman" panose="02020603050405020304" pitchFamily="18" charset="0"/>
              </a:rPr>
              <a:t>epiyahdJ</a:t>
            </a:r>
            <a:r>
              <a:rPr lang="de-DE" sz="2000" dirty="0">
                <a:solidFill>
                  <a:srgbClr val="004992"/>
                </a:solidFill>
                <a:latin typeface="Calibri Light"/>
                <a:ea typeface="Verdana" pitchFamily="34" charset="0"/>
                <a:cs typeface="Verdana" pitchFamily="34" charset="0"/>
              </a:rPr>
              <a:t>: </a:t>
            </a:r>
            <a:r>
              <a:rPr lang="en-US" sz="2000" dirty="0" err="1">
                <a:solidFill>
                  <a:srgbClr val="333333"/>
                </a:solidFill>
                <a:ea typeface="Times New Roman" panose="02020603050405020304" pitchFamily="18" charset="0"/>
                <a:cs typeface="Times New Roman" panose="02020603050405020304" pitchFamily="18" charset="0"/>
              </a:rPr>
              <a:t>rhpahd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rpfpr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ir</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bgw;w</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bgUk;ghd;ik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nehahspfs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Mf]</a:t>
            </a:r>
            <a:r>
              <a:rPr lang="en-US" sz="2000" dirty="0" err="1">
                <a:solidFill>
                  <a:srgbClr val="333333"/>
                </a:solidFill>
                <a:ea typeface="Times New Roman" panose="02020603050405020304" pitchFamily="18" charset="0"/>
                <a:cs typeface="Times New Roman" panose="02020603050405020304" pitchFamily="18" charset="0"/>
              </a:rPr>
              <a:t>fg</a:t>
            </a:r>
            <a:r>
              <a:rPr lang="en-US" sz="2000" dirty="0">
                <a:solidFill>
                  <a:srgbClr val="333333"/>
                </a:solidFill>
                <a:ea typeface="Times New Roman" panose="02020603050405020304" pitchFamily="18" charset="0"/>
                <a:cs typeface="Times New Roman" panose="02020603050405020304" pitchFamily="18" charset="0"/>
              </a:rPr>
              <a:t>{h]</a:t>
            </a:r>
            <a:r>
              <a:rPr lang="en-US" sz="2000" dirty="0" err="1">
                <a:solidFill>
                  <a:srgbClr val="333333"/>
                </a:solidFill>
                <a:ea typeface="Times New Roman" panose="02020603050405020304" pitchFamily="18" charset="0"/>
                <a:cs typeface="Times New Roman" panose="02020603050405020304" pitchFamily="18" charset="0"/>
              </a:rPr>
              <a:t>tkhd</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KGikahd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thH;f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ifia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thH;fpd;wdh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en-IN" sz="2000" dirty="0">
              <a:solidFill>
                <a:srgbClr val="333333"/>
              </a:solidFill>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7536234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p:txBody>
          <a:bodyPr/>
          <a:lstStyle/>
          <a:p>
            <a:r>
              <a:rPr lang="en-US" sz="3600" dirty="0" err="1">
                <a:solidFill>
                  <a:srgbClr val="004992"/>
                </a:solidFill>
                <a:ea typeface="Times New Roman" panose="02020603050405020304" pitchFamily="18" charset="0"/>
                <a:cs typeface="Times New Roman" panose="02020603050405020304" pitchFamily="18" charset="0"/>
              </a:rPr>
              <a:t>ehk</a:t>
            </a:r>
            <a:r>
              <a:rPr lang="en-US" sz="3600" dirty="0">
                <a:solidFill>
                  <a:srgbClr val="004992"/>
                </a:solidFill>
                <a:ea typeface="Times New Roman" panose="02020603050405020304" pitchFamily="18" charset="0"/>
                <a:cs typeface="Times New Roman" panose="02020603050405020304" pitchFamily="18" charset="0"/>
              </a:rPr>
              <a:t>; </a:t>
            </a:r>
            <a:r>
              <a:rPr lang="en-US" sz="3600" dirty="0" err="1">
                <a:solidFill>
                  <a:srgbClr val="004992"/>
                </a:solidFill>
                <a:ea typeface="Times New Roman" panose="02020603050405020304" pitchFamily="18" charset="0"/>
                <a:cs typeface="Times New Roman" panose="02020603050405020304" pitchFamily="18" charset="0"/>
              </a:rPr>
              <a:t>Vd</a:t>
            </a:r>
            <a:r>
              <a:rPr lang="en-US" sz="3600" dirty="0">
                <a:solidFill>
                  <a:srgbClr val="004992"/>
                </a:solidFill>
                <a:ea typeface="Times New Roman" panose="02020603050405020304" pitchFamily="18" charset="0"/>
                <a:cs typeface="Times New Roman" panose="02020603050405020304" pitchFamily="18" charset="0"/>
              </a:rPr>
              <a:t>; ,</a:t>
            </a:r>
            <a:r>
              <a:rPr lang="en-US" sz="3600" dirty="0" err="1">
                <a:solidFill>
                  <a:srgbClr val="004992"/>
                </a:solidFill>
                <a:ea typeface="Times New Roman" panose="02020603050405020304" pitchFamily="18" charset="0"/>
                <a:cs typeface="Times New Roman" panose="02020603050405020304" pitchFamily="18" charset="0"/>
              </a:rPr>
              <a:t>t;thW</a:t>
            </a:r>
            <a:r>
              <a:rPr lang="en-US" sz="3600" dirty="0">
                <a:solidFill>
                  <a:srgbClr val="004992"/>
                </a:solidFill>
                <a:ea typeface="Times New Roman" panose="02020603050405020304" pitchFamily="18" charset="0"/>
                <a:cs typeface="Times New Roman" panose="02020603050405020304" pitchFamily="18" charset="0"/>
              </a:rPr>
              <a:t> </a:t>
            </a:r>
            <a:r>
              <a:rPr lang="en-US" sz="3600" dirty="0" err="1">
                <a:solidFill>
                  <a:srgbClr val="004992"/>
                </a:solidFill>
                <a:ea typeface="Times New Roman" panose="02020603050405020304" pitchFamily="18" charset="0"/>
                <a:cs typeface="Times New Roman" panose="02020603050405020304" pitchFamily="18" charset="0"/>
              </a:rPr>
              <a:t>bra;fpnwhk</a:t>
            </a:r>
            <a:r>
              <a:rPr lang="en-US" sz="3600" dirty="0">
                <a:solidFill>
                  <a:srgbClr val="004992"/>
                </a:solidFill>
                <a:ea typeface="Times New Roman" panose="02020603050405020304" pitchFamily="18" charset="0"/>
                <a:cs typeface="Times New Roman" panose="02020603050405020304" pitchFamily="18" charset="0"/>
              </a:rPr>
              <a:t>;&gt;</a:t>
            </a:r>
            <a:endParaRPr lang="de-DE" sz="3600"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000">
                <a:solidFill>
                  <a:srgbClr val="333333"/>
                </a:solidFill>
                <a:latin typeface="Calibri Light"/>
                <a:ea typeface="Times New Roman" panose="02020603050405020304" pitchFamily="18" charset="0"/>
                <a:cs typeface="Times New Roman" panose="02020603050405020304" pitchFamily="18" charset="0"/>
              </a:rPr>
              <a:t>“</a:t>
            </a:r>
            <a:r>
              <a:rPr lang="en-US" sz="2000">
                <a:solidFill>
                  <a:srgbClr val="333333"/>
                </a:solidFill>
                <a:ea typeface="Times New Roman" panose="02020603050405020304" pitchFamily="18" charset="0"/>
                <a:cs typeface="Times New Roman" panose="02020603050405020304" pitchFamily="18" charset="0"/>
              </a:rPr>
              <a:t>kdr]rpijt</a:t>
            </a:r>
            <a:r>
              <a:rPr lang="en-US" sz="2000" dirty="0">
                <a:solidFill>
                  <a:srgbClr val="333333"/>
                </a:solidFill>
                <a:ea typeface="Times New Roman" panose="02020603050405020304" pitchFamily="18" charset="0"/>
                <a:cs typeface="Times New Roman" panose="02020603050405020304" pitchFamily="18" charset="0"/>
              </a:rPr>
              <a:t>[ </a:t>
            </a:r>
            <a:r>
              <a:rPr lang="en-US" sz="2000" err="1">
                <a:solidFill>
                  <a:srgbClr val="333333"/>
                </a:solidFill>
                <a:ea typeface="Times New Roman" panose="02020603050405020304" pitchFamily="18" charset="0"/>
                <a:cs typeface="Times New Roman" panose="02020603050405020304" pitchFamily="18" charset="0"/>
              </a:rPr>
              <a:t>neha</a:t>
            </a:r>
            <a:r>
              <a:rPr lang="en-US" sz="2000">
                <a:solidFill>
                  <a:srgbClr val="333333"/>
                </a:solidFill>
                <a:ea typeface="Times New Roman" panose="02020603050405020304" pitchFamily="18" charset="0"/>
                <a:cs typeface="Times New Roman" panose="02020603050405020304" pitchFamily="18" charset="0"/>
              </a:rPr>
              <a:t>;</a:t>
            </a:r>
            <a:r>
              <a:rPr lang="en-US" sz="2000">
                <a:solidFill>
                  <a:srgbClr val="333333"/>
                </a:solidFill>
                <a:latin typeface="Calibri Light"/>
                <a:ea typeface="Times New Roman" panose="02020603050405020304" pitchFamily="18" charset="0"/>
                <a:cs typeface="Times New Roman" panose="02020603050405020304" pitchFamily="18" charset="0"/>
              </a:rPr>
              <a:t>”</a:t>
            </a:r>
            <a:r>
              <a:rPr lang="en-US" sz="2000">
                <a:solidFill>
                  <a:srgbClr val="333333"/>
                </a:solidFill>
                <a:ea typeface="Times New Roman" panose="02020603050405020304" pitchFamily="18" charset="0"/>
                <a:cs typeface="Times New Roman" panose="02020603050405020304" pitchFamily="18" charset="0"/>
              </a:rPr>
              <a:t> </a:t>
            </a:r>
            <a:r>
              <a:rPr lang="en-US" sz="2000" err="1">
                <a:solidFill>
                  <a:srgbClr val="333333"/>
                </a:solidFill>
                <a:ea typeface="Times New Roman" panose="02020603050405020304" pitchFamily="18" charset="0"/>
                <a:cs typeface="Times New Roman" panose="02020603050405020304" pitchFamily="18" charset="0"/>
              </a:rPr>
              <a:t>my;yJ</a:t>
            </a:r>
            <a:r>
              <a:rPr lang="en-US" sz="2000">
                <a:solidFill>
                  <a:srgbClr val="333333"/>
                </a:solidFill>
                <a:ea typeface="Times New Roman" panose="02020603050405020304" pitchFamily="18" charset="0"/>
                <a:cs typeface="Times New Roman" panose="02020603050405020304" pitchFamily="18" charset="0"/>
              </a:rPr>
              <a:t> </a:t>
            </a:r>
            <a:r>
              <a:rPr lang="en-US" sz="2000">
                <a:solidFill>
                  <a:srgbClr val="333333"/>
                </a:solidFill>
                <a:latin typeface="Calibri Light"/>
                <a:ea typeface="Times New Roman" panose="02020603050405020304" pitchFamily="18" charset="0"/>
                <a:cs typeface="Times New Roman" panose="02020603050405020304" pitchFamily="18" charset="0"/>
              </a:rPr>
              <a:t>“</a:t>
            </a:r>
            <a:r>
              <a:rPr lang="en-US" sz="2000">
                <a:solidFill>
                  <a:srgbClr val="333333"/>
                </a:solidFill>
                <a:ea typeface="Times New Roman" panose="02020603050405020304" pitchFamily="18" charset="0"/>
                <a:cs typeface="Times New Roman" panose="02020603050405020304" pitchFamily="18" charset="0"/>
              </a:rPr>
              <a:t>jPtpu </a:t>
            </a:r>
            <a:r>
              <a:rPr lang="en-US" sz="2000" err="1">
                <a:solidFill>
                  <a:srgbClr val="333333"/>
                </a:solidFill>
                <a:ea typeface="Times New Roman" panose="02020603050405020304" pitchFamily="18" charset="0"/>
                <a:cs typeface="Times New Roman" panose="02020603050405020304" pitchFamily="18" charset="0"/>
              </a:rPr>
              <a:t>kdneha</a:t>
            </a:r>
            <a:r>
              <a:rPr lang="en-US" sz="2000">
                <a:solidFill>
                  <a:srgbClr val="333333"/>
                </a:solidFill>
                <a:ea typeface="Times New Roman" panose="02020603050405020304" pitchFamily="18" charset="0"/>
                <a:cs typeface="Times New Roman" panose="02020603050405020304" pitchFamily="18" charset="0"/>
              </a:rPr>
              <a:t>;</a:t>
            </a:r>
            <a:r>
              <a:rPr lang="en-US" sz="2000">
                <a:solidFill>
                  <a:srgbClr val="333333"/>
                </a:solidFill>
                <a:latin typeface="Calibri Light"/>
                <a:ea typeface="Times New Roman" panose="02020603050405020304" pitchFamily="18" charset="0"/>
                <a:cs typeface="Times New Roman" panose="02020603050405020304" pitchFamily="18" charset="0"/>
              </a:rPr>
              <a:t>”</a:t>
            </a:r>
            <a:r>
              <a:rPr lang="en-US" sz="200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cilath</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vy;nyhUk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my;y</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ghugl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rkhf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elj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gLtjhf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czuyhk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a:t>
            </a:r>
            <a:r>
              <a:rPr lang="en-US" sz="2000" dirty="0" err="1">
                <a:solidFill>
                  <a:srgbClr val="333333"/>
                </a:solidFill>
                <a:ea typeface="ＭＳ Ｐゴシック"/>
              </a:rPr>
              <a:t>dr</a:t>
            </a:r>
            <a:r>
              <a:rPr lang="en-US" sz="2000" dirty="0">
                <a:solidFill>
                  <a:srgbClr val="333333"/>
                </a:solidFill>
                <a:ea typeface="ＭＳ Ｐゴシック"/>
              </a:rPr>
              <a:t>]</a:t>
            </a:r>
            <a:r>
              <a:rPr lang="en-US" sz="2000" dirty="0" err="1">
                <a:solidFill>
                  <a:srgbClr val="333333"/>
                </a:solidFill>
                <a:ea typeface="ＭＳ Ｐゴシック"/>
              </a:rPr>
              <a:t>rpijt</a:t>
            </a:r>
            <a:r>
              <a:rPr lang="en-US" sz="2000" dirty="0">
                <a:solidFill>
                  <a:srgbClr val="333333"/>
                </a:solidFill>
                <a:ea typeface="ＭＳ Ｐゴシック"/>
              </a:rPr>
              <a:t>[ </a:t>
            </a:r>
            <a:r>
              <a:rPr lang="en-US" sz="2000" dirty="0" err="1">
                <a:solidFill>
                  <a:srgbClr val="333333"/>
                </a:solidFill>
                <a:ea typeface="ＭＳ Ｐゴシック"/>
              </a:rPr>
              <a:t>vd</a:t>
            </a:r>
            <a:r>
              <a:rPr lang="en-US" sz="2000" dirty="0">
                <a:solidFill>
                  <a:srgbClr val="333333"/>
                </a:solidFill>
                <a:ea typeface="ＭＳ Ｐゴシック"/>
              </a:rPr>
              <a:t>]w </a:t>
            </a:r>
            <a:r>
              <a:rPr lang="en-US" sz="2000" dirty="0" err="1">
                <a:solidFill>
                  <a:srgbClr val="333333"/>
                </a:solidFill>
                <a:ea typeface="ＭＳ Ｐゴシック"/>
              </a:rPr>
              <a:t>neha</a:t>
            </a:r>
            <a:r>
              <a:rPr lang="en-US" sz="2000" dirty="0">
                <a:solidFill>
                  <a:srgbClr val="333333"/>
                </a:solidFill>
                <a:ea typeface="ＭＳ Ｐゴシック"/>
              </a:rPr>
              <a:t>]</a:t>
            </a:r>
            <a:r>
              <a:rPr lang="en-US" sz="2000" dirty="0" err="1">
                <a:solidFill>
                  <a:srgbClr val="333333"/>
                </a:solidFill>
                <a:ea typeface="ＭＳ Ｐゴシック"/>
              </a:rPr>
              <a:t>fz</a:t>
            </a:r>
            <a:r>
              <a:rPr lang="en-US" sz="2000" dirty="0">
                <a:solidFill>
                  <a:srgbClr val="333333"/>
                </a:solidFill>
                <a:ea typeface="ＭＳ Ｐゴシック"/>
              </a:rPr>
              <a:t>]</a:t>
            </a:r>
            <a:r>
              <a:rPr lang="en-US" sz="2000" dirty="0" err="1">
                <a:solidFill>
                  <a:srgbClr val="333333"/>
                </a:solidFill>
                <a:ea typeface="ＭＳ Ｐゴシック"/>
              </a:rPr>
              <a:t>lwpjy</a:t>
            </a:r>
            <a:r>
              <a:rPr lang="en-US" sz="2000" dirty="0">
                <a:solidFill>
                  <a:srgbClr val="333333"/>
                </a:solidFill>
                <a:ea typeface="ＭＳ Ｐゴシック"/>
              </a:rPr>
              <a:t>] </a:t>
            </a:r>
            <a:r>
              <a:rPr lang="en-US" sz="2000" dirty="0" err="1">
                <a:solidFill>
                  <a:srgbClr val="333333"/>
                </a:solidFill>
                <a:ea typeface="ＭＳ Ｐゴシック"/>
              </a:rPr>
              <a:t>fzpg</a:t>
            </a:r>
            <a:r>
              <a:rPr lang="en-US" sz="2000" dirty="0">
                <a:solidFill>
                  <a:srgbClr val="333333"/>
                </a:solidFill>
                <a:ea typeface="ＭＳ Ｐゴシック"/>
              </a:rPr>
              <a:t>]g[ </a:t>
            </a:r>
            <a:r>
              <a:rPr lang="en-US" sz="2000" dirty="0" err="1">
                <a:solidFill>
                  <a:srgbClr val="333333"/>
                </a:solidFill>
                <a:ea typeface="ＭＳ Ｐゴシック"/>
              </a:rPr>
              <a:t>jtwhd</a:t>
            </a:r>
            <a:r>
              <a:rPr lang="en-US" sz="2000" dirty="0">
                <a:solidFill>
                  <a:srgbClr val="333333"/>
                </a:solidFill>
                <a:ea typeface="ＭＳ Ｐゴシック"/>
              </a:rPr>
              <a:t> </a:t>
            </a:r>
            <a:r>
              <a:rPr lang="en-US" sz="2000" dirty="0" err="1">
                <a:solidFill>
                  <a:srgbClr val="333333"/>
                </a:solidFill>
                <a:ea typeface="ＭＳ Ｐゴシック"/>
              </a:rPr>
              <a:t>fUj;ija</a:t>
            </a:r>
            <a:r>
              <a:rPr lang="en-US" sz="2000" dirty="0">
                <a:solidFill>
                  <a:srgbClr val="333333"/>
                </a:solidFill>
                <a:ea typeface="ＭＳ Ｐゴシック"/>
              </a:rPr>
              <a:t>[k; </a:t>
            </a:r>
            <a:r>
              <a:rPr lang="en-US" sz="2000" dirty="0" err="1">
                <a:solidFill>
                  <a:srgbClr val="333333"/>
                </a:solidFill>
                <a:ea typeface="ＭＳ Ｐゴシック"/>
              </a:rPr>
              <a:t>my;yJ</a:t>
            </a:r>
            <a:r>
              <a:rPr lang="en-US" sz="2000" dirty="0">
                <a:solidFill>
                  <a:srgbClr val="333333"/>
                </a:solidFill>
                <a:ea typeface="ＭＳ Ｐゴシック"/>
              </a:rPr>
              <a:t> </a:t>
            </a:r>
            <a:r>
              <a:rPr lang="en-US" sz="2000" dirty="0" err="1">
                <a:solidFill>
                  <a:srgbClr val="333333"/>
                </a:solidFill>
                <a:ea typeface="ＭＳ Ｐゴシック"/>
              </a:rPr>
              <a:t>cwita</a:t>
            </a:r>
            <a:r>
              <a:rPr lang="en-US" sz="2000" dirty="0">
                <a:solidFill>
                  <a:srgbClr val="333333"/>
                </a:solidFill>
                <a:ea typeface="ＭＳ Ｐゴシック"/>
              </a:rPr>
              <a:t>[k; </a:t>
            </a:r>
            <a:r>
              <a:rPr lang="en-US" sz="2000" dirty="0" err="1">
                <a:solidFill>
                  <a:srgbClr val="333333"/>
                </a:solidFill>
                <a:ea typeface="ＭＳ Ｐゴシック"/>
              </a:rPr>
              <a:t>cUthf</a:t>
            </a:r>
            <a:r>
              <a:rPr lang="en-US" sz="2000" dirty="0">
                <a:solidFill>
                  <a:srgbClr val="333333"/>
                </a:solidFill>
                <a:ea typeface="ＭＳ Ｐゴシック"/>
              </a:rPr>
              <a:t>]</a:t>
            </a:r>
            <a:r>
              <a:rPr lang="en-US" sz="2000" dirty="0" err="1">
                <a:solidFill>
                  <a:srgbClr val="333333"/>
                </a:solidFill>
                <a:ea typeface="ＭＳ Ｐゴシック"/>
              </a:rPr>
              <a:t>FfpwJ</a:t>
            </a:r>
            <a:r>
              <a:rPr lang="en-US" sz="2000" i="1" dirty="0">
                <a:solidFill>
                  <a:srgbClr val="333333"/>
                </a:solidFill>
                <a:latin typeface="Calibri Light"/>
                <a:ea typeface="ＭＳ Ｐゴシック"/>
              </a:rPr>
              <a:t>.</a:t>
            </a:r>
            <a:endParaRPr lang="en-US" sz="2000" dirty="0">
              <a:solidFill>
                <a:srgbClr val="333333"/>
              </a:solidFill>
              <a:latin typeface="Calibri Light"/>
              <a:ea typeface="ＭＳ Ｐゴシック"/>
            </a:endParaRPr>
          </a:p>
          <a:p>
            <a:pPr lvl="0" defTabSz="914400" fontAlgn="base"/>
            <a:r>
              <a:rPr lang="en-US" sz="2000" dirty="0">
                <a:solidFill>
                  <a:srgbClr val="333333"/>
                </a:solidFill>
                <a:ea typeface="Times New Roman" panose="02020603050405020304" pitchFamily="18" charset="0"/>
                <a:cs typeface="Times New Roman" panose="02020603050405020304" pitchFamily="18" charset="0"/>
              </a:rPr>
              <a:t>,e]j </a:t>
            </a:r>
            <a:r>
              <a:rPr lang="en-US" sz="2000" dirty="0" err="1">
                <a:solidFill>
                  <a:srgbClr val="333333"/>
                </a:solidFill>
                <a:ea typeface="Times New Roman" panose="02020603050405020304" pitchFamily="18" charset="0"/>
                <a:cs typeface="Times New Roman" panose="02020603050405020304" pitchFamily="18" charset="0"/>
              </a:rPr>
              <a:t>gHpr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brhy;iy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Fiwf</a:t>
            </a:r>
            <a:r>
              <a:rPr lang="en-US" sz="2000" dirty="0">
                <a:solidFill>
                  <a:srgbClr val="333333"/>
                </a:solidFill>
                <a:ea typeface="Times New Roman" panose="02020603050405020304" pitchFamily="18" charset="0"/>
                <a:cs typeface="Times New Roman" panose="02020603050405020304" pitchFamily="18" charset="0"/>
              </a:rPr>
              <a:t>]f </a:t>
            </a:r>
            <a:r>
              <a:rPr lang="en-US" sz="2000" dirty="0" err="1">
                <a:solidFill>
                  <a:srgbClr val="333333"/>
                </a:solidFill>
                <a:ea typeface="Times New Roman" panose="02020603050405020304" pitchFamily="18" charset="0"/>
                <a:cs typeface="Times New Roman" panose="02020603050405020304" pitchFamily="18" charset="0"/>
              </a:rPr>
              <a:t>ntz;Lkhdhy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cilath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xnukhjpupahd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bghJthd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gHpr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brhy;iy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fz;lwpe</a:t>
            </a:r>
            <a:r>
              <a:rPr lang="en-US" sz="2000" dirty="0">
                <a:solidFill>
                  <a:srgbClr val="333333"/>
                </a:solidFill>
                <a:ea typeface="Times New Roman" panose="02020603050405020304" pitchFamily="18" charset="0"/>
                <a:cs typeface="Times New Roman" panose="02020603050405020304" pitchFamily="18" charset="0"/>
              </a:rPr>
              <a:t>]J </a:t>
            </a:r>
            <a:r>
              <a:rPr lang="en-US" sz="2000" dirty="0" err="1">
                <a:solidFill>
                  <a:srgbClr val="333333"/>
                </a:solidFill>
                <a:ea typeface="Times New Roman" panose="02020603050405020304" pitchFamily="18" charset="0"/>
                <a:cs typeface="Times New Roman" panose="02020603050405020304" pitchFamily="18" charset="0"/>
              </a:rPr>
              <a:t>rhpg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ntz;Lk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my;yJ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vLj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Jf</a:t>
            </a:r>
            <a:r>
              <a:rPr lang="en-US" sz="2000" dirty="0">
                <a:solidFill>
                  <a:srgbClr val="333333"/>
                </a:solidFill>
                <a:ea typeface="Times New Roman" panose="02020603050405020304" pitchFamily="18" charset="0"/>
                <a:cs typeface="Times New Roman" panose="02020603050405020304" pitchFamily="18" charset="0"/>
              </a:rPr>
              <a:t>]Tw </a:t>
            </a:r>
            <a:r>
              <a:rPr lang="en-US" sz="2000" dirty="0" err="1">
                <a:solidFill>
                  <a:srgbClr val="333333"/>
                </a:solidFill>
                <a:ea typeface="Times New Roman" panose="02020603050405020304" pitchFamily="18" charset="0"/>
                <a:cs typeface="Times New Roman" panose="02020603050405020304" pitchFamily="18" charset="0"/>
              </a:rPr>
              <a:t>ntz;Lk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endParaRPr lang="en-US" sz="2000" dirty="0">
              <a:solidFill>
                <a:srgbClr val="333333"/>
              </a:solidFill>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33952371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p:txBody>
          <a:bodyPr/>
          <a:lstStyle/>
          <a:p>
            <a:r>
              <a:rPr lang="en-US" sz="3600" dirty="0" err="1">
                <a:solidFill>
                  <a:srgbClr val="004992"/>
                </a:solidFill>
                <a:ea typeface="Times New Roman" panose="02020603050405020304" pitchFamily="18" charset="0"/>
                <a:cs typeface="Times New Roman" panose="02020603050405020304" pitchFamily="18" charset="0"/>
              </a:rPr>
              <a:t>ehk</a:t>
            </a:r>
            <a:r>
              <a:rPr lang="en-US" sz="3600" dirty="0">
                <a:solidFill>
                  <a:srgbClr val="004992"/>
                </a:solidFill>
                <a:ea typeface="Times New Roman" panose="02020603050405020304" pitchFamily="18" charset="0"/>
                <a:cs typeface="Times New Roman" panose="02020603050405020304" pitchFamily="18" charset="0"/>
              </a:rPr>
              <a:t>; </a:t>
            </a:r>
            <a:r>
              <a:rPr lang="en-US" sz="3600" dirty="0" err="1">
                <a:solidFill>
                  <a:srgbClr val="004992"/>
                </a:solidFill>
                <a:ea typeface="Times New Roman" panose="02020603050405020304" pitchFamily="18" charset="0"/>
                <a:cs typeface="Times New Roman" panose="02020603050405020304" pitchFamily="18" charset="0"/>
              </a:rPr>
              <a:t>Vd</a:t>
            </a:r>
            <a:r>
              <a:rPr lang="en-US" sz="3600" dirty="0">
                <a:solidFill>
                  <a:srgbClr val="004992"/>
                </a:solidFill>
                <a:ea typeface="Times New Roman" panose="02020603050405020304" pitchFamily="18" charset="0"/>
                <a:cs typeface="Times New Roman" panose="02020603050405020304" pitchFamily="18" charset="0"/>
              </a:rPr>
              <a:t>; ,</a:t>
            </a:r>
            <a:r>
              <a:rPr lang="en-US" sz="3600" dirty="0" err="1">
                <a:solidFill>
                  <a:srgbClr val="004992"/>
                </a:solidFill>
                <a:ea typeface="Times New Roman" panose="02020603050405020304" pitchFamily="18" charset="0"/>
                <a:cs typeface="Times New Roman" panose="02020603050405020304" pitchFamily="18" charset="0"/>
              </a:rPr>
              <a:t>t;thW</a:t>
            </a:r>
            <a:r>
              <a:rPr lang="en-US" sz="3600" dirty="0">
                <a:solidFill>
                  <a:srgbClr val="004992"/>
                </a:solidFill>
                <a:ea typeface="Times New Roman" panose="02020603050405020304" pitchFamily="18" charset="0"/>
                <a:cs typeface="Times New Roman" panose="02020603050405020304" pitchFamily="18" charset="0"/>
              </a:rPr>
              <a:t> </a:t>
            </a:r>
            <a:r>
              <a:rPr lang="en-US" sz="3600" dirty="0" err="1">
                <a:solidFill>
                  <a:srgbClr val="004992"/>
                </a:solidFill>
                <a:ea typeface="Times New Roman" panose="02020603050405020304" pitchFamily="18" charset="0"/>
                <a:cs typeface="Times New Roman" panose="02020603050405020304" pitchFamily="18" charset="0"/>
              </a:rPr>
              <a:t>bra;fpnwhk</a:t>
            </a:r>
            <a:r>
              <a:rPr lang="en-US" sz="3600" dirty="0">
                <a:solidFill>
                  <a:srgbClr val="004992"/>
                </a:solidFill>
                <a:ea typeface="Times New Roman" panose="02020603050405020304" pitchFamily="18" charset="0"/>
                <a:cs typeface="Times New Roman" panose="02020603050405020304" pitchFamily="18" charset="0"/>
              </a:rPr>
              <a:t>;&gt;</a:t>
            </a:r>
            <a:endParaRPr lang="de-DE" sz="3600" dirty="0">
              <a:solidFill>
                <a:srgbClr val="004992"/>
              </a:solidFill>
              <a:ea typeface="ＭＳ Ｐゴシック"/>
              <a:cs typeface="ＭＳ Ｐゴシック"/>
            </a:endParaRPr>
          </a:p>
        </p:txBody>
      </p:sp>
      <p:sp>
        <p:nvSpPr>
          <p:cNvPr id="2" name="Content Placeholder 1"/>
          <p:cNvSpPr>
            <a:spLocks noGrp="1"/>
          </p:cNvSpPr>
          <p:nvPr>
            <p:ph idx="1"/>
          </p:nvPr>
        </p:nvSpPr>
        <p:spPr/>
        <p:txBody>
          <a:bodyPr/>
          <a:lstStyle/>
          <a:p>
            <a:pPr lvl="0" defTabSz="914400" fontAlgn="base"/>
            <a:r>
              <a:rPr lang="en-US" sz="2000">
                <a:solidFill>
                  <a:srgbClr val="333333"/>
                </a:solidFill>
                <a:latin typeface="Calibri Light"/>
                <a:ea typeface="Times New Roman" panose="02020603050405020304" pitchFamily="18" charset="0"/>
                <a:cs typeface="Times New Roman" panose="02020603050405020304" pitchFamily="18" charset="0"/>
              </a:rPr>
              <a:t>“</a:t>
            </a:r>
            <a:r>
              <a:rPr lang="en-US" sz="2000">
                <a:solidFill>
                  <a:srgbClr val="333333"/>
                </a:solidFill>
                <a:ea typeface="Times New Roman" panose="02020603050405020304" pitchFamily="18" charset="0"/>
                <a:cs typeface="Times New Roman" panose="02020603050405020304" pitchFamily="18" charset="0"/>
              </a:rPr>
              <a:t>kdr]rpijt</a:t>
            </a:r>
            <a:r>
              <a:rPr lang="en-US" sz="2000" dirty="0">
                <a:solidFill>
                  <a:srgbClr val="333333"/>
                </a:solidFill>
                <a:ea typeface="Times New Roman" panose="02020603050405020304" pitchFamily="18" charset="0"/>
                <a:cs typeface="Times New Roman" panose="02020603050405020304" pitchFamily="18" charset="0"/>
              </a:rPr>
              <a:t>[ </a:t>
            </a:r>
            <a:r>
              <a:rPr lang="en-US" sz="2000" err="1">
                <a:solidFill>
                  <a:srgbClr val="333333"/>
                </a:solidFill>
                <a:ea typeface="Times New Roman" panose="02020603050405020304" pitchFamily="18" charset="0"/>
                <a:cs typeface="Times New Roman" panose="02020603050405020304" pitchFamily="18" charset="0"/>
              </a:rPr>
              <a:t>neha</a:t>
            </a:r>
            <a:r>
              <a:rPr lang="en-US" sz="2000">
                <a:solidFill>
                  <a:srgbClr val="333333"/>
                </a:solidFill>
                <a:ea typeface="Times New Roman" panose="02020603050405020304" pitchFamily="18" charset="0"/>
                <a:cs typeface="Times New Roman" panose="02020603050405020304" pitchFamily="18" charset="0"/>
              </a:rPr>
              <a:t>;</a:t>
            </a:r>
            <a:r>
              <a:rPr lang="en-US" sz="2000">
                <a:solidFill>
                  <a:srgbClr val="333333"/>
                </a:solidFill>
                <a:latin typeface="Calibri Light"/>
                <a:ea typeface="Times New Roman" panose="02020603050405020304" pitchFamily="18" charset="0"/>
                <a:cs typeface="Times New Roman" panose="02020603050405020304" pitchFamily="18" charset="0"/>
              </a:rPr>
              <a:t>”</a:t>
            </a:r>
            <a:r>
              <a:rPr lang="en-US" sz="2000">
                <a:solidFill>
                  <a:srgbClr val="333333"/>
                </a:solidFill>
                <a:ea typeface="Times New Roman" panose="02020603050405020304" pitchFamily="18" charset="0"/>
                <a:cs typeface="Times New Roman" panose="02020603050405020304" pitchFamily="18" charset="0"/>
              </a:rPr>
              <a:t> </a:t>
            </a:r>
            <a:r>
              <a:rPr lang="en-US" sz="2000" err="1">
                <a:solidFill>
                  <a:srgbClr val="333333"/>
                </a:solidFill>
                <a:ea typeface="Times New Roman" panose="02020603050405020304" pitchFamily="18" charset="0"/>
                <a:cs typeface="Times New Roman" panose="02020603050405020304" pitchFamily="18" charset="0"/>
              </a:rPr>
              <a:t>my;yJ</a:t>
            </a:r>
            <a:r>
              <a:rPr lang="en-US" sz="2000">
                <a:solidFill>
                  <a:srgbClr val="333333"/>
                </a:solidFill>
                <a:ea typeface="Times New Roman" panose="02020603050405020304" pitchFamily="18" charset="0"/>
                <a:cs typeface="Times New Roman" panose="02020603050405020304" pitchFamily="18" charset="0"/>
              </a:rPr>
              <a:t> </a:t>
            </a:r>
            <a:r>
              <a:rPr lang="en-US" sz="2000">
                <a:solidFill>
                  <a:srgbClr val="333333"/>
                </a:solidFill>
                <a:latin typeface="Calibri Light"/>
                <a:ea typeface="Times New Roman" panose="02020603050405020304" pitchFamily="18" charset="0"/>
                <a:cs typeface="Times New Roman" panose="02020603050405020304" pitchFamily="18" charset="0"/>
              </a:rPr>
              <a:t>“</a:t>
            </a:r>
            <a:r>
              <a:rPr lang="en-US" sz="2000">
                <a:solidFill>
                  <a:srgbClr val="333333"/>
                </a:solidFill>
                <a:ea typeface="Times New Roman" panose="02020603050405020304" pitchFamily="18" charset="0"/>
                <a:cs typeface="Times New Roman" panose="02020603050405020304" pitchFamily="18" charset="0"/>
              </a:rPr>
              <a:t>jPtpu </a:t>
            </a:r>
            <a:r>
              <a:rPr lang="en-US" sz="2000" err="1">
                <a:solidFill>
                  <a:srgbClr val="333333"/>
                </a:solidFill>
                <a:ea typeface="Times New Roman" panose="02020603050405020304" pitchFamily="18" charset="0"/>
                <a:cs typeface="Times New Roman" panose="02020603050405020304" pitchFamily="18" charset="0"/>
              </a:rPr>
              <a:t>kdneha</a:t>
            </a:r>
            <a:r>
              <a:rPr lang="en-US" sz="2000">
                <a:solidFill>
                  <a:srgbClr val="333333"/>
                </a:solidFill>
                <a:ea typeface="Times New Roman" panose="02020603050405020304" pitchFamily="18" charset="0"/>
                <a:cs typeface="Times New Roman" panose="02020603050405020304" pitchFamily="18" charset="0"/>
              </a:rPr>
              <a:t>;</a:t>
            </a:r>
            <a:r>
              <a:rPr lang="en-US" sz="2000">
                <a:solidFill>
                  <a:srgbClr val="333333"/>
                </a:solidFill>
                <a:latin typeface="Calibri Light"/>
                <a:ea typeface="Times New Roman" panose="02020603050405020304" pitchFamily="18" charset="0"/>
                <a:cs typeface="Times New Roman" panose="02020603050405020304" pitchFamily="18" charset="0"/>
              </a:rPr>
              <a:t>”</a:t>
            </a:r>
            <a:r>
              <a:rPr lang="en-US" sz="200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cilath</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vy;nyhUk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my;y</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ghugl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rkhf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elj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gLtjhf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czuyhk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a:t>
            </a:r>
            <a:r>
              <a:rPr lang="en-US" sz="2000" dirty="0" err="1">
                <a:solidFill>
                  <a:srgbClr val="333333"/>
                </a:solidFill>
                <a:ea typeface="ＭＳ Ｐゴシック"/>
              </a:rPr>
              <a:t>dr</a:t>
            </a:r>
            <a:r>
              <a:rPr lang="en-US" sz="2000" dirty="0">
                <a:solidFill>
                  <a:srgbClr val="333333"/>
                </a:solidFill>
                <a:ea typeface="ＭＳ Ｐゴシック"/>
              </a:rPr>
              <a:t>]</a:t>
            </a:r>
            <a:r>
              <a:rPr lang="en-US" sz="2000" dirty="0" err="1">
                <a:solidFill>
                  <a:srgbClr val="333333"/>
                </a:solidFill>
                <a:ea typeface="ＭＳ Ｐゴシック"/>
              </a:rPr>
              <a:t>rpijt</a:t>
            </a:r>
            <a:r>
              <a:rPr lang="en-US" sz="2000" dirty="0">
                <a:solidFill>
                  <a:srgbClr val="333333"/>
                </a:solidFill>
                <a:ea typeface="ＭＳ Ｐゴシック"/>
              </a:rPr>
              <a:t>[ </a:t>
            </a:r>
            <a:r>
              <a:rPr lang="en-US" sz="2000" dirty="0" err="1">
                <a:solidFill>
                  <a:srgbClr val="333333"/>
                </a:solidFill>
                <a:ea typeface="ＭＳ Ｐゴシック"/>
              </a:rPr>
              <a:t>vd</a:t>
            </a:r>
            <a:r>
              <a:rPr lang="en-US" sz="2000" dirty="0">
                <a:solidFill>
                  <a:srgbClr val="333333"/>
                </a:solidFill>
                <a:ea typeface="ＭＳ Ｐゴシック"/>
              </a:rPr>
              <a:t>]w </a:t>
            </a:r>
            <a:r>
              <a:rPr lang="en-US" sz="2000" dirty="0" err="1">
                <a:solidFill>
                  <a:srgbClr val="333333"/>
                </a:solidFill>
                <a:ea typeface="ＭＳ Ｐゴシック"/>
              </a:rPr>
              <a:t>neha</a:t>
            </a:r>
            <a:r>
              <a:rPr lang="en-US" sz="2000" dirty="0">
                <a:solidFill>
                  <a:srgbClr val="333333"/>
                </a:solidFill>
                <a:ea typeface="ＭＳ Ｐゴシック"/>
              </a:rPr>
              <a:t>]</a:t>
            </a:r>
            <a:r>
              <a:rPr lang="en-US" sz="2000" dirty="0" err="1">
                <a:solidFill>
                  <a:srgbClr val="333333"/>
                </a:solidFill>
                <a:ea typeface="ＭＳ Ｐゴシック"/>
              </a:rPr>
              <a:t>fz</a:t>
            </a:r>
            <a:r>
              <a:rPr lang="en-US" sz="2000" dirty="0">
                <a:solidFill>
                  <a:srgbClr val="333333"/>
                </a:solidFill>
                <a:ea typeface="ＭＳ Ｐゴシック"/>
              </a:rPr>
              <a:t>]</a:t>
            </a:r>
            <a:r>
              <a:rPr lang="en-US" sz="2000" dirty="0" err="1">
                <a:solidFill>
                  <a:srgbClr val="333333"/>
                </a:solidFill>
                <a:ea typeface="ＭＳ Ｐゴシック"/>
              </a:rPr>
              <a:t>lwpjy</a:t>
            </a:r>
            <a:r>
              <a:rPr lang="en-US" sz="2000" dirty="0">
                <a:solidFill>
                  <a:srgbClr val="333333"/>
                </a:solidFill>
                <a:ea typeface="ＭＳ Ｐゴシック"/>
              </a:rPr>
              <a:t>] </a:t>
            </a:r>
            <a:r>
              <a:rPr lang="en-US" sz="2000" dirty="0" err="1">
                <a:solidFill>
                  <a:srgbClr val="333333"/>
                </a:solidFill>
                <a:ea typeface="ＭＳ Ｐゴシック"/>
              </a:rPr>
              <a:t>fzpg</a:t>
            </a:r>
            <a:r>
              <a:rPr lang="en-US" sz="2000" dirty="0">
                <a:solidFill>
                  <a:srgbClr val="333333"/>
                </a:solidFill>
                <a:ea typeface="ＭＳ Ｐゴシック"/>
              </a:rPr>
              <a:t>]g[ </a:t>
            </a:r>
            <a:r>
              <a:rPr lang="en-US" sz="2000" dirty="0" err="1">
                <a:solidFill>
                  <a:srgbClr val="333333"/>
                </a:solidFill>
                <a:ea typeface="ＭＳ Ｐゴシック"/>
              </a:rPr>
              <a:t>jtwhd</a:t>
            </a:r>
            <a:r>
              <a:rPr lang="en-US" sz="2000" dirty="0">
                <a:solidFill>
                  <a:srgbClr val="333333"/>
                </a:solidFill>
                <a:ea typeface="ＭＳ Ｐゴシック"/>
              </a:rPr>
              <a:t> </a:t>
            </a:r>
            <a:r>
              <a:rPr lang="en-US" sz="2000" dirty="0" err="1">
                <a:solidFill>
                  <a:srgbClr val="333333"/>
                </a:solidFill>
                <a:ea typeface="ＭＳ Ｐゴシック"/>
              </a:rPr>
              <a:t>fUj;ija</a:t>
            </a:r>
            <a:r>
              <a:rPr lang="en-US" sz="2000" dirty="0">
                <a:solidFill>
                  <a:srgbClr val="333333"/>
                </a:solidFill>
                <a:ea typeface="ＭＳ Ｐゴシック"/>
              </a:rPr>
              <a:t>[k; </a:t>
            </a:r>
            <a:r>
              <a:rPr lang="en-US" sz="2000" dirty="0" err="1">
                <a:solidFill>
                  <a:srgbClr val="333333"/>
                </a:solidFill>
                <a:ea typeface="ＭＳ Ｐゴシック"/>
              </a:rPr>
              <a:t>my;yJ</a:t>
            </a:r>
            <a:r>
              <a:rPr lang="en-US" sz="2000" dirty="0">
                <a:solidFill>
                  <a:srgbClr val="333333"/>
                </a:solidFill>
                <a:ea typeface="ＭＳ Ｐゴシック"/>
              </a:rPr>
              <a:t> </a:t>
            </a:r>
            <a:r>
              <a:rPr lang="en-US" sz="2000" dirty="0" err="1">
                <a:solidFill>
                  <a:srgbClr val="333333"/>
                </a:solidFill>
                <a:ea typeface="ＭＳ Ｐゴシック"/>
              </a:rPr>
              <a:t>cwita</a:t>
            </a:r>
            <a:r>
              <a:rPr lang="en-US" sz="2000" dirty="0">
                <a:solidFill>
                  <a:srgbClr val="333333"/>
                </a:solidFill>
                <a:ea typeface="ＭＳ Ｐゴシック"/>
              </a:rPr>
              <a:t>[k; </a:t>
            </a:r>
            <a:r>
              <a:rPr lang="en-US" sz="2000" dirty="0" err="1">
                <a:solidFill>
                  <a:srgbClr val="333333"/>
                </a:solidFill>
                <a:ea typeface="ＭＳ Ｐゴシック"/>
              </a:rPr>
              <a:t>cUthf</a:t>
            </a:r>
            <a:r>
              <a:rPr lang="en-US" sz="2000" dirty="0">
                <a:solidFill>
                  <a:srgbClr val="333333"/>
                </a:solidFill>
                <a:ea typeface="ＭＳ Ｐゴシック"/>
              </a:rPr>
              <a:t>]</a:t>
            </a:r>
            <a:r>
              <a:rPr lang="en-US" sz="2000" dirty="0" err="1">
                <a:solidFill>
                  <a:srgbClr val="333333"/>
                </a:solidFill>
                <a:ea typeface="ＭＳ Ｐゴシック"/>
              </a:rPr>
              <a:t>FfpwJ</a:t>
            </a:r>
            <a:r>
              <a:rPr lang="en-US" sz="2000" i="1" dirty="0">
                <a:solidFill>
                  <a:srgbClr val="333333"/>
                </a:solidFill>
                <a:latin typeface="Calibri Light"/>
                <a:ea typeface="ＭＳ Ｐゴシック"/>
              </a:rPr>
              <a:t>.</a:t>
            </a:r>
            <a:endParaRPr lang="en-US" sz="2000" dirty="0">
              <a:solidFill>
                <a:srgbClr val="333333"/>
              </a:solidFill>
              <a:latin typeface="Calibri Light"/>
              <a:ea typeface="ＭＳ Ｐゴシック"/>
            </a:endParaRPr>
          </a:p>
          <a:p>
            <a:pPr lvl="0" defTabSz="914400" fontAlgn="base"/>
            <a:r>
              <a:rPr lang="en-US" sz="2000" dirty="0">
                <a:solidFill>
                  <a:srgbClr val="333333"/>
                </a:solidFill>
                <a:ea typeface="Times New Roman" panose="02020603050405020304" pitchFamily="18" charset="0"/>
                <a:cs typeface="Times New Roman" panose="02020603050405020304" pitchFamily="18" charset="0"/>
              </a:rPr>
              <a:t>,e]j </a:t>
            </a:r>
            <a:r>
              <a:rPr lang="en-US" sz="2000" dirty="0" err="1">
                <a:solidFill>
                  <a:srgbClr val="333333"/>
                </a:solidFill>
                <a:ea typeface="Times New Roman" panose="02020603050405020304" pitchFamily="18" charset="0"/>
                <a:cs typeface="Times New Roman" panose="02020603050405020304" pitchFamily="18" charset="0"/>
              </a:rPr>
              <a:t>gHpr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brhy;iy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Fiwf</a:t>
            </a:r>
            <a:r>
              <a:rPr lang="en-US" sz="2000" dirty="0">
                <a:solidFill>
                  <a:srgbClr val="333333"/>
                </a:solidFill>
                <a:ea typeface="Times New Roman" panose="02020603050405020304" pitchFamily="18" charset="0"/>
                <a:cs typeface="Times New Roman" panose="02020603050405020304" pitchFamily="18" charset="0"/>
              </a:rPr>
              <a:t>]f </a:t>
            </a:r>
            <a:r>
              <a:rPr lang="en-US" sz="2000" dirty="0" err="1">
                <a:solidFill>
                  <a:srgbClr val="333333"/>
                </a:solidFill>
                <a:ea typeface="Times New Roman" panose="02020603050405020304" pitchFamily="18" charset="0"/>
                <a:cs typeface="Times New Roman" panose="02020603050405020304" pitchFamily="18" charset="0"/>
              </a:rPr>
              <a:t>ntz;Lkhdhy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cilath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xnukhjpupahd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bghJthd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gHpr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brhy;iy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fz;lwpe</a:t>
            </a:r>
            <a:r>
              <a:rPr lang="en-US" sz="2000" dirty="0">
                <a:solidFill>
                  <a:srgbClr val="333333"/>
                </a:solidFill>
                <a:ea typeface="Times New Roman" panose="02020603050405020304" pitchFamily="18" charset="0"/>
                <a:cs typeface="Times New Roman" panose="02020603050405020304" pitchFamily="18" charset="0"/>
              </a:rPr>
              <a:t>]J </a:t>
            </a:r>
            <a:r>
              <a:rPr lang="en-US" sz="2000" dirty="0" err="1">
                <a:solidFill>
                  <a:srgbClr val="333333"/>
                </a:solidFill>
                <a:ea typeface="Times New Roman" panose="02020603050405020304" pitchFamily="18" charset="0"/>
                <a:cs typeface="Times New Roman" panose="02020603050405020304" pitchFamily="18" charset="0"/>
              </a:rPr>
              <a:t>rhpg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ntz;Lk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my;yJ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vLj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Jf</a:t>
            </a:r>
            <a:r>
              <a:rPr lang="en-US" sz="2000" dirty="0">
                <a:solidFill>
                  <a:srgbClr val="333333"/>
                </a:solidFill>
                <a:ea typeface="Times New Roman" panose="02020603050405020304" pitchFamily="18" charset="0"/>
                <a:cs typeface="Times New Roman" panose="02020603050405020304" pitchFamily="18" charset="0"/>
              </a:rPr>
              <a:t>]Tw </a:t>
            </a:r>
            <a:r>
              <a:rPr lang="en-US" sz="2000" dirty="0" err="1">
                <a:solidFill>
                  <a:srgbClr val="333333"/>
                </a:solidFill>
                <a:ea typeface="Times New Roman" panose="02020603050405020304" pitchFamily="18" charset="0"/>
                <a:cs typeface="Times New Roman" panose="02020603050405020304" pitchFamily="18" charset="0"/>
              </a:rPr>
              <a:t>ntz;Lk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r>
              <a:rPr lang="en-US" sz="2000" dirty="0">
                <a:solidFill>
                  <a:srgbClr val="333333"/>
                </a:solidFill>
                <a:ea typeface="Times New Roman" panose="02020603050405020304" pitchFamily="18" charset="0"/>
                <a:cs typeface="Times New Roman" panose="02020603050405020304" pitchFamily="18" charset="0"/>
              </a:rPr>
              <a:t> </a:t>
            </a:r>
          </a:p>
          <a:p>
            <a:pPr lvl="0" defTabSz="914400" fontAlgn="base"/>
            <a:r>
              <a:rPr lang="en-US" sz="2000" u="sng" dirty="0" err="1">
                <a:solidFill>
                  <a:srgbClr val="333333"/>
                </a:solidFill>
                <a:ea typeface="Times New Roman" panose="02020603050405020304" pitchFamily="18" charset="0"/>
                <a:cs typeface="Times New Roman" panose="02020603050405020304" pitchFamily="18" charset="0"/>
              </a:rPr>
              <a:t>bghUj;jkhdJ</a:t>
            </a:r>
            <a:r>
              <a:rPr lang="de-DE" sz="2000" u="sng" dirty="0">
                <a:solidFill>
                  <a:srgbClr val="004992"/>
                </a:solidFill>
                <a:latin typeface="Calibri Light"/>
                <a:ea typeface="Verdana" pitchFamily="34" charset="0"/>
                <a:cs typeface="Verdana" pitchFamily="34" charset="0"/>
              </a:rPr>
              <a:t>:</a:t>
            </a:r>
            <a:r>
              <a:rPr lang="en-US" sz="2000" u="sng" dirty="0">
                <a:solidFill>
                  <a:srgbClr val="333333"/>
                </a:solidFill>
                <a:latin typeface="Calibri Light"/>
                <a:ea typeface="ＭＳ Ｐゴシック"/>
              </a:rPr>
              <a:t> </a:t>
            </a:r>
            <a:r>
              <a:rPr lang="en-US" sz="2000" dirty="0" err="1">
                <a:solidFill>
                  <a:srgbClr val="333333"/>
                </a:solidFill>
                <a:ea typeface="ＭＳ Ｐゴシック"/>
              </a:rPr>
              <a:t>xt;bthUtiua</a:t>
            </a:r>
            <a:r>
              <a:rPr lang="en-US" sz="2000" dirty="0">
                <a:solidFill>
                  <a:srgbClr val="333333"/>
                </a:solidFill>
                <a:ea typeface="ＭＳ Ｐゴシック"/>
              </a:rPr>
              <a:t>[k; </a:t>
            </a:r>
            <a:r>
              <a:rPr lang="en-US" sz="2000" dirty="0" err="1">
                <a:solidFill>
                  <a:srgbClr val="333333"/>
                </a:solidFill>
                <a:ea typeface="ＭＳ Ｐゴシック"/>
              </a:rPr>
              <a:t>Th</a:t>
            </a:r>
            <a:r>
              <a:rPr lang="en-US" sz="2000" dirty="0">
                <a:solidFill>
                  <a:srgbClr val="333333"/>
                </a:solidFill>
                <a:ea typeface="ＭＳ Ｐゴシック"/>
              </a:rPr>
              <a:t>]</a:t>
            </a:r>
            <a:r>
              <a:rPr lang="en-US" sz="2000" dirty="0" err="1">
                <a:solidFill>
                  <a:srgbClr val="333333"/>
                </a:solidFill>
                <a:ea typeface="ＭＳ Ｐゴシック"/>
              </a:rPr>
              <a:t>e;J</a:t>
            </a:r>
            <a:r>
              <a:rPr lang="en-US" sz="2000" dirty="0">
                <a:solidFill>
                  <a:srgbClr val="333333"/>
                </a:solidFill>
                <a:ea typeface="ＭＳ Ｐゴシック"/>
              </a:rPr>
              <a:t> </a:t>
            </a:r>
            <a:r>
              <a:rPr lang="en-US" sz="2000" dirty="0" err="1">
                <a:solidFill>
                  <a:srgbClr val="333333"/>
                </a:solidFill>
                <a:ea typeface="ＭＳ Ｐゴシック"/>
              </a:rPr>
              <a:t>ftdpj</a:t>
            </a:r>
            <a:r>
              <a:rPr lang="en-US" sz="2000" dirty="0">
                <a:solidFill>
                  <a:srgbClr val="333333"/>
                </a:solidFill>
                <a:ea typeface="ＭＳ Ｐゴシック"/>
              </a:rPr>
              <a:t>;;</a:t>
            </a:r>
            <a:r>
              <a:rPr lang="en-US" sz="2000" dirty="0" err="1">
                <a:solidFill>
                  <a:srgbClr val="333333"/>
                </a:solidFill>
                <a:ea typeface="ＭＳ Ｐゴシック"/>
              </a:rPr>
              <a:t>njhkhdhy</a:t>
            </a:r>
            <a:r>
              <a:rPr lang="en-US" sz="2000" dirty="0">
                <a:solidFill>
                  <a:srgbClr val="333333"/>
                </a:solidFill>
                <a:ea typeface="ＭＳ Ｐゴシック"/>
              </a:rPr>
              <a:t>; </a:t>
            </a:r>
            <a:r>
              <a:rPr lang="en-US" sz="2000" dirty="0" err="1">
                <a:solidFill>
                  <a:srgbClr val="333333"/>
                </a:solidFill>
                <a:ea typeface="ＭＳ Ｐゴシック"/>
              </a:rPr>
              <a:t>xt;bthUtUk</a:t>
            </a:r>
            <a:r>
              <a:rPr lang="en-US" sz="2000" dirty="0">
                <a:solidFill>
                  <a:srgbClr val="333333"/>
                </a:solidFill>
                <a:ea typeface="ＭＳ Ｐゴシック"/>
              </a:rPr>
              <a:t>; </a:t>
            </a:r>
            <a:r>
              <a:rPr lang="en-US" sz="2000" dirty="0" err="1">
                <a:solidFill>
                  <a:srgbClr val="333333"/>
                </a:solidFill>
                <a:ea typeface="ＭＳ Ｐゴシック"/>
              </a:rPr>
              <a:t>tpj;jpahrkhd</a:t>
            </a:r>
            <a:r>
              <a:rPr lang="en-US" sz="2000" dirty="0">
                <a:solidFill>
                  <a:srgbClr val="333333"/>
                </a:solidFill>
                <a:ea typeface="ＭＳ Ｐゴシック"/>
              </a:rPr>
              <a:t> </a:t>
            </a:r>
            <a:r>
              <a:rPr lang="en-US" sz="2000" dirty="0" err="1">
                <a:solidFill>
                  <a:srgbClr val="333333"/>
                </a:solidFill>
                <a:ea typeface="ＭＳ Ｐゴシック"/>
              </a:rPr>
              <a:t>Fz</a:t>
            </a:r>
            <a:r>
              <a:rPr lang="en-US" sz="2000" dirty="0">
                <a:solidFill>
                  <a:srgbClr val="333333"/>
                </a:solidFill>
                <a:ea typeface="ＭＳ Ｐゴシック"/>
              </a:rPr>
              <a:t>';</a:t>
            </a:r>
            <a:r>
              <a:rPr lang="en-US" sz="2000" dirty="0" err="1">
                <a:solidFill>
                  <a:srgbClr val="333333"/>
                </a:solidFill>
                <a:ea typeface="ＭＳ Ｐゴシック"/>
              </a:rPr>
              <a:t>fis</a:t>
            </a:r>
            <a:r>
              <a:rPr lang="en-US" sz="2000" dirty="0">
                <a:solidFill>
                  <a:srgbClr val="333333"/>
                </a:solidFill>
                <a:ea typeface="ＭＳ Ｐゴシック"/>
              </a:rPr>
              <a:t> </a:t>
            </a:r>
            <a:r>
              <a:rPr lang="en-US" sz="2000" dirty="0" err="1">
                <a:solidFill>
                  <a:srgbClr val="333333"/>
                </a:solidFill>
                <a:ea typeface="ＭＳ Ｐゴシック"/>
              </a:rPr>
              <a:t>bfhz;oUg</a:t>
            </a:r>
            <a:r>
              <a:rPr lang="en-US" sz="2000" dirty="0">
                <a:solidFill>
                  <a:srgbClr val="333333"/>
                </a:solidFill>
                <a:ea typeface="ＭＳ Ｐゴシック"/>
              </a:rPr>
              <a:t>]</a:t>
            </a:r>
            <a:r>
              <a:rPr lang="en-US" sz="2000" dirty="0" err="1">
                <a:solidFill>
                  <a:srgbClr val="333333"/>
                </a:solidFill>
                <a:ea typeface="ＭＳ Ｐゴシック"/>
              </a:rPr>
              <a:t>gh</a:t>
            </a:r>
            <a:r>
              <a:rPr lang="en-US" sz="2000" dirty="0">
                <a:solidFill>
                  <a:srgbClr val="333333"/>
                </a:solidFill>
                <a:ea typeface="ＭＳ Ｐゴシック"/>
              </a:rPr>
              <a:t>]. </a:t>
            </a:r>
            <a:r>
              <a:rPr lang="en-US" sz="2000" dirty="0" err="1">
                <a:solidFill>
                  <a:srgbClr val="333333"/>
                </a:solidFill>
                <a:ea typeface="ＭＳ Ｐゴシック"/>
              </a:rPr>
              <a:t>gy</a:t>
            </a:r>
            <a:r>
              <a:rPr lang="en-US" sz="2000" dirty="0">
                <a:solidFill>
                  <a:srgbClr val="333333"/>
                </a:solidFill>
                <a:ea typeface="ＭＳ Ｐゴシック"/>
              </a:rPr>
              <a:t> </a:t>
            </a:r>
            <a:r>
              <a:rPr lang="en-US" sz="2000" dirty="0" err="1">
                <a:solidFill>
                  <a:srgbClr val="333333"/>
                </a:solidFill>
                <a:ea typeface="ＭＳ Ｐゴシック"/>
              </a:rPr>
              <a:t>jg</a:t>
            </a:r>
            <a:r>
              <a:rPr lang="en-US" sz="2000" dirty="0">
                <a:solidFill>
                  <a:srgbClr val="333333"/>
                </a:solidFill>
                <a:ea typeface="ＭＳ Ｐゴシック"/>
              </a:rPr>
              <a:t>]</a:t>
            </a:r>
            <a:r>
              <a:rPr lang="en-US" sz="2000" dirty="0" err="1">
                <a:solidFill>
                  <a:srgbClr val="333333"/>
                </a:solidFill>
                <a:ea typeface="ＭＳ Ｐゴシック"/>
              </a:rPr>
              <a:t>bgz;z</a:t>
            </a:r>
            <a:r>
              <a:rPr lang="en-US" sz="2000" dirty="0">
                <a:solidFill>
                  <a:srgbClr val="333333"/>
                </a:solidFill>
                <a:ea typeface="ＭＳ Ｐゴシック"/>
              </a:rPr>
              <a:t>';</a:t>
            </a:r>
            <a:r>
              <a:rPr lang="en-US" sz="2000" dirty="0" err="1">
                <a:solidFill>
                  <a:srgbClr val="333333"/>
                </a:solidFill>
                <a:ea typeface="ＭＳ Ｐゴシック"/>
              </a:rPr>
              <a:t>fshy</a:t>
            </a:r>
            <a:r>
              <a:rPr lang="en-US" sz="2000" dirty="0">
                <a:solidFill>
                  <a:srgbClr val="333333"/>
                </a:solidFill>
                <a:ea typeface="ＭＳ Ｐゴシック"/>
              </a:rPr>
              <a:t>;] my]</a:t>
            </a:r>
            <a:r>
              <a:rPr lang="en-US" sz="2000" dirty="0" err="1">
                <a:solidFill>
                  <a:srgbClr val="333333"/>
                </a:solidFill>
                <a:ea typeface="ＭＳ Ｐゴシック"/>
              </a:rPr>
              <a:t>yJ</a:t>
            </a:r>
            <a:r>
              <a:rPr lang="en-US" sz="2000" dirty="0">
                <a:solidFill>
                  <a:srgbClr val="333333"/>
                </a:solidFill>
                <a:ea typeface="ＭＳ Ｐゴシック"/>
              </a:rPr>
              <a:t> </a:t>
            </a:r>
            <a:r>
              <a:rPr lang="en-US" sz="2000" dirty="0" err="1">
                <a:solidFill>
                  <a:srgbClr val="333333"/>
                </a:solidFill>
                <a:ea typeface="ＭＳ Ｐゴシック"/>
              </a:rPr>
              <a:t>Xnu</a:t>
            </a:r>
            <a:r>
              <a:rPr lang="en-US" sz="2000" dirty="0">
                <a:solidFill>
                  <a:srgbClr val="333333"/>
                </a:solidFill>
                <a:ea typeface="ＭＳ Ｐゴシック"/>
              </a:rPr>
              <a:t> </a:t>
            </a:r>
            <a:r>
              <a:rPr lang="en-US" sz="2000" dirty="0" err="1">
                <a:solidFill>
                  <a:srgbClr val="333333"/>
                </a:solidFill>
                <a:ea typeface="ＭＳ Ｐゴシック"/>
              </a:rPr>
              <a:t>khjpupahf</a:t>
            </a:r>
            <a:r>
              <a:rPr lang="en-US" sz="2000" dirty="0">
                <a:solidFill>
                  <a:srgbClr val="333333"/>
                </a:solidFill>
                <a:ea typeface="ＭＳ Ｐゴシック"/>
              </a:rPr>
              <a:t> </a:t>
            </a:r>
            <a:r>
              <a:rPr lang="en-US" sz="2000" dirty="0" err="1">
                <a:solidFill>
                  <a:srgbClr val="333333"/>
                </a:solidFill>
                <a:ea typeface="ＭＳ Ｐゴシック"/>
              </a:rPr>
              <a:t>rpe</a:t>
            </a:r>
            <a:r>
              <a:rPr lang="en-US" sz="2000" dirty="0">
                <a:solidFill>
                  <a:srgbClr val="333333"/>
                </a:solidFill>
                <a:ea typeface="ＭＳ Ｐゴシック"/>
              </a:rPr>
              <a:t>]jpg]</a:t>
            </a:r>
            <a:r>
              <a:rPr lang="en-US" sz="2000" dirty="0" err="1">
                <a:solidFill>
                  <a:srgbClr val="333333"/>
                </a:solidFill>
                <a:ea typeface="ＭＳ Ｐゴシック"/>
              </a:rPr>
              <a:t>gJ</a:t>
            </a:r>
            <a:r>
              <a:rPr lang="en-US" sz="2000" dirty="0">
                <a:solidFill>
                  <a:srgbClr val="333333"/>
                </a:solidFill>
                <a:ea typeface="ＭＳ Ｐゴシック"/>
              </a:rPr>
              <a:t> me]j </a:t>
            </a:r>
            <a:r>
              <a:rPr lang="en-US" sz="2000" dirty="0" err="1">
                <a:solidFill>
                  <a:srgbClr val="333333"/>
                </a:solidFill>
                <a:ea typeface="ＭＳ Ｐゴシック"/>
              </a:rPr>
              <a:t>egupd</a:t>
            </a:r>
            <a:r>
              <a:rPr lang="en-US" sz="2000" dirty="0">
                <a:solidFill>
                  <a:srgbClr val="333333"/>
                </a:solidFill>
                <a:ea typeface="ＭＳ Ｐゴシック"/>
              </a:rPr>
              <a:t>] </a:t>
            </a:r>
            <a:r>
              <a:rPr lang="en-US" sz="2000" dirty="0" err="1">
                <a:solidFill>
                  <a:srgbClr val="333333"/>
                </a:solidFill>
                <a:ea typeface="ＭＳ Ｐゴシック"/>
              </a:rPr>
              <a:t>xU</a:t>
            </a:r>
            <a:r>
              <a:rPr lang="en-US" sz="2000" dirty="0">
                <a:solidFill>
                  <a:srgbClr val="333333"/>
                </a:solidFill>
                <a:ea typeface="ＭＳ Ｐゴシック"/>
              </a:rPr>
              <a:t> </a:t>
            </a:r>
            <a:r>
              <a:rPr lang="en-US" sz="2000" dirty="0" err="1">
                <a:solidFill>
                  <a:srgbClr val="333333"/>
                </a:solidFill>
                <a:ea typeface="ＭＳ Ｐゴシック"/>
              </a:rPr>
              <a:t>Fzj;ij</a:t>
            </a:r>
            <a:r>
              <a:rPr lang="en-US" sz="2000" dirty="0">
                <a:solidFill>
                  <a:srgbClr val="333333"/>
                </a:solidFill>
                <a:ea typeface="ＭＳ Ｐゴシック"/>
              </a:rPr>
              <a:t> kl]</a:t>
            </a:r>
            <a:r>
              <a:rPr lang="en-US" sz="2000" dirty="0" err="1">
                <a:solidFill>
                  <a:srgbClr val="333333"/>
                </a:solidFill>
                <a:ea typeface="ＭＳ Ｐゴシック"/>
              </a:rPr>
              <a:t>Lnk</a:t>
            </a:r>
            <a:r>
              <a:rPr lang="en-US" sz="2000" dirty="0">
                <a:solidFill>
                  <a:srgbClr val="333333"/>
                </a:solidFill>
                <a:ea typeface="ＭＳ Ｐゴシック"/>
              </a:rPr>
              <a:t> </a:t>
            </a:r>
            <a:r>
              <a:rPr lang="en-US" sz="2000" dirty="0" err="1">
                <a:solidFill>
                  <a:srgbClr val="333333"/>
                </a:solidFill>
                <a:ea typeface="ＭＳ Ｐゴシック"/>
              </a:rPr>
              <a:t>mog</a:t>
            </a:r>
            <a:r>
              <a:rPr lang="en-US" sz="2000" dirty="0">
                <a:solidFill>
                  <a:srgbClr val="333333"/>
                </a:solidFill>
                <a:ea typeface="ＭＳ Ｐゴシック"/>
              </a:rPr>
              <a:t>]</a:t>
            </a:r>
            <a:r>
              <a:rPr lang="en-US" sz="2000" dirty="0" err="1">
                <a:solidFill>
                  <a:srgbClr val="333333"/>
                </a:solidFill>
                <a:ea typeface="ＭＳ Ｐゴシック"/>
              </a:rPr>
              <a:t>gilahf</a:t>
            </a:r>
            <a:r>
              <a:rPr lang="en-US" sz="2000" dirty="0">
                <a:solidFill>
                  <a:srgbClr val="333333"/>
                </a:solidFill>
                <a:ea typeface="ＭＳ Ｐゴシック"/>
              </a:rPr>
              <a:t> </a:t>
            </a:r>
            <a:r>
              <a:rPr lang="en-US" sz="2000" dirty="0" err="1">
                <a:solidFill>
                  <a:srgbClr val="333333"/>
                </a:solidFill>
                <a:ea typeface="ＭＳ Ｐゴシック"/>
              </a:rPr>
              <a:t>bfhz;ljhFk</a:t>
            </a:r>
            <a:r>
              <a:rPr lang="en-US" sz="2000" dirty="0">
                <a:solidFill>
                  <a:srgbClr val="333333"/>
                </a:solidFill>
                <a:ea typeface="ＭＳ Ｐゴシック"/>
              </a:rPr>
              <a:t>;. ,</a:t>
            </a:r>
            <a:r>
              <a:rPr lang="en-US" sz="2000" dirty="0" err="1">
                <a:solidFill>
                  <a:srgbClr val="333333"/>
                </a:solidFill>
                <a:ea typeface="ＭＳ Ｐゴシック"/>
              </a:rPr>
              <a:t>k;khjphpahd</a:t>
            </a:r>
            <a:r>
              <a:rPr lang="en-US" sz="2000" dirty="0">
                <a:solidFill>
                  <a:srgbClr val="333333"/>
                </a:solidFill>
                <a:ea typeface="ＭＳ Ｐゴシック"/>
              </a:rPr>
              <a:t> </a:t>
            </a:r>
            <a:r>
              <a:rPr lang="en-US" sz="2000" dirty="0" err="1">
                <a:solidFill>
                  <a:srgbClr val="333333"/>
                </a:solidFill>
                <a:ea typeface="ＭＳ Ｐゴシック"/>
              </a:rPr>
              <a:t>bray;ghLfs</a:t>
            </a:r>
            <a:r>
              <a:rPr lang="en-US" sz="2000" dirty="0">
                <a:solidFill>
                  <a:srgbClr val="333333"/>
                </a:solidFill>
                <a:ea typeface="ＭＳ Ｐゴシック"/>
              </a:rPr>
              <a:t>; </a:t>
            </a:r>
            <a:r>
              <a:rPr lang="en-US" sz="2000" dirty="0" err="1">
                <a:solidFill>
                  <a:srgbClr val="333333"/>
                </a:solidFill>
                <a:ea typeface="ＭＳ Ｐゴシック"/>
              </a:rPr>
              <a:t>xU</a:t>
            </a:r>
            <a:r>
              <a:rPr lang="en-US" sz="2000" dirty="0">
                <a:solidFill>
                  <a:srgbClr val="333333"/>
                </a:solidFill>
                <a:ea typeface="ＭＳ Ｐゴシック"/>
              </a:rPr>
              <a:t> </a:t>
            </a:r>
            <a:r>
              <a:rPr lang="en-US" sz="2000" dirty="0" err="1">
                <a:solidFill>
                  <a:srgbClr val="333333"/>
                </a:solidFill>
                <a:ea typeface="ＭＳ Ｐゴシック"/>
              </a:rPr>
              <a:t>egiu</a:t>
            </a:r>
            <a:r>
              <a:rPr lang="en-US" sz="2000" dirty="0">
                <a:solidFill>
                  <a:srgbClr val="333333"/>
                </a:solidFill>
                <a:ea typeface="ＭＳ Ｐゴシック"/>
              </a:rPr>
              <a:t> </a:t>
            </a:r>
            <a:r>
              <a:rPr lang="en-US" sz="2000" dirty="0" err="1">
                <a:solidFill>
                  <a:srgbClr val="333333"/>
                </a:solidFill>
                <a:ea typeface="ＭＳ Ｐゴシック"/>
              </a:rPr>
              <a:t>jtwhf</a:t>
            </a:r>
            <a:r>
              <a:rPr lang="en-US" sz="2000" dirty="0">
                <a:solidFill>
                  <a:srgbClr val="333333"/>
                </a:solidFill>
                <a:ea typeface="ＭＳ Ｐゴシック"/>
              </a:rPr>
              <a:t> </a:t>
            </a:r>
            <a:r>
              <a:rPr lang="en-US" sz="2000" dirty="0" err="1">
                <a:solidFill>
                  <a:srgbClr val="333333"/>
                </a:solidFill>
                <a:ea typeface="ＭＳ Ｐゴシック"/>
              </a:rPr>
              <a:t>elj</a:t>
            </a:r>
            <a:r>
              <a:rPr lang="en-US" sz="2000" dirty="0">
                <a:solidFill>
                  <a:srgbClr val="333333"/>
                </a:solidFill>
                <a:ea typeface="ＭＳ Ｐゴシック"/>
              </a:rPr>
              <a:t>]</a:t>
            </a:r>
            <a:r>
              <a:rPr lang="en-US" sz="2000" dirty="0" err="1">
                <a:solidFill>
                  <a:srgbClr val="333333"/>
                </a:solidFill>
                <a:ea typeface="ＭＳ Ｐゴシック"/>
              </a:rPr>
              <a:t>jt</a:t>
            </a:r>
            <a:r>
              <a:rPr lang="en-US" sz="2000" dirty="0">
                <a:solidFill>
                  <a:srgbClr val="333333"/>
                </a:solidFill>
                <a:ea typeface="ＭＳ Ｐゴシック"/>
              </a:rPr>
              <a:t>[k;</a:t>
            </a:r>
            <a:r>
              <a:rPr lang="en-US" sz="2000" dirty="0">
                <a:solidFill>
                  <a:srgbClr val="333333"/>
                </a:solidFill>
                <a:latin typeface="Calibri Light"/>
                <a:ea typeface="ＭＳ Ｐゴシック"/>
              </a:rPr>
              <a:t>,</a:t>
            </a:r>
            <a:r>
              <a:rPr lang="en-US" sz="2000" dirty="0">
                <a:solidFill>
                  <a:srgbClr val="333333"/>
                </a:solidFill>
                <a:ea typeface="ＭＳ Ｐゴシック"/>
              </a:rPr>
              <a:t> </a:t>
            </a:r>
            <a:r>
              <a:rPr lang="en-US" sz="2000" dirty="0" err="1">
                <a:solidFill>
                  <a:srgbClr val="333333"/>
                </a:solidFill>
                <a:ea typeface="ＭＳ Ｐゴシック"/>
              </a:rPr>
              <a:t>vjph</a:t>
            </a:r>
            <a:r>
              <a:rPr lang="en-US" sz="2000" dirty="0">
                <a:solidFill>
                  <a:srgbClr val="333333"/>
                </a:solidFill>
                <a:ea typeface="ＭＳ Ｐゴシック"/>
              </a:rPr>
              <a:t>]</a:t>
            </a:r>
            <a:r>
              <a:rPr lang="en-US" sz="2000" dirty="0" err="1">
                <a:solidFill>
                  <a:srgbClr val="333333"/>
                </a:solidFill>
                <a:ea typeface="ＭＳ Ｐゴシック"/>
              </a:rPr>
              <a:t>kiwahf</a:t>
            </a:r>
            <a:r>
              <a:rPr lang="en-US" sz="2000" dirty="0">
                <a:solidFill>
                  <a:srgbClr val="333333"/>
                </a:solidFill>
                <a:ea typeface="ＭＳ Ｐゴシック"/>
              </a:rPr>
              <a:t> </a:t>
            </a:r>
            <a:r>
              <a:rPr lang="en-US" sz="2000" dirty="0" err="1">
                <a:solidFill>
                  <a:srgbClr val="333333"/>
                </a:solidFill>
                <a:ea typeface="ＭＳ Ｐゴシック"/>
              </a:rPr>
              <a:t>jPhkhdpf</a:t>
            </a:r>
            <a:r>
              <a:rPr lang="en-US" sz="2000" dirty="0">
                <a:solidFill>
                  <a:srgbClr val="333333"/>
                </a:solidFill>
                <a:ea typeface="ＭＳ Ｐゴシック"/>
              </a:rPr>
              <a:t>]</a:t>
            </a:r>
            <a:r>
              <a:rPr lang="en-US" sz="2000" dirty="0" err="1">
                <a:solidFill>
                  <a:srgbClr val="333333"/>
                </a:solidFill>
                <a:ea typeface="ＭＳ Ｐゴシック"/>
              </a:rPr>
              <a:t>fg</a:t>
            </a:r>
            <a:r>
              <a:rPr lang="en-US" sz="2000" dirty="0">
                <a:solidFill>
                  <a:srgbClr val="333333"/>
                </a:solidFill>
                <a:ea typeface="ＭＳ Ｐゴシック"/>
              </a:rPr>
              <a:t>]</a:t>
            </a:r>
            <a:r>
              <a:rPr lang="en-US" sz="2000" dirty="0" err="1">
                <a:solidFill>
                  <a:srgbClr val="333333"/>
                </a:solidFill>
                <a:ea typeface="ＭＳ Ｐゴシック"/>
              </a:rPr>
              <a:t>gl</a:t>
            </a:r>
            <a:r>
              <a:rPr lang="en-US" sz="2000" dirty="0">
                <a:solidFill>
                  <a:srgbClr val="333333"/>
                </a:solidFill>
                <a:ea typeface="ＭＳ Ｐゴシック"/>
              </a:rPr>
              <a:t>]Lk]</a:t>
            </a:r>
            <a:r>
              <a:rPr lang="en-US" sz="2000" dirty="0">
                <a:solidFill>
                  <a:srgbClr val="333333"/>
                </a:solidFill>
                <a:latin typeface="Calibri Light"/>
                <a:ea typeface="ＭＳ Ｐゴシック"/>
              </a:rPr>
              <a:t>,</a:t>
            </a:r>
            <a:r>
              <a:rPr lang="en-US" sz="2000" dirty="0">
                <a:solidFill>
                  <a:srgbClr val="333333"/>
                </a:solidFill>
                <a:ea typeface="ＭＳ Ｐゴシック"/>
              </a:rPr>
              <a:t> </a:t>
            </a:r>
            <a:r>
              <a:rPr lang="en-US" sz="2000" dirty="0" err="1">
                <a:solidFill>
                  <a:srgbClr val="333333"/>
                </a:solidFill>
                <a:ea typeface="ＭＳ Ｐゴシック"/>
              </a:rPr>
              <a:t>nkhrkhft</a:t>
            </a:r>
            <a:r>
              <a:rPr lang="en-US" sz="2000" dirty="0">
                <a:solidFill>
                  <a:srgbClr val="333333"/>
                </a:solidFill>
                <a:ea typeface="ＭＳ Ｐゴシック"/>
              </a:rPr>
              <a:t>[k] </a:t>
            </a:r>
            <a:r>
              <a:rPr lang="en-US" sz="2000" dirty="0" err="1">
                <a:solidFill>
                  <a:srgbClr val="333333"/>
                </a:solidFill>
                <a:ea typeface="ＭＳ Ｐゴシック"/>
              </a:rPr>
              <a:t>elj</a:t>
            </a:r>
            <a:r>
              <a:rPr lang="en-US" sz="2000" dirty="0">
                <a:solidFill>
                  <a:srgbClr val="333333"/>
                </a:solidFill>
                <a:ea typeface="ＭＳ Ｐゴシック"/>
              </a:rPr>
              <a:t>]</a:t>
            </a:r>
            <a:r>
              <a:rPr lang="en-US" sz="2000" dirty="0" err="1">
                <a:solidFill>
                  <a:srgbClr val="333333"/>
                </a:solidFill>
                <a:ea typeface="ＭＳ Ｐゴシック"/>
              </a:rPr>
              <a:t>jg</a:t>
            </a:r>
            <a:r>
              <a:rPr lang="en-US" sz="2000" dirty="0">
                <a:solidFill>
                  <a:srgbClr val="333333"/>
                </a:solidFill>
                <a:ea typeface="ＭＳ Ｐゴシック"/>
              </a:rPr>
              <a:t>]</a:t>
            </a:r>
            <a:r>
              <a:rPr lang="en-US" sz="2000" dirty="0" err="1">
                <a:solidFill>
                  <a:srgbClr val="333333"/>
                </a:solidFill>
                <a:ea typeface="ＭＳ Ｐゴシック"/>
              </a:rPr>
              <a:t>glyhk</a:t>
            </a:r>
            <a:r>
              <a:rPr lang="en-US" sz="2000" dirty="0">
                <a:solidFill>
                  <a:srgbClr val="333333"/>
                </a:solidFill>
                <a:ea typeface="ＭＳ Ｐゴシック"/>
              </a:rPr>
              <a:t>]</a:t>
            </a:r>
            <a:r>
              <a:rPr lang="en-US" sz="2000" i="1" dirty="0">
                <a:solidFill>
                  <a:srgbClr val="333333"/>
                </a:solidFill>
                <a:latin typeface="Calibri Light"/>
                <a:ea typeface="ＭＳ Ｐゴシック"/>
              </a:rPr>
              <a:t>.</a:t>
            </a:r>
            <a:r>
              <a:rPr lang="en-US" sz="2000" u="sng" dirty="0" err="1">
                <a:solidFill>
                  <a:srgbClr val="333333"/>
                </a:solidFill>
                <a:ea typeface="Times New Roman" panose="02020603050405020304" pitchFamily="18" charset="0"/>
                <a:cs typeface="Times New Roman" panose="02020603050405020304" pitchFamily="18" charset="0"/>
              </a:rPr>
              <a:t>kdneha</a:t>
            </a:r>
            <a:r>
              <a:rPr lang="en-US" sz="2000" u="sng" dirty="0">
                <a:solidFill>
                  <a:srgbClr val="333333"/>
                </a:solidFill>
                <a:ea typeface="Times New Roman" panose="02020603050405020304" pitchFamily="18" charset="0"/>
                <a:cs typeface="Times New Roman" panose="02020603050405020304" pitchFamily="18" charset="0"/>
              </a:rPr>
              <a:t>; </a:t>
            </a:r>
            <a:r>
              <a:rPr lang="en-US" sz="2000" u="sng" dirty="0" err="1">
                <a:solidFill>
                  <a:srgbClr val="333333"/>
                </a:solidFill>
                <a:ea typeface="Times New Roman" panose="02020603050405020304" pitchFamily="18" charset="0"/>
                <a:cs typeface="Times New Roman" panose="02020603050405020304" pitchFamily="18" charset="0"/>
              </a:rPr>
              <a:t>vd;gJ</a:t>
            </a:r>
            <a:r>
              <a:rPr lang="en-US" sz="2000" u="sng" dirty="0">
                <a:solidFill>
                  <a:srgbClr val="333333"/>
                </a:solidFill>
                <a:ea typeface="Times New Roman" panose="02020603050405020304" pitchFamily="18" charset="0"/>
                <a:cs typeface="Times New Roman" panose="02020603050405020304" pitchFamily="18" charset="0"/>
              </a:rPr>
              <a:t> </a:t>
            </a:r>
            <a:r>
              <a:rPr lang="en-US" sz="2000" u="sng" dirty="0" err="1">
                <a:solidFill>
                  <a:srgbClr val="333333"/>
                </a:solidFill>
                <a:ea typeface="Times New Roman" panose="02020603050405020304" pitchFamily="18" charset="0"/>
                <a:cs typeface="Times New Roman" panose="02020603050405020304" pitchFamily="18" charset="0"/>
              </a:rPr>
              <a:t>xUthpd</a:t>
            </a:r>
            <a:r>
              <a:rPr lang="en-US" sz="2000" u="sng" dirty="0">
                <a:solidFill>
                  <a:srgbClr val="333333"/>
                </a:solidFill>
                <a:ea typeface="Times New Roman" panose="02020603050405020304" pitchFamily="18" charset="0"/>
                <a:cs typeface="Times New Roman" panose="02020603050405020304" pitchFamily="18" charset="0"/>
              </a:rPr>
              <a:t>; </a:t>
            </a:r>
            <a:r>
              <a:rPr lang="en-US" sz="2000" u="sng" dirty="0" err="1">
                <a:solidFill>
                  <a:srgbClr val="333333"/>
                </a:solidFill>
                <a:ea typeface="Times New Roman" panose="02020603050405020304" pitchFamily="18" charset="0"/>
                <a:cs typeface="Times New Roman" panose="02020603050405020304" pitchFamily="18" charset="0"/>
              </a:rPr>
              <a:t>xU</a:t>
            </a:r>
            <a:r>
              <a:rPr lang="en-US" sz="2000" u="sng" dirty="0">
                <a:solidFill>
                  <a:srgbClr val="333333"/>
                </a:solidFill>
                <a:ea typeface="Times New Roman" panose="02020603050405020304" pitchFamily="18" charset="0"/>
                <a:cs typeface="Times New Roman" panose="02020603050405020304" pitchFamily="18" charset="0"/>
              </a:rPr>
              <a:t> </a:t>
            </a:r>
            <a:r>
              <a:rPr lang="en-US" sz="2000" u="sng" dirty="0" err="1">
                <a:solidFill>
                  <a:srgbClr val="333333"/>
                </a:solidFill>
                <a:ea typeface="Times New Roman" panose="02020603050405020304" pitchFamily="18" charset="0"/>
                <a:cs typeface="Times New Roman" panose="02020603050405020304" pitchFamily="18" charset="0"/>
              </a:rPr>
              <a:t>Fwpg</a:t>
            </a:r>
            <a:r>
              <a:rPr lang="en-US" sz="2000" u="sng" dirty="0">
                <a:solidFill>
                  <a:srgbClr val="333333"/>
                </a:solidFill>
                <a:ea typeface="Times New Roman" panose="02020603050405020304" pitchFamily="18" charset="0"/>
                <a:cs typeface="Times New Roman" panose="02020603050405020304" pitchFamily="18" charset="0"/>
              </a:rPr>
              <a:t>]</a:t>
            </a:r>
            <a:r>
              <a:rPr lang="en-US" sz="2000" u="sng" dirty="0" err="1">
                <a:solidFill>
                  <a:srgbClr val="333333"/>
                </a:solidFill>
                <a:ea typeface="Times New Roman" panose="02020603050405020304" pitchFamily="18" charset="0"/>
                <a:cs typeface="Times New Roman" panose="02020603050405020304" pitchFamily="18" charset="0"/>
              </a:rPr>
              <a:t>gpl</a:t>
            </a:r>
            <a:r>
              <a:rPr lang="en-US" sz="2000" u="sng" dirty="0">
                <a:solidFill>
                  <a:srgbClr val="333333"/>
                </a:solidFill>
                <a:ea typeface="Times New Roman" panose="02020603050405020304" pitchFamily="18" charset="0"/>
                <a:cs typeface="Times New Roman" panose="02020603050405020304" pitchFamily="18" charset="0"/>
              </a:rPr>
              <a:t>]l </a:t>
            </a:r>
            <a:r>
              <a:rPr lang="en-US" sz="2000" u="sng" dirty="0" err="1">
                <a:solidFill>
                  <a:srgbClr val="333333"/>
                </a:solidFill>
                <a:ea typeface="Times New Roman" panose="02020603050405020304" pitchFamily="18" charset="0"/>
                <a:cs typeface="Times New Roman" panose="02020603050405020304" pitchFamily="18" charset="0"/>
              </a:rPr>
              <a:t>Fzj</a:t>
            </a:r>
            <a:r>
              <a:rPr lang="en-US" sz="2000" u="sng" dirty="0">
                <a:solidFill>
                  <a:srgbClr val="333333"/>
                </a:solidFill>
                <a:ea typeface="Times New Roman" panose="02020603050405020304" pitchFamily="18" charset="0"/>
                <a:cs typeface="Times New Roman" panose="02020603050405020304" pitchFamily="18" charset="0"/>
              </a:rPr>
              <a:t>]</a:t>
            </a:r>
            <a:r>
              <a:rPr lang="en-US" sz="2000" u="sng" dirty="0" err="1">
                <a:solidFill>
                  <a:srgbClr val="333333"/>
                </a:solidFill>
                <a:ea typeface="Times New Roman" panose="02020603050405020304" pitchFamily="18" charset="0"/>
                <a:cs typeface="Times New Roman" panose="02020603050405020304" pitchFamily="18" charset="0"/>
              </a:rPr>
              <a:t>ij</a:t>
            </a:r>
            <a:r>
              <a:rPr lang="en-US" sz="2000" u="sng" dirty="0">
                <a:solidFill>
                  <a:srgbClr val="333333"/>
                </a:solidFill>
                <a:ea typeface="Times New Roman" panose="02020603050405020304" pitchFamily="18" charset="0"/>
                <a:cs typeface="Times New Roman" panose="02020603050405020304" pitchFamily="18" charset="0"/>
              </a:rPr>
              <a:t> </a:t>
            </a:r>
            <a:r>
              <a:rPr lang="en-US" sz="2000" u="sng" dirty="0" err="1">
                <a:solidFill>
                  <a:srgbClr val="333333"/>
                </a:solidFill>
                <a:ea typeface="Times New Roman" panose="02020603050405020304" pitchFamily="18" charset="0"/>
                <a:cs typeface="Times New Roman" panose="02020603050405020304" pitchFamily="18" charset="0"/>
              </a:rPr>
              <a:t>czh</a:t>
            </a:r>
            <a:r>
              <a:rPr lang="en-US" sz="2000" u="sng" dirty="0">
                <a:solidFill>
                  <a:srgbClr val="333333"/>
                </a:solidFill>
                <a:ea typeface="Times New Roman" panose="02020603050405020304" pitchFamily="18" charset="0"/>
                <a:cs typeface="Times New Roman" panose="02020603050405020304" pitchFamily="18" charset="0"/>
              </a:rPr>
              <a:t>]</a:t>
            </a:r>
            <a:r>
              <a:rPr lang="en-US" sz="2000" u="sng" dirty="0" err="1">
                <a:solidFill>
                  <a:srgbClr val="333333"/>
                </a:solidFill>
                <a:ea typeface="Times New Roman" panose="02020603050405020304" pitchFamily="18" charset="0"/>
                <a:cs typeface="Times New Roman" panose="02020603050405020304" pitchFamily="18" charset="0"/>
              </a:rPr>
              <a:t>j;JtjhFk</a:t>
            </a:r>
            <a:r>
              <a:rPr lang="en-US" sz="2000" u="sng" dirty="0">
                <a:solidFill>
                  <a:srgbClr val="333333"/>
                </a:solidFill>
                <a:ea typeface="Times New Roman" panose="02020603050405020304" pitchFamily="18" charset="0"/>
                <a:cs typeface="Times New Roman" panose="02020603050405020304" pitchFamily="18" charset="0"/>
              </a:rPr>
              <a:t>;</a:t>
            </a:r>
            <a:r>
              <a:rPr lang="en-US" sz="2000" dirty="0">
                <a:solidFill>
                  <a:srgbClr val="004992"/>
                </a:solidFill>
                <a:latin typeface="Calibri Light"/>
                <a:ea typeface="ＭＳ Ｐゴシック"/>
              </a:rPr>
              <a:t>.</a:t>
            </a:r>
            <a:endParaRPr lang="en-US" sz="2000" dirty="0"/>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2242411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a:solidFill>
                  <a:srgbClr val="333333"/>
                </a:solidFill>
                <a:latin typeface="Tamil-Aiswarya"/>
              </a:rPr>
              <a:t>ed;F goj;J</a:t>
            </a:r>
            <a:r>
              <a:rPr lang="en-US" sz="2400">
                <a:solidFill>
                  <a:srgbClr val="333333"/>
                </a:solidFill>
                <a:latin typeface="Calibri Light"/>
              </a:rPr>
              <a:t>,</a:t>
            </a:r>
            <a:r>
              <a:rPr lang="en-US" sz="2400">
                <a:solidFill>
                  <a:srgbClr val="333333"/>
                </a:solidFill>
                <a:latin typeface="Tamil-Aiswarya"/>
              </a:rPr>
              <a:t>rhpahd Kiwapy; c';fsJ neha; mDgtj;ij btspg]gLj;jt[k;</a:t>
            </a:r>
            <a:r>
              <a:rPr lang="en-US" sz="2400">
                <a:solidFill>
                  <a:srgbClr val="333333"/>
                </a:solidFill>
                <a:latin typeface="Calibri Light"/>
              </a:rPr>
              <a:t>!</a:t>
            </a:r>
            <a:endParaRPr lang="de-DE" sz="2400" dirty="0">
              <a:solidFill>
                <a:srgbClr val="333333"/>
              </a:solidFill>
              <a:latin typeface="Calibri Light"/>
            </a:endParaRPr>
          </a:p>
        </p:txBody>
      </p:sp>
      <p:sp>
        <p:nvSpPr>
          <p:cNvPr id="6" name="Titel 1"/>
          <p:cNvSpPr>
            <a:spLocks noGrp="1"/>
          </p:cNvSpPr>
          <p:nvPr>
            <p:ph type="title"/>
          </p:nvPr>
        </p:nvSpPr>
        <p:spPr/>
        <p:txBody>
          <a:bodyPr/>
          <a:lstStyle/>
          <a:p>
            <a:r>
              <a:rPr lang="en-US" sz="3600" dirty="0" err="1">
                <a:latin typeface="Tamil-Aiswarya"/>
                <a:ea typeface="Times New Roman" panose="02020603050405020304" pitchFamily="18" charset="0"/>
                <a:cs typeface="Times New Roman" panose="02020603050405020304" pitchFamily="18" charset="0"/>
              </a:rPr>
              <a:t>ehk</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Vd</a:t>
            </a:r>
            <a:r>
              <a:rPr lang="en-US" sz="3600" dirty="0">
                <a:latin typeface="Tamil-Aiswarya"/>
                <a:ea typeface="Times New Roman" panose="02020603050405020304" pitchFamily="18" charset="0"/>
                <a:cs typeface="Times New Roman" panose="02020603050405020304" pitchFamily="18" charset="0"/>
              </a:rPr>
              <a:t>; ,t]</a:t>
            </a:r>
            <a:r>
              <a:rPr lang="en-US" sz="3600" dirty="0" err="1">
                <a:latin typeface="Tamil-Aiswarya"/>
                <a:ea typeface="Times New Roman" panose="02020603050405020304" pitchFamily="18" charset="0"/>
                <a:cs typeface="Times New Roman" panose="02020603050405020304" pitchFamily="18" charset="0"/>
              </a:rPr>
              <a:t>thW</a:t>
            </a:r>
            <a:r>
              <a:rPr lang="en-US" sz="3600" dirty="0">
                <a:latin typeface="Tamil-Aiswarya"/>
                <a:ea typeface="Times New Roman" panose="02020603050405020304" pitchFamily="18" charset="0"/>
                <a:cs typeface="Times New Roman" panose="02020603050405020304" pitchFamily="18" charset="0"/>
              </a:rPr>
              <a:t> </a:t>
            </a:r>
            <a:r>
              <a:rPr lang="en-US" sz="3600" err="1">
                <a:latin typeface="Tamil-Aiswarya"/>
                <a:ea typeface="Times New Roman" panose="02020603050405020304" pitchFamily="18" charset="0"/>
                <a:cs typeface="Times New Roman" panose="02020603050405020304" pitchFamily="18" charset="0"/>
              </a:rPr>
              <a:t>bra;antz</a:t>
            </a:r>
            <a:r>
              <a:rPr lang="en-US" sz="3600">
                <a:latin typeface="Tamil-Aiswarya"/>
                <a:ea typeface="Times New Roman" panose="02020603050405020304" pitchFamily="18" charset="0"/>
                <a:cs typeface="Times New Roman" panose="02020603050405020304" pitchFamily="18" charset="0"/>
              </a:rPr>
              <a:t>]</a:t>
            </a:r>
            <a:r>
              <a:rPr lang="en-US" sz="3600" err="1">
                <a:latin typeface="Tamil-Aiswarya"/>
                <a:ea typeface="Times New Roman" panose="02020603050405020304" pitchFamily="18" charset="0"/>
                <a:cs typeface="Times New Roman" panose="02020603050405020304" pitchFamily="18" charset="0"/>
              </a:rPr>
              <a:t>Lk</a:t>
            </a:r>
            <a:r>
              <a:rPr lang="en-US" sz="3600">
                <a:latin typeface="Tamil-Aiswarya"/>
                <a:ea typeface="Times New Roman" panose="02020603050405020304" pitchFamily="18" charset="0"/>
                <a:cs typeface="Times New Roman" panose="02020603050405020304" pitchFamily="18" charset="0"/>
              </a:rPr>
              <a:t>;&gt;</a:t>
            </a:r>
            <a:endParaRPr lang="de-DE" sz="3600" dirty="0">
              <a:latin typeface="Tamil-Aiswarya"/>
              <a:ea typeface="ＭＳ Ｐゴシック"/>
              <a:cs typeface="ＭＳ Ｐゴシック"/>
            </a:endParaRPr>
          </a:p>
        </p:txBody>
      </p:sp>
      <p:graphicFrame>
        <p:nvGraphicFramePr>
          <p:cNvPr id="5" name="Caption_3"/>
          <p:cNvGraphicFramePr>
            <a:graphicFrameLocks noChangeAspect="1"/>
          </p:cNvGraphicFramePr>
          <p:nvPr>
            <p:extLst>
              <p:ext uri="{D42A27DB-BD31-4B8C-83A1-F6EECF244321}">
                <p14:modId xmlns:p14="http://schemas.microsoft.com/office/powerpoint/2010/main" val="1651427355"/>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Footer Placeholder 7"/>
          <p:cNvSpPr>
            <a:spLocks noGrp="1"/>
          </p:cNvSpPr>
          <p:nvPr>
            <p:ph type="ftr" sz="quarter" idx="11"/>
          </p:nvPr>
        </p:nvSpPr>
        <p:spPr/>
        <p:txBody>
          <a:bodyPr/>
          <a:lstStyle/>
          <a:p>
            <a:r>
              <a:rPr lang="de-DE"/>
              <a:t>kl]lhfhf]dpot] gapw]r]rp 10 – jtwhd mgpg]uha';fis ifahs;jy; (gHpr]brhy])</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40007532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pPr lvl="0"/>
            <a:r>
              <a:rPr lang="en-US" sz="3600" dirty="0" err="1">
                <a:solidFill>
                  <a:srgbClr val="004992"/>
                </a:solidFill>
              </a:rPr>
              <a:t>ehd</a:t>
            </a:r>
            <a:r>
              <a:rPr lang="en-US" sz="3600" dirty="0">
                <a:solidFill>
                  <a:srgbClr val="004992"/>
                </a:solidFill>
              </a:rPr>
              <a:t>; </a:t>
            </a:r>
            <a:r>
              <a:rPr lang="en-US" sz="3600" dirty="0" err="1">
                <a:solidFill>
                  <a:srgbClr val="004992"/>
                </a:solidFill>
              </a:rPr>
              <a:t>vd;Dila</a:t>
            </a:r>
            <a:r>
              <a:rPr lang="en-US" sz="3600" dirty="0">
                <a:solidFill>
                  <a:srgbClr val="004992"/>
                </a:solidFill>
              </a:rPr>
              <a:t> </a:t>
            </a:r>
            <a:r>
              <a:rPr lang="en-US" sz="3600" dirty="0" err="1">
                <a:solidFill>
                  <a:srgbClr val="004992"/>
                </a:solidFill>
              </a:rPr>
              <a:t>nehia</a:t>
            </a:r>
            <a:r>
              <a:rPr lang="en-US" sz="3600" dirty="0">
                <a:solidFill>
                  <a:srgbClr val="004992"/>
                </a:solidFill>
              </a:rPr>
              <a:t> </a:t>
            </a:r>
            <a:r>
              <a:rPr lang="en-US" sz="3600" dirty="0" err="1">
                <a:solidFill>
                  <a:srgbClr val="004992"/>
                </a:solidFill>
              </a:rPr>
              <a:t>gw;wp</a:t>
            </a:r>
            <a:r>
              <a:rPr lang="en-US" sz="3600" dirty="0">
                <a:solidFill>
                  <a:srgbClr val="004992"/>
                </a:solidFill>
              </a:rPr>
              <a:t> Tw </a:t>
            </a:r>
            <a:r>
              <a:rPr lang="en-US" sz="3600" dirty="0" err="1">
                <a:solidFill>
                  <a:srgbClr val="004992"/>
                </a:solidFill>
              </a:rPr>
              <a:t>ntz;Lkh</a:t>
            </a:r>
            <a:r>
              <a:rPr lang="en-US" sz="3600" dirty="0">
                <a:solidFill>
                  <a:srgbClr val="004992"/>
                </a:solidFill>
                <a:latin typeface="Calibri Light"/>
                <a:ea typeface="Times New Roman" panose="02020603050405020304" pitchFamily="18" charset="0"/>
              </a:rPr>
              <a:t>…</a:t>
            </a:r>
            <a:r>
              <a:rPr lang="en-US" sz="3600" dirty="0">
                <a:solidFill>
                  <a:srgbClr val="004992"/>
                </a:solidFill>
              </a:rPr>
              <a:t> vg]go&gt;</a:t>
            </a:r>
            <a:endParaRPr lang="en-IN" sz="3600" dirty="0">
              <a:solidFill>
                <a:srgbClr val="004992"/>
              </a:solidFill>
            </a:endParaRPr>
          </a:p>
        </p:txBody>
      </p:sp>
      <p:sp>
        <p:nvSpPr>
          <p:cNvPr id="2" name="Content Placeholder 1"/>
          <p:cNvSpPr>
            <a:spLocks noGrp="1"/>
          </p:cNvSpPr>
          <p:nvPr>
            <p:ph idx="1"/>
          </p:nvPr>
        </p:nvSpPr>
        <p:spPr>
          <a:xfrm>
            <a:off x="408955" y="2204864"/>
            <a:ext cx="7132320" cy="4248000"/>
          </a:xfrm>
        </p:spPr>
        <p:txBody>
          <a:bodyPr/>
          <a:lstStyle/>
          <a:p>
            <a:pPr lvl="0" defTabSz="914400" fontAlgn="base">
              <a:defRPr/>
            </a:pPr>
            <a:r>
              <a:rPr lang="en-US" sz="2400" kern="0" dirty="0" err="1">
                <a:solidFill>
                  <a:srgbClr val="004992"/>
                </a:solidFill>
                <a:ea typeface="Times New Roman" panose="02020603050405020304" pitchFamily="18" charset="0"/>
                <a:cs typeface="Times New Roman" panose="02020603050405020304" pitchFamily="18" charset="0"/>
              </a:rPr>
              <a:t>eP</a:t>
            </a:r>
            <a:r>
              <a:rPr lang="en-US" sz="2400" kern="0" dirty="0">
                <a:solidFill>
                  <a:srgbClr val="004992"/>
                </a:solidFill>
                <a:ea typeface="Times New Roman" panose="02020603050405020304" pitchFamily="18" charset="0"/>
                <a:cs typeface="Times New Roman" panose="02020603050405020304" pitchFamily="18" charset="0"/>
              </a:rPr>
              <a:t>';fs; </a:t>
            </a:r>
            <a:r>
              <a:rPr lang="en-US" sz="2400" kern="0" dirty="0" err="1">
                <a:solidFill>
                  <a:srgbClr val="004992"/>
                </a:solidFill>
                <a:ea typeface="Times New Roman" panose="02020603050405020304" pitchFamily="18" charset="0"/>
                <a:cs typeface="Times New Roman" panose="02020603050405020304" pitchFamily="18" charset="0"/>
              </a:rPr>
              <a:t>jPtpu</a:t>
            </a:r>
            <a:r>
              <a:rPr lang="en-US" sz="2400" kern="0" dirty="0">
                <a:solidFill>
                  <a:srgbClr val="004992"/>
                </a:solidFill>
                <a:ea typeface="Times New Roman" panose="02020603050405020304" pitchFamily="18" charset="0"/>
                <a:cs typeface="Times New Roman" panose="02020603050405020304" pitchFamily="18" charset="0"/>
              </a:rPr>
              <a:t> </a:t>
            </a:r>
            <a:r>
              <a:rPr lang="en-US" sz="2400" kern="0" dirty="0" err="1">
                <a:solidFill>
                  <a:srgbClr val="004992"/>
                </a:solidFill>
                <a:ea typeface="Times New Roman" panose="02020603050405020304" pitchFamily="18" charset="0"/>
                <a:cs typeface="Times New Roman" panose="02020603050405020304" pitchFamily="18" charset="0"/>
              </a:rPr>
              <a:t>kdneha</a:t>
            </a:r>
            <a:r>
              <a:rPr lang="en-US" sz="2400" kern="0" dirty="0">
                <a:solidFill>
                  <a:srgbClr val="004992"/>
                </a:solidFill>
                <a:ea typeface="Times New Roman" panose="02020603050405020304" pitchFamily="18" charset="0"/>
                <a:cs typeface="Times New Roman" panose="02020603050405020304" pitchFamily="18" charset="0"/>
              </a:rPr>
              <a:t>; </a:t>
            </a:r>
            <a:r>
              <a:rPr lang="en-US" sz="2400" kern="0" dirty="0" err="1">
                <a:solidFill>
                  <a:srgbClr val="004992"/>
                </a:solidFill>
                <a:ea typeface="Times New Roman" panose="02020603050405020304" pitchFamily="18" charset="0"/>
                <a:cs typeface="Times New Roman" panose="02020603050405020304" pitchFamily="18" charset="0"/>
              </a:rPr>
              <a:t>cilath</a:t>
            </a:r>
            <a:r>
              <a:rPr lang="en-US" sz="2400" kern="0" dirty="0">
                <a:solidFill>
                  <a:srgbClr val="004992"/>
                </a:solidFill>
                <a:ea typeface="Times New Roman" panose="02020603050405020304" pitchFamily="18" charset="0"/>
                <a:cs typeface="Times New Roman" panose="02020603050405020304" pitchFamily="18" charset="0"/>
              </a:rPr>
              <a:t>] </a:t>
            </a:r>
            <a:r>
              <a:rPr lang="en-US" sz="2400" kern="0" dirty="0" err="1">
                <a:solidFill>
                  <a:srgbClr val="004992"/>
                </a:solidFill>
                <a:ea typeface="Times New Roman" panose="02020603050405020304" pitchFamily="18" charset="0"/>
                <a:cs typeface="Times New Roman" panose="02020603050405020304" pitchFamily="18" charset="0"/>
              </a:rPr>
              <a:t>vd;W</a:t>
            </a:r>
            <a:r>
              <a:rPr lang="en-US" sz="2400" kern="0" dirty="0">
                <a:solidFill>
                  <a:srgbClr val="004992"/>
                </a:solidFill>
                <a:ea typeface="Times New Roman" panose="02020603050405020304" pitchFamily="18" charset="0"/>
                <a:cs typeface="Times New Roman" panose="02020603050405020304" pitchFamily="18" charset="0"/>
              </a:rPr>
              <a:t> kw]</a:t>
            </a:r>
            <a:r>
              <a:rPr lang="en-US" sz="2400" kern="0" dirty="0" err="1">
                <a:solidFill>
                  <a:srgbClr val="004992"/>
                </a:solidFill>
                <a:ea typeface="Times New Roman" panose="02020603050405020304" pitchFamily="18" charset="0"/>
                <a:cs typeface="Times New Roman" panose="02020603050405020304" pitchFamily="18" charset="0"/>
              </a:rPr>
              <a:t>wth</a:t>
            </a:r>
            <a:r>
              <a:rPr lang="en-US" sz="2400" kern="0" dirty="0">
                <a:solidFill>
                  <a:srgbClr val="004992"/>
                </a:solidFill>
                <a:ea typeface="Times New Roman" panose="02020603050405020304" pitchFamily="18" charset="0"/>
                <a:cs typeface="Times New Roman" panose="02020603050405020304" pitchFamily="18" charset="0"/>
              </a:rPr>
              <a:t>]</a:t>
            </a:r>
            <a:r>
              <a:rPr lang="en-US" sz="2400" kern="0" dirty="0" err="1">
                <a:solidFill>
                  <a:srgbClr val="004992"/>
                </a:solidFill>
                <a:ea typeface="Times New Roman" panose="02020603050405020304" pitchFamily="18" charset="0"/>
                <a:cs typeface="Times New Roman" panose="02020603050405020304" pitchFamily="18" charset="0"/>
              </a:rPr>
              <a:t>f;F</a:t>
            </a:r>
            <a:r>
              <a:rPr lang="en-US" sz="2400" kern="0" dirty="0">
                <a:solidFill>
                  <a:srgbClr val="004992"/>
                </a:solidFill>
                <a:ea typeface="Times New Roman" panose="02020603050405020304" pitchFamily="18" charset="0"/>
                <a:cs typeface="Times New Roman" panose="02020603050405020304" pitchFamily="18" charset="0"/>
              </a:rPr>
              <a:t> </a:t>
            </a:r>
            <a:r>
              <a:rPr lang="en-US" sz="2400" kern="0" dirty="0" err="1">
                <a:solidFill>
                  <a:srgbClr val="004992"/>
                </a:solidFill>
                <a:ea typeface="Times New Roman" panose="02020603050405020304" pitchFamily="18" charset="0"/>
                <a:cs typeface="Times New Roman" panose="02020603050405020304" pitchFamily="18" charset="0"/>
              </a:rPr>
              <a:t>Twntz;Lk</a:t>
            </a:r>
            <a:r>
              <a:rPr lang="en-US" sz="2400" kern="0" dirty="0">
                <a:solidFill>
                  <a:srgbClr val="004992"/>
                </a:solidFill>
                <a:ea typeface="Times New Roman" panose="02020603050405020304" pitchFamily="18" charset="0"/>
                <a:cs typeface="Times New Roman" panose="02020603050405020304" pitchFamily="18" charset="0"/>
              </a:rPr>
              <a:t>; </a:t>
            </a:r>
            <a:r>
              <a:rPr lang="en-US" sz="2400" kern="0" dirty="0" err="1">
                <a:solidFill>
                  <a:srgbClr val="004992"/>
                </a:solidFill>
                <a:ea typeface="Times New Roman" panose="02020603050405020304" pitchFamily="18" charset="0"/>
                <a:cs typeface="Times New Roman" panose="02020603050405020304" pitchFamily="18" charset="0"/>
              </a:rPr>
              <a:t>vd;w</a:t>
            </a:r>
            <a:r>
              <a:rPr lang="en-US" sz="2400" kern="0" dirty="0">
                <a:solidFill>
                  <a:srgbClr val="004992"/>
                </a:solidFill>
                <a:ea typeface="Times New Roman" panose="02020603050405020304" pitchFamily="18" charset="0"/>
                <a:cs typeface="Times New Roman" panose="02020603050405020304" pitchFamily="18" charset="0"/>
              </a:rPr>
              <a:t> </a:t>
            </a:r>
            <a:r>
              <a:rPr lang="en-US" sz="2400" kern="0" dirty="0" err="1">
                <a:solidFill>
                  <a:srgbClr val="004992"/>
                </a:solidFill>
                <a:ea typeface="Times New Roman" panose="02020603050405020304" pitchFamily="18" charset="0"/>
                <a:cs typeface="Times New Roman" panose="02020603050405020304" pitchFamily="18" charset="0"/>
              </a:rPr>
              <a:t>njit</a:t>
            </a:r>
            <a:r>
              <a:rPr lang="en-US" sz="2400" kern="0" dirty="0">
                <a:solidFill>
                  <a:srgbClr val="004992"/>
                </a:solidFill>
                <a:ea typeface="Times New Roman" panose="02020603050405020304" pitchFamily="18" charset="0"/>
                <a:cs typeface="Times New Roman" panose="02020603050405020304" pitchFamily="18" charset="0"/>
              </a:rPr>
              <a:t> </a:t>
            </a:r>
            <a:r>
              <a:rPr lang="en-US" sz="2400" kern="0" dirty="0" err="1">
                <a:solidFill>
                  <a:srgbClr val="004992"/>
                </a:solidFill>
                <a:ea typeface="Times New Roman" panose="02020603050405020304" pitchFamily="18" charset="0"/>
                <a:cs typeface="Times New Roman" panose="02020603050405020304" pitchFamily="18" charset="0"/>
              </a:rPr>
              <a:t>cs;sjh</a:t>
            </a:r>
            <a:r>
              <a:rPr lang="en-US" sz="2400" kern="0" dirty="0">
                <a:solidFill>
                  <a:srgbClr val="004992"/>
                </a:solidFill>
                <a:ea typeface="Times New Roman" panose="02020603050405020304" pitchFamily="18" charset="0"/>
                <a:cs typeface="Times New Roman" panose="02020603050405020304" pitchFamily="18" charset="0"/>
              </a:rPr>
              <a:t>&gt;</a:t>
            </a:r>
            <a:endParaRPr lang="en-US" sz="2400" kern="0" dirty="0">
              <a:solidFill>
                <a:srgbClr val="004992"/>
              </a:solidFill>
              <a:ea typeface="Verdana" pitchFamily="34" charset="0"/>
              <a:cs typeface="Verdana" pitchFamily="34" charset="0"/>
            </a:endParaRPr>
          </a:p>
          <a:p>
            <a:pPr marL="342900" lvl="0" indent="-342900" defTabSz="914400" fontAlgn="base">
              <a:buClr>
                <a:srgbClr val="333333"/>
              </a:buClr>
              <a:buFont typeface="WingDings"/>
              <a:buChar char=""/>
            </a:pPr>
            <a:r>
              <a:rPr lang="en-US" sz="2400" dirty="0" err="1">
                <a:solidFill>
                  <a:srgbClr val="333333"/>
                </a:solidFill>
                <a:ea typeface="ＭＳ Ｐゴシック"/>
              </a:rPr>
              <a:t>jPtpu</a:t>
            </a:r>
            <a:r>
              <a:rPr lang="en-US" sz="2400" dirty="0">
                <a:solidFill>
                  <a:srgbClr val="333333"/>
                </a:solidFill>
                <a:ea typeface="ＭＳ Ｐゴシック"/>
              </a:rPr>
              <a:t> </a:t>
            </a:r>
            <a:r>
              <a:rPr lang="en-US" sz="2400" dirty="0" err="1">
                <a:solidFill>
                  <a:srgbClr val="333333"/>
                </a:solidFill>
                <a:ea typeface="ＭＳ Ｐゴシック"/>
              </a:rPr>
              <a:t>kdneha</a:t>
            </a:r>
            <a:r>
              <a:rPr lang="en-US" sz="2400" dirty="0">
                <a:solidFill>
                  <a:srgbClr val="333333"/>
                </a:solidFill>
                <a:ea typeface="ＭＳ Ｐゴシック"/>
              </a:rPr>
              <a:t>; </a:t>
            </a:r>
            <a:r>
              <a:rPr lang="en-US" sz="2400" dirty="0" err="1">
                <a:solidFill>
                  <a:srgbClr val="333333"/>
                </a:solidFill>
                <a:ea typeface="ＭＳ Ｐゴシック"/>
              </a:rPr>
              <a:t>kw;Wk</a:t>
            </a:r>
            <a:r>
              <a:rPr lang="en-US" sz="2400" dirty="0">
                <a:solidFill>
                  <a:srgbClr val="333333"/>
                </a:solidFill>
                <a:ea typeface="ＭＳ Ｐゴシック"/>
              </a:rPr>
              <a:t>; </a:t>
            </a:r>
            <a:r>
              <a:rPr lang="en-US" sz="2400" dirty="0" err="1">
                <a:solidFill>
                  <a:srgbClr val="333333"/>
                </a:solidFill>
                <a:ea typeface="ＭＳ Ｐゴシック"/>
              </a:rPr>
              <a:t>kdr</a:t>
            </a:r>
            <a:r>
              <a:rPr lang="en-US" sz="2400" dirty="0">
                <a:solidFill>
                  <a:srgbClr val="333333"/>
                </a:solidFill>
                <a:ea typeface="ＭＳ Ｐゴシック"/>
              </a:rPr>
              <a:t>]</a:t>
            </a:r>
            <a:r>
              <a:rPr lang="en-US" sz="2400" dirty="0" err="1">
                <a:solidFill>
                  <a:srgbClr val="333333"/>
                </a:solidFill>
                <a:ea typeface="ＭＳ Ｐゴシック"/>
              </a:rPr>
              <a:t>rpijt</a:t>
            </a:r>
            <a:r>
              <a:rPr lang="en-US" sz="2400" dirty="0">
                <a:solidFill>
                  <a:srgbClr val="333333"/>
                </a:solidFill>
                <a:ea typeface="ＭＳ Ｐゴシック"/>
              </a:rPr>
              <a:t>[ </a:t>
            </a:r>
            <a:r>
              <a:rPr lang="en-US" sz="2400" dirty="0" err="1">
                <a:solidFill>
                  <a:srgbClr val="333333"/>
                </a:solidFill>
                <a:ea typeface="ＭＳ Ｐゴシック"/>
              </a:rPr>
              <a:t>neha</a:t>
            </a:r>
            <a:r>
              <a:rPr lang="en-US" sz="2400" dirty="0">
                <a:solidFill>
                  <a:srgbClr val="333333"/>
                </a:solidFill>
                <a:ea typeface="ＭＳ Ｐゴシック"/>
              </a:rPr>
              <a:t> ;</a:t>
            </a:r>
            <a:r>
              <a:rPr lang="en-US" sz="2400" dirty="0" err="1">
                <a:solidFill>
                  <a:srgbClr val="333333"/>
                </a:solidFill>
                <a:ea typeface="ＭＳ Ｐゴシック"/>
              </a:rPr>
              <a:t>gw;wp</a:t>
            </a:r>
            <a:r>
              <a:rPr lang="en-US" sz="2400" dirty="0">
                <a:solidFill>
                  <a:srgbClr val="333333"/>
                </a:solidFill>
                <a:ea typeface="ＭＳ Ｐゴシック"/>
              </a:rPr>
              <a:t> </a:t>
            </a:r>
            <a:r>
              <a:rPr lang="en-US" sz="2400" dirty="0">
                <a:solidFill>
                  <a:srgbClr val="333333"/>
                </a:solidFill>
                <a:latin typeface="Calibri Light"/>
                <a:ea typeface="ＭＳ Ｐゴシック"/>
              </a:rPr>
              <a:t>(</a:t>
            </a:r>
            <a:r>
              <a:rPr lang="en-US" sz="2400" dirty="0" err="1">
                <a:solidFill>
                  <a:srgbClr val="333333"/>
                </a:solidFill>
                <a:ea typeface="ＭＳ Ｐゴシック"/>
              </a:rPr>
              <a:t>kw;w</a:t>
            </a:r>
            <a:r>
              <a:rPr lang="en-US" sz="2400" dirty="0">
                <a:solidFill>
                  <a:srgbClr val="333333"/>
                </a:solidFill>
                <a:ea typeface="ＭＳ Ｐゴシック"/>
              </a:rPr>
              <a:t> </a:t>
            </a:r>
            <a:r>
              <a:rPr lang="en-US" sz="2400" dirty="0" err="1">
                <a:solidFill>
                  <a:srgbClr val="333333"/>
                </a:solidFill>
                <a:ea typeface="ＭＳ Ｐゴシック"/>
              </a:rPr>
              <a:t>kdneha</a:t>
            </a:r>
            <a:r>
              <a:rPr lang="en-US" sz="2400" dirty="0">
                <a:solidFill>
                  <a:srgbClr val="333333"/>
                </a:solidFill>
                <a:ea typeface="ＭＳ Ｐゴシック"/>
              </a:rPr>
              <a:t>; </a:t>
            </a:r>
            <a:r>
              <a:rPr lang="en-US" sz="2400" dirty="0" err="1">
                <a:solidFill>
                  <a:srgbClr val="333333"/>
                </a:solidFill>
                <a:ea typeface="ＭＳ Ｐゴシック"/>
              </a:rPr>
              <a:t>nghy</a:t>
            </a:r>
            <a:r>
              <a:rPr lang="en-US" sz="2400" dirty="0">
                <a:solidFill>
                  <a:srgbClr val="333333"/>
                </a:solidFill>
                <a:latin typeface="Calibri Light"/>
                <a:ea typeface="ＭＳ Ｐゴシック"/>
              </a:rPr>
              <a:t>)</a:t>
            </a:r>
            <a:r>
              <a:rPr lang="en-US" sz="2400" dirty="0">
                <a:solidFill>
                  <a:srgbClr val="333333"/>
                </a:solidFill>
                <a:ea typeface="ＭＳ Ｐゴシック"/>
              </a:rPr>
              <a:t> </a:t>
            </a:r>
            <a:r>
              <a:rPr lang="en-US" sz="2400" dirty="0" err="1">
                <a:solidFill>
                  <a:srgbClr val="333333"/>
                </a:solidFill>
                <a:ea typeface="ＭＳ Ｐゴシック"/>
              </a:rPr>
              <a:t>mwptpf</a:t>
            </a:r>
            <a:r>
              <a:rPr lang="en-US" sz="2400" dirty="0">
                <a:solidFill>
                  <a:srgbClr val="333333"/>
                </a:solidFill>
                <a:ea typeface="ＭＳ Ｐゴシック"/>
              </a:rPr>
              <a:t>]</a:t>
            </a:r>
            <a:r>
              <a:rPr lang="en-US" sz="2400" dirty="0" err="1">
                <a:solidFill>
                  <a:srgbClr val="333333"/>
                </a:solidFill>
                <a:ea typeface="ＭＳ Ｐゴシック"/>
              </a:rPr>
              <a:t>fg</a:t>
            </a:r>
            <a:r>
              <a:rPr lang="en-US" sz="2400" dirty="0">
                <a:solidFill>
                  <a:srgbClr val="333333"/>
                </a:solidFill>
                <a:ea typeface="ＭＳ Ｐゴシック"/>
              </a:rPr>
              <a:t>]</a:t>
            </a:r>
            <a:r>
              <a:rPr lang="en-US" sz="2400" dirty="0" err="1">
                <a:solidFill>
                  <a:srgbClr val="333333"/>
                </a:solidFill>
                <a:ea typeface="ＭＳ Ｐゴシック"/>
              </a:rPr>
              <a:t>glntz</a:t>
            </a:r>
            <a:r>
              <a:rPr lang="en-US" sz="2400" dirty="0">
                <a:solidFill>
                  <a:srgbClr val="333333"/>
                </a:solidFill>
                <a:ea typeface="ＭＳ Ｐゴシック"/>
              </a:rPr>
              <a:t>]</a:t>
            </a:r>
            <a:r>
              <a:rPr lang="en-US" sz="2400" dirty="0" err="1">
                <a:solidFill>
                  <a:srgbClr val="333333"/>
                </a:solidFill>
                <a:ea typeface="ＭＳ Ｐゴシック"/>
              </a:rPr>
              <a:t>oa</a:t>
            </a:r>
            <a:r>
              <a:rPr lang="en-US" sz="2400" b="1" dirty="0" err="1">
                <a:solidFill>
                  <a:srgbClr val="333333"/>
                </a:solidFill>
                <a:ea typeface="Times New Roman" panose="02020603050405020304" pitchFamily="18" charset="0"/>
                <a:cs typeface="Times New Roman" panose="02020603050405020304" pitchFamily="18" charset="0"/>
              </a:rPr>
              <a:t>J</a:t>
            </a:r>
            <a:r>
              <a:rPr lang="en-US" sz="2400" b="1" dirty="0">
                <a:solidFill>
                  <a:srgbClr val="333333"/>
                </a:solidFill>
                <a:ea typeface="Times New Roman" panose="02020603050405020304" pitchFamily="18" charset="0"/>
                <a:cs typeface="Times New Roman" panose="02020603050405020304" pitchFamily="18" charset="0"/>
              </a:rPr>
              <a:t> </a:t>
            </a:r>
            <a:r>
              <a:rPr lang="en-US" sz="2400" dirty="0">
                <a:solidFill>
                  <a:srgbClr val="333333"/>
                </a:solidFill>
                <a:ea typeface="ＭＳ Ｐゴシック"/>
              </a:rPr>
              <a:t>my]y </a:t>
            </a:r>
            <a:r>
              <a:rPr lang="en-US" sz="2400" dirty="0" err="1">
                <a:solidFill>
                  <a:srgbClr val="333333"/>
                </a:solidFill>
                <a:ea typeface="ＭＳ Ｐゴシック"/>
              </a:rPr>
              <a:t>mjhtJ</a:t>
            </a:r>
            <a:r>
              <a:rPr lang="en-US" sz="2400" dirty="0">
                <a:solidFill>
                  <a:srgbClr val="333333"/>
                </a:solidFill>
                <a:ea typeface="ＭＳ Ｐゴシック"/>
              </a:rPr>
              <a:t> </a:t>
            </a:r>
            <a:r>
              <a:rPr lang="en-US" sz="2400" dirty="0" err="1">
                <a:solidFill>
                  <a:srgbClr val="333333"/>
                </a:solidFill>
                <a:ea typeface="ＭＳ Ｐゴシック"/>
              </a:rPr>
              <a:t>btspg</a:t>
            </a:r>
            <a:r>
              <a:rPr lang="en-US" sz="2400" dirty="0">
                <a:solidFill>
                  <a:srgbClr val="333333"/>
                </a:solidFill>
                <a:ea typeface="ＭＳ Ｐゴシック"/>
              </a:rPr>
              <a:t>]</a:t>
            </a:r>
            <a:r>
              <a:rPr lang="en-US" sz="2400" dirty="0" err="1">
                <a:solidFill>
                  <a:srgbClr val="333333"/>
                </a:solidFill>
                <a:ea typeface="ＭＳ Ｐゴシック"/>
              </a:rPr>
              <a:t>gLj</a:t>
            </a:r>
            <a:r>
              <a:rPr lang="en-US" sz="2400" dirty="0">
                <a:solidFill>
                  <a:srgbClr val="333333"/>
                </a:solidFill>
                <a:ea typeface="ＭＳ Ｐゴシック"/>
              </a:rPr>
              <a:t>]j </a:t>
            </a:r>
            <a:r>
              <a:rPr lang="en-US" sz="2400" dirty="0" err="1">
                <a:solidFill>
                  <a:srgbClr val="333333"/>
                </a:solidFill>
                <a:ea typeface="ＭＳ Ｐゴシック"/>
              </a:rPr>
              <a:t>ntz</a:t>
            </a:r>
            <a:r>
              <a:rPr lang="en-US" sz="2400" dirty="0">
                <a:solidFill>
                  <a:srgbClr val="333333"/>
                </a:solidFill>
                <a:ea typeface="ＭＳ Ｐゴシック"/>
              </a:rPr>
              <a:t>]</a:t>
            </a:r>
            <a:r>
              <a:rPr lang="en-US" sz="2400" dirty="0" err="1">
                <a:solidFill>
                  <a:srgbClr val="333333"/>
                </a:solidFill>
                <a:ea typeface="ＭＳ Ｐゴシック"/>
              </a:rPr>
              <a:t>oa</a:t>
            </a:r>
            <a:r>
              <a:rPr lang="en-US" sz="2400" dirty="0">
                <a:solidFill>
                  <a:srgbClr val="333333"/>
                </a:solidFill>
                <a:ea typeface="ＭＳ Ｐゴシック"/>
              </a:rPr>
              <a:t> </a:t>
            </a:r>
            <a:r>
              <a:rPr lang="en-US" sz="2400" dirty="0" err="1">
                <a:solidFill>
                  <a:srgbClr val="333333"/>
                </a:solidFill>
                <a:ea typeface="ＭＳ Ｐゴシック"/>
              </a:rPr>
              <a:t>mtrpak</a:t>
            </a:r>
            <a:r>
              <a:rPr lang="en-US" sz="2400" dirty="0">
                <a:solidFill>
                  <a:srgbClr val="333333"/>
                </a:solidFill>
                <a:ea typeface="ＭＳ Ｐゴシック"/>
              </a:rPr>
              <a:t>] ,y]</a:t>
            </a:r>
            <a:r>
              <a:rPr lang="en-US" sz="2400" dirty="0" err="1">
                <a:solidFill>
                  <a:srgbClr val="333333"/>
                </a:solidFill>
                <a:ea typeface="ＭＳ Ｐゴシック"/>
              </a:rPr>
              <a:t>iy</a:t>
            </a:r>
            <a:r>
              <a:rPr lang="en-US" sz="2400" i="1" dirty="0">
                <a:solidFill>
                  <a:srgbClr val="333333"/>
                </a:solidFill>
                <a:latin typeface="Calibri Light"/>
                <a:ea typeface="ＭＳ Ｐゴシック"/>
              </a:rPr>
              <a:t>.</a:t>
            </a:r>
            <a:r>
              <a:rPr lang="en-US" sz="2400" dirty="0">
                <a:solidFill>
                  <a:srgbClr val="333333"/>
                </a:solidFill>
                <a:ea typeface="ＭＳ Ｐゴシック"/>
              </a:rPr>
              <a:t> </a:t>
            </a:r>
          </a:p>
          <a:p>
            <a:pPr lvl="0" defTabSz="914400" fontAlgn="base"/>
            <a:r>
              <a:rPr lang="en-US" sz="2400" b="1" dirty="0">
                <a:solidFill>
                  <a:srgbClr val="333333"/>
                </a:solidFill>
                <a:ea typeface="Times New Roman" panose="02020603050405020304" pitchFamily="18" charset="0"/>
                <a:cs typeface="Times New Roman" panose="02020603050405020304" pitchFamily="18" charset="0"/>
              </a:rPr>
              <a:t>,J </a:t>
            </a:r>
            <a:r>
              <a:rPr lang="en-US" sz="2400" b="1" dirty="0" err="1">
                <a:solidFill>
                  <a:srgbClr val="333333"/>
                </a:solidFill>
                <a:ea typeface="Times New Roman" panose="02020603050405020304" pitchFamily="18" charset="0"/>
                <a:cs typeface="Times New Roman" panose="02020603050405020304" pitchFamily="18" charset="0"/>
              </a:rPr>
              <a:t>eP</a:t>
            </a:r>
            <a:r>
              <a:rPr lang="en-US" sz="2400" b="1" dirty="0">
                <a:solidFill>
                  <a:srgbClr val="333333"/>
                </a:solidFill>
                <a:ea typeface="Times New Roman" panose="02020603050405020304" pitchFamily="18" charset="0"/>
                <a:cs typeface="Times New Roman" panose="02020603050405020304" pitchFamily="18" charset="0"/>
              </a:rPr>
              <a:t>';fs; </a:t>
            </a:r>
            <a:r>
              <a:rPr lang="en-US" sz="2400" b="1" dirty="0" err="1">
                <a:solidFill>
                  <a:srgbClr val="333333"/>
                </a:solidFill>
                <a:ea typeface="Times New Roman" panose="02020603050405020304" pitchFamily="18" charset="0"/>
                <a:cs typeface="Times New Roman" panose="02020603050405020304" pitchFamily="18" charset="0"/>
              </a:rPr>
              <a:t>kw;wth;fsplk</a:t>
            </a:r>
            <a:r>
              <a:rPr lang="en-US" sz="2400" b="1" dirty="0">
                <a:solidFill>
                  <a:srgbClr val="333333"/>
                </a:solidFill>
                <a:ea typeface="Times New Roman" panose="02020603050405020304" pitchFamily="18" charset="0"/>
                <a:cs typeface="Times New Roman" panose="02020603050405020304" pitchFamily="18" charset="0"/>
              </a:rPr>
              <a:t>; </a:t>
            </a:r>
            <a:r>
              <a:rPr lang="en-US" sz="2400" b="1" dirty="0" err="1">
                <a:solidFill>
                  <a:srgbClr val="333333"/>
                </a:solidFill>
                <a:ea typeface="Times New Roman" panose="02020603050405020304" pitchFamily="18" charset="0"/>
                <a:cs typeface="Times New Roman" panose="02020603050405020304" pitchFamily="18" charset="0"/>
              </a:rPr>
              <a:t>TWfpwh</a:t>
            </a:r>
            <a:r>
              <a:rPr lang="en-US" sz="2400" b="1" dirty="0">
                <a:solidFill>
                  <a:srgbClr val="333333"/>
                </a:solidFill>
                <a:ea typeface="Times New Roman" panose="02020603050405020304" pitchFamily="18" charset="0"/>
                <a:cs typeface="Times New Roman" panose="02020603050405020304" pitchFamily="18" charset="0"/>
              </a:rPr>
              <a:t>]</a:t>
            </a:r>
            <a:r>
              <a:rPr lang="en-US" sz="2400" b="1" dirty="0" err="1">
                <a:solidFill>
                  <a:srgbClr val="333333"/>
                </a:solidFill>
                <a:ea typeface="Times New Roman" panose="02020603050405020304" pitchFamily="18" charset="0"/>
                <a:cs typeface="Times New Roman" panose="02020603050405020304" pitchFamily="18" charset="0"/>
              </a:rPr>
              <a:t>fsh</a:t>
            </a:r>
            <a:r>
              <a:rPr lang="en-US" sz="2400" b="1" dirty="0">
                <a:solidFill>
                  <a:srgbClr val="333333"/>
                </a:solidFill>
                <a:latin typeface="Calibri Light"/>
                <a:ea typeface="Times New Roman" panose="02020603050405020304" pitchFamily="18" charset="0"/>
                <a:cs typeface="Times New Roman" panose="02020603050405020304" pitchFamily="18" charset="0"/>
              </a:rPr>
              <a:t>,</a:t>
            </a:r>
            <a:r>
              <a:rPr lang="en-US" sz="2400" b="1" dirty="0">
                <a:solidFill>
                  <a:srgbClr val="333333"/>
                </a:solidFill>
                <a:ea typeface="Times New Roman" panose="02020603050405020304" pitchFamily="18" charset="0"/>
                <a:cs typeface="Times New Roman" panose="02020603050405020304" pitchFamily="18" charset="0"/>
              </a:rPr>
              <a:t> </a:t>
            </a:r>
            <a:r>
              <a:rPr lang="en-US" sz="2400" b="1" dirty="0">
                <a:solidFill>
                  <a:srgbClr val="333333"/>
                </a:solidFill>
                <a:ea typeface="ＭＳ Ｐゴシック"/>
              </a:rPr>
              <a:t>,</a:t>
            </a:r>
            <a:r>
              <a:rPr lang="en-US" sz="2400" b="1" dirty="0" err="1">
                <a:solidFill>
                  <a:srgbClr val="333333"/>
                </a:solidFill>
                <a:ea typeface="ＭＳ Ｐゴシック"/>
              </a:rPr>
              <a:t>y;iyah</a:t>
            </a:r>
            <a:r>
              <a:rPr lang="en-US" sz="2400" b="1" dirty="0">
                <a:solidFill>
                  <a:srgbClr val="333333"/>
                </a:solidFill>
                <a:ea typeface="ＭＳ Ｐゴシック"/>
              </a:rPr>
              <a:t> </a:t>
            </a:r>
            <a:r>
              <a:rPr lang="en-US" sz="2400" b="1" dirty="0" err="1">
                <a:solidFill>
                  <a:srgbClr val="333333"/>
                </a:solidFill>
                <a:ea typeface="ＭＳ Ｐゴシック"/>
              </a:rPr>
              <a:t>vd;gJ</a:t>
            </a:r>
            <a:r>
              <a:rPr lang="en-US" sz="2400" b="1" dirty="0">
                <a:solidFill>
                  <a:srgbClr val="333333"/>
                </a:solidFill>
                <a:ea typeface="ＭＳ Ｐゴシック"/>
              </a:rPr>
              <a:t> c';</a:t>
            </a:r>
            <a:r>
              <a:rPr lang="en-US" sz="2400" b="1" dirty="0" err="1">
                <a:solidFill>
                  <a:srgbClr val="333333"/>
                </a:solidFill>
                <a:ea typeface="ＭＳ Ｐゴシック"/>
              </a:rPr>
              <a:t>fis</a:t>
            </a:r>
            <a:r>
              <a:rPr lang="en-US" sz="2400" b="1" dirty="0">
                <a:solidFill>
                  <a:srgbClr val="333333"/>
                </a:solidFill>
                <a:ea typeface="ＭＳ Ｐゴシック"/>
              </a:rPr>
              <a:t> </a:t>
            </a:r>
            <a:r>
              <a:rPr lang="en-US" sz="2400" b="1" dirty="0" err="1">
                <a:solidFill>
                  <a:srgbClr val="333333"/>
                </a:solidFill>
                <a:ea typeface="ＭＳ Ｐゴシック"/>
              </a:rPr>
              <a:t>bghWj;jJ</a:t>
            </a:r>
            <a:r>
              <a:rPr lang="en-US" sz="2400" i="1" dirty="0">
                <a:solidFill>
                  <a:srgbClr val="333333"/>
                </a:solidFill>
                <a:latin typeface="Calibri Light"/>
                <a:ea typeface="ＭＳ Ｐゴシック"/>
              </a:rPr>
              <a:t>.</a:t>
            </a:r>
            <a:endParaRPr lang="en-US" sz="2400" dirty="0"/>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
        <p:nvSpPr>
          <p:cNvPr id="10" name="Footer Placeholder 9"/>
          <p:cNvSpPr>
            <a:spLocks noGrp="1"/>
          </p:cNvSpPr>
          <p:nvPr>
            <p:ph type="ftr" sz="quarter" idx="11"/>
          </p:nvPr>
        </p:nvSpPr>
        <p:spPr/>
        <p:txBody>
          <a:bodyPr/>
          <a:lstStyle/>
          <a:p>
            <a:r>
              <a:rPr lang="de-DE"/>
              <a:t>kl]lhfhf]dpot] gapw]r]rp 10 – jtwhd mgpg]uha';fis ifahs;jy; (gHpr]brhy])</a:t>
            </a:r>
            <a:endParaRPr lang="de-DE" dirty="0"/>
          </a:p>
        </p:txBody>
      </p:sp>
      <p:sp>
        <p:nvSpPr>
          <p:cNvPr id="11" name="Slide Number Placeholder 10"/>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33876553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
          <p:cNvSpPr>
            <a:spLocks noGrp="1"/>
          </p:cNvSpPr>
          <p:nvPr>
            <p:ph type="title"/>
          </p:nvPr>
        </p:nvSpPr>
        <p:spPr/>
        <p:txBody>
          <a:bodyPr/>
          <a:lstStyle/>
          <a:p>
            <a:pPr lvl="0"/>
            <a:r>
              <a:rPr lang="en-US" sz="3600" dirty="0" err="1">
                <a:solidFill>
                  <a:srgbClr val="004992"/>
                </a:solidFill>
              </a:rPr>
              <a:t>ehd</a:t>
            </a:r>
            <a:r>
              <a:rPr lang="en-US" sz="3600" dirty="0">
                <a:solidFill>
                  <a:srgbClr val="004992"/>
                </a:solidFill>
              </a:rPr>
              <a:t>; </a:t>
            </a:r>
            <a:r>
              <a:rPr lang="en-US" sz="3600" dirty="0" err="1">
                <a:solidFill>
                  <a:srgbClr val="004992"/>
                </a:solidFill>
              </a:rPr>
              <a:t>vd;Dila</a:t>
            </a:r>
            <a:r>
              <a:rPr lang="en-US" sz="3600" dirty="0">
                <a:solidFill>
                  <a:srgbClr val="004992"/>
                </a:solidFill>
              </a:rPr>
              <a:t> </a:t>
            </a:r>
            <a:r>
              <a:rPr lang="en-US" sz="3600" dirty="0" err="1">
                <a:solidFill>
                  <a:srgbClr val="004992"/>
                </a:solidFill>
              </a:rPr>
              <a:t>nehia</a:t>
            </a:r>
            <a:r>
              <a:rPr lang="en-US" sz="3600" dirty="0">
                <a:solidFill>
                  <a:srgbClr val="004992"/>
                </a:solidFill>
              </a:rPr>
              <a:t> </a:t>
            </a:r>
            <a:r>
              <a:rPr lang="en-US" sz="3600" dirty="0" err="1">
                <a:solidFill>
                  <a:srgbClr val="004992"/>
                </a:solidFill>
              </a:rPr>
              <a:t>gw;wp</a:t>
            </a:r>
            <a:r>
              <a:rPr lang="en-US" sz="3600" dirty="0">
                <a:solidFill>
                  <a:srgbClr val="004992"/>
                </a:solidFill>
              </a:rPr>
              <a:t> Tw </a:t>
            </a:r>
            <a:r>
              <a:rPr lang="en-US" sz="3600" dirty="0" err="1">
                <a:solidFill>
                  <a:srgbClr val="004992"/>
                </a:solidFill>
              </a:rPr>
              <a:t>ntz;Lkh</a:t>
            </a:r>
            <a:r>
              <a:rPr lang="en-US" sz="3600" dirty="0">
                <a:solidFill>
                  <a:srgbClr val="004992"/>
                </a:solidFill>
                <a:latin typeface="Calibri Light"/>
                <a:ea typeface="Times New Roman" panose="02020603050405020304" pitchFamily="18" charset="0"/>
              </a:rPr>
              <a:t>…</a:t>
            </a:r>
            <a:r>
              <a:rPr lang="en-US" sz="3600" dirty="0">
                <a:solidFill>
                  <a:srgbClr val="004992"/>
                </a:solidFill>
              </a:rPr>
              <a:t> vg]go&gt;</a:t>
            </a:r>
            <a:endParaRPr lang="en-IN" sz="3600" dirty="0">
              <a:solidFill>
                <a:srgbClr val="004992"/>
              </a:solidFill>
            </a:endParaRPr>
          </a:p>
        </p:txBody>
      </p:sp>
      <p:sp>
        <p:nvSpPr>
          <p:cNvPr id="11" name="Inhaltsplatzhalter 2"/>
          <p:cNvSpPr>
            <a:spLocks noGrp="1"/>
          </p:cNvSpPr>
          <p:nvPr>
            <p:ph idx="1"/>
          </p:nvPr>
        </p:nvSpPr>
        <p:spPr>
          <a:xfrm>
            <a:off x="408955" y="2204864"/>
            <a:ext cx="7132320" cy="4248000"/>
          </a:xfrm>
        </p:spPr>
        <p:txBody>
          <a:bodyPr>
            <a:noAutofit/>
          </a:bodyPr>
          <a:lstStyle/>
          <a:p>
            <a:pPr>
              <a:defRPr/>
            </a:pPr>
            <a:r>
              <a:rPr lang="en-US" sz="2400" dirty="0" err="1">
                <a:solidFill>
                  <a:srgbClr val="004992"/>
                </a:solidFill>
                <a:ea typeface="Times New Roman" panose="02020603050405020304" pitchFamily="18" charset="0"/>
                <a:cs typeface="Times New Roman" panose="02020603050405020304" pitchFamily="18" charset="0"/>
              </a:rPr>
              <a:t>eP</a:t>
            </a:r>
            <a:r>
              <a:rPr lang="en-US" sz="2400" dirty="0">
                <a:solidFill>
                  <a:srgbClr val="004992"/>
                </a:solidFill>
                <a:ea typeface="Times New Roman" panose="02020603050405020304" pitchFamily="18" charset="0"/>
                <a:cs typeface="Times New Roman" panose="02020603050405020304" pitchFamily="18" charset="0"/>
              </a:rPr>
              <a:t>';fs; </a:t>
            </a:r>
            <a:r>
              <a:rPr lang="en-US" sz="2400" dirty="0" err="1">
                <a:solidFill>
                  <a:srgbClr val="004992"/>
                </a:solidFill>
                <a:ea typeface="Times New Roman" panose="02020603050405020304" pitchFamily="18" charset="0"/>
                <a:cs typeface="Times New Roman" panose="02020603050405020304" pitchFamily="18" charset="0"/>
              </a:rPr>
              <a:t>jPtpu</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kdneha</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cilath</a:t>
            </a:r>
            <a:r>
              <a:rPr lang="en-US" sz="2400" dirty="0">
                <a:solidFill>
                  <a:srgbClr val="004992"/>
                </a:solidFill>
                <a:ea typeface="Times New Roman" panose="02020603050405020304" pitchFamily="18" charset="0"/>
                <a:cs typeface="Times New Roman" panose="02020603050405020304" pitchFamily="18" charset="0"/>
              </a:rPr>
              <a:t>] vd;W kw]</a:t>
            </a:r>
            <a:r>
              <a:rPr lang="en-US" sz="2400" dirty="0" err="1">
                <a:solidFill>
                  <a:srgbClr val="004992"/>
                </a:solidFill>
                <a:ea typeface="Times New Roman" panose="02020603050405020304" pitchFamily="18" charset="0"/>
                <a:cs typeface="Times New Roman" panose="02020603050405020304" pitchFamily="18" charset="0"/>
              </a:rPr>
              <a:t>wth</a:t>
            </a:r>
            <a:r>
              <a:rPr lang="en-US" sz="2400" dirty="0">
                <a:solidFill>
                  <a:srgbClr val="004992"/>
                </a:solidFill>
                <a:ea typeface="Times New Roman" panose="02020603050405020304" pitchFamily="18" charset="0"/>
                <a:cs typeface="Times New Roman" panose="02020603050405020304" pitchFamily="18" charset="0"/>
              </a:rPr>
              <a:t>]</a:t>
            </a:r>
            <a:r>
              <a:rPr lang="en-US" sz="2400" dirty="0" err="1">
                <a:solidFill>
                  <a:srgbClr val="004992"/>
                </a:solidFill>
                <a:ea typeface="Times New Roman" panose="02020603050405020304" pitchFamily="18" charset="0"/>
                <a:cs typeface="Times New Roman" panose="02020603050405020304" pitchFamily="18" charset="0"/>
              </a:rPr>
              <a:t>f;F</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Twntz;Lk</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vd;w</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njit</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cs;sjh</a:t>
            </a:r>
            <a:r>
              <a:rPr lang="en-US" sz="2400" dirty="0">
                <a:solidFill>
                  <a:srgbClr val="004992"/>
                </a:solidFill>
                <a:ea typeface="Times New Roman" panose="02020603050405020304" pitchFamily="18" charset="0"/>
                <a:cs typeface="Times New Roman" panose="02020603050405020304" pitchFamily="18" charset="0"/>
              </a:rPr>
              <a:t>&gt;</a:t>
            </a:r>
            <a:endParaRPr lang="en-US" sz="2400" dirty="0">
              <a:solidFill>
                <a:srgbClr val="004992"/>
              </a:solidFill>
              <a:ea typeface="Verdana" pitchFamily="34" charset="0"/>
              <a:cs typeface="Verdana" pitchFamily="34" charset="0"/>
            </a:endParaRPr>
          </a:p>
          <a:p>
            <a:pPr marL="342900" indent="-342900">
              <a:buClr>
                <a:srgbClr val="333333"/>
              </a:buClr>
              <a:buFont typeface="WingDings"/>
              <a:buChar char=""/>
              <a:defRPr/>
            </a:pPr>
            <a:r>
              <a:rPr lang="en-US" sz="2400" dirty="0" err="1">
                <a:solidFill>
                  <a:srgbClr val="333333"/>
                </a:solidFill>
                <a:ea typeface="Times New Roman" panose="02020603050405020304" pitchFamily="18" charset="0"/>
                <a:cs typeface="Times New Roman" panose="02020603050405020304" pitchFamily="18" charset="0"/>
              </a:rPr>
              <a:t>eP</a:t>
            </a:r>
            <a:r>
              <a:rPr lang="en-US" sz="2400" dirty="0">
                <a:solidFill>
                  <a:srgbClr val="333333"/>
                </a:solidFill>
                <a:ea typeface="Times New Roman" panose="02020603050405020304" pitchFamily="18" charset="0"/>
                <a:cs typeface="Times New Roman" panose="02020603050405020304" pitchFamily="18" charset="0"/>
              </a:rPr>
              <a:t>';fs; ,</a:t>
            </a:r>
            <a:r>
              <a:rPr lang="en-US" sz="2400" dirty="0" err="1">
                <a:solidFill>
                  <a:srgbClr val="333333"/>
                </a:solidFill>
                <a:ea typeface="Times New Roman" panose="02020603050405020304" pitchFamily="18" charset="0"/>
                <a:cs typeface="Times New Roman" panose="02020603050405020304" pitchFamily="18" charset="0"/>
              </a:rPr>
              <a:t>ijg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gw;wp</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ngr</a:t>
            </a:r>
            <a:r>
              <a:rPr lang="en-US" sz="2400" dirty="0">
                <a:solidFill>
                  <a:srgbClr val="333333"/>
                </a:solidFill>
                <a:ea typeface="Times New Roman" panose="02020603050405020304" pitchFamily="18" charset="0"/>
                <a:cs typeface="Times New Roman" panose="02020603050405020304" pitchFamily="18" charset="0"/>
              </a:rPr>
              <a:t> ntz;Lk; </a:t>
            </a:r>
            <a:r>
              <a:rPr lang="en-US" sz="2400" dirty="0" err="1">
                <a:solidFill>
                  <a:srgbClr val="333333"/>
                </a:solidFill>
                <a:ea typeface="Times New Roman" panose="02020603050405020304" pitchFamily="18" charset="0"/>
                <a:cs typeface="Times New Roman" panose="02020603050405020304" pitchFamily="18" charset="0"/>
              </a:rPr>
              <a:t>vdpy</a:t>
            </a:r>
            <a:r>
              <a:rPr lang="en-US" sz="2400" dirty="0">
                <a:solidFill>
                  <a:srgbClr val="333333"/>
                </a:solidFill>
                <a:ea typeface="Times New Roman" panose="02020603050405020304" pitchFamily="18" charset="0"/>
                <a:cs typeface="Times New Roman" panose="02020603050405020304" pitchFamily="18" charset="0"/>
              </a:rPr>
              <a:t>; c';</a:t>
            </a:r>
            <a:r>
              <a:rPr lang="en-US" sz="2400" dirty="0" err="1">
                <a:solidFill>
                  <a:srgbClr val="333333"/>
                </a:solidFill>
                <a:ea typeface="Times New Roman" panose="02020603050405020304" pitchFamily="18" charset="0"/>
                <a:cs typeface="Times New Roman" panose="02020603050405020304" pitchFamily="18" charset="0"/>
              </a:rPr>
              <a:t>fsJ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ek;gpf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iff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Fhpathplk</a:t>
            </a:r>
            <a:r>
              <a:rPr lang="en-US" sz="2400" dirty="0">
                <a:solidFill>
                  <a:srgbClr val="333333"/>
                </a:solidFill>
                <a:ea typeface="Times New Roman" panose="02020603050405020304" pitchFamily="18" charset="0"/>
                <a:cs typeface="Times New Roman" panose="02020603050405020304" pitchFamily="18" charset="0"/>
              </a:rPr>
              <a:t>; kl]Lk; Twt[k;</a:t>
            </a:r>
            <a:r>
              <a:rPr lang="en-US" sz="2400" dirty="0">
                <a:solidFill>
                  <a:srgbClr val="333333"/>
                </a:solidFill>
                <a:latin typeface="Calibri Light"/>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Vbddpy</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Times New Roman" panose="02020603050405020304" pitchFamily="18" charset="0"/>
                <a:cs typeface="Times New Roman" panose="02020603050405020304" pitchFamily="18" charset="0"/>
              </a:rPr>
              <a:t>…</a:t>
            </a:r>
          </a:p>
          <a:p>
            <a:pPr marL="342900" lvl="0" indent="-342900">
              <a:buClr>
                <a:srgbClr val="333333"/>
              </a:buClr>
              <a:buFont typeface="WingDings"/>
              <a:buChar char=""/>
            </a:pPr>
            <a:r>
              <a:rPr lang="en-US" sz="2400" dirty="0" err="1">
                <a:solidFill>
                  <a:srgbClr val="333333"/>
                </a:solidFill>
              </a:rPr>
              <a:t>thH</a:t>
            </a:r>
            <a:r>
              <a:rPr lang="en-US" sz="2400" dirty="0">
                <a:solidFill>
                  <a:srgbClr val="333333"/>
                </a:solidFill>
              </a:rPr>
              <a:t>]</a:t>
            </a:r>
            <a:r>
              <a:rPr lang="en-US" sz="2400" dirty="0" err="1">
                <a:solidFill>
                  <a:srgbClr val="333333"/>
                </a:solidFill>
              </a:rPr>
              <a:t>ifapy</a:t>
            </a:r>
            <a:r>
              <a:rPr lang="en-US" sz="2400" dirty="0">
                <a:solidFill>
                  <a:srgbClr val="333333"/>
                </a:solidFill>
              </a:rPr>
              <a:t>]</a:t>
            </a:r>
            <a:r>
              <a:rPr lang="en-US" sz="2400" u="sng" dirty="0">
                <a:solidFill>
                  <a:srgbClr val="333333"/>
                </a:solidFill>
              </a:rPr>
              <a:t> </a:t>
            </a:r>
            <a:r>
              <a:rPr lang="en-US" sz="2400" dirty="0" err="1">
                <a:solidFill>
                  <a:srgbClr val="333333"/>
                </a:solidFill>
                <a:ea typeface="Times New Roman" panose="02020603050405020304" pitchFamily="18" charset="0"/>
                <a:cs typeface="Times New Roman" panose="02020603050405020304" pitchFamily="18" charset="0"/>
              </a:rPr>
              <a:t>ek;gpf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iff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Fhpa</a:t>
            </a:r>
            <a:r>
              <a:rPr lang="en-US" sz="2400" dirty="0">
                <a:solidFill>
                  <a:srgbClr val="333333"/>
                </a:solidFill>
              </a:rPr>
              <a:t> </a:t>
            </a:r>
            <a:r>
              <a:rPr lang="en-US" sz="2400" dirty="0" err="1">
                <a:solidFill>
                  <a:srgbClr val="333333"/>
                </a:solidFill>
              </a:rPr>
              <a:t>egh</a:t>
            </a:r>
            <a:r>
              <a:rPr lang="en-US" sz="2400" dirty="0">
                <a:solidFill>
                  <a:srgbClr val="333333"/>
                </a:solidFill>
              </a:rPr>
              <a:t>] </a:t>
            </a:r>
            <a:r>
              <a:rPr lang="en-US" sz="2400" dirty="0" err="1">
                <a:solidFill>
                  <a:srgbClr val="333333"/>
                </a:solidFill>
              </a:rPr>
              <a:t>jPtpu</a:t>
            </a:r>
            <a:r>
              <a:rPr lang="en-US" sz="2400" dirty="0">
                <a:solidFill>
                  <a:srgbClr val="333333"/>
                </a:solidFill>
              </a:rPr>
              <a:t> </a:t>
            </a:r>
            <a:r>
              <a:rPr lang="en-US" sz="2400" dirty="0" err="1">
                <a:solidFill>
                  <a:srgbClr val="333333"/>
                </a:solidFill>
              </a:rPr>
              <a:t>kdnehapd</a:t>
            </a:r>
            <a:r>
              <a:rPr lang="en-US" sz="2400" dirty="0">
                <a:solidFill>
                  <a:srgbClr val="333333"/>
                </a:solidFill>
              </a:rPr>
              <a:t>] </a:t>
            </a:r>
            <a:r>
              <a:rPr lang="en-US" sz="2400" dirty="0" err="1">
                <a:solidFill>
                  <a:srgbClr val="333333"/>
                </a:solidFill>
              </a:rPr>
              <a:t>Muk;gfhy</a:t>
            </a:r>
            <a:r>
              <a:rPr lang="en-US" sz="2400" dirty="0">
                <a:solidFill>
                  <a:srgbClr val="333333"/>
                </a:solidFill>
              </a:rPr>
              <a:t> </a:t>
            </a:r>
            <a:r>
              <a:rPr lang="en-US" sz="2400" dirty="0" err="1">
                <a:solidFill>
                  <a:srgbClr val="333333"/>
                </a:solidFill>
              </a:rPr>
              <a:t>mwpFwpfis</a:t>
            </a:r>
            <a:r>
              <a:rPr lang="en-US" sz="2400" dirty="0">
                <a:solidFill>
                  <a:srgbClr val="333333"/>
                </a:solidFill>
                <a:latin typeface="Calibri Light"/>
              </a:rPr>
              <a:t>,</a:t>
            </a:r>
            <a:r>
              <a:rPr lang="en-US" sz="2400" dirty="0">
                <a:solidFill>
                  <a:srgbClr val="333333"/>
                </a:solidFill>
              </a:rPr>
              <a:t> </a:t>
            </a:r>
            <a:r>
              <a:rPr lang="en-US" sz="2400" dirty="0" err="1">
                <a:solidFill>
                  <a:srgbClr val="333333"/>
                </a:solidFill>
              </a:rPr>
              <a:t>nehahsp</a:t>
            </a:r>
            <a:r>
              <a:rPr lang="en-US" sz="2400" dirty="0">
                <a:solidFill>
                  <a:srgbClr val="333333"/>
                </a:solidFill>
              </a:rPr>
              <a:t> </a:t>
            </a:r>
            <a:r>
              <a:rPr lang="en-US" sz="2400" dirty="0" err="1">
                <a:solidFill>
                  <a:srgbClr val="333333"/>
                </a:solidFill>
              </a:rPr>
              <a:t>bjwpe</a:t>
            </a:r>
            <a:r>
              <a:rPr lang="en-US" sz="2400" dirty="0">
                <a:solidFill>
                  <a:srgbClr val="333333"/>
                </a:solidFill>
              </a:rPr>
              <a:t>]J </a:t>
            </a:r>
            <a:r>
              <a:rPr lang="en-US" sz="2400" dirty="0" err="1">
                <a:solidFill>
                  <a:srgbClr val="333333"/>
                </a:solidFill>
              </a:rPr>
              <a:t>bfhs</a:t>
            </a:r>
            <a:r>
              <a:rPr lang="en-US" sz="2400" dirty="0">
                <a:solidFill>
                  <a:srgbClr val="333333"/>
                </a:solidFill>
              </a:rPr>
              <a:t>]</a:t>
            </a:r>
            <a:r>
              <a:rPr lang="en-US" sz="2400" dirty="0" err="1">
                <a:solidFill>
                  <a:srgbClr val="333333"/>
                </a:solidFill>
              </a:rPr>
              <a:t>Sk</a:t>
            </a:r>
            <a:r>
              <a:rPr lang="en-US" sz="2400" dirty="0">
                <a:solidFill>
                  <a:srgbClr val="333333"/>
                </a:solidFill>
              </a:rPr>
              <a:t>] </a:t>
            </a:r>
            <a:r>
              <a:rPr lang="en-US" sz="2400" dirty="0" err="1">
                <a:solidFill>
                  <a:srgbClr val="333333"/>
                </a:solidFill>
              </a:rPr>
              <a:t>Kd</a:t>
            </a:r>
            <a:r>
              <a:rPr lang="en-US" sz="2400" dirty="0">
                <a:solidFill>
                  <a:srgbClr val="333333"/>
                </a:solidFill>
              </a:rPr>
              <a:t>]ng </a:t>
            </a:r>
            <a:r>
              <a:rPr lang="en-US" sz="2400" dirty="0" err="1">
                <a:solidFill>
                  <a:srgbClr val="333333"/>
                </a:solidFill>
              </a:rPr>
              <a:t>fz;L</a:t>
            </a:r>
            <a:r>
              <a:rPr lang="en-US" sz="2400" dirty="0">
                <a:solidFill>
                  <a:srgbClr val="333333"/>
                </a:solidFill>
              </a:rPr>
              <a:t> </a:t>
            </a:r>
            <a:r>
              <a:rPr lang="en-US" sz="2400" dirty="0" err="1">
                <a:solidFill>
                  <a:srgbClr val="333333"/>
                </a:solidFill>
              </a:rPr>
              <a:t>mwpth</a:t>
            </a:r>
            <a:r>
              <a:rPr lang="en-US" sz="2400" dirty="0">
                <a:solidFill>
                  <a:srgbClr val="333333"/>
                </a:solidFill>
              </a:rPr>
              <a:t>]</a:t>
            </a:r>
            <a:r>
              <a:rPr lang="en-US" sz="2400" dirty="0">
                <a:solidFill>
                  <a:srgbClr val="333333"/>
                </a:solidFill>
                <a:latin typeface="Calibri Light"/>
              </a:rPr>
              <a:t>.</a:t>
            </a:r>
            <a:endParaRPr lang="en-IN" sz="2400" dirty="0">
              <a:solidFill>
                <a:srgbClr val="333333"/>
              </a:solidFill>
              <a:latin typeface="Calibri Light"/>
            </a:endParaRPr>
          </a:p>
        </p:txBody>
      </p:sp>
      <p:pic>
        <p:nvPicPr>
          <p:cNvPr id="7"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260696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97282" name="Inhaltsplatzhalter 2"/>
          <p:cNvSpPr>
            <a:spLocks noGrp="1"/>
          </p:cNvSpPr>
          <p:nvPr>
            <p:ph idx="1"/>
          </p:nvPr>
        </p:nvSpPr>
        <p:spPr/>
        <p:txBody>
          <a:bodyPr>
            <a:noAutofit/>
          </a:bodyPr>
          <a:lstStyle/>
          <a:p>
            <a:pPr>
              <a:buClr>
                <a:srgbClr val="333333"/>
              </a:buClr>
            </a:pPr>
            <a:r>
              <a:rPr lang="en-US" sz="2400" dirty="0" err="1">
                <a:solidFill>
                  <a:srgbClr val="004992"/>
                </a:solidFill>
                <a:ea typeface="Times New Roman" panose="02020603050405020304" pitchFamily="18" charset="0"/>
                <a:cs typeface="Times New Roman" panose="02020603050405020304" pitchFamily="18" charset="0"/>
              </a:rPr>
              <a:t>ghpe;Jiu</a:t>
            </a:r>
            <a:r>
              <a:rPr lang="en-US" sz="2400" dirty="0">
                <a:solidFill>
                  <a:srgbClr val="004992"/>
                </a:solidFill>
                <a:latin typeface="Calibri Light"/>
                <a:ea typeface="ＭＳ Ｐゴシック"/>
              </a:rPr>
              <a:t>:</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nehiag</a:t>
            </a:r>
            <a:r>
              <a:rPr lang="en-US" sz="2400" dirty="0">
                <a:solidFill>
                  <a:srgbClr val="004992"/>
                </a:solidFill>
                <a:ea typeface="Times New Roman" panose="02020603050405020304" pitchFamily="18" charset="0"/>
                <a:cs typeface="Times New Roman" panose="02020603050405020304" pitchFamily="18" charset="0"/>
              </a:rPr>
              <a:t>]</a:t>
            </a:r>
            <a:r>
              <a:rPr lang="en-US" sz="2400" dirty="0" err="1">
                <a:solidFill>
                  <a:srgbClr val="004992"/>
                </a:solidFill>
                <a:ea typeface="Times New Roman" panose="02020603050405020304" pitchFamily="18" charset="0"/>
                <a:cs typeface="Times New Roman" panose="02020603050405020304" pitchFamily="18" charset="0"/>
              </a:rPr>
              <a:t>gw;wp</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TWtijtpl</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nehapd</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mwpFwpfis</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gw;wp</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Twt</a:t>
            </a:r>
            <a:r>
              <a:rPr lang="en-US" sz="2400" dirty="0">
                <a:solidFill>
                  <a:srgbClr val="004992"/>
                </a:solidFill>
                <a:ea typeface="Times New Roman" panose="02020603050405020304" pitchFamily="18" charset="0"/>
                <a:cs typeface="Times New Roman" panose="02020603050405020304" pitchFamily="18" charset="0"/>
              </a:rPr>
              <a:t>[k].</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2277471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97282" name="Inhaltsplatzhalter 2"/>
          <p:cNvSpPr>
            <a:spLocks noGrp="1"/>
          </p:cNvSpPr>
          <p:nvPr>
            <p:ph idx="1"/>
          </p:nvPr>
        </p:nvSpPr>
        <p:spPr/>
        <p:txBody>
          <a:bodyPr>
            <a:noAutofit/>
          </a:bodyPr>
          <a:lstStyle/>
          <a:p>
            <a:pPr>
              <a:buClr>
                <a:srgbClr val="333333"/>
              </a:buClr>
            </a:pPr>
            <a:r>
              <a:rPr lang="en-US" sz="2400" dirty="0" err="1">
                <a:solidFill>
                  <a:srgbClr val="004992"/>
                </a:solidFill>
                <a:ea typeface="Times New Roman" panose="02020603050405020304" pitchFamily="18" charset="0"/>
                <a:cs typeface="Times New Roman" panose="02020603050405020304" pitchFamily="18" charset="0"/>
              </a:rPr>
              <a:t>ghpe;Jiu</a:t>
            </a:r>
            <a:r>
              <a:rPr lang="en-US" sz="2400" dirty="0">
                <a:solidFill>
                  <a:srgbClr val="004992"/>
                </a:solidFill>
                <a:latin typeface="Calibri Light"/>
                <a:ea typeface="ＭＳ Ｐゴシック"/>
              </a:rPr>
              <a:t>:</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nehiag</a:t>
            </a:r>
            <a:r>
              <a:rPr lang="en-US" sz="2400" dirty="0">
                <a:solidFill>
                  <a:srgbClr val="004992"/>
                </a:solidFill>
                <a:ea typeface="Times New Roman" panose="02020603050405020304" pitchFamily="18" charset="0"/>
                <a:cs typeface="Times New Roman" panose="02020603050405020304" pitchFamily="18" charset="0"/>
              </a:rPr>
              <a:t>]</a:t>
            </a:r>
            <a:r>
              <a:rPr lang="en-US" sz="2400" dirty="0" err="1">
                <a:solidFill>
                  <a:srgbClr val="004992"/>
                </a:solidFill>
                <a:ea typeface="Times New Roman" panose="02020603050405020304" pitchFamily="18" charset="0"/>
                <a:cs typeface="Times New Roman" panose="02020603050405020304" pitchFamily="18" charset="0"/>
              </a:rPr>
              <a:t>gw;wp</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TWtijtpl</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nehapd</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mwpFwpfis</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gw;wp</a:t>
            </a:r>
            <a:r>
              <a:rPr lang="en-US" sz="2400" dirty="0">
                <a:solidFill>
                  <a:srgbClr val="004992"/>
                </a:solidFill>
                <a:ea typeface="Times New Roman" panose="02020603050405020304" pitchFamily="18" charset="0"/>
                <a:cs typeface="Times New Roman" panose="02020603050405020304" pitchFamily="18" charset="0"/>
              </a:rPr>
              <a:t> Twt[k].</a:t>
            </a:r>
            <a:endParaRPr lang="de-DE" sz="2400" dirty="0">
              <a:solidFill>
                <a:srgbClr val="004992"/>
              </a:solidFill>
              <a:ea typeface="ＭＳ Ｐゴシック"/>
            </a:endParaRPr>
          </a:p>
          <a:p>
            <a:pPr marL="34290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Fwpg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ghf</a:t>
            </a:r>
            <a:r>
              <a:rPr lang="en-US" sz="2400" dirty="0">
                <a:solidFill>
                  <a:srgbClr val="333333"/>
                </a:solidFill>
                <a:ea typeface="Times New Roman" panose="02020603050405020304" pitchFamily="18" charset="0"/>
                <a:cs typeface="Times New Roman" panose="02020603050405020304" pitchFamily="18" charset="0"/>
              </a:rPr>
              <a:t> c';</a:t>
            </a:r>
            <a:r>
              <a:rPr lang="en-US" sz="2400" dirty="0" err="1">
                <a:solidFill>
                  <a:srgbClr val="333333"/>
                </a:solidFill>
                <a:ea typeface="Times New Roman" panose="02020603050405020304" pitchFamily="18" charset="0"/>
                <a:cs typeface="Times New Roman" panose="02020603050405020304" pitchFamily="18" charset="0"/>
              </a:rPr>
              <a:t>fisg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gw;wp</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rhpahf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bjhpahjthplj;jpy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nehapd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bgah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TWtijtpl</a:t>
            </a:r>
            <a:r>
              <a:rPr lang="en-US" sz="2400" dirty="0">
                <a:solidFill>
                  <a:srgbClr val="333333"/>
                </a:solidFill>
                <a:ea typeface="Times New Roman" panose="02020603050405020304" pitchFamily="18" charset="0"/>
                <a:cs typeface="Times New Roman" panose="02020603050405020304" pitchFamily="18" charset="0"/>
              </a:rPr>
              <a:t> </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kdr</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rpijt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neha</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jPtpu</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kdneha</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a:solidFill>
                  <a:srgbClr val="333333"/>
                </a:solidFill>
                <a:ea typeface="Times New Roman" panose="02020603050405020304" pitchFamily="18" charset="0"/>
                <a:cs typeface="Times New Roman" panose="02020603050405020304" pitchFamily="18" charset="0"/>
              </a:rPr>
              <a:t> c';</a:t>
            </a:r>
            <a:r>
              <a:rPr lang="en-US" sz="2400" dirty="0" err="1">
                <a:solidFill>
                  <a:srgbClr val="333333"/>
                </a:solidFill>
                <a:ea typeface="Times New Roman" panose="02020603050405020304" pitchFamily="18" charset="0"/>
                <a:cs typeface="Times New Roman" panose="02020603050405020304" pitchFamily="18" charset="0"/>
              </a:rPr>
              <a:t>fsJ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mwpFwpfis</a:t>
            </a:r>
            <a:r>
              <a:rPr lang="en-US" sz="2400" dirty="0">
                <a:solidFill>
                  <a:srgbClr val="333333"/>
                </a:solidFill>
                <a:ea typeface="Times New Roman" panose="02020603050405020304" pitchFamily="18" charset="0"/>
                <a:cs typeface="Times New Roman" panose="02020603050405020304" pitchFamily="18" charset="0"/>
              </a:rPr>
              <a:t> kl]Lk; </a:t>
            </a:r>
            <a:r>
              <a:rPr lang="en-US" sz="2400" dirty="0" err="1">
                <a:solidFill>
                  <a:srgbClr val="333333"/>
                </a:solidFill>
                <a:ea typeface="Times New Roman" panose="02020603050405020304" pitchFamily="18" charset="0"/>
                <a:cs typeface="Times New Roman" panose="02020603050405020304" pitchFamily="18" charset="0"/>
              </a:rPr>
              <a:t>TWkhW</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mwpt</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Wj;jg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gLfpwPh</a:t>
            </a:r>
            <a:r>
              <a:rPr lang="en-US" sz="2400" dirty="0">
                <a:solidFill>
                  <a:srgbClr val="333333"/>
                </a:solidFill>
                <a:ea typeface="Times New Roman" panose="02020603050405020304" pitchFamily="18" charset="0"/>
                <a:cs typeface="Times New Roman" panose="02020603050405020304" pitchFamily="18" charset="0"/>
              </a:rPr>
              <a:t>]fs</a:t>
            </a:r>
            <a:r>
              <a:rPr lang="en-US" sz="2400">
                <a:solidFill>
                  <a:srgbClr val="333333"/>
                </a:solidFill>
                <a:ea typeface="Times New Roman" panose="02020603050405020304" pitchFamily="18" charset="0"/>
                <a:cs typeface="Times New Roman" panose="02020603050405020304" pitchFamily="18" charset="0"/>
              </a:rPr>
              <a:t>]</a:t>
            </a:r>
            <a:r>
              <a:rPr lang="en-US" sz="2400" i="1">
                <a:solidFill>
                  <a:srgbClr val="333333"/>
                </a:solidFill>
                <a:latin typeface="Calibri Light"/>
              </a:rPr>
              <a:t>.</a:t>
            </a:r>
            <a:r>
              <a:rPr lang="en-US" sz="2400">
                <a:solidFill>
                  <a:srgbClr val="333333"/>
                </a:solidFill>
                <a:ea typeface="Times New Roman" panose="02020603050405020304" pitchFamily="18" charset="0"/>
                <a:cs typeface="Times New Roman" panose="02020603050405020304" pitchFamily="18" charset="0"/>
              </a:rPr>
              <a:t> </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16379194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97282" name="Inhaltsplatzhalter 2"/>
          <p:cNvSpPr>
            <a:spLocks noGrp="1"/>
          </p:cNvSpPr>
          <p:nvPr>
            <p:ph idx="1"/>
          </p:nvPr>
        </p:nvSpPr>
        <p:spPr/>
        <p:txBody>
          <a:bodyPr>
            <a:noAutofit/>
          </a:bodyPr>
          <a:lstStyle/>
          <a:p>
            <a:pPr>
              <a:buClr>
                <a:srgbClr val="333333"/>
              </a:buClr>
            </a:pPr>
            <a:r>
              <a:rPr lang="en-US" sz="2400" dirty="0" err="1">
                <a:solidFill>
                  <a:srgbClr val="004992"/>
                </a:solidFill>
                <a:ea typeface="Times New Roman" panose="02020603050405020304" pitchFamily="18" charset="0"/>
                <a:cs typeface="Times New Roman" panose="02020603050405020304" pitchFamily="18" charset="0"/>
              </a:rPr>
              <a:t>ghpe;Jiu</a:t>
            </a:r>
            <a:r>
              <a:rPr lang="en-US" sz="2400" dirty="0">
                <a:solidFill>
                  <a:srgbClr val="004992"/>
                </a:solidFill>
                <a:latin typeface="Calibri Light"/>
                <a:ea typeface="ＭＳ Ｐゴシック"/>
              </a:rPr>
              <a:t>:</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nehiag</a:t>
            </a:r>
            <a:r>
              <a:rPr lang="en-US" sz="2400" dirty="0">
                <a:solidFill>
                  <a:srgbClr val="004992"/>
                </a:solidFill>
                <a:ea typeface="Times New Roman" panose="02020603050405020304" pitchFamily="18" charset="0"/>
                <a:cs typeface="Times New Roman" panose="02020603050405020304" pitchFamily="18" charset="0"/>
              </a:rPr>
              <a:t>]</a:t>
            </a:r>
            <a:r>
              <a:rPr lang="en-US" sz="2400" dirty="0" err="1">
                <a:solidFill>
                  <a:srgbClr val="004992"/>
                </a:solidFill>
                <a:ea typeface="Times New Roman" panose="02020603050405020304" pitchFamily="18" charset="0"/>
                <a:cs typeface="Times New Roman" panose="02020603050405020304" pitchFamily="18" charset="0"/>
              </a:rPr>
              <a:t>gw;wp</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TWtijtpl</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nehapd</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mwpFwpfis</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gw;wp</a:t>
            </a:r>
            <a:r>
              <a:rPr lang="en-US" sz="2400" dirty="0">
                <a:solidFill>
                  <a:srgbClr val="004992"/>
                </a:solidFill>
                <a:ea typeface="Times New Roman" panose="02020603050405020304" pitchFamily="18" charset="0"/>
                <a:cs typeface="Times New Roman" panose="02020603050405020304" pitchFamily="18" charset="0"/>
              </a:rPr>
              <a:t> Twt[k].</a:t>
            </a:r>
            <a:endParaRPr lang="de-DE" sz="2400" dirty="0">
              <a:solidFill>
                <a:srgbClr val="004992"/>
              </a:solidFill>
              <a:ea typeface="ＭＳ Ｐゴシック"/>
            </a:endParaRPr>
          </a:p>
          <a:p>
            <a:pPr marL="34290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Fwpg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ghf</a:t>
            </a:r>
            <a:r>
              <a:rPr lang="en-US" sz="2400" dirty="0">
                <a:solidFill>
                  <a:srgbClr val="333333"/>
                </a:solidFill>
                <a:ea typeface="Times New Roman" panose="02020603050405020304" pitchFamily="18" charset="0"/>
                <a:cs typeface="Times New Roman" panose="02020603050405020304" pitchFamily="18" charset="0"/>
              </a:rPr>
              <a:t> c';</a:t>
            </a:r>
            <a:r>
              <a:rPr lang="en-US" sz="2400" dirty="0" err="1">
                <a:solidFill>
                  <a:srgbClr val="333333"/>
                </a:solidFill>
                <a:ea typeface="Times New Roman" panose="02020603050405020304" pitchFamily="18" charset="0"/>
                <a:cs typeface="Times New Roman" panose="02020603050405020304" pitchFamily="18" charset="0"/>
              </a:rPr>
              <a:t>fisg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gw;wp</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rhpahf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bjhpahjthplj;jpy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nehapd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bgah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TWtijtpl</a:t>
            </a:r>
            <a:r>
              <a:rPr lang="en-US" sz="2400" dirty="0">
                <a:solidFill>
                  <a:srgbClr val="333333"/>
                </a:solidFill>
                <a:ea typeface="Times New Roman" panose="02020603050405020304" pitchFamily="18" charset="0"/>
                <a:cs typeface="Times New Roman" panose="02020603050405020304" pitchFamily="18" charset="0"/>
              </a:rPr>
              <a:t> </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kdr</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rpijt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neha</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jPtpu</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kdneha</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a:solidFill>
                  <a:srgbClr val="333333"/>
                </a:solidFill>
                <a:ea typeface="Times New Roman" panose="02020603050405020304" pitchFamily="18" charset="0"/>
                <a:cs typeface="Times New Roman" panose="02020603050405020304" pitchFamily="18" charset="0"/>
              </a:rPr>
              <a:t> c';</a:t>
            </a:r>
            <a:r>
              <a:rPr lang="en-US" sz="2400" dirty="0" err="1">
                <a:solidFill>
                  <a:srgbClr val="333333"/>
                </a:solidFill>
                <a:ea typeface="Times New Roman" panose="02020603050405020304" pitchFamily="18" charset="0"/>
                <a:cs typeface="Times New Roman" panose="02020603050405020304" pitchFamily="18" charset="0"/>
              </a:rPr>
              <a:t>fsJ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mwpFwpfis</a:t>
            </a:r>
            <a:r>
              <a:rPr lang="en-US" sz="2400" dirty="0">
                <a:solidFill>
                  <a:srgbClr val="333333"/>
                </a:solidFill>
                <a:ea typeface="Times New Roman" panose="02020603050405020304" pitchFamily="18" charset="0"/>
                <a:cs typeface="Times New Roman" panose="02020603050405020304" pitchFamily="18" charset="0"/>
              </a:rPr>
              <a:t> kl]Lk; </a:t>
            </a:r>
            <a:r>
              <a:rPr lang="en-US" sz="2400" dirty="0" err="1">
                <a:solidFill>
                  <a:srgbClr val="333333"/>
                </a:solidFill>
                <a:ea typeface="Times New Roman" panose="02020603050405020304" pitchFamily="18" charset="0"/>
                <a:cs typeface="Times New Roman" panose="02020603050405020304" pitchFamily="18" charset="0"/>
              </a:rPr>
              <a:t>TWkhW</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mwpt</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Wj;jg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gLfpwPh</a:t>
            </a:r>
            <a:r>
              <a:rPr lang="en-US" sz="2400" dirty="0">
                <a:solidFill>
                  <a:srgbClr val="333333"/>
                </a:solidFill>
                <a:ea typeface="Times New Roman" panose="02020603050405020304" pitchFamily="18" charset="0"/>
                <a:cs typeface="Times New Roman" panose="02020603050405020304" pitchFamily="18" charset="0"/>
              </a:rPr>
              <a:t>]fs]</a:t>
            </a:r>
            <a:r>
              <a:rPr lang="en-US" sz="2400" i="1" dirty="0">
                <a:solidFill>
                  <a:srgbClr val="333333"/>
                </a:solidFill>
                <a:latin typeface="Calibri Light"/>
              </a:rPr>
              <a:t>.</a:t>
            </a:r>
            <a:r>
              <a:rPr lang="en-US" sz="2400" dirty="0">
                <a:solidFill>
                  <a:srgbClr val="333333"/>
                </a:solidFill>
                <a:ea typeface="Times New Roman" panose="02020603050405020304" pitchFamily="18" charset="0"/>
                <a:cs typeface="Times New Roman" panose="02020603050405020304" pitchFamily="18" charset="0"/>
              </a:rPr>
              <a:t> </a:t>
            </a:r>
          </a:p>
          <a:p>
            <a:pPr marL="342900" indent="-342900">
              <a:buClr>
                <a:srgbClr val="333333"/>
              </a:buClr>
              <a:buFont typeface="WingDings"/>
              <a:buChar char=""/>
            </a:pPr>
            <a:r>
              <a:rPr lang="en-US" sz="2400" dirty="0">
                <a:solidFill>
                  <a:srgbClr val="333333"/>
                </a:solidFill>
              </a:rPr>
              <a:t>c';</a:t>
            </a:r>
            <a:r>
              <a:rPr lang="en-US" sz="2400" dirty="0" err="1">
                <a:solidFill>
                  <a:srgbClr val="333333"/>
                </a:solidFill>
              </a:rPr>
              <a:t>fsJ</a:t>
            </a:r>
            <a:r>
              <a:rPr lang="en-US" sz="2400" dirty="0">
                <a:solidFill>
                  <a:srgbClr val="333333"/>
                </a:solidFill>
              </a:rPr>
              <a:t> </a:t>
            </a:r>
            <a:r>
              <a:rPr lang="en-US" sz="2400" dirty="0" err="1">
                <a:solidFill>
                  <a:srgbClr val="333333"/>
                </a:solidFill>
              </a:rPr>
              <a:t>nehiag</a:t>
            </a:r>
            <a:r>
              <a:rPr lang="en-US" sz="2400" dirty="0">
                <a:solidFill>
                  <a:srgbClr val="333333"/>
                </a:solidFill>
              </a:rPr>
              <a:t>]</a:t>
            </a:r>
            <a:r>
              <a:rPr lang="en-US" sz="2400" dirty="0" err="1">
                <a:solidFill>
                  <a:srgbClr val="333333"/>
                </a:solidFill>
              </a:rPr>
              <a:t>gw;wp</a:t>
            </a:r>
            <a:r>
              <a:rPr lang="en-US" sz="2400" dirty="0">
                <a:solidFill>
                  <a:srgbClr val="333333"/>
                </a:solidFill>
              </a:rPr>
              <a:t> </a:t>
            </a:r>
            <a:r>
              <a:rPr lang="en-US" sz="2400" dirty="0" err="1">
                <a:solidFill>
                  <a:srgbClr val="333333"/>
                </a:solidFill>
              </a:rPr>
              <a:t>mLj;jthplj;jpy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bjspthf</a:t>
            </a:r>
            <a:r>
              <a:rPr lang="en-US" sz="2400" dirty="0">
                <a:solidFill>
                  <a:srgbClr val="333333"/>
                </a:solidFill>
              </a:rPr>
              <a:t> </a:t>
            </a:r>
            <a:r>
              <a:rPr lang="en-US" sz="2400" dirty="0" err="1">
                <a:solidFill>
                  <a:srgbClr val="333333"/>
                </a:solidFill>
              </a:rPr>
              <a:t>vLj;Jiuf</a:t>
            </a:r>
            <a:r>
              <a:rPr lang="en-US" sz="2400" dirty="0">
                <a:solidFill>
                  <a:srgbClr val="333333"/>
                </a:solidFill>
              </a:rPr>
              <a:t>]f </a:t>
            </a:r>
            <a:r>
              <a:rPr lang="en-US" sz="2400" dirty="0" err="1">
                <a:solidFill>
                  <a:srgbClr val="333333"/>
                </a:solidFill>
              </a:rPr>
              <a:t>ntz</a:t>
            </a:r>
            <a:r>
              <a:rPr lang="en-US" sz="2400" dirty="0">
                <a:solidFill>
                  <a:srgbClr val="333333"/>
                </a:solidFill>
              </a:rPr>
              <a:t>]</a:t>
            </a:r>
            <a:r>
              <a:rPr lang="en-US" sz="2400" dirty="0" err="1">
                <a:solidFill>
                  <a:srgbClr val="333333"/>
                </a:solidFill>
              </a:rPr>
              <a:t>Lnkdpy</a:t>
            </a:r>
            <a:r>
              <a:rPr lang="en-US" sz="2400" dirty="0">
                <a:solidFill>
                  <a:srgbClr val="333333"/>
                </a:solidFill>
              </a:rPr>
              <a:t>] </a:t>
            </a:r>
            <a:r>
              <a:rPr lang="en-US" sz="2400" dirty="0" err="1">
                <a:solidFill>
                  <a:srgbClr val="333333"/>
                </a:solidFill>
              </a:rPr>
              <a:t>c';fs</a:t>
            </a:r>
            <a:r>
              <a:rPr lang="en-US" sz="2400" dirty="0">
                <a:solidFill>
                  <a:srgbClr val="333333"/>
                </a:solidFill>
              </a:rPr>
              <a:t>] </a:t>
            </a:r>
            <a:r>
              <a:rPr lang="en-US" sz="2400" dirty="0" err="1">
                <a:solidFill>
                  <a:srgbClr val="333333"/>
                </a:solidFill>
              </a:rPr>
              <a:t>nehiag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rpwg</a:t>
            </a:r>
            <a:r>
              <a:rPr lang="en-US" sz="2400" dirty="0">
                <a:solidFill>
                  <a:srgbClr val="333333"/>
                </a:solidFill>
              </a:rPr>
              <a:t>]</a:t>
            </a:r>
            <a:r>
              <a:rPr lang="en-US" sz="2400" dirty="0" err="1">
                <a:solidFill>
                  <a:srgbClr val="333333"/>
                </a:solidFill>
              </a:rPr>
              <a:t>gwpt</a:t>
            </a:r>
            <a:r>
              <a:rPr lang="en-US" sz="2400" dirty="0">
                <a:solidFill>
                  <a:srgbClr val="333333"/>
                </a:solidFill>
              </a:rPr>
              <a:t>[ </a:t>
            </a:r>
            <a:r>
              <a:rPr lang="en-US" sz="2400" dirty="0" err="1">
                <a:solidFill>
                  <a:srgbClr val="333333"/>
                </a:solidFill>
              </a:rPr>
              <a:t>jd</a:t>
            </a:r>
            <a:r>
              <a:rPr lang="en-US" sz="2400" dirty="0">
                <a:solidFill>
                  <a:srgbClr val="333333"/>
                </a:solidFill>
              </a:rPr>
              <a:t>]</a:t>
            </a:r>
            <a:r>
              <a:rPr lang="en-US" sz="2400" dirty="0" err="1">
                <a:solidFill>
                  <a:srgbClr val="333333"/>
                </a:solidFill>
              </a:rPr>
              <a:t>ik</a:t>
            </a:r>
            <a:r>
              <a:rPr lang="en-US" sz="2400" dirty="0">
                <a:solidFill>
                  <a:srgbClr val="333333"/>
                </a:solidFill>
              </a:rPr>
              <a:t> </a:t>
            </a:r>
            <a:r>
              <a:rPr lang="en-US" sz="2400" dirty="0" err="1">
                <a:solidFill>
                  <a:srgbClr val="333333"/>
                </a:solidFill>
              </a:rPr>
              <a:t>bgwntz</a:t>
            </a:r>
            <a:r>
              <a:rPr lang="en-US" sz="2400" dirty="0">
                <a:solidFill>
                  <a:srgbClr val="333333"/>
                </a:solidFill>
              </a:rPr>
              <a:t>]Lk]</a:t>
            </a:r>
            <a:r>
              <a:rPr lang="en-US" sz="2400" i="1" dirty="0">
                <a:solidFill>
                  <a:srgbClr val="333333"/>
                </a:solidFill>
                <a:latin typeface="Calibri Light"/>
              </a:rPr>
              <a:t>.</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12534932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p>
          <a:p>
            <a:pPr lvl="0" defTabSz="914400" eaLnBrk="0" fontAlgn="base" hangingPunct="0">
              <a:lnSpc>
                <a:spcPct val="100000"/>
              </a:lnSpc>
              <a:spcBef>
                <a:spcPts val="1200"/>
              </a:spcBef>
              <a:buClr>
                <a:srgbClr val="006699"/>
              </a:buClr>
              <a:tabLst>
                <a:tab pos="84138" algn="l"/>
              </a:tabLst>
            </a:pPr>
            <a:r>
              <a:rPr lang="en-US" sz="2000" b="1" kern="0" dirty="0">
                <a:solidFill>
                  <a:srgbClr val="333333"/>
                </a:solidFill>
                <a:ea typeface="ＭＳ Ｐゴシック"/>
              </a:rPr>
              <a:t>&gt;&gt;&gt;</a:t>
            </a:r>
            <a:endParaRPr lang="de-DE" sz="200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235196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endParaRPr lang="de-DE" sz="2000" b="1"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kha</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xypfs</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a:solidFill>
                  <a:srgbClr val="333333"/>
                </a:solidFill>
                <a:latin typeface="Calibri Light"/>
                <a:ea typeface="Times New Roman" panose="02020603050405020304" pitchFamily="18" charset="0"/>
                <a:cs typeface="Times New Roman" panose="02020603050405020304" pitchFamily="18" charset="0"/>
              </a:rPr>
              <a:t>… </a:t>
            </a:r>
            <a:endParaRPr lang="en-IN" sz="2000" b="1" dirty="0">
              <a:solidFill>
                <a:srgbClr val="333333"/>
              </a:solidFill>
              <a:latin typeface="Calibri Light"/>
              <a:ea typeface="Times New Roman" panose="02020603050405020304" pitchFamily="18" charset="0"/>
              <a:cs typeface="Times New Roman" panose="02020603050405020304" pitchFamily="18" charset="0"/>
            </a:endParaRPr>
          </a:p>
          <a:p>
            <a:pPr marL="34290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jtwhd</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ek</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gpf</a:t>
            </a:r>
            <a:r>
              <a:rPr lang="en-US" sz="2000" b="1" dirty="0">
                <a:solidFill>
                  <a:srgbClr val="333333"/>
                </a:solidFill>
                <a:ea typeface="Times New Roman" panose="02020603050405020304" pitchFamily="18" charset="0"/>
                <a:cs typeface="Times New Roman" panose="02020603050405020304" pitchFamily="18" charset="0"/>
              </a:rPr>
              <a:t>]ifs] </a:t>
            </a:r>
            <a:r>
              <a:rPr lang="en-US" sz="2000" b="1" dirty="0">
                <a:solidFill>
                  <a:srgbClr val="333333"/>
                </a:solidFill>
                <a:latin typeface="Calibri Light"/>
                <a:ea typeface="Times New Roman" panose="02020603050405020304" pitchFamily="18" charset="0"/>
                <a:cs typeface="Times New Roman" panose="02020603050405020304" pitchFamily="18" charset="0"/>
              </a:rPr>
              <a:t>… </a:t>
            </a:r>
            <a:endParaRPr lang="en-IN" sz="2000" b="1" dirty="0">
              <a:solidFill>
                <a:srgbClr val="333333"/>
              </a:solidFill>
              <a:latin typeface="Calibri Light"/>
              <a:ea typeface="Times New Roman" panose="02020603050405020304" pitchFamily="18" charset="0"/>
              <a:cs typeface="Times New Roman" panose="02020603050405020304" pitchFamily="18" charset="0"/>
            </a:endParaRPr>
          </a:p>
          <a:p>
            <a:pPr marL="34290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kw;Wk</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Fwpg</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gplg</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glhj</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kdj</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jsh</a:t>
            </a:r>
            <a:r>
              <a:rPr lang="en-US" sz="2000" b="1" dirty="0">
                <a:solidFill>
                  <a:srgbClr val="333333"/>
                </a:solidFill>
                <a:ea typeface="Times New Roman" panose="02020603050405020304" pitchFamily="18" charset="0"/>
                <a:cs typeface="Times New Roman" panose="02020603050405020304" pitchFamily="18" charset="0"/>
              </a:rPr>
              <a:t>]r]</a:t>
            </a:r>
            <a:r>
              <a:rPr lang="en-US" sz="2000" b="1" dirty="0" err="1">
                <a:solidFill>
                  <a:srgbClr val="333333"/>
                </a:solidFill>
                <a:ea typeface="Times New Roman" panose="02020603050405020304" pitchFamily="18" charset="0"/>
                <a:cs typeface="Times New Roman" panose="02020603050405020304" pitchFamily="18" charset="0"/>
              </a:rPr>
              <a:t>rp</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nghd;w</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mwpFwpfs</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a:solidFill>
                  <a:srgbClr val="333333"/>
                </a:solidFill>
                <a:ea typeface="Times New Roman" panose="02020603050405020304" pitchFamily="18" charset="0"/>
                <a:cs typeface="Times New Roman" panose="02020603050405020304" pitchFamily="18" charset="0"/>
              </a:rPr>
              <a:t>,J </a:t>
            </a:r>
            <a:r>
              <a:rPr lang="en-US" sz="2000" b="1" dirty="0" err="1">
                <a:solidFill>
                  <a:srgbClr val="333333"/>
                </a:solidFill>
                <a:ea typeface="Times New Roman" panose="02020603050405020304" pitchFamily="18" charset="0"/>
                <a:cs typeface="Times New Roman" panose="02020603050405020304" pitchFamily="18" charset="0"/>
              </a:rPr>
              <a:t>kw;w</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neha;fshYk</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Uf;f</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tha;g</a:t>
            </a:r>
            <a:r>
              <a:rPr lang="en-US" sz="2000" b="1" dirty="0">
                <a:solidFill>
                  <a:srgbClr val="333333"/>
                </a:solidFill>
                <a:ea typeface="Times New Roman" panose="02020603050405020304" pitchFamily="18" charset="0"/>
                <a:cs typeface="Times New Roman" panose="02020603050405020304" pitchFamily="18" charset="0"/>
              </a:rPr>
              <a:t>]g[</a:t>
            </a:r>
            <a:r>
              <a:rPr lang="en-US" sz="2000" b="1" dirty="0" err="1">
                <a:solidFill>
                  <a:srgbClr val="333333"/>
                </a:solidFill>
                <a:ea typeface="Times New Roman" panose="02020603050405020304" pitchFamily="18" charset="0"/>
                <a:cs typeface="Times New Roman" panose="02020603050405020304" pitchFamily="18" charset="0"/>
              </a:rPr>
              <a:t>s;sJ</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endParaRPr lang="en-IN" sz="2000" b="1" dirty="0">
              <a:solidFill>
                <a:srgbClr val="333333"/>
              </a:solidFill>
              <a:latin typeface="Calibri Light"/>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35083720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kha</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xypfs</a:t>
            </a:r>
            <a:r>
              <a:rPr lang="en-US" sz="2000" b="1"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r>
              <a:rPr lang="en-US" sz="2000" b="1"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ea typeface="Times New Roman" panose="02020603050405020304" pitchFamily="18" charset="0"/>
                <a:cs typeface="Times New Roman" panose="02020603050405020304" pitchFamily="18" charset="0"/>
              </a:rPr>
              <a:t>,y]</a:t>
            </a:r>
            <a:r>
              <a:rPr lang="en-US" sz="2000" dirty="0" err="1">
                <a:solidFill>
                  <a:srgbClr val="333333"/>
                </a:solidFill>
                <a:ea typeface="Times New Roman" panose="02020603050405020304" pitchFamily="18" charset="0"/>
                <a:cs typeface="Times New Roman" panose="02020603050405020304" pitchFamily="18" charset="0"/>
              </a:rPr>
              <a:t>yhjJ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nfl;ly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j;jy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czh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Ritj;jy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jd</a:t>
            </a:r>
            <a:r>
              <a:rPr lang="en-US" sz="2000" dirty="0">
                <a:solidFill>
                  <a:srgbClr val="333333"/>
                </a:solidFill>
                <a:ea typeface="Times New Roman" panose="02020603050405020304" pitchFamily="18" charset="0"/>
                <a:cs typeface="Times New Roman" panose="02020603050405020304" pitchFamily="18" charset="0"/>
              </a:rPr>
              <a:t>]id </a:t>
            </a:r>
            <a:r>
              <a:rPr lang="en-US" sz="2000" dirty="0" err="1">
                <a:solidFill>
                  <a:srgbClr val="333333"/>
                </a:solidFill>
                <a:ea typeface="Times New Roman" panose="02020603050405020304" pitchFamily="18" charset="0"/>
                <a:cs typeface="Times New Roman" panose="02020603050405020304" pitchFamily="18" charset="0"/>
              </a:rPr>
              <a:t>Fw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TWtJ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xUth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nfl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gJ</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en-US" sz="2000" dirty="0">
              <a:solidFill>
                <a:srgbClr val="333333"/>
              </a:solidFill>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54</a:t>
            </a:fld>
            <a:endParaRPr lang="de-DE" dirty="0"/>
          </a:p>
        </p:txBody>
      </p:sp>
    </p:spTree>
    <p:extLst>
      <p:ext uri="{BB962C8B-B14F-4D97-AF65-F5344CB8AC3E}">
        <p14:creationId xmlns:p14="http://schemas.microsoft.com/office/powerpoint/2010/main" val="3624054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kha</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xypfs</a:t>
            </a:r>
            <a:r>
              <a:rPr lang="en-US" sz="2000" b="1"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r>
              <a:rPr lang="en-US" sz="2000" b="1"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ea typeface="Times New Roman" panose="02020603050405020304" pitchFamily="18" charset="0"/>
                <a:cs typeface="Times New Roman" panose="02020603050405020304" pitchFamily="18" charset="0"/>
              </a:rPr>
              <a:t>,y]</a:t>
            </a:r>
            <a:r>
              <a:rPr lang="en-US" sz="2000" dirty="0" err="1">
                <a:solidFill>
                  <a:srgbClr val="333333"/>
                </a:solidFill>
                <a:ea typeface="Times New Roman" panose="02020603050405020304" pitchFamily="18" charset="0"/>
                <a:cs typeface="Times New Roman" panose="02020603050405020304" pitchFamily="18" charset="0"/>
              </a:rPr>
              <a:t>yhjJ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nfl;ly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j;jy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czh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Ritj;jy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jd</a:t>
            </a:r>
            <a:r>
              <a:rPr lang="en-US" sz="2000" dirty="0">
                <a:solidFill>
                  <a:srgbClr val="333333"/>
                </a:solidFill>
                <a:ea typeface="Times New Roman" panose="02020603050405020304" pitchFamily="18" charset="0"/>
                <a:cs typeface="Times New Roman" panose="02020603050405020304" pitchFamily="18" charset="0"/>
              </a:rPr>
              <a:t>]id </a:t>
            </a:r>
            <a:r>
              <a:rPr lang="en-US" sz="2000" dirty="0" err="1">
                <a:solidFill>
                  <a:srgbClr val="333333"/>
                </a:solidFill>
                <a:ea typeface="Times New Roman" panose="02020603050405020304" pitchFamily="18" charset="0"/>
                <a:cs typeface="Times New Roman" panose="02020603050405020304" pitchFamily="18" charset="0"/>
              </a:rPr>
              <a:t>Fw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TWtJ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xUth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nfl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p>
          <a:p>
            <a:pPr>
              <a:lnSpc>
                <a:spcPct val="100000"/>
              </a:lnSpc>
              <a:spcBef>
                <a:spcPts val="1200"/>
              </a:spcBef>
            </a:pPr>
            <a:r>
              <a:rPr lang="en-US" sz="2000" b="1" u="sng" dirty="0" err="1">
                <a:solidFill>
                  <a:srgbClr val="333333"/>
                </a:solidFill>
                <a:ea typeface="Times New Roman" panose="02020603050405020304" pitchFamily="18" charset="0"/>
                <a:cs typeface="Times New Roman" panose="02020603050405020304" pitchFamily="18" charset="0"/>
              </a:rPr>
              <a:t>cjhuzk</a:t>
            </a:r>
            <a:r>
              <a:rPr lang="en-US" sz="2000" b="1" u="sng"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r>
              <a:rPr lang="en-US" sz="2000" b="1" u="sng" dirty="0">
                <a:solidFill>
                  <a:srgbClr val="333333"/>
                </a:solidFill>
                <a:ea typeface="Times New Roman" panose="02020603050405020304" pitchFamily="18" charset="0"/>
                <a:cs typeface="Times New Roman" panose="02020603050405020304" pitchFamily="18" charset="0"/>
              </a:rPr>
              <a:t> </a:t>
            </a:r>
          </a:p>
          <a:p>
            <a:pPr>
              <a:lnSpc>
                <a:spcPct val="100000"/>
              </a:lnSpc>
              <a:spcBef>
                <a:spcPts val="1200"/>
              </a:spcBef>
            </a:pPr>
            <a:r>
              <a:rPr lang="en-US" sz="2000" i="1" dirty="0">
                <a:solidFill>
                  <a:srgbClr val="333333"/>
                </a:solidFill>
                <a:latin typeface="Calibri Light"/>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Vwf;Fiwa</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a:solidFill>
                  <a:srgbClr val="333333"/>
                </a:solidFill>
                <a:latin typeface="Calibri Light"/>
                <a:ea typeface="Times New Roman" panose="02020603050405020304" pitchFamily="18" charset="0"/>
                <a:cs typeface="Times New Roman" panose="02020603050405020304" pitchFamily="18" charset="0"/>
              </a:rPr>
              <a:t>15% </a:t>
            </a:r>
            <a:r>
              <a:rPr lang="en-US" sz="2000" i="1" dirty="0" err="1">
                <a:solidFill>
                  <a:srgbClr val="333333"/>
                </a:solidFill>
                <a:ea typeface="Times New Roman" panose="02020603050405020304" pitchFamily="18" charset="0"/>
                <a:cs typeface="Times New Roman" panose="02020603050405020304" pitchFamily="18" charset="0"/>
              </a:rPr>
              <a:t>kdnehapy;yhjth</a:t>
            </a:r>
            <a:r>
              <a:rPr lang="en-US" sz="2000" i="1" dirty="0">
                <a:solidFill>
                  <a:srgbClr val="333333"/>
                </a:solidFill>
                <a:ea typeface="Times New Roman" panose="02020603050405020304" pitchFamily="18" charset="0"/>
                <a:cs typeface="Times New Roman" panose="02020603050405020304" pitchFamily="18" charset="0"/>
              </a:rPr>
              <a:t>]fs ; </a:t>
            </a:r>
            <a:r>
              <a:rPr lang="en-US" sz="2000" i="1" dirty="0" err="1">
                <a:solidFill>
                  <a:srgbClr val="333333"/>
                </a:solidFill>
                <a:ea typeface="Times New Roman" panose="02020603050405020304" pitchFamily="18" charset="0"/>
                <a:cs typeface="Times New Roman" panose="02020603050405020304" pitchFamily="18" charset="0"/>
              </a:rPr>
              <a:t>fw;gid</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xypfs</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nfl</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gij</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czh</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fpwhh</a:t>
            </a:r>
            <a:r>
              <a:rPr lang="en-US" sz="2000" i="1" dirty="0">
                <a:solidFill>
                  <a:srgbClr val="333333"/>
                </a:solidFill>
                <a:ea typeface="Times New Roman" panose="02020603050405020304" pitchFamily="18" charset="0"/>
                <a:cs typeface="Times New Roman" panose="02020603050405020304" pitchFamily="18" charset="0"/>
              </a:rPr>
              <a:t>]fs;</a:t>
            </a:r>
            <a:r>
              <a:rPr lang="en-US" sz="2000" i="1" dirty="0">
                <a:solidFill>
                  <a:srgbClr val="333333"/>
                </a:solidFill>
                <a:latin typeface="Calibri Light"/>
                <a:ea typeface="Times New Roman" panose="02020603050405020304" pitchFamily="18" charset="0"/>
                <a:cs typeface="Times New Roman" panose="02020603050405020304" pitchFamily="18" charset="0"/>
              </a:rPr>
              <a:t>.</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ij</a:t>
            </a:r>
            <a:r>
              <a:rPr lang="en-US" sz="2000" i="1" dirty="0">
                <a:solidFill>
                  <a:srgbClr val="333333"/>
                </a:solidFill>
                <a:ea typeface="Times New Roman" panose="02020603050405020304" pitchFamily="18" charset="0"/>
                <a:cs typeface="Times New Roman" panose="02020603050405020304" pitchFamily="18" charset="0"/>
              </a:rPr>
              <a:t> c';</a:t>
            </a:r>
            <a:r>
              <a:rPr lang="en-US" sz="2000" i="1" dirty="0" err="1">
                <a:solidFill>
                  <a:srgbClr val="333333"/>
                </a:solidFill>
                <a:ea typeface="Times New Roman" panose="02020603050405020304" pitchFamily="18" charset="0"/>
                <a:cs typeface="Times New Roman" panose="02020603050405020304" pitchFamily="18" charset="0"/>
              </a:rPr>
              <a:t>fSf;F</a:t>
            </a:r>
            <a:r>
              <a:rPr lang="en-US" sz="2000" i="1" dirty="0">
                <a:solidFill>
                  <a:srgbClr val="333333"/>
                </a:solidFill>
                <a:ea typeface="Times New Roman" panose="02020603050405020304" pitchFamily="18" charset="0"/>
                <a:cs typeface="Times New Roman" panose="02020603050405020304" pitchFamily="18" charset="0"/>
              </a:rPr>
              <a:t> vg]go </a:t>
            </a:r>
            <a:r>
              <a:rPr lang="en-US" sz="2000" i="1" dirty="0" err="1">
                <a:solidFill>
                  <a:srgbClr val="333333"/>
                </a:solidFill>
                <a:ea typeface="Times New Roman" panose="02020603050405020304" pitchFamily="18" charset="0"/>
                <a:cs typeface="Times New Roman" panose="02020603050405020304" pitchFamily="18" charset="0"/>
              </a:rPr>
              <a:t>tpsf;FtJ</a:t>
            </a:r>
            <a:r>
              <a:rPr lang="en-US" sz="2000" i="1" dirty="0">
                <a:solidFill>
                  <a:srgbClr val="333333"/>
                </a:solidFill>
                <a:ea typeface="Times New Roman" panose="02020603050405020304" pitchFamily="18" charset="0"/>
                <a:cs typeface="Times New Roman" panose="02020603050405020304" pitchFamily="18" charset="0"/>
              </a:rPr>
              <a:t>&gt; </a:t>
            </a:r>
            <a:r>
              <a:rPr lang="en-US" sz="2000" i="1" dirty="0" err="1">
                <a:solidFill>
                  <a:srgbClr val="333333"/>
                </a:solidFill>
              </a:rPr>
              <a:t>mij</a:t>
            </a:r>
            <a:r>
              <a:rPr lang="en-US" sz="2000" i="1" dirty="0">
                <a:solidFill>
                  <a:srgbClr val="333333"/>
                </a:solidFill>
              </a:rPr>
              <a:t> </a:t>
            </a:r>
            <a:r>
              <a:rPr lang="en-US" sz="2000" i="1" dirty="0" err="1">
                <a:solidFill>
                  <a:srgbClr val="333333"/>
                </a:solidFill>
              </a:rPr>
              <a:t>Xg</a:t>
            </a:r>
            <a:r>
              <a:rPr lang="en-US" sz="2000" i="1" dirty="0">
                <a:solidFill>
                  <a:srgbClr val="333333"/>
                </a:solidFill>
              </a:rPr>
              <a:t>]</a:t>
            </a:r>
            <a:r>
              <a:rPr lang="en-US" sz="2000" i="1" dirty="0" err="1">
                <a:solidFill>
                  <a:srgbClr val="333333"/>
                </a:solidFill>
              </a:rPr>
              <a:t>gpl</a:t>
            </a:r>
            <a:r>
              <a:rPr lang="en-US" sz="2000" i="1" dirty="0">
                <a:solidFill>
                  <a:srgbClr val="333333"/>
                </a:solidFill>
              </a:rPr>
              <a:t>]L </a:t>
            </a:r>
            <a:r>
              <a:rPr lang="en-US" sz="2000" i="1" dirty="0" err="1">
                <a:solidFill>
                  <a:srgbClr val="333333"/>
                </a:solidFill>
              </a:rPr>
              <a:t>ghh</a:t>
            </a:r>
            <a:r>
              <a:rPr lang="en-US" sz="2000" i="1" dirty="0">
                <a:solidFill>
                  <a:srgbClr val="333333"/>
                </a:solidFill>
              </a:rPr>
              <a:t>]j]</a:t>
            </a:r>
            <a:r>
              <a:rPr lang="en-US" sz="2000" i="1" dirty="0" err="1">
                <a:solidFill>
                  <a:srgbClr val="333333"/>
                </a:solidFill>
              </a:rPr>
              <a:t>njhnkdhy</a:t>
            </a:r>
            <a:r>
              <a:rPr lang="en-US" sz="2000" i="1" dirty="0">
                <a:solidFill>
                  <a:srgbClr val="333333"/>
                </a:solidFill>
              </a:rPr>
              <a:t>] c';</a:t>
            </a:r>
            <a:r>
              <a:rPr lang="en-US" sz="2000" i="1" dirty="0" err="1">
                <a:solidFill>
                  <a:srgbClr val="333333"/>
                </a:solidFill>
              </a:rPr>
              <a:t>fSf;F</a:t>
            </a:r>
            <a:r>
              <a:rPr lang="en-US" sz="2000" i="1" dirty="0">
                <a:solidFill>
                  <a:srgbClr val="333333"/>
                </a:solidFill>
              </a:rPr>
              <a:t> </a:t>
            </a:r>
            <a:r>
              <a:rPr lang="en-US" sz="2000" i="1" dirty="0" err="1">
                <a:solidFill>
                  <a:srgbClr val="333333"/>
                </a:solidFill>
              </a:rPr>
              <a:t>tpUg</a:t>
            </a:r>
            <a:r>
              <a:rPr lang="en-US" sz="2000" i="1" dirty="0">
                <a:solidFill>
                  <a:srgbClr val="333333"/>
                </a:solidFill>
              </a:rPr>
              <a:t>]</a:t>
            </a:r>
            <a:r>
              <a:rPr lang="en-US" sz="2000" i="1" dirty="0" err="1">
                <a:solidFill>
                  <a:srgbClr val="333333"/>
                </a:solidFill>
              </a:rPr>
              <a:t>gkhd</a:t>
            </a:r>
            <a:r>
              <a:rPr lang="en-US" sz="2000" i="1" dirty="0">
                <a:solidFill>
                  <a:srgbClr val="333333"/>
                </a:solidFill>
              </a:rPr>
              <a:t> </a:t>
            </a:r>
            <a:r>
              <a:rPr lang="en-US" sz="2000" i="1" dirty="0" err="1">
                <a:solidFill>
                  <a:srgbClr val="333333"/>
                </a:solidFill>
              </a:rPr>
              <a:t>xypia</a:t>
            </a:r>
            <a:r>
              <a:rPr lang="en-US" sz="2000" i="1" dirty="0">
                <a:solidFill>
                  <a:srgbClr val="333333"/>
                </a:solidFill>
              </a:rPr>
              <a:t> </a:t>
            </a:r>
            <a:r>
              <a:rPr lang="en-US" sz="2000" i="1" dirty="0" err="1">
                <a:solidFill>
                  <a:srgbClr val="333333"/>
                </a:solidFill>
              </a:rPr>
              <a:t>nfl</a:t>
            </a:r>
            <a:r>
              <a:rPr lang="en-US" sz="2000" i="1" dirty="0">
                <a:solidFill>
                  <a:srgbClr val="333333"/>
                </a:solidFill>
              </a:rPr>
              <a:t>]</a:t>
            </a:r>
            <a:r>
              <a:rPr lang="en-US" sz="2000" i="1" dirty="0" err="1">
                <a:solidFill>
                  <a:srgbClr val="333333"/>
                </a:solidFill>
              </a:rPr>
              <a:t>Fk</a:t>
            </a:r>
            <a:r>
              <a:rPr lang="en-US" sz="2000" i="1" dirty="0">
                <a:solidFill>
                  <a:srgbClr val="333333"/>
                </a:solidFill>
              </a:rPr>
              <a:t>]</a:t>
            </a:r>
            <a:r>
              <a:rPr lang="en-US" sz="2000" i="1" dirty="0" err="1">
                <a:solidFill>
                  <a:srgbClr val="333333"/>
                </a:solidFill>
              </a:rPr>
              <a:t>bghGJ</a:t>
            </a:r>
            <a:r>
              <a:rPr lang="en-US" sz="2000" i="1" dirty="0">
                <a:solidFill>
                  <a:srgbClr val="333333"/>
                </a:solidFill>
              </a:rPr>
              <a:t> </a:t>
            </a:r>
            <a:r>
              <a:rPr lang="en-US" sz="2000" i="1" dirty="0" err="1">
                <a:solidFill>
                  <a:srgbClr val="333333"/>
                </a:solidFill>
              </a:rPr>
              <a:t>typik</a:t>
            </a:r>
            <a:r>
              <a:rPr lang="en-US" sz="2000" i="1" dirty="0">
                <a:solidFill>
                  <a:srgbClr val="333333"/>
                </a:solidFill>
              </a:rPr>
              <a:t> </a:t>
            </a:r>
            <a:r>
              <a:rPr lang="en-US" sz="2000" i="1" dirty="0" err="1">
                <a:solidFill>
                  <a:srgbClr val="333333"/>
                </a:solidFill>
              </a:rPr>
              <a:t>tha</a:t>
            </a:r>
            <a:r>
              <a:rPr lang="en-US" sz="2000" i="1" dirty="0">
                <a:solidFill>
                  <a:srgbClr val="333333"/>
                </a:solidFill>
              </a:rPr>
              <a:t>]e]</a:t>
            </a:r>
            <a:r>
              <a:rPr lang="en-US" sz="2000" i="1" dirty="0" err="1">
                <a:solidFill>
                  <a:srgbClr val="333333"/>
                </a:solidFill>
              </a:rPr>
              <a:t>jjhf</a:t>
            </a:r>
            <a:r>
              <a:rPr lang="en-US" sz="2000" i="1" dirty="0">
                <a:solidFill>
                  <a:srgbClr val="333333"/>
                </a:solidFill>
              </a:rPr>
              <a:t> ,</a:t>
            </a:r>
            <a:r>
              <a:rPr lang="en-US" sz="2000" i="1" dirty="0" err="1">
                <a:solidFill>
                  <a:srgbClr val="333333"/>
                </a:solidFill>
              </a:rPr>
              <a:t>Uf</a:t>
            </a:r>
            <a:r>
              <a:rPr lang="en-US" sz="2000" i="1" dirty="0">
                <a:solidFill>
                  <a:srgbClr val="333333"/>
                </a:solidFill>
              </a:rPr>
              <a:t>]</a:t>
            </a:r>
            <a:r>
              <a:rPr lang="en-US" sz="2000" i="1" dirty="0" err="1">
                <a:solidFill>
                  <a:srgbClr val="333333"/>
                </a:solidFill>
              </a:rPr>
              <a:t>Fk</a:t>
            </a:r>
            <a:r>
              <a:rPr lang="en-US" sz="2000" i="1" dirty="0">
                <a:solidFill>
                  <a:srgbClr val="333333"/>
                </a:solidFill>
              </a:rPr>
              <a:t>]</a:t>
            </a:r>
            <a:r>
              <a:rPr lang="en-US" sz="2000" i="1" dirty="0">
                <a:solidFill>
                  <a:srgbClr val="333333"/>
                </a:solidFill>
                <a:latin typeface="Calibri Light"/>
              </a:rPr>
              <a:t>.</a:t>
            </a:r>
            <a:r>
              <a:rPr lang="en-US" sz="2000" i="1" dirty="0">
                <a:solidFill>
                  <a:srgbClr val="333333"/>
                </a:solidFill>
              </a:rPr>
              <a:t> </a:t>
            </a:r>
            <a:r>
              <a:rPr lang="en-US" sz="2000" i="1" dirty="0" err="1">
                <a:solidFill>
                  <a:srgbClr val="333333"/>
                </a:solidFill>
                <a:ea typeface="Times New Roman" panose="02020603050405020304" pitchFamily="18" charset="0"/>
                <a:cs typeface="Times New Roman" panose="02020603050405020304" pitchFamily="18" charset="0"/>
              </a:rPr>
              <a:t>vdnt</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ij</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cz;ik</a:t>
            </a:r>
            <a:r>
              <a:rPr lang="en-US" sz="2000" i="1" dirty="0">
                <a:solidFill>
                  <a:srgbClr val="333333"/>
                </a:solidFill>
                <a:ea typeface="Times New Roman" panose="02020603050405020304" pitchFamily="18" charset="0"/>
                <a:cs typeface="Times New Roman" panose="02020603050405020304" pitchFamily="18" charset="0"/>
              </a:rPr>
              <a:t> vd;W ek]g[</a:t>
            </a:r>
            <a:r>
              <a:rPr lang="en-US" sz="2000" i="1" dirty="0" err="1">
                <a:solidFill>
                  <a:srgbClr val="333333"/>
                </a:solidFill>
                <a:ea typeface="Times New Roman" panose="02020603050405020304" pitchFamily="18" charset="0"/>
                <a:cs typeface="Times New Roman" panose="02020603050405020304" pitchFamily="18" charset="0"/>
              </a:rPr>
              <a:t>tPh</a:t>
            </a:r>
            <a:r>
              <a:rPr lang="en-US" sz="2000" i="1" dirty="0">
                <a:solidFill>
                  <a:srgbClr val="333333"/>
                </a:solidFill>
                <a:ea typeface="Times New Roman" panose="02020603050405020304" pitchFamily="18" charset="0"/>
                <a:cs typeface="Times New Roman" panose="02020603050405020304" pitchFamily="18" charset="0"/>
              </a:rPr>
              <a:t>]fs] </a:t>
            </a:r>
            <a:r>
              <a:rPr lang="en-US" sz="2000" i="1" dirty="0" err="1">
                <a:solidFill>
                  <a:srgbClr val="333333"/>
                </a:solidFill>
                <a:ea typeface="Times New Roman" panose="02020603050405020304" pitchFamily="18" charset="0"/>
                <a:cs typeface="Times New Roman" panose="02020603050405020304" pitchFamily="18" charset="0"/>
              </a:rPr>
              <a:t>my;yJ</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ahUf;fhftJ</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bghWikapd;wp</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fhj;Jf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bfhz;L</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cs;snghJ</a:t>
            </a:r>
            <a:r>
              <a:rPr lang="en-US" sz="2000" i="1" dirty="0">
                <a:solidFill>
                  <a:srgbClr val="333333"/>
                </a:solidFill>
                <a:latin typeface="Calibri Light"/>
                <a:ea typeface="Times New Roman" panose="02020603050405020304" pitchFamily="18" charset="0"/>
                <a:cs typeface="Times New Roman" panose="02020603050405020304" pitchFamily="18" charset="0"/>
              </a:rPr>
              <a:t>,</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fjt</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bgy</a:t>
            </a:r>
            <a:r>
              <a:rPr lang="en-US" sz="2000" i="1" dirty="0">
                <a:solidFill>
                  <a:srgbClr val="333333"/>
                </a:solidFill>
                <a:ea typeface="Times New Roman" panose="02020603050405020304" pitchFamily="18" charset="0"/>
                <a:cs typeface="Times New Roman" panose="02020603050405020304" pitchFamily="18" charset="0"/>
              </a:rPr>
              <a:t>; mog]</a:t>
            </a:r>
            <a:r>
              <a:rPr lang="en-US" sz="2000" i="1" dirty="0" err="1">
                <a:solidFill>
                  <a:srgbClr val="333333"/>
                </a:solidFill>
                <a:ea typeface="Times New Roman" panose="02020603050405020304" pitchFamily="18" charset="0"/>
                <a:cs typeface="Times New Roman" panose="02020603050405020304" pitchFamily="18" charset="0"/>
              </a:rPr>
              <a:t>gjhf</a:t>
            </a:r>
            <a:r>
              <a:rPr lang="en-US" sz="2000" i="1" dirty="0">
                <a:solidFill>
                  <a:srgbClr val="333333"/>
                </a:solidFill>
                <a:ea typeface="Times New Roman" panose="02020603050405020304" pitchFamily="18" charset="0"/>
                <a:cs typeface="Times New Roman" panose="02020603050405020304" pitchFamily="18" charset="0"/>
              </a:rPr>
              <a:t> c';</a:t>
            </a:r>
            <a:r>
              <a:rPr lang="en-US" sz="2000" i="1" dirty="0" err="1">
                <a:solidFill>
                  <a:srgbClr val="333333"/>
                </a:solidFill>
                <a:ea typeface="Times New Roman" panose="02020603050405020304" pitchFamily="18" charset="0"/>
                <a:cs typeface="Times New Roman" panose="02020603050405020304" pitchFamily="18" charset="0"/>
              </a:rPr>
              <a:t>fSf;F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nfl</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Fk</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Mdhy</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cz;ikapy</a:t>
            </a:r>
            <a:r>
              <a:rPr lang="en-US" sz="2000" i="1" dirty="0">
                <a:solidFill>
                  <a:srgbClr val="333333"/>
                </a:solidFill>
                <a:ea typeface="Times New Roman" panose="02020603050405020304" pitchFamily="18" charset="0"/>
                <a:cs typeface="Times New Roman" panose="02020603050405020304" pitchFamily="18" charset="0"/>
              </a:rPr>
              <a:t>; m';</a:t>
            </a:r>
            <a:r>
              <a:rPr lang="en-US" sz="2000" i="1" dirty="0" err="1">
                <a:solidFill>
                  <a:srgbClr val="333333"/>
                </a:solidFill>
                <a:ea typeface="Times New Roman" panose="02020603050405020304" pitchFamily="18" charset="0"/>
                <a:cs typeface="Times New Roman" panose="02020603050405020304" pitchFamily="18" charset="0"/>
              </a:rPr>
              <a:t>nf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ahUkpy;iy</a:t>
            </a:r>
            <a:r>
              <a:rPr lang="en-US" sz="2000" i="1" dirty="0">
                <a:solidFill>
                  <a:srgbClr val="333333"/>
                </a:solidFill>
                <a:latin typeface="Calibri Light"/>
                <a:ea typeface="Times New Roman" panose="02020603050405020304" pitchFamily="18" charset="0"/>
                <a:cs typeface="Times New Roman" panose="02020603050405020304" pitchFamily="18" charset="0"/>
              </a:rPr>
              <a:t>”</a:t>
            </a:r>
            <a:endParaRPr lang="en-IN" sz="2000" i="1" dirty="0">
              <a:solidFill>
                <a:srgbClr val="333333"/>
              </a:solidFill>
              <a:latin typeface="Calibri Light"/>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38525994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9" name="Inhaltsplatzhalter 2"/>
          <p:cNvSpPr>
            <a:spLocks noGrp="1"/>
          </p:cNvSpPr>
          <p:nvPr>
            <p:ph idx="1"/>
          </p:nvPr>
        </p:nvSpPr>
        <p:spPr/>
        <p:txBody>
          <a:bodyPr>
            <a:noAutofit/>
          </a:bodyPr>
          <a:lstStyle/>
          <a:p>
            <a:pPr>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jtwhd</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ek</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gpf</a:t>
            </a:r>
            <a:r>
              <a:rPr lang="en-US" sz="2000" b="1" dirty="0">
                <a:solidFill>
                  <a:srgbClr val="333333"/>
                </a:solidFill>
                <a:ea typeface="Times New Roman" panose="02020603050405020304" pitchFamily="18" charset="0"/>
                <a:cs typeface="Times New Roman" panose="02020603050405020304" pitchFamily="18" charset="0"/>
              </a:rPr>
              <a:t>]ifs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 </a:t>
            </a:r>
            <a:r>
              <a:rPr lang="en-US" sz="2000" dirty="0" err="1">
                <a:solidFill>
                  <a:srgbClr val="333333"/>
                </a:solidFill>
                <a:ea typeface="Times New Roman" panose="02020603050405020304" pitchFamily="18" charset="0"/>
                <a:cs typeface="Times New Roman" panose="02020603050405020304" pitchFamily="18" charset="0"/>
              </a:rPr>
              <a:t>cz;ikay;yhj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xd;iw</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xj;Jf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bfhs;sitj;jy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eP';fs; ,e]j </a:t>
            </a:r>
            <a:r>
              <a:rPr lang="en-US" sz="2000" dirty="0" err="1">
                <a:solidFill>
                  <a:srgbClr val="333333"/>
                </a:solidFill>
                <a:ea typeface="Times New Roman" panose="02020603050405020304" pitchFamily="18" charset="0"/>
                <a:cs typeface="Times New Roman" panose="02020603050405020304" pitchFamily="18" charset="0"/>
              </a:rPr>
              <a:t>cyfj;ij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fhf;f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njh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e;bjLf;fg</a:t>
            </a:r>
            <a:r>
              <a:rPr lang="en-US" sz="2000" dirty="0">
                <a:solidFill>
                  <a:srgbClr val="333333"/>
                </a:solidFill>
                <a:ea typeface="Times New Roman" panose="02020603050405020304" pitchFamily="18" charset="0"/>
                <a:cs typeface="Times New Roman" panose="02020603050405020304" pitchFamily="18" charset="0"/>
              </a:rPr>
              <a:t>]gl]</a:t>
            </a:r>
            <a:r>
              <a:rPr lang="en-US" sz="2000" dirty="0" err="1">
                <a:solidFill>
                  <a:srgbClr val="333333"/>
                </a:solidFill>
                <a:ea typeface="Times New Roman" panose="02020603050405020304" pitchFamily="18" charset="0"/>
                <a:cs typeface="Times New Roman" panose="02020603050405020304" pitchFamily="18" charset="0"/>
              </a:rPr>
              <a:t>Ls;sPh</a:t>
            </a:r>
            <a:r>
              <a:rPr lang="en-US" sz="2000" dirty="0">
                <a:solidFill>
                  <a:srgbClr val="333333"/>
                </a:solidFill>
                <a:ea typeface="Times New Roman" panose="02020603050405020304" pitchFamily="18" charset="0"/>
                <a:cs typeface="Times New Roman" panose="02020603050405020304" pitchFamily="18" charset="0"/>
              </a:rPr>
              <a:t>]fs] my;yJ </a:t>
            </a:r>
            <a:r>
              <a:rPr lang="en-US" sz="2000" dirty="0" err="1">
                <a:solidFill>
                  <a:srgbClr val="333333"/>
                </a:solidFill>
                <a:ea typeface="Times New Roman" panose="02020603050405020304" pitchFamily="18" charset="0"/>
                <a:cs typeface="Times New Roman" panose="02020603050405020304" pitchFamily="18" charset="0"/>
              </a:rPr>
              <a:t>ufrpa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nghyP!hy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fz;fhzpf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gLfpwPh</a:t>
            </a:r>
            <a:r>
              <a:rPr lang="en-US" sz="2000" dirty="0">
                <a:solidFill>
                  <a:srgbClr val="333333"/>
                </a:solidFill>
                <a:ea typeface="Times New Roman" panose="02020603050405020304" pitchFamily="18" charset="0"/>
                <a:cs typeface="Times New Roman" panose="02020603050405020304" pitchFamily="18" charset="0"/>
              </a:rPr>
              <a:t>]fs]</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en-US" sz="2000" dirty="0">
              <a:solidFill>
                <a:srgbClr val="333333"/>
              </a:solidFill>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19583410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9" name="Inhaltsplatzhalter 2"/>
          <p:cNvSpPr>
            <a:spLocks noGrp="1"/>
          </p:cNvSpPr>
          <p:nvPr>
            <p:ph idx="1"/>
          </p:nvPr>
        </p:nvSpPr>
        <p:spPr/>
        <p:txBody>
          <a:bodyPr>
            <a:noAutofit/>
          </a:bodyPr>
          <a:lstStyle/>
          <a:p>
            <a:pPr>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endParaRPr lang="de-DE" sz="2000" dirty="0">
              <a:solidFill>
                <a:srgbClr val="333333"/>
              </a:solidFill>
              <a:latin typeface="Calibri Light"/>
              <a:ea typeface="ＭＳ Ｐゴシック"/>
            </a:endParaRPr>
          </a:p>
          <a:p>
            <a:pPr marL="342900" lvl="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jtwhd</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ek</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gpf</a:t>
            </a:r>
            <a:r>
              <a:rPr lang="en-US" sz="2000" b="1" dirty="0">
                <a:solidFill>
                  <a:srgbClr val="333333"/>
                </a:solidFill>
                <a:ea typeface="Times New Roman" panose="02020603050405020304" pitchFamily="18" charset="0"/>
                <a:cs typeface="Times New Roman" panose="02020603050405020304" pitchFamily="18" charset="0"/>
              </a:rPr>
              <a:t>]ifs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 </a:t>
            </a:r>
            <a:r>
              <a:rPr lang="en-US" sz="2000" dirty="0" err="1">
                <a:solidFill>
                  <a:srgbClr val="333333"/>
                </a:solidFill>
                <a:ea typeface="Times New Roman" panose="02020603050405020304" pitchFamily="18" charset="0"/>
                <a:cs typeface="Times New Roman" panose="02020603050405020304" pitchFamily="18" charset="0"/>
              </a:rPr>
              <a:t>cz;ikay;yhj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xd;iw</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xj;Jf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bfhs;sitj;jy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eP';fs; ,e]j </a:t>
            </a:r>
            <a:r>
              <a:rPr lang="en-US" sz="2000" dirty="0" err="1">
                <a:solidFill>
                  <a:srgbClr val="333333"/>
                </a:solidFill>
                <a:ea typeface="Times New Roman" panose="02020603050405020304" pitchFamily="18" charset="0"/>
                <a:cs typeface="Times New Roman" panose="02020603050405020304" pitchFamily="18" charset="0"/>
              </a:rPr>
              <a:t>cyfj;ij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fhf;f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njh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e;bjLf;fg</a:t>
            </a:r>
            <a:r>
              <a:rPr lang="en-US" sz="2000" dirty="0">
                <a:solidFill>
                  <a:srgbClr val="333333"/>
                </a:solidFill>
                <a:ea typeface="Times New Roman" panose="02020603050405020304" pitchFamily="18" charset="0"/>
                <a:cs typeface="Times New Roman" panose="02020603050405020304" pitchFamily="18" charset="0"/>
              </a:rPr>
              <a:t>]gl]</a:t>
            </a:r>
            <a:r>
              <a:rPr lang="en-US" sz="2000" dirty="0" err="1">
                <a:solidFill>
                  <a:srgbClr val="333333"/>
                </a:solidFill>
                <a:ea typeface="Times New Roman" panose="02020603050405020304" pitchFamily="18" charset="0"/>
                <a:cs typeface="Times New Roman" panose="02020603050405020304" pitchFamily="18" charset="0"/>
              </a:rPr>
              <a:t>Ls;sPh</a:t>
            </a:r>
            <a:r>
              <a:rPr lang="en-US" sz="2000" dirty="0">
                <a:solidFill>
                  <a:srgbClr val="333333"/>
                </a:solidFill>
                <a:ea typeface="Times New Roman" panose="02020603050405020304" pitchFamily="18" charset="0"/>
                <a:cs typeface="Times New Roman" panose="02020603050405020304" pitchFamily="18" charset="0"/>
              </a:rPr>
              <a:t>]fs] my;yJ </a:t>
            </a:r>
            <a:r>
              <a:rPr lang="en-US" sz="2000" dirty="0" err="1">
                <a:solidFill>
                  <a:srgbClr val="333333"/>
                </a:solidFill>
                <a:ea typeface="Times New Roman" panose="02020603050405020304" pitchFamily="18" charset="0"/>
                <a:cs typeface="Times New Roman" panose="02020603050405020304" pitchFamily="18" charset="0"/>
              </a:rPr>
              <a:t>ufrpa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nghyP!hy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fz;fhzpf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gLfpwPh</a:t>
            </a:r>
            <a:r>
              <a:rPr lang="en-US" sz="2000" dirty="0">
                <a:solidFill>
                  <a:srgbClr val="333333"/>
                </a:solidFill>
                <a:ea typeface="Times New Roman" panose="02020603050405020304" pitchFamily="18" charset="0"/>
                <a:cs typeface="Times New Roman" panose="02020603050405020304" pitchFamily="18" charset="0"/>
              </a:rPr>
              <a:t>]fs]</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p>
          <a:p>
            <a:pPr lvl="0">
              <a:lnSpc>
                <a:spcPct val="100000"/>
              </a:lnSpc>
              <a:spcBef>
                <a:spcPts val="1200"/>
              </a:spcBef>
            </a:pPr>
            <a:r>
              <a:rPr lang="en-US" sz="2000" b="1" dirty="0" err="1">
                <a:solidFill>
                  <a:srgbClr val="333333"/>
                </a:solidFill>
                <a:ea typeface="Times New Roman" panose="02020603050405020304" pitchFamily="18" charset="0"/>
                <a:cs typeface="Times New Roman" panose="02020603050405020304" pitchFamily="18" charset="0"/>
              </a:rPr>
              <a:t>cjhuzk</a:t>
            </a:r>
            <a:r>
              <a:rPr lang="en-US" sz="2000" b="1" dirty="0">
                <a:solidFill>
                  <a:srgbClr val="333333"/>
                </a:solidFill>
                <a:ea typeface="Times New Roman" panose="02020603050405020304" pitchFamily="18" charset="0"/>
                <a:cs typeface="Times New Roman" panose="02020603050405020304" pitchFamily="18" charset="0"/>
              </a:rPr>
              <a:t>;;</a:t>
            </a:r>
            <a:r>
              <a:rPr lang="de-DE" sz="2000" dirty="0">
                <a:solidFill>
                  <a:srgbClr val="333333"/>
                </a:solidFill>
                <a:latin typeface="Calibri Light"/>
                <a:ea typeface="ＭＳ Ｐゴシック"/>
              </a:rPr>
              <a:t>: </a:t>
            </a:r>
            <a:endParaRPr lang="en-US" sz="2000" dirty="0">
              <a:solidFill>
                <a:srgbClr val="333333"/>
              </a:solidFill>
              <a:latin typeface="Calibri Light"/>
              <a:ea typeface="ＭＳ Ｐゴシック"/>
            </a:endParaRPr>
          </a:p>
          <a:p>
            <a:pPr lvl="0">
              <a:lnSpc>
                <a:spcPct val="100000"/>
              </a:lnSpc>
              <a:spcBef>
                <a:spcPts val="1200"/>
              </a:spcBef>
            </a:pP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d;iwa</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cyfpy</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xt;bthUtUk</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a:solidFill>
                  <a:srgbClr val="333333"/>
                </a:solidFill>
                <a:latin typeface="Calibri Light"/>
                <a:ea typeface="Times New Roman" panose="02020603050405020304" pitchFamily="18" charset="0"/>
                <a:cs typeface="Times New Roman" panose="02020603050405020304" pitchFamily="18" charset="0"/>
              </a:rPr>
              <a:t>,</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cyfk</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KGtJk</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mth</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fSf;F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vjpuhf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cs;sbjd</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Mzpj;jukhf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ek;g</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fPwhh</a:t>
            </a:r>
            <a:r>
              <a:rPr lang="en-US" sz="2000" i="1" dirty="0">
                <a:solidFill>
                  <a:srgbClr val="333333"/>
                </a:solidFill>
                <a:ea typeface="Times New Roman" panose="02020603050405020304" pitchFamily="18" charset="0"/>
                <a:cs typeface="Times New Roman" panose="02020603050405020304" pitchFamily="18" charset="0"/>
              </a:rPr>
              <a:t>]fs]. </a:t>
            </a:r>
            <a:r>
              <a:rPr lang="en-US" sz="2000" i="1" dirty="0" err="1">
                <a:solidFill>
                  <a:srgbClr val="333333"/>
                </a:solidFill>
                <a:ea typeface="Times New Roman" panose="02020603050405020304" pitchFamily="18" charset="0"/>
                <a:cs typeface="Times New Roman" panose="02020603050405020304" pitchFamily="18" charset="0"/>
              </a:rPr>
              <a:t>my;yJ</a:t>
            </a:r>
            <a:r>
              <a:rPr lang="en-US" sz="2000" i="1" dirty="0">
                <a:solidFill>
                  <a:srgbClr val="333333"/>
                </a:solidFill>
                <a:ea typeface="Times New Roman" panose="02020603050405020304" pitchFamily="18" charset="0"/>
                <a:cs typeface="Times New Roman" panose="02020603050405020304" pitchFamily="18" charset="0"/>
              </a:rPr>
              <a:t> kw]</a:t>
            </a:r>
            <a:r>
              <a:rPr lang="en-US" sz="2000" i="1" dirty="0" err="1">
                <a:solidFill>
                  <a:srgbClr val="333333"/>
                </a:solidFill>
                <a:ea typeface="Times New Roman" panose="02020603050405020304" pitchFamily="18" charset="0"/>
                <a:cs typeface="Times New Roman" panose="02020603050405020304" pitchFamily="18" charset="0"/>
              </a:rPr>
              <a:t>wth</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Fwpg</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ghf</a:t>
            </a:r>
            <a:r>
              <a:rPr lang="en-US" sz="2000" i="1" dirty="0">
                <a:solidFill>
                  <a:srgbClr val="333333"/>
                </a:solidFill>
                <a:ea typeface="Times New Roman" panose="02020603050405020304" pitchFamily="18" charset="0"/>
                <a:cs typeface="Times New Roman" panose="02020603050405020304" pitchFamily="18" charset="0"/>
              </a:rPr>
              <a:t> c';</a:t>
            </a:r>
            <a:r>
              <a:rPr lang="en-US" sz="2000" i="1" dirty="0" err="1">
                <a:solidFill>
                  <a:srgbClr val="333333"/>
                </a:solidFill>
                <a:ea typeface="Times New Roman" panose="02020603050405020304" pitchFamily="18" charset="0"/>
                <a:cs typeface="Times New Roman" panose="02020603050405020304" pitchFamily="18" charset="0"/>
              </a:rPr>
              <a:t>fis</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ghh</a:t>
            </a:r>
            <a:r>
              <a:rPr lang="en-US" sz="2000" i="1" dirty="0">
                <a:solidFill>
                  <a:srgbClr val="333333"/>
                </a:solidFill>
                <a:ea typeface="Times New Roman" panose="02020603050405020304" pitchFamily="18" charset="0"/>
                <a:cs typeface="Times New Roman" panose="02020603050405020304" pitchFamily="18" charset="0"/>
              </a:rPr>
              <a:t>]f]</a:t>
            </a:r>
            <a:r>
              <a:rPr lang="en-US" sz="2000" i="1" dirty="0" err="1">
                <a:solidFill>
                  <a:srgbClr val="333333"/>
                </a:solidFill>
                <a:ea typeface="Times New Roman" panose="02020603050405020304" pitchFamily="18" charset="0"/>
                <a:cs typeface="Times New Roman" panose="02020603050405020304" pitchFamily="18" charset="0"/>
              </a:rPr>
              <a:t>Fk</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nghJ</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mJ</a:t>
            </a:r>
            <a:r>
              <a:rPr lang="en-US" sz="2000" i="1" dirty="0">
                <a:solidFill>
                  <a:srgbClr val="333333"/>
                </a:solidFill>
                <a:ea typeface="Times New Roman" panose="02020603050405020304" pitchFamily="18" charset="0"/>
                <a:cs typeface="Times New Roman" panose="02020603050405020304" pitchFamily="18" charset="0"/>
              </a:rPr>
              <a:t> c';</a:t>
            </a:r>
            <a:r>
              <a:rPr lang="en-US" sz="2000" i="1" dirty="0" err="1">
                <a:solidFill>
                  <a:srgbClr val="333333"/>
                </a:solidFill>
                <a:ea typeface="Times New Roman" panose="02020603050405020304" pitchFamily="18" charset="0"/>
                <a:cs typeface="Times New Roman" panose="02020603050405020304" pitchFamily="18" charset="0"/>
              </a:rPr>
              <a:t>fSf</a:t>
            </a:r>
            <a:r>
              <a:rPr lang="en-US" sz="2000" i="1" dirty="0">
                <a:solidFill>
                  <a:srgbClr val="333333"/>
                </a:solidFill>
                <a:ea typeface="Times New Roman" panose="02020603050405020304" pitchFamily="18" charset="0"/>
                <a:cs typeface="Times New Roman" panose="02020603050405020304" pitchFamily="18" charset="0"/>
              </a:rPr>
              <a:t>]F </a:t>
            </a:r>
            <a:r>
              <a:rPr lang="en-US" sz="2000" i="1" dirty="0" err="1">
                <a:solidFill>
                  <a:srgbClr val="333333"/>
                </a:solidFill>
                <a:ea typeface="Times New Roman" panose="02020603050405020304" pitchFamily="18" charset="0"/>
                <a:cs typeface="Times New Roman" panose="02020603050405020304" pitchFamily="18" charset="0"/>
              </a:rPr>
              <a:t>mbrsfhpakhf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czh</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fpwPh</a:t>
            </a:r>
            <a:r>
              <a:rPr lang="en-US" sz="2000" i="1" dirty="0">
                <a:solidFill>
                  <a:srgbClr val="333333"/>
                </a:solidFill>
                <a:ea typeface="Times New Roman" panose="02020603050405020304" pitchFamily="18" charset="0"/>
                <a:cs typeface="Times New Roman" panose="02020603050405020304" pitchFamily="18" charset="0"/>
              </a:rPr>
              <a:t>]fs]</a:t>
            </a:r>
            <a:r>
              <a:rPr lang="en-US" sz="2000" i="1" dirty="0">
                <a:solidFill>
                  <a:srgbClr val="333333"/>
                </a:solidFill>
                <a:latin typeface="Calibri Light"/>
                <a:ea typeface="Times New Roman" panose="02020603050405020304" pitchFamily="18" charset="0"/>
                <a:cs typeface="Times New Roman" panose="02020603050405020304" pitchFamily="18" charset="0"/>
              </a:rPr>
              <a:t>,</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vdf;F</a:t>
            </a:r>
            <a:r>
              <a:rPr lang="en-US" sz="2000" i="1" dirty="0">
                <a:solidFill>
                  <a:srgbClr val="333333"/>
                </a:solidFill>
                <a:ea typeface="Times New Roman" panose="02020603050405020304" pitchFamily="18" charset="0"/>
                <a:cs typeface="Times New Roman" panose="02020603050405020304" pitchFamily="18" charset="0"/>
              </a:rPr>
              <a:t> ,J </a:t>
            </a:r>
            <a:r>
              <a:rPr lang="en-US" sz="2000" i="1" dirty="0" err="1">
                <a:solidFill>
                  <a:srgbClr val="333333"/>
                </a:solidFill>
                <a:ea typeface="Times New Roman" panose="02020603050405020304" pitchFamily="18" charset="0"/>
                <a:cs typeface="Times New Roman" panose="02020603050405020304" pitchFamily="18" charset="0"/>
              </a:rPr>
              <a:t>typik</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tha;e;j</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czh</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thFk</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vd;Dila</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kdneha</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fhyj;jpy</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a:solidFill>
                  <a:srgbClr val="333333"/>
                </a:solidFill>
                <a:latin typeface="Calibri Light"/>
                <a:ea typeface="Times New Roman" panose="02020603050405020304" pitchFamily="18" charset="0"/>
                <a:cs typeface="Times New Roman" panose="02020603050405020304" pitchFamily="18" charset="0"/>
              </a:rPr>
              <a:t>100% </a:t>
            </a:r>
            <a:r>
              <a:rPr lang="en-US" sz="2000" i="1" dirty="0" err="1">
                <a:solidFill>
                  <a:srgbClr val="333333"/>
                </a:solidFill>
                <a:ea typeface="Times New Roman" panose="02020603050405020304" pitchFamily="18" charset="0"/>
                <a:cs typeface="Times New Roman" panose="02020603050405020304" pitchFamily="18" charset="0"/>
              </a:rPr>
              <a:t>vd;id</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ahnuh</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bjhlh</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tjhf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ek;gpndd</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a:solidFill>
                  <a:srgbClr val="333333"/>
                </a:solidFill>
                <a:latin typeface="Calibri Light"/>
                <a:ea typeface="Times New Roman" panose="02020603050405020304" pitchFamily="18" charset="0"/>
                <a:cs typeface="Times New Roman" panose="02020603050405020304" pitchFamily="18" charset="0"/>
              </a:rPr>
              <a:t>.</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d;W</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ehd</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mij</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tpj</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jpahrkhf</a:t>
            </a:r>
            <a:r>
              <a:rPr lang="en-US" sz="2000" i="1" dirty="0">
                <a:solidFill>
                  <a:srgbClr val="333333"/>
                </a:solidFill>
                <a:ea typeface="Times New Roman" panose="02020603050405020304" pitchFamily="18" charset="0"/>
                <a:cs typeface="Times New Roman" panose="02020603050405020304" pitchFamily="18" charset="0"/>
              </a:rPr>
              <a:t> </a:t>
            </a:r>
            <a:r>
              <a:rPr lang="en-US" sz="2000" i="1" dirty="0" err="1">
                <a:solidFill>
                  <a:srgbClr val="333333"/>
                </a:solidFill>
                <a:ea typeface="Times New Roman" panose="02020603050405020304" pitchFamily="18" charset="0"/>
                <a:cs typeface="Times New Roman" panose="02020603050405020304" pitchFamily="18" charset="0"/>
              </a:rPr>
              <a:t>ghh</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err="1">
                <a:solidFill>
                  <a:srgbClr val="333333"/>
                </a:solidFill>
                <a:ea typeface="Times New Roman" panose="02020603050405020304" pitchFamily="18" charset="0"/>
                <a:cs typeface="Times New Roman" panose="02020603050405020304" pitchFamily="18" charset="0"/>
              </a:rPr>
              <a:t>f;fpnwd</a:t>
            </a:r>
            <a:r>
              <a:rPr lang="en-US" sz="2000" i="1" dirty="0">
                <a:solidFill>
                  <a:srgbClr val="333333"/>
                </a:solidFill>
                <a:ea typeface="Times New Roman" panose="02020603050405020304" pitchFamily="18" charset="0"/>
                <a:cs typeface="Times New Roman" panose="02020603050405020304" pitchFamily="18" charset="0"/>
              </a:rPr>
              <a:t>]</a:t>
            </a:r>
            <a:r>
              <a:rPr lang="en-US" sz="2000" i="1" dirty="0">
                <a:solidFill>
                  <a:srgbClr val="333333"/>
                </a:solidFill>
                <a:latin typeface="Calibri Light"/>
                <a:ea typeface="Times New Roman" panose="02020603050405020304" pitchFamily="18" charset="0"/>
                <a:cs typeface="Times New Roman" panose="02020603050405020304" pitchFamily="18" charset="0"/>
              </a:rPr>
              <a:t>.</a:t>
            </a:r>
          </a:p>
          <a:p>
            <a:pPr lvl="0">
              <a:lnSpc>
                <a:spcPct val="100000"/>
              </a:lnSpc>
              <a:spcBef>
                <a:spcPts val="1200"/>
              </a:spcBef>
            </a:pPr>
            <a:r>
              <a:rPr lang="en-IN" sz="2000" i="1" dirty="0" err="1">
                <a:solidFill>
                  <a:srgbClr val="333333"/>
                </a:solidFill>
              </a:rPr>
              <a:t>Vwf</a:t>
            </a:r>
            <a:r>
              <a:rPr lang="en-IN" sz="2000" i="1" dirty="0">
                <a:solidFill>
                  <a:srgbClr val="333333"/>
                </a:solidFill>
              </a:rPr>
              <a:t>]</a:t>
            </a:r>
            <a:r>
              <a:rPr lang="en-IN" sz="2000" i="1" dirty="0" err="1">
                <a:solidFill>
                  <a:srgbClr val="333333"/>
                </a:solidFill>
              </a:rPr>
              <a:t>Fiwa</a:t>
            </a:r>
            <a:r>
              <a:rPr lang="en-IN" sz="2000" i="1" dirty="0">
                <a:solidFill>
                  <a:srgbClr val="333333"/>
                </a:solidFill>
              </a:rPr>
              <a:t> </a:t>
            </a:r>
            <a:r>
              <a:rPr lang="en-IN" sz="2000" i="1" dirty="0" err="1">
                <a:solidFill>
                  <a:srgbClr val="333333"/>
                </a:solidFill>
              </a:rPr>
              <a:t>midtUf</a:t>
            </a:r>
            <a:r>
              <a:rPr lang="en-IN" sz="2000" i="1" dirty="0">
                <a:solidFill>
                  <a:srgbClr val="333333"/>
                </a:solidFill>
              </a:rPr>
              <a:t>]</a:t>
            </a:r>
            <a:r>
              <a:rPr lang="en-IN" sz="2000" i="1" dirty="0" err="1">
                <a:solidFill>
                  <a:srgbClr val="333333"/>
                </a:solidFill>
              </a:rPr>
              <a:t>Fk</a:t>
            </a:r>
            <a:r>
              <a:rPr lang="en-IN" sz="2000" i="1" dirty="0">
                <a:solidFill>
                  <a:srgbClr val="333333"/>
                </a:solidFill>
              </a:rPr>
              <a:t>] </a:t>
            </a:r>
            <a:r>
              <a:rPr lang="en-IN" sz="2000" i="1" dirty="0" err="1">
                <a:solidFill>
                  <a:srgbClr val="333333"/>
                </a:solidFill>
              </a:rPr>
              <a:t>vw</a:t>
            </a:r>
            <a:r>
              <a:rPr lang="en-IN" sz="2000" i="1" dirty="0">
                <a:solidFill>
                  <a:srgbClr val="333333"/>
                </a:solidFill>
              </a:rPr>
              <a:t>]</a:t>
            </a:r>
            <a:r>
              <a:rPr lang="en-IN" sz="2000" i="1" dirty="0" err="1">
                <a:solidFill>
                  <a:srgbClr val="333333"/>
                </a:solidFill>
              </a:rPr>
              <a:t>gLk</a:t>
            </a:r>
            <a:r>
              <a:rPr lang="en-IN" sz="2000" i="1" dirty="0">
                <a:solidFill>
                  <a:srgbClr val="333333"/>
                </a:solidFill>
              </a:rPr>
              <a:t>] </a:t>
            </a:r>
            <a:r>
              <a:rPr lang="en-IN" sz="2000" i="1" dirty="0" err="1">
                <a:solidFill>
                  <a:srgbClr val="333333"/>
                </a:solidFill>
              </a:rPr>
              <a:t>mDgtk</a:t>
            </a:r>
            <a:r>
              <a:rPr lang="en-IN" sz="2000" i="1" dirty="0">
                <a:solidFill>
                  <a:srgbClr val="333333"/>
                </a:solidFill>
              </a:rPr>
              <a:t>]</a:t>
            </a:r>
            <a:r>
              <a:rPr lang="en-IN" sz="2000" i="1" dirty="0">
                <a:solidFill>
                  <a:srgbClr val="333333"/>
                </a:solidFill>
                <a:latin typeface="Calibri Light"/>
              </a:rPr>
              <a:t>,</a:t>
            </a:r>
            <a:r>
              <a:rPr lang="en-IN" sz="2000" i="1" dirty="0" err="1">
                <a:solidFill>
                  <a:srgbClr val="333333"/>
                </a:solidFill>
              </a:rPr>
              <a:t>jdf</a:t>
            </a:r>
            <a:r>
              <a:rPr lang="en-IN" sz="2000" i="1" dirty="0">
                <a:solidFill>
                  <a:srgbClr val="333333"/>
                </a:solidFill>
              </a:rPr>
              <a:t>]F </a:t>
            </a:r>
            <a:r>
              <a:rPr lang="en-IN" sz="2000" i="1" dirty="0" err="1">
                <a:solidFill>
                  <a:srgbClr val="333333"/>
                </a:solidFill>
              </a:rPr>
              <a:t>Vnjh</a:t>
            </a:r>
            <a:r>
              <a:rPr lang="en-IN" sz="2000" i="1" dirty="0">
                <a:solidFill>
                  <a:srgbClr val="333333"/>
                </a:solidFill>
              </a:rPr>
              <a:t> NH]r]</a:t>
            </a:r>
            <a:r>
              <a:rPr lang="en-IN" sz="2000" i="1" dirty="0" err="1">
                <a:solidFill>
                  <a:srgbClr val="333333"/>
                </a:solidFill>
              </a:rPr>
              <a:t>rp</a:t>
            </a:r>
            <a:r>
              <a:rPr lang="en-IN" sz="2000" i="1" dirty="0">
                <a:solidFill>
                  <a:srgbClr val="333333"/>
                </a:solidFill>
              </a:rPr>
              <a:t> </a:t>
            </a:r>
            <a:r>
              <a:rPr lang="en-IN" sz="2000" i="1" dirty="0" err="1">
                <a:solidFill>
                  <a:srgbClr val="333333"/>
                </a:solidFill>
              </a:rPr>
              <a:t>vw</a:t>
            </a:r>
            <a:r>
              <a:rPr lang="en-IN" sz="2000" i="1" dirty="0">
                <a:solidFill>
                  <a:srgbClr val="333333"/>
                </a:solidFill>
              </a:rPr>
              <a:t>]</a:t>
            </a:r>
            <a:r>
              <a:rPr lang="en-IN" sz="2000" i="1" dirty="0" err="1">
                <a:solidFill>
                  <a:srgbClr val="333333"/>
                </a:solidFill>
              </a:rPr>
              <a:t>glnghtjhft</a:t>
            </a:r>
            <a:r>
              <a:rPr lang="en-IN" sz="2000" i="1" dirty="0">
                <a:solidFill>
                  <a:srgbClr val="333333"/>
                </a:solidFill>
              </a:rPr>
              <a:t>[k] </a:t>
            </a:r>
            <a:r>
              <a:rPr lang="en-IN" sz="2000" i="1" dirty="0" err="1">
                <a:solidFill>
                  <a:srgbClr val="333333"/>
                </a:solidFill>
              </a:rPr>
              <a:t>mij</a:t>
            </a:r>
            <a:r>
              <a:rPr lang="en-IN" sz="2000" i="1" dirty="0">
                <a:solidFill>
                  <a:srgbClr val="333333"/>
                </a:solidFill>
              </a:rPr>
              <a:t> </a:t>
            </a:r>
            <a:r>
              <a:rPr lang="en-IN" sz="2000" i="1" dirty="0" err="1">
                <a:solidFill>
                  <a:srgbClr val="333333"/>
                </a:solidFill>
              </a:rPr>
              <a:t>jhd</a:t>
            </a:r>
            <a:r>
              <a:rPr lang="en-IN" sz="2000" i="1" dirty="0">
                <a:solidFill>
                  <a:srgbClr val="333333"/>
                </a:solidFill>
              </a:rPr>
              <a:t>] kl]</a:t>
            </a:r>
            <a:r>
              <a:rPr lang="en-IN" sz="2000" i="1" dirty="0" err="1">
                <a:solidFill>
                  <a:srgbClr val="333333"/>
                </a:solidFill>
              </a:rPr>
              <a:t>Lnk</a:t>
            </a:r>
            <a:r>
              <a:rPr lang="en-IN" sz="2000" i="1" dirty="0">
                <a:solidFill>
                  <a:srgbClr val="333333"/>
                </a:solidFill>
              </a:rPr>
              <a:t> </a:t>
            </a:r>
            <a:r>
              <a:rPr lang="en-IN" sz="2000" i="1" dirty="0" err="1">
                <a:solidFill>
                  <a:srgbClr val="333333"/>
                </a:solidFill>
              </a:rPr>
              <a:t>jhd</a:t>
            </a:r>
            <a:r>
              <a:rPr lang="en-IN" sz="2000" i="1" dirty="0">
                <a:solidFill>
                  <a:srgbClr val="333333"/>
                </a:solidFill>
              </a:rPr>
              <a:t>] </a:t>
            </a:r>
            <a:r>
              <a:rPr lang="en-IN" sz="2000" i="1" dirty="0" err="1">
                <a:solidFill>
                  <a:srgbClr val="333333"/>
                </a:solidFill>
              </a:rPr>
              <a:t>ifahs</a:t>
            </a:r>
            <a:r>
              <a:rPr lang="en-IN" sz="2000" i="1" dirty="0">
                <a:solidFill>
                  <a:srgbClr val="333333"/>
                </a:solidFill>
              </a:rPr>
              <a:t> K</a:t>
            </a:r>
            <a:r>
              <a:rPr lang="en-US" sz="2000" i="1" dirty="0">
                <a:solidFill>
                  <a:srgbClr val="333333"/>
                </a:solidFill>
                <a:ea typeface="Times New Roman" panose="02020603050405020304" pitchFamily="18" charset="0"/>
                <a:cs typeface="Times New Roman" panose="02020603050405020304" pitchFamily="18" charset="0"/>
              </a:rPr>
              <a:t>o</a:t>
            </a:r>
            <a:r>
              <a:rPr lang="en-IN" sz="2000" i="1" dirty="0">
                <a:solidFill>
                  <a:srgbClr val="333333"/>
                </a:solidFill>
              </a:rPr>
              <a:t>a[k]. </a:t>
            </a:r>
            <a:r>
              <a:rPr lang="en-IN" sz="2000" i="1" dirty="0" err="1">
                <a:solidFill>
                  <a:srgbClr val="333333"/>
                </a:solidFill>
              </a:rPr>
              <a:t>vdf</a:t>
            </a:r>
            <a:r>
              <a:rPr lang="en-IN" sz="2000" i="1" dirty="0">
                <a:solidFill>
                  <a:srgbClr val="333333"/>
                </a:solidFill>
              </a:rPr>
              <a:t>]F ,e]j </a:t>
            </a:r>
            <a:r>
              <a:rPr lang="en-IN" sz="2000" i="1" dirty="0" err="1">
                <a:solidFill>
                  <a:srgbClr val="333333"/>
                </a:solidFill>
              </a:rPr>
              <a:t>khjpup</a:t>
            </a:r>
            <a:r>
              <a:rPr lang="en-IN" sz="2000" i="1" dirty="0">
                <a:solidFill>
                  <a:srgbClr val="333333"/>
                </a:solidFill>
              </a:rPr>
              <a:t> </a:t>
            </a:r>
            <a:r>
              <a:rPr lang="en-IN" sz="2000" i="1" dirty="0" err="1">
                <a:solidFill>
                  <a:srgbClr val="333333"/>
                </a:solidFill>
              </a:rPr>
              <a:t>vd</a:t>
            </a:r>
            <a:r>
              <a:rPr lang="en-IN" sz="2000" i="1" dirty="0">
                <a:solidFill>
                  <a:srgbClr val="333333"/>
                </a:solidFill>
              </a:rPr>
              <a:t>]</a:t>
            </a:r>
            <a:r>
              <a:rPr lang="en-IN" sz="2000" i="1" dirty="0" err="1">
                <a:solidFill>
                  <a:srgbClr val="333333"/>
                </a:solidFill>
              </a:rPr>
              <a:t>dk</a:t>
            </a:r>
            <a:r>
              <a:rPr lang="en-IN" sz="2000" i="1" dirty="0">
                <a:solidFill>
                  <a:srgbClr val="333333"/>
                </a:solidFill>
              </a:rPr>
              <a:t>] </a:t>
            </a:r>
            <a:r>
              <a:rPr lang="en-IN" sz="2000" i="1" dirty="0" err="1">
                <a:solidFill>
                  <a:srgbClr val="333333"/>
                </a:solidFill>
              </a:rPr>
              <a:t>ePz</a:t>
            </a:r>
            <a:r>
              <a:rPr lang="en-IN" sz="2000" i="1" dirty="0">
                <a:solidFill>
                  <a:srgbClr val="333333"/>
                </a:solidFill>
              </a:rPr>
              <a:t>]l </a:t>
            </a:r>
            <a:r>
              <a:rPr lang="en-IN" sz="2000" i="1" dirty="0" err="1">
                <a:solidFill>
                  <a:srgbClr val="333333"/>
                </a:solidFill>
              </a:rPr>
              <a:t>ehl</a:t>
            </a:r>
            <a:r>
              <a:rPr lang="en-IN" sz="2000" i="1" dirty="0">
                <a:solidFill>
                  <a:srgbClr val="333333"/>
                </a:solidFill>
              </a:rPr>
              <a:t>]fs] </a:t>
            </a:r>
            <a:r>
              <a:rPr lang="en-IN" sz="2000" i="1" dirty="0" err="1">
                <a:solidFill>
                  <a:srgbClr val="333333"/>
                </a:solidFill>
              </a:rPr>
              <a:t>bjhlh</a:t>
            </a:r>
            <a:r>
              <a:rPr lang="en-IN" sz="2000" i="1" dirty="0">
                <a:solidFill>
                  <a:srgbClr val="333333"/>
                </a:solidFill>
              </a:rPr>
              <a:t>]e]</a:t>
            </a:r>
            <a:r>
              <a:rPr lang="en-IN" sz="2000" i="1" dirty="0" err="1">
                <a:solidFill>
                  <a:srgbClr val="333333"/>
                </a:solidFill>
              </a:rPr>
              <a:t>jJ</a:t>
            </a:r>
            <a:r>
              <a:rPr lang="en-IN" sz="2000" i="1" dirty="0">
                <a:solidFill>
                  <a:srgbClr val="333333"/>
                </a:solidFill>
              </a:rPr>
              <a:t> </a:t>
            </a:r>
            <a:r>
              <a:rPr lang="en-IN" sz="2000" i="1" dirty="0" err="1">
                <a:solidFill>
                  <a:srgbClr val="333333"/>
                </a:solidFill>
              </a:rPr>
              <a:t>mjdhy</a:t>
            </a:r>
            <a:r>
              <a:rPr lang="en-IN" sz="2000" i="1" dirty="0">
                <a:solidFill>
                  <a:srgbClr val="333333"/>
                </a:solidFill>
              </a:rPr>
              <a:t>] </a:t>
            </a:r>
            <a:r>
              <a:rPr lang="en-IN" sz="2000" i="1" dirty="0" err="1">
                <a:solidFill>
                  <a:srgbClr val="333333"/>
                </a:solidFill>
              </a:rPr>
              <a:t>gy</a:t>
            </a:r>
            <a:r>
              <a:rPr lang="en-IN" sz="2000" i="1" dirty="0">
                <a:solidFill>
                  <a:srgbClr val="333333"/>
                </a:solidFill>
              </a:rPr>
              <a:t> </a:t>
            </a:r>
            <a:r>
              <a:rPr lang="en-IN" sz="2000" i="1" dirty="0" err="1">
                <a:solidFill>
                  <a:srgbClr val="333333"/>
                </a:solidFill>
              </a:rPr>
              <a:t>gpur</a:t>
            </a:r>
            <a:r>
              <a:rPr lang="en-IN" sz="2000" i="1" dirty="0">
                <a:solidFill>
                  <a:srgbClr val="333333"/>
                </a:solidFill>
              </a:rPr>
              <a:t>]</a:t>
            </a:r>
            <a:r>
              <a:rPr lang="en-IN" sz="2000" i="1" dirty="0" err="1">
                <a:solidFill>
                  <a:srgbClr val="333333"/>
                </a:solidFill>
              </a:rPr>
              <a:t>ridfs</a:t>
            </a:r>
            <a:r>
              <a:rPr lang="en-IN" sz="2000" i="1" dirty="0">
                <a:solidFill>
                  <a:srgbClr val="333333"/>
                </a:solidFill>
              </a:rPr>
              <a:t>]] re]</a:t>
            </a:r>
            <a:r>
              <a:rPr lang="en-IN" sz="2000" i="1" dirty="0" err="1">
                <a:solidFill>
                  <a:srgbClr val="333333"/>
                </a:solidFill>
              </a:rPr>
              <a:t>jpj</a:t>
            </a:r>
            <a:r>
              <a:rPr lang="en-IN" sz="2000" i="1" dirty="0">
                <a:solidFill>
                  <a:srgbClr val="333333"/>
                </a:solidFill>
              </a:rPr>
              <a:t>]</a:t>
            </a:r>
            <a:r>
              <a:rPr lang="en-IN" sz="2000" i="1" dirty="0" err="1">
                <a:solidFill>
                  <a:srgbClr val="333333"/>
                </a:solidFill>
              </a:rPr>
              <a:t>njd</a:t>
            </a:r>
            <a:r>
              <a:rPr lang="en-IN" sz="2000" i="1" dirty="0">
                <a:solidFill>
                  <a:srgbClr val="333333"/>
                </a:solidFill>
              </a:rPr>
              <a:t>] </a:t>
            </a:r>
            <a:r>
              <a:rPr lang="en-IN" sz="2000" i="1" dirty="0" err="1">
                <a:solidFill>
                  <a:srgbClr val="333333"/>
                </a:solidFill>
              </a:rPr>
              <a:t>cjhudk</a:t>
            </a:r>
            <a:r>
              <a:rPr lang="en-IN" sz="2000" i="1" dirty="0">
                <a:solidFill>
                  <a:srgbClr val="333333"/>
                </a:solidFill>
              </a:rPr>
              <a:t>] </a:t>
            </a:r>
            <a:r>
              <a:rPr lang="en-IN" sz="2000" i="1" dirty="0" err="1">
                <a:solidFill>
                  <a:srgbClr val="333333"/>
                </a:solidFill>
              </a:rPr>
              <a:t>ntiy</a:t>
            </a:r>
            <a:r>
              <a:rPr lang="en-IN" sz="2000" i="1" dirty="0">
                <a:solidFill>
                  <a:srgbClr val="333333"/>
                </a:solidFill>
              </a:rPr>
              <a:t> bra]a[k] ,</a:t>
            </a:r>
            <a:r>
              <a:rPr lang="en-IN" sz="2000" i="1" dirty="0" err="1">
                <a:solidFill>
                  <a:srgbClr val="333333"/>
                </a:solidFill>
              </a:rPr>
              <a:t>lj</a:t>
            </a:r>
            <a:r>
              <a:rPr lang="en-IN" sz="2000" i="1" dirty="0">
                <a:solidFill>
                  <a:srgbClr val="333333"/>
                </a:solidFill>
              </a:rPr>
              <a:t>]</a:t>
            </a:r>
            <a:r>
              <a:rPr lang="en-IN" sz="2000" i="1" dirty="0" err="1">
                <a:solidFill>
                  <a:srgbClr val="333333"/>
                </a:solidFill>
              </a:rPr>
              <a:t>jpy</a:t>
            </a:r>
            <a:r>
              <a:rPr lang="en-IN" sz="2000" i="1" dirty="0">
                <a:solidFill>
                  <a:srgbClr val="333333"/>
                </a:solidFill>
              </a:rPr>
              <a:t>]</a:t>
            </a:r>
            <a:r>
              <a:rPr lang="en-IN" sz="2000" i="1" dirty="0">
                <a:solidFill>
                  <a:srgbClr val="333333"/>
                </a:solidFill>
                <a:latin typeface="Calibri Light"/>
              </a:rPr>
              <a:t>…</a:t>
            </a:r>
            <a:endParaRPr lang="en-IN" sz="2000" dirty="0">
              <a:solidFill>
                <a:srgbClr val="333333"/>
              </a:solidFill>
              <a:latin typeface="Calibri Light"/>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42204222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endParaRPr lang="en-US" sz="2000" b="1"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kw;w</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Fwpg</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gplg</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glhj</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mwpFwpfs</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cjhuzkhf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nrhh</a:t>
            </a:r>
            <a:r>
              <a:rPr lang="en-US" sz="2000" dirty="0">
                <a:solidFill>
                  <a:srgbClr val="333333"/>
                </a:solidFill>
                <a:ea typeface="Times New Roman" panose="02020603050405020304" pitchFamily="18" charset="0"/>
                <a:cs typeface="Times New Roman" panose="02020603050405020304" pitchFamily="18" charset="0"/>
              </a:rPr>
              <a:t>]t[ </a:t>
            </a:r>
            <a:r>
              <a:rPr lang="en-US" sz="2000" dirty="0" err="1">
                <a:solidFill>
                  <a:srgbClr val="333333"/>
                </a:solidFill>
                <a:ea typeface="Times New Roman" panose="02020603050405020304" pitchFamily="18" charset="0"/>
                <a:cs typeface="Times New Roman" panose="02020603050405020304" pitchFamily="18" charset="0"/>
              </a:rPr>
              <a:t>ngr</a:t>
            </a:r>
            <a:r>
              <a:rPr lang="en-US" sz="2000" dirty="0">
                <a:solidFill>
                  <a:srgbClr val="333333"/>
                </a:solidFill>
                <a:ea typeface="Times New Roman" panose="02020603050405020304" pitchFamily="18" charset="0"/>
                <a:cs typeface="Times New Roman" panose="02020603050405020304" pitchFamily="18" charset="0"/>
              </a:rPr>
              <a:t>]R </a:t>
            </a:r>
            <a:r>
              <a:rPr lang="en-US" sz="2000" dirty="0" err="1">
                <a:solidFill>
                  <a:srgbClr val="333333"/>
                </a:solidFill>
                <a:ea typeface="Times New Roman" panose="02020603050405020304" pitchFamily="18" charset="0"/>
                <a:cs typeface="Times New Roman" panose="02020603050405020304" pitchFamily="18" charset="0"/>
              </a:rPr>
              <a:t>bjhlh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gpur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ridfs</a:t>
            </a:r>
            <a:r>
              <a:rPr lang="en-US" sz="2000" dirty="0">
                <a:solidFill>
                  <a:srgbClr val="333333"/>
                </a:solidFill>
                <a:ea typeface="Times New Roman" panose="02020603050405020304" pitchFamily="18" charset="0"/>
                <a:cs typeface="Times New Roman" panose="02020603050405020304" pitchFamily="18" charset="0"/>
              </a:rPr>
              <a:t>; my;yJ </a:t>
            </a:r>
            <a:r>
              <a:rPr lang="en-US" sz="2000" dirty="0" err="1">
                <a:solidFill>
                  <a:srgbClr val="333333"/>
                </a:solidFill>
                <a:ea typeface="Times New Roman" panose="02020603050405020304" pitchFamily="18" charset="0"/>
                <a:cs typeface="Times New Roman" panose="02020603050405020304" pitchFamily="18" charset="0"/>
              </a:rPr>
              <a:t>ftdk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brYj;j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ayhj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gpur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ridfs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en-US" sz="2000" b="1" dirty="0">
              <a:solidFill>
                <a:srgbClr val="333333"/>
              </a:solidFill>
              <a:ea typeface="ＭＳ Ｐゴシック"/>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24331982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jPtpu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rpijt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ＭＳ Ｐゴシック"/>
              </a:rPr>
              <a:t>:</a:t>
            </a:r>
            <a:endParaRPr lang="en-US" sz="2000" b="1" dirty="0">
              <a:solidFill>
                <a:srgbClr val="333333"/>
              </a:solidFill>
              <a:latin typeface="Calibri Light"/>
              <a:ea typeface="ＭＳ Ｐゴシック"/>
            </a:endParaRPr>
          </a:p>
          <a:p>
            <a:pPr marL="342900" indent="-342900">
              <a:lnSpc>
                <a:spcPct val="100000"/>
              </a:lnSpc>
              <a:spcBef>
                <a:spcPts val="1200"/>
              </a:spcBef>
              <a:buClr>
                <a:srgbClr val="333333"/>
              </a:buClr>
              <a:buFont typeface="WingDings"/>
              <a:buChar char=""/>
            </a:pPr>
            <a:r>
              <a:rPr lang="en-US" sz="2000" b="1" dirty="0" err="1">
                <a:solidFill>
                  <a:srgbClr val="333333"/>
                </a:solidFill>
                <a:ea typeface="Times New Roman" panose="02020603050405020304" pitchFamily="18" charset="0"/>
                <a:cs typeface="Times New Roman" panose="02020603050405020304" pitchFamily="18" charset="0"/>
              </a:rPr>
              <a:t>kw;w</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Fwpg</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gplg</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err="1">
                <a:solidFill>
                  <a:srgbClr val="333333"/>
                </a:solidFill>
                <a:ea typeface="Times New Roman" panose="02020603050405020304" pitchFamily="18" charset="0"/>
                <a:cs typeface="Times New Roman" panose="02020603050405020304" pitchFamily="18" charset="0"/>
              </a:rPr>
              <a:t>glhj</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a:solidFill>
                  <a:srgbClr val="333333"/>
                </a:solidFill>
                <a:ea typeface="Times New Roman" panose="02020603050405020304" pitchFamily="18" charset="0"/>
                <a:cs typeface="Times New Roman" panose="02020603050405020304" pitchFamily="18" charset="0"/>
              </a:rPr>
              <a:t> </a:t>
            </a:r>
            <a:r>
              <a:rPr lang="en-US" sz="2000" b="1" dirty="0" err="1">
                <a:solidFill>
                  <a:srgbClr val="333333"/>
                </a:solidFill>
                <a:ea typeface="Times New Roman" panose="02020603050405020304" pitchFamily="18" charset="0"/>
                <a:cs typeface="Times New Roman" panose="02020603050405020304" pitchFamily="18" charset="0"/>
              </a:rPr>
              <a:t>mwpFwpfs</a:t>
            </a:r>
            <a:r>
              <a:rPr lang="en-US" sz="2000" b="1" dirty="0">
                <a:solidFill>
                  <a:srgbClr val="333333"/>
                </a:solidFill>
                <a:ea typeface="Times New Roman" panose="02020603050405020304" pitchFamily="18" charset="0"/>
                <a:cs typeface="Times New Roman" panose="02020603050405020304" pitchFamily="18" charset="0"/>
              </a:rPr>
              <a:t>;</a:t>
            </a:r>
            <a:r>
              <a:rPr lang="en-US" sz="2000" b="1" dirty="0">
                <a:solidFill>
                  <a:srgbClr val="333333"/>
                </a:solidFill>
                <a:latin typeface="Calibri Light"/>
                <a:ea typeface="Times New Roman" panose="02020603050405020304" pitchFamily="18" charset="0"/>
                <a:cs typeface="Times New Roman" panose="02020603050405020304" pitchFamily="18" charset="0"/>
              </a:rPr>
              <a:t>.</a:t>
            </a:r>
            <a:r>
              <a:rPr lang="en-US" sz="2000" b="1"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cjhuzkhf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nrhh</a:t>
            </a:r>
            <a:r>
              <a:rPr lang="en-US" sz="2000" dirty="0">
                <a:solidFill>
                  <a:srgbClr val="333333"/>
                </a:solidFill>
                <a:ea typeface="Times New Roman" panose="02020603050405020304" pitchFamily="18" charset="0"/>
                <a:cs typeface="Times New Roman" panose="02020603050405020304" pitchFamily="18" charset="0"/>
              </a:rPr>
              <a:t>]t[ </a:t>
            </a:r>
            <a:r>
              <a:rPr lang="en-US" sz="2000" dirty="0" err="1">
                <a:solidFill>
                  <a:srgbClr val="333333"/>
                </a:solidFill>
                <a:ea typeface="Times New Roman" panose="02020603050405020304" pitchFamily="18" charset="0"/>
                <a:cs typeface="Times New Roman" panose="02020603050405020304" pitchFamily="18" charset="0"/>
              </a:rPr>
              <a:t>ngr</a:t>
            </a:r>
            <a:r>
              <a:rPr lang="en-US" sz="2000" dirty="0">
                <a:solidFill>
                  <a:srgbClr val="333333"/>
                </a:solidFill>
                <a:ea typeface="Times New Roman" panose="02020603050405020304" pitchFamily="18" charset="0"/>
                <a:cs typeface="Times New Roman" panose="02020603050405020304" pitchFamily="18" charset="0"/>
              </a:rPr>
              <a:t>]R </a:t>
            </a:r>
            <a:r>
              <a:rPr lang="en-US" sz="2000" dirty="0" err="1">
                <a:solidFill>
                  <a:srgbClr val="333333"/>
                </a:solidFill>
                <a:ea typeface="Times New Roman" panose="02020603050405020304" pitchFamily="18" charset="0"/>
                <a:cs typeface="Times New Roman" panose="02020603050405020304" pitchFamily="18" charset="0"/>
              </a:rPr>
              <a:t>bjhlh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gpur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ridfs</a:t>
            </a:r>
            <a:r>
              <a:rPr lang="en-US" sz="2000" dirty="0">
                <a:solidFill>
                  <a:srgbClr val="333333"/>
                </a:solidFill>
                <a:ea typeface="Times New Roman" panose="02020603050405020304" pitchFamily="18" charset="0"/>
                <a:cs typeface="Times New Roman" panose="02020603050405020304" pitchFamily="18" charset="0"/>
              </a:rPr>
              <a:t>; my;yJ </a:t>
            </a:r>
            <a:r>
              <a:rPr lang="en-US" sz="2000" dirty="0" err="1">
                <a:solidFill>
                  <a:srgbClr val="333333"/>
                </a:solidFill>
                <a:ea typeface="Times New Roman" panose="02020603050405020304" pitchFamily="18" charset="0"/>
                <a:cs typeface="Times New Roman" panose="02020603050405020304" pitchFamily="18" charset="0"/>
              </a:rPr>
              <a:t>ftdk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brYj;j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ayhj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gpur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ridfs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endParaRPr lang="en-US" sz="2000" b="1" dirty="0">
              <a:solidFill>
                <a:srgbClr val="333333"/>
              </a:solidFill>
              <a:ea typeface="ＭＳ Ｐゴシック"/>
            </a:endParaRPr>
          </a:p>
          <a:p>
            <a:pPr lvl="0">
              <a:lnSpc>
                <a:spcPct val="100000"/>
              </a:lnSpc>
              <a:spcBef>
                <a:spcPts val="1200"/>
              </a:spcBef>
            </a:pPr>
            <a:r>
              <a:rPr lang="en-US" sz="2000" b="1" dirty="0" err="1">
                <a:solidFill>
                  <a:srgbClr val="333333"/>
                </a:solidFill>
                <a:ea typeface="Times New Roman" panose="02020603050405020304" pitchFamily="18" charset="0"/>
                <a:cs typeface="Times New Roman" panose="02020603050405020304" pitchFamily="18" charset="0"/>
              </a:rPr>
              <a:t>cjhuzk</a:t>
            </a:r>
            <a:r>
              <a:rPr lang="en-US" sz="2000" b="1" dirty="0">
                <a:solidFill>
                  <a:srgbClr val="333333"/>
                </a:solidFill>
                <a:ea typeface="Times New Roman" panose="02020603050405020304" pitchFamily="18" charset="0"/>
                <a:cs typeface="Times New Roman" panose="02020603050405020304" pitchFamily="18" charset="0"/>
              </a:rPr>
              <a:t>;;</a:t>
            </a:r>
            <a:r>
              <a:rPr lang="de-DE" sz="2000" dirty="0">
                <a:solidFill>
                  <a:srgbClr val="333333"/>
                </a:solidFill>
                <a:latin typeface="Calibri Light"/>
                <a:ea typeface="ＭＳ Ｐゴシック"/>
              </a:rPr>
              <a:t>: </a:t>
            </a:r>
            <a:endParaRPr lang="en-US" sz="2000" dirty="0">
              <a:solidFill>
                <a:srgbClr val="333333"/>
              </a:solidFill>
              <a:latin typeface="Calibri Light"/>
              <a:ea typeface="ＭＳ Ｐゴシック"/>
            </a:endParaRPr>
          </a:p>
          <a:p>
            <a:pPr>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xt;bthUtUk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vjhtJ</a:t>
            </a:r>
            <a:r>
              <a:rPr lang="en-US" sz="2000" dirty="0">
                <a:solidFill>
                  <a:srgbClr val="333333"/>
                </a:solidFill>
                <a:ea typeface="Times New Roman" panose="02020603050405020304" pitchFamily="18" charset="0"/>
                <a:cs typeface="Times New Roman" panose="02020603050405020304" pitchFamily="18" charset="0"/>
              </a:rPr>
              <a:t> R{</a:t>
            </a:r>
            <a:r>
              <a:rPr lang="en-US" sz="2000" dirty="0" err="1">
                <a:solidFill>
                  <a:srgbClr val="333333"/>
                </a:solidFill>
                <a:ea typeface="Times New Roman" panose="02020603050405020304" pitchFamily="18" charset="0"/>
                <a:cs typeface="Times New Roman" panose="02020603050405020304" pitchFamily="18" charset="0"/>
              </a:rPr>
              <a:t>H;epiyapd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nrhfkhf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braYk</a:t>
            </a:r>
            <a:r>
              <a:rPr lang="en-US" sz="2000" dirty="0">
                <a:solidFill>
                  <a:srgbClr val="333333"/>
                </a:solidFill>
                <a:ea typeface="Times New Roman" panose="02020603050405020304" pitchFamily="18" charset="0"/>
                <a:cs typeface="Times New Roman" panose="02020603050405020304" pitchFamily="18" charset="0"/>
              </a:rPr>
              <a:t>; bra;a ,</a:t>
            </a:r>
            <a:r>
              <a:rPr lang="en-US" sz="2000" dirty="0" err="1">
                <a:solidFill>
                  <a:srgbClr val="333333"/>
                </a:solidFill>
                <a:ea typeface="Times New Roman" panose="02020603050405020304" pitchFamily="18" charset="0"/>
                <a:cs typeface="Times New Roman" panose="02020603050405020304" pitchFamily="18" charset="0"/>
              </a:rPr>
              <a:t>ayhky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gJz;L</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vdf;Fk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Jnghyj;jhd</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Mdhy</a:t>
            </a:r>
            <a:r>
              <a:rPr lang="en-US" sz="2000" dirty="0">
                <a:solidFill>
                  <a:srgbClr val="333333"/>
                </a:solidFill>
                <a:ea typeface="Times New Roman" panose="02020603050405020304" pitchFamily="18" charset="0"/>
                <a:cs typeface="Times New Roman" panose="02020603050405020304" pitchFamily="18" charset="0"/>
              </a:rPr>
              <a:t>; ,J </a:t>
            </a:r>
            <a:r>
              <a:rPr lang="en-US" sz="2000" dirty="0" err="1">
                <a:solidFill>
                  <a:srgbClr val="333333"/>
                </a:solidFill>
                <a:ea typeface="Times New Roman" panose="02020603050405020304" pitchFamily="18" charset="0"/>
                <a:cs typeface="Times New Roman" panose="02020603050405020304" pitchFamily="18" charset="0"/>
              </a:rPr>
              <a:t>thuf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fzf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ePz;lJ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vd;id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vJt</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kfpH;r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gLj;jtpy;iy</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tUj;jk</a:t>
            </a:r>
            <a:r>
              <a:rPr lang="en-US" sz="2000" dirty="0">
                <a:solidFill>
                  <a:srgbClr val="333333"/>
                </a:solidFill>
                <a:ea typeface="Times New Roman" panose="02020603050405020304" pitchFamily="18" charset="0"/>
                <a:cs typeface="Times New Roman" panose="02020603050405020304" pitchFamily="18" charset="0"/>
              </a:rPr>
              <a:t>; kl]</a:t>
            </a:r>
            <a:r>
              <a:rPr lang="en-US" sz="2000" dirty="0" err="1">
                <a:solidFill>
                  <a:srgbClr val="333333"/>
                </a:solidFill>
                <a:ea typeface="Times New Roman" panose="02020603050405020304" pitchFamily="18" charset="0"/>
                <a:cs typeface="Times New Roman" panose="02020603050405020304" pitchFamily="18" charset="0"/>
              </a:rPr>
              <a:t>Lky;y</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KGikahd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ek;gpf;if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d;wpa</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ehd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cgnahfkpy;yhjtd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Ue;njd</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gpl</a:t>
            </a:r>
            <a:r>
              <a:rPr lang="en-US" sz="2000" dirty="0">
                <a:solidFill>
                  <a:srgbClr val="333333"/>
                </a:solidFill>
                <a:ea typeface="Times New Roman" panose="02020603050405020304" pitchFamily="18" charset="0"/>
                <a:cs typeface="Times New Roman" panose="02020603050405020304" pitchFamily="18" charset="0"/>
              </a:rPr>
              <a:t>]l </a:t>
            </a:r>
            <a:r>
              <a:rPr lang="en-US" sz="2000" dirty="0" err="1">
                <a:solidFill>
                  <a:srgbClr val="333333"/>
                </a:solidFill>
                <a:ea typeface="Times New Roman" panose="02020603050405020304" pitchFamily="18" charset="0"/>
                <a:cs typeface="Times New Roman" panose="02020603050405020304" pitchFamily="18" charset="0"/>
              </a:rPr>
              <a:t>epiyapy</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,J </a:t>
            </a:r>
            <a:r>
              <a:rPr lang="en-US" sz="2000" dirty="0" err="1">
                <a:solidFill>
                  <a:srgbClr val="333333"/>
                </a:solidFill>
                <a:ea typeface="Times New Roman" panose="02020603050405020304" pitchFamily="18" charset="0"/>
                <a:cs typeface="Times New Roman" panose="02020603050405020304" pitchFamily="18" charset="0"/>
              </a:rPr>
              <a:t>ek;ik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LtpyfhJ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Jjhd</a:t>
            </a:r>
            <a:r>
              <a:rPr lang="en-US" sz="2000" dirty="0">
                <a:solidFill>
                  <a:srgbClr val="333333"/>
                </a:solidFill>
                <a:ea typeface="Times New Roman" panose="02020603050405020304" pitchFamily="18" charset="0"/>
                <a:cs typeface="Times New Roman" panose="02020603050405020304" pitchFamily="18" charset="0"/>
              </a:rPr>
              <a:t>; vg]</a:t>
            </a:r>
            <a:r>
              <a:rPr lang="en-US" sz="2000" dirty="0" err="1">
                <a:solidFill>
                  <a:srgbClr val="333333"/>
                </a:solidFill>
                <a:ea typeface="Times New Roman" panose="02020603050405020304" pitchFamily="18" charset="0"/>
                <a:cs typeface="Times New Roman" panose="02020603050405020304" pitchFamily="18" charset="0"/>
              </a:rPr>
              <a:t>nghJk</a:t>
            </a:r>
            <a:r>
              <a:rPr lang="en-US" sz="2000" dirty="0">
                <a:solidFill>
                  <a:srgbClr val="333333"/>
                </a:solidFill>
                <a:ea typeface="Times New Roman" panose="02020603050405020304" pitchFamily="18" charset="0"/>
                <a:cs typeface="Times New Roman" panose="02020603050405020304" pitchFamily="18" charset="0"/>
              </a:rPr>
              <a:t>; vd;W </a:t>
            </a:r>
            <a:r>
              <a:rPr lang="en-US" sz="2000" dirty="0" err="1">
                <a:solidFill>
                  <a:srgbClr val="333333"/>
                </a:solidFill>
                <a:ea typeface="Times New Roman" panose="02020603050405020304" pitchFamily="18" charset="0"/>
                <a:cs typeface="Times New Roman" panose="02020603050405020304" pitchFamily="18" charset="0"/>
              </a:rPr>
              <a:t>epidg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ghh</a:t>
            </a:r>
            <a:r>
              <a:rPr lang="en-US" sz="2000" dirty="0">
                <a:solidFill>
                  <a:srgbClr val="333333"/>
                </a:solidFill>
                <a:ea typeface="Times New Roman" panose="02020603050405020304" pitchFamily="18" charset="0"/>
                <a:cs typeface="Times New Roman" panose="02020603050405020304" pitchFamily="18" charset="0"/>
              </a:rPr>
              <a:t>]fs;</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Mdhy</a:t>
            </a:r>
            <a:r>
              <a:rPr lang="en-US" sz="2000" dirty="0">
                <a:solidFill>
                  <a:srgbClr val="333333"/>
                </a:solidFill>
                <a:ea typeface="Times New Roman" panose="02020603050405020304" pitchFamily="18" charset="0"/>
                <a:cs typeface="Times New Roman" panose="02020603050405020304" pitchFamily="18" charset="0"/>
              </a:rPr>
              <a:t>; XU </a:t>
            </a:r>
            <a:r>
              <a:rPr lang="en-US" sz="2000" dirty="0" err="1">
                <a:solidFill>
                  <a:srgbClr val="333333"/>
                </a:solidFill>
                <a:ea typeface="Times New Roman" panose="02020603050405020304" pitchFamily="18" charset="0"/>
                <a:cs typeface="Times New Roman" panose="02020603050405020304" pitchFamily="18" charset="0"/>
              </a:rPr>
              <a:t>epiyapy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jpObud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jpiu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tpyFtJ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nghy</a:t>
            </a:r>
            <a:r>
              <a:rPr lang="en-US" sz="2000" dirty="0">
                <a:solidFill>
                  <a:srgbClr val="333333"/>
                </a:solidFill>
                <a:ea typeface="Times New Roman" panose="02020603050405020304" pitchFamily="18" charset="0"/>
                <a:cs typeface="Times New Roman" panose="02020603050405020304" pitchFamily="18" charset="0"/>
              </a:rPr>
              <a:t> </a:t>
            </a:r>
            <a:r>
              <a:rPr lang="en-US" sz="2000" err="1">
                <a:solidFill>
                  <a:srgbClr val="333333"/>
                </a:solidFill>
                <a:ea typeface="Times New Roman" panose="02020603050405020304" pitchFamily="18" charset="0"/>
                <a:cs typeface="Times New Roman" panose="02020603050405020304" pitchFamily="18" charset="0"/>
              </a:rPr>
              <a:t>kiwa</a:t>
            </a:r>
            <a:r>
              <a:rPr lang="en-US" sz="2000">
                <a:solidFill>
                  <a:srgbClr val="333333"/>
                </a:solidFill>
                <a:ea typeface="Times New Roman" panose="02020603050405020304" pitchFamily="18" charset="0"/>
                <a:cs typeface="Times New Roman" panose="02020603050405020304" pitchFamily="18" charset="0"/>
              </a:rPr>
              <a:t>[k]</a:t>
            </a:r>
            <a:r>
              <a:rPr lang="en-US" sz="2000">
                <a:solidFill>
                  <a:srgbClr val="333333"/>
                </a:solidFill>
                <a:latin typeface="Calibri Light"/>
                <a:ea typeface="Times New Roman" panose="02020603050405020304" pitchFamily="18" charset="0"/>
                <a:cs typeface="Times New Roman" panose="02020603050405020304" pitchFamily="18" charset="0"/>
              </a:rPr>
              <a:t>…“</a:t>
            </a:r>
            <a:endParaRPr lang="en-US" sz="2000" dirty="0">
              <a:solidFill>
                <a:srgbClr val="333333"/>
              </a:solidFill>
              <a:latin typeface="Calibri Light"/>
              <a:ea typeface="ＭＳ Ｐゴシック"/>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59</a:t>
            </a:fld>
            <a:endParaRPr lang="de-DE" dirty="0"/>
          </a:p>
        </p:txBody>
      </p:sp>
    </p:spTree>
    <p:extLst>
      <p:ext uri="{BB962C8B-B14F-4D97-AF65-F5344CB8AC3E}">
        <p14:creationId xmlns:p14="http://schemas.microsoft.com/office/powerpoint/2010/main" val="9627669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pPr lvl="0"/>
            <a:r>
              <a:rPr lang="en-US" sz="3600" dirty="0" err="1">
                <a:solidFill>
                  <a:srgbClr val="004992"/>
                </a:solidFill>
                <a:latin typeface="Tamil-Aiswarya"/>
              </a:rPr>
              <a:t>ehd</a:t>
            </a:r>
            <a:r>
              <a:rPr lang="en-US" sz="3600" dirty="0">
                <a:solidFill>
                  <a:srgbClr val="004992"/>
                </a:solidFill>
                <a:latin typeface="Tamil-Aiswarya"/>
              </a:rPr>
              <a:t>; </a:t>
            </a:r>
            <a:r>
              <a:rPr lang="en-US" sz="3600" dirty="0" err="1">
                <a:solidFill>
                  <a:srgbClr val="004992"/>
                </a:solidFill>
                <a:latin typeface="Tamil-Aiswarya"/>
              </a:rPr>
              <a:t>vdJ</a:t>
            </a:r>
            <a:r>
              <a:rPr lang="en-US" sz="3600" dirty="0">
                <a:solidFill>
                  <a:srgbClr val="004992"/>
                </a:solidFill>
                <a:latin typeface="Tamil-Aiswarya"/>
              </a:rPr>
              <a:t> </a:t>
            </a:r>
            <a:r>
              <a:rPr lang="en-US" sz="3600" dirty="0" err="1">
                <a:solidFill>
                  <a:srgbClr val="004992"/>
                </a:solidFill>
                <a:latin typeface="Tamil-Aiswarya"/>
              </a:rPr>
              <a:t>nehia</a:t>
            </a:r>
            <a:r>
              <a:rPr lang="en-US" sz="3600" dirty="0">
                <a:solidFill>
                  <a:srgbClr val="004992"/>
                </a:solidFill>
                <a:latin typeface="Tamil-Aiswarya"/>
              </a:rPr>
              <a:t> vg]go </a:t>
            </a:r>
            <a:r>
              <a:rPr lang="en-US" sz="3600" dirty="0" err="1">
                <a:solidFill>
                  <a:srgbClr val="004992"/>
                </a:solidFill>
                <a:latin typeface="Tamil-Aiswarya"/>
              </a:rPr>
              <a:t>btspg</a:t>
            </a:r>
            <a:r>
              <a:rPr lang="en-US" sz="3600" dirty="0">
                <a:solidFill>
                  <a:srgbClr val="004992"/>
                </a:solidFill>
                <a:latin typeface="Tamil-Aiswarya"/>
              </a:rPr>
              <a:t>]</a:t>
            </a:r>
            <a:r>
              <a:rPr lang="en-US" sz="3600" dirty="0" err="1">
                <a:solidFill>
                  <a:srgbClr val="004992"/>
                </a:solidFill>
                <a:latin typeface="Tamil-Aiswarya"/>
              </a:rPr>
              <a:t>gLj;j</a:t>
            </a:r>
            <a:r>
              <a:rPr lang="en-US" sz="3600" dirty="0">
                <a:solidFill>
                  <a:srgbClr val="004992"/>
                </a:solidFill>
                <a:latin typeface="Tamil-Aiswarya"/>
              </a:rPr>
              <a:t> Koa[k;&gt;</a:t>
            </a:r>
            <a:endParaRPr lang="en-IN" sz="3600" dirty="0">
              <a:solidFill>
                <a:srgbClr val="004992"/>
              </a:solidFill>
              <a:latin typeface="Tamil-Aiswarya"/>
            </a:endParaRPr>
          </a:p>
        </p:txBody>
      </p:sp>
      <p:sp>
        <p:nvSpPr>
          <p:cNvPr id="7" name="Inhaltsplatzhalter 2"/>
          <p:cNvSpPr>
            <a:spLocks noGrp="1"/>
          </p:cNvSpPr>
          <p:nvPr>
            <p:ph idx="1"/>
          </p:nvPr>
        </p:nvSpPr>
        <p:spPr/>
        <p:txBody>
          <a:bodyPr>
            <a:noAutofit/>
          </a:bodyPr>
          <a:lstStyle/>
          <a:p>
            <a:r>
              <a:rPr lang="en-US" sz="2400" dirty="0" err="1">
                <a:solidFill>
                  <a:srgbClr val="333333"/>
                </a:solidFill>
                <a:ea typeface="Times New Roman" panose="02020603050405020304" pitchFamily="18" charset="0"/>
                <a:cs typeface="Times New Roman" panose="02020603050405020304" pitchFamily="18" charset="0"/>
              </a:rPr>
              <a:t>jPtpu</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kdneha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gw</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wp</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bjhpe;J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bfhs;S</a:t>
            </a:r>
            <a:r>
              <a:rPr lang="en-US" sz="2400" dirty="0">
                <a:solidFill>
                  <a:srgbClr val="333333"/>
                </a:solidFill>
                <a:ea typeface="Times New Roman" panose="02020603050405020304" pitchFamily="18" charset="0"/>
                <a:cs typeface="Times New Roman" panose="02020603050405020304" pitchFamily="18" charset="0"/>
              </a:rPr>
              <a:t>';fs;</a:t>
            </a:r>
            <a:r>
              <a:rPr lang="en-US" sz="2400" dirty="0">
                <a:solidFill>
                  <a:srgbClr val="333333"/>
                </a:solidFill>
                <a:latin typeface="Calibri Light"/>
                <a:ea typeface="Times New Roman" panose="02020603050405020304" pitchFamily="18" charset="0"/>
                <a:cs typeface="Times New Roman" panose="02020603050405020304" pitchFamily="18" charset="0"/>
              </a:rPr>
              <a:t>.</a:t>
            </a:r>
            <a:r>
              <a:rPr lang="en-US" sz="2400" dirty="0">
                <a:solidFill>
                  <a:srgbClr val="333333"/>
                </a:solidFill>
                <a:ea typeface="Times New Roman" panose="02020603050405020304" pitchFamily="18" charset="0"/>
                <a:cs typeface="Times New Roman" panose="02020603050405020304" pitchFamily="18" charset="0"/>
              </a:rPr>
              <a:t> kw]</a:t>
            </a:r>
            <a:r>
              <a:rPr lang="en-US" sz="2400" dirty="0" err="1">
                <a:solidFill>
                  <a:srgbClr val="333333"/>
                </a:solidFill>
                <a:ea typeface="Times New Roman" panose="02020603050405020304" pitchFamily="18" charset="0"/>
                <a:cs typeface="Times New Roman" panose="02020603050405020304" pitchFamily="18" charset="0"/>
              </a:rPr>
              <a:t>wth</a:t>
            </a:r>
            <a:r>
              <a:rPr lang="en-US" sz="2400" dirty="0">
                <a:solidFill>
                  <a:srgbClr val="333333"/>
                </a:solidFill>
                <a:ea typeface="Times New Roman" panose="02020603050405020304" pitchFamily="18" charset="0"/>
                <a:cs typeface="Times New Roman" panose="02020603050405020304" pitchFamily="18" charset="0"/>
              </a:rPr>
              <a:t>]fs; </a:t>
            </a:r>
            <a:r>
              <a:rPr lang="en-US" sz="2400" dirty="0" err="1">
                <a:solidFill>
                  <a:srgbClr val="333333"/>
                </a:solidFill>
                <a:ea typeface="Times New Roman" panose="02020603050405020304" pitchFamily="18" charset="0"/>
                <a:cs typeface="Times New Roman" panose="02020603050405020304" pitchFamily="18" charset="0"/>
              </a:rPr>
              <a:t>jtwhd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fUj</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ij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TWtijtpl</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jtwhd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ghh</a:t>
            </a:r>
            <a:r>
              <a:rPr lang="en-US" sz="2400" dirty="0">
                <a:solidFill>
                  <a:srgbClr val="333333"/>
                </a:solidFill>
                <a:ea typeface="Times New Roman" panose="02020603050405020304" pitchFamily="18" charset="0"/>
                <a:cs typeface="Times New Roman" panose="02020603050405020304" pitchFamily="18" charset="0"/>
              </a:rPr>
              <a:t>]it kw]</a:t>
            </a:r>
            <a:r>
              <a:rPr lang="en-US" sz="2400" dirty="0" err="1">
                <a:solidFill>
                  <a:srgbClr val="333333"/>
                </a:solidFill>
                <a:ea typeface="Times New Roman" panose="02020603050405020304" pitchFamily="18" charset="0"/>
                <a:cs typeface="Times New Roman" panose="02020603050405020304" pitchFamily="18" charset="0"/>
              </a:rPr>
              <a:t>Wk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jtwhf</a:t>
            </a:r>
            <a:r>
              <a:rPr lang="en-US" sz="2400" dirty="0">
                <a:solidFill>
                  <a:srgbClr val="333333"/>
                </a:solidFill>
                <a:ea typeface="Times New Roman" panose="02020603050405020304" pitchFamily="18" charset="0"/>
                <a:cs typeface="Times New Roman" panose="02020603050405020304" pitchFamily="18" charset="0"/>
              </a:rPr>
              <a:t> g[</a:t>
            </a:r>
            <a:r>
              <a:rPr lang="en-US" sz="2400" dirty="0" err="1">
                <a:solidFill>
                  <a:srgbClr val="333333"/>
                </a:solidFill>
                <a:ea typeface="Times New Roman" panose="02020603050405020304" pitchFamily="18" charset="0"/>
                <a:cs typeface="Times New Roman" panose="02020603050405020304" pitchFamily="18" charset="0"/>
              </a:rPr>
              <a:t>hpe</a:t>
            </a:r>
            <a:r>
              <a:rPr lang="en-US" sz="2400" dirty="0">
                <a:solidFill>
                  <a:srgbClr val="333333"/>
                </a:solidFill>
                <a:ea typeface="Times New Roman" panose="02020603050405020304" pitchFamily="18" charset="0"/>
                <a:cs typeface="Times New Roman" panose="02020603050405020304" pitchFamily="18" charset="0"/>
              </a:rPr>
              <a:t>]J </a:t>
            </a:r>
            <a:r>
              <a:rPr lang="en-US" sz="2400" dirty="0" err="1">
                <a:solidFill>
                  <a:srgbClr val="333333"/>
                </a:solidFill>
                <a:ea typeface="Times New Roman" panose="02020603050405020304" pitchFamily="18" charset="0"/>
                <a:cs typeface="Times New Roman" panose="02020603050405020304" pitchFamily="18" charset="0"/>
              </a:rPr>
              <a:t>bfhs;Sjiy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khw</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wpaikf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rpwe;j</a:t>
            </a:r>
            <a:r>
              <a:rPr lang="en-US" sz="2400" dirty="0">
                <a:solidFill>
                  <a:srgbClr val="333333"/>
                </a:solidFill>
                <a:ea typeface="Times New Roman" panose="02020603050405020304" pitchFamily="18" charset="0"/>
                <a:cs typeface="Times New Roman" panose="02020603050405020304" pitchFamily="18" charset="0"/>
              </a:rPr>
              <a:t> </a:t>
            </a:r>
            <a:r>
              <a:rPr lang="en-US" sz="2400" err="1">
                <a:solidFill>
                  <a:srgbClr val="333333"/>
                </a:solidFill>
                <a:ea typeface="Times New Roman" panose="02020603050405020304" pitchFamily="18" charset="0"/>
                <a:cs typeface="Times New Roman" panose="02020603050405020304" pitchFamily="18" charset="0"/>
              </a:rPr>
              <a:t>tHpahFk</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Times New Roman" panose="02020603050405020304" pitchFamily="18" charset="0"/>
                <a:cs typeface="Times New Roman" panose="02020603050405020304" pitchFamily="18" charset="0"/>
              </a:rPr>
              <a:t>.</a:t>
            </a:r>
            <a:endParaRPr lang="en-IN" sz="2400" dirty="0">
              <a:solidFill>
                <a:srgbClr val="333333"/>
              </a:solidFill>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60</a:t>
            </a:fld>
            <a:endParaRPr lang="de-DE" dirty="0"/>
          </a:p>
        </p:txBody>
      </p:sp>
    </p:spTree>
    <p:extLst>
      <p:ext uri="{BB962C8B-B14F-4D97-AF65-F5344CB8AC3E}">
        <p14:creationId xmlns:p14="http://schemas.microsoft.com/office/powerpoint/2010/main" val="24037379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p:txBody>
          <a:bodyPr/>
          <a:lstStyle/>
          <a:p>
            <a:r>
              <a:rPr lang="en-US" sz="3600" dirty="0" err="1">
                <a:solidFill>
                  <a:srgbClr val="004992"/>
                </a:solidFill>
                <a:latin typeface="Tamil-Aiswarya"/>
              </a:rPr>
              <a:t>fw</a:t>
            </a:r>
            <a:r>
              <a:rPr lang="en-US" sz="3600" dirty="0">
                <a:solidFill>
                  <a:srgbClr val="004992"/>
                </a:solidFill>
                <a:latin typeface="Tamil-Aiswarya"/>
              </a:rPr>
              <a:t>]</a:t>
            </a:r>
            <a:r>
              <a:rPr lang="en-US" sz="3600" dirty="0" err="1">
                <a:solidFill>
                  <a:srgbClr val="004992"/>
                </a:solidFill>
                <a:latin typeface="Tamil-Aiswarya"/>
              </a:rPr>
              <a:t>Wf</a:t>
            </a:r>
            <a:r>
              <a:rPr lang="en-US" sz="3600" dirty="0">
                <a:solidFill>
                  <a:srgbClr val="004992"/>
                </a:solidFill>
                <a:latin typeface="Tamil-Aiswarya"/>
              </a:rPr>
              <a:t>]</a:t>
            </a:r>
            <a:r>
              <a:rPr lang="en-US" sz="3600" dirty="0" err="1">
                <a:solidFill>
                  <a:srgbClr val="004992"/>
                </a:solidFill>
                <a:latin typeface="Tamil-Aiswarya"/>
              </a:rPr>
              <a:t>bfhz</a:t>
            </a:r>
            <a:r>
              <a:rPr lang="en-US" sz="3600" dirty="0">
                <a:solidFill>
                  <a:srgbClr val="004992"/>
                </a:solidFill>
                <a:latin typeface="Tamil-Aiswarya"/>
              </a:rPr>
              <a:t>]</a:t>
            </a:r>
            <a:r>
              <a:rPr lang="en-US" sz="3600" dirty="0" err="1">
                <a:solidFill>
                  <a:srgbClr val="004992"/>
                </a:solidFill>
                <a:latin typeface="Tamil-Aiswarya"/>
              </a:rPr>
              <a:t>lij</a:t>
            </a:r>
            <a:r>
              <a:rPr lang="en-US" sz="3600" dirty="0">
                <a:solidFill>
                  <a:srgbClr val="004992"/>
                </a:solidFill>
                <a:latin typeface="Tamil-Aiswarya"/>
              </a:rPr>
              <a:t> </a:t>
            </a:r>
            <a:r>
              <a:rPr lang="en-US" sz="3600" dirty="0" err="1">
                <a:solidFill>
                  <a:srgbClr val="004992"/>
                </a:solidFill>
                <a:latin typeface="Tamil-Aiswarya"/>
              </a:rPr>
              <a:t>md;whl</a:t>
            </a:r>
            <a:r>
              <a:rPr lang="en-US" sz="3600" dirty="0">
                <a:solidFill>
                  <a:srgbClr val="004992"/>
                </a:solidFill>
                <a:latin typeface="Tamil-Aiswarya"/>
              </a:rPr>
              <a:t> </a:t>
            </a:r>
            <a:r>
              <a:rPr lang="en-US" sz="3600" dirty="0" err="1">
                <a:solidFill>
                  <a:srgbClr val="004992"/>
                </a:solidFill>
                <a:latin typeface="Tamil-Aiswarya"/>
              </a:rPr>
              <a:t>thH;f;iff</a:t>
            </a:r>
            <a:r>
              <a:rPr lang="en-US" sz="3600" dirty="0">
                <a:solidFill>
                  <a:srgbClr val="004992"/>
                </a:solidFill>
                <a:latin typeface="Tamil-Aiswarya"/>
              </a:rPr>
              <a:t>]F </a:t>
            </a:r>
            <a:r>
              <a:rPr lang="en-US" sz="3600" dirty="0" err="1">
                <a:solidFill>
                  <a:srgbClr val="004992"/>
                </a:solidFill>
                <a:latin typeface="Tamil-Aiswarya"/>
              </a:rPr>
              <a:t>khw</a:t>
            </a:r>
            <a:r>
              <a:rPr lang="en-US" sz="3600" dirty="0">
                <a:solidFill>
                  <a:srgbClr val="004992"/>
                </a:solidFill>
                <a:latin typeface="Tamil-Aiswarya"/>
              </a:rPr>
              <a:t>]</a:t>
            </a:r>
            <a:r>
              <a:rPr lang="en-US" sz="3600" dirty="0" err="1">
                <a:solidFill>
                  <a:srgbClr val="004992"/>
                </a:solidFill>
                <a:latin typeface="Tamil-Aiswarya"/>
              </a:rPr>
              <a:t>wpf</a:t>
            </a:r>
            <a:r>
              <a:rPr lang="en-US" sz="3600" dirty="0">
                <a:solidFill>
                  <a:srgbClr val="004992"/>
                </a:solidFill>
                <a:latin typeface="Tamil-Aiswarya"/>
              </a:rPr>
              <a:t>]</a:t>
            </a:r>
            <a:r>
              <a:rPr lang="en-US" sz="3600" dirty="0" err="1">
                <a:solidFill>
                  <a:srgbClr val="004992"/>
                </a:solidFill>
                <a:latin typeface="Tamil-Aiswarya"/>
              </a:rPr>
              <a:t>bfhs</a:t>
            </a:r>
            <a:r>
              <a:rPr lang="en-US" sz="3600" dirty="0">
                <a:solidFill>
                  <a:srgbClr val="004992"/>
                </a:solidFill>
                <a:latin typeface="Tamil-Aiswarya"/>
              </a:rPr>
              <a:t>]</a:t>
            </a:r>
            <a:r>
              <a:rPr lang="en-US" sz="3600" dirty="0" err="1">
                <a:solidFill>
                  <a:srgbClr val="004992"/>
                </a:solidFill>
                <a:latin typeface="Tamil-Aiswarya"/>
              </a:rPr>
              <a:t>Sjy</a:t>
            </a:r>
            <a:r>
              <a:rPr lang="en-US" sz="3600" dirty="0">
                <a:solidFill>
                  <a:srgbClr val="004992"/>
                </a:solidFill>
                <a:latin typeface="Tamil-Aiswarya"/>
              </a:rPr>
              <a:t>]</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a:extLst>
            <a:ext uri="{FAA26D3D-D897-4be2-8F04-BA451C77F1D7}"/>
          </a:extLst>
        </p:spPr>
        <p:txBody>
          <a:bodyPr>
            <a:noAutofit/>
          </a:bodyPr>
          <a:lstStyle/>
          <a:p>
            <a:pPr>
              <a:lnSpc>
                <a:spcPct val="100000"/>
              </a:lnSpc>
              <a:spcBef>
                <a:spcPts val="1200"/>
              </a:spcBef>
              <a:defRPr/>
            </a:pPr>
            <a:r>
              <a:rPr lang="en-US" sz="2400" b="1" u="sng" dirty="0" err="1">
                <a:solidFill>
                  <a:srgbClr val="333333"/>
                </a:solidFill>
                <a:ea typeface="Times New Roman" panose="02020603050405020304" pitchFamily="18" charset="0"/>
                <a:cs typeface="Times New Roman" panose="02020603050405020304" pitchFamily="18" charset="0"/>
              </a:rPr>
              <a:t>fw</a:t>
            </a:r>
            <a:r>
              <a:rPr lang="en-US" sz="2400" b="1" u="sng" dirty="0">
                <a:solidFill>
                  <a:srgbClr val="333333"/>
                </a:solidFill>
                <a:ea typeface="Times New Roman" panose="02020603050405020304" pitchFamily="18" charset="0"/>
                <a:cs typeface="Times New Roman" panose="02020603050405020304" pitchFamily="18" charset="0"/>
              </a:rPr>
              <a:t>]</a:t>
            </a:r>
            <a:r>
              <a:rPr lang="en-US" sz="2400" b="1" u="sng" dirty="0" err="1">
                <a:solidFill>
                  <a:srgbClr val="333333"/>
                </a:solidFill>
                <a:ea typeface="Times New Roman" panose="02020603050405020304" pitchFamily="18" charset="0"/>
                <a:cs typeface="Times New Roman" panose="02020603050405020304" pitchFamily="18" charset="0"/>
              </a:rPr>
              <a:t>wypd</a:t>
            </a:r>
            <a:r>
              <a:rPr lang="en-US" sz="2400" b="1" u="sng" dirty="0">
                <a:solidFill>
                  <a:srgbClr val="333333"/>
                </a:solidFill>
                <a:ea typeface="Times New Roman" panose="02020603050405020304" pitchFamily="18" charset="0"/>
                <a:cs typeface="Times New Roman" panose="02020603050405020304" pitchFamily="18" charset="0"/>
              </a:rPr>
              <a:t>; mog]</a:t>
            </a:r>
            <a:r>
              <a:rPr lang="en-US" sz="2400" b="1" u="sng" dirty="0" err="1">
                <a:solidFill>
                  <a:srgbClr val="333333"/>
                </a:solidFill>
                <a:ea typeface="Times New Roman" panose="02020603050405020304" pitchFamily="18" charset="0"/>
                <a:cs typeface="Times New Roman" panose="02020603050405020304" pitchFamily="18" charset="0"/>
              </a:rPr>
              <a:t>gil</a:t>
            </a:r>
            <a:r>
              <a:rPr lang="de-DE" sz="2400" b="1" dirty="0">
                <a:solidFill>
                  <a:srgbClr val="333333"/>
                </a:solidFill>
                <a:latin typeface="Calibri Light"/>
                <a:ea typeface="Verdana" panose="020B0604030504040204" pitchFamily="34" charset="0"/>
                <a:cs typeface="Verdana" panose="020B0604030504040204" pitchFamily="34" charset="0"/>
              </a:rPr>
              <a:t>:</a:t>
            </a:r>
          </a:p>
          <a:p>
            <a:pPr>
              <a:lnSpc>
                <a:spcPct val="100000"/>
              </a:lnSpc>
              <a:spcBef>
                <a:spcPts val="1200"/>
              </a:spcBef>
              <a:buClr>
                <a:srgbClr val="333333"/>
              </a:buClr>
              <a:defRPr/>
            </a:pPr>
            <a:r>
              <a:rPr lang="en-US" sz="2000" dirty="0" err="1">
                <a:solidFill>
                  <a:srgbClr val="333333"/>
                </a:solidFill>
                <a:ea typeface="Times New Roman" panose="02020603050405020304" pitchFamily="18" charset="0"/>
                <a:cs typeface="Times New Roman" panose="02020603050405020304" pitchFamily="18" charset="0"/>
              </a:rPr>
              <a:t>jtwhd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mgpg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guha</a:t>
            </a:r>
            <a:r>
              <a:rPr lang="en-US" sz="2000" dirty="0">
                <a:solidFill>
                  <a:srgbClr val="333333"/>
                </a:solidFill>
                <a:ea typeface="Times New Roman" panose="02020603050405020304" pitchFamily="18" charset="0"/>
                <a:cs typeface="Times New Roman" panose="02020603050405020304" pitchFamily="18" charset="0"/>
              </a:rPr>
              <a:t>';fs;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gHpr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brhy;iy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jtph</a:t>
            </a:r>
            <a:r>
              <a:rPr lang="en-US" sz="2000" dirty="0">
                <a:solidFill>
                  <a:srgbClr val="333333"/>
                </a:solidFill>
                <a:ea typeface="Times New Roman" panose="02020603050405020304" pitchFamily="18" charset="0"/>
                <a:cs typeface="Times New Roman" panose="02020603050405020304" pitchFamily="18" charset="0"/>
              </a:rPr>
              <a:t>]f]f</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jFe;j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Kiwapy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c';fs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nehiag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gw;wp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kw;wth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fsplk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vLj;Jf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TWtJ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fpak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342900" lvl="0" indent="-342900">
              <a:lnSpc>
                <a:spcPct val="100000"/>
              </a:lnSpc>
              <a:spcBef>
                <a:spcPts val="1200"/>
              </a:spcBef>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bghJthd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xd;W</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en-IN" sz="2000" dirty="0">
              <a:solidFill>
                <a:srgbClr val="333333"/>
              </a:solidFill>
              <a:latin typeface="Calibri Light"/>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Font typeface="WingDings"/>
              <a:buChar char=""/>
            </a:pPr>
            <a:r>
              <a:rPr lang="en-US" sz="2000" dirty="0">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ea typeface="Times New Roman" panose="02020603050405020304" pitchFamily="18" charset="0"/>
                <a:cs typeface="Times New Roman" panose="02020603050405020304" pitchFamily="18" charset="0"/>
              </a:rPr>
              <a:t>fsJ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kdepiy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gw;wpa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kUj;Jt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jfty;fis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TWtJ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tpUg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gkpy;iy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kw;wtnuhL</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gfph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bfhs;s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ntz;lhk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endParaRPr lang="en-IN" sz="2000" dirty="0">
              <a:solidFill>
                <a:srgbClr val="333333"/>
              </a:solidFill>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Font typeface="WingDings"/>
              <a:buChar char=""/>
            </a:pPr>
            <a:r>
              <a:rPr lang="en-US" sz="2000" dirty="0">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ea typeface="Times New Roman" panose="02020603050405020304" pitchFamily="18" charset="0"/>
                <a:cs typeface="Times New Roman" panose="02020603050405020304" pitchFamily="18" charset="0"/>
              </a:rPr>
              <a:t>fisg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gw;wp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ek;gpf</a:t>
            </a:r>
            <a:r>
              <a:rPr lang="en-US" sz="2000" dirty="0">
                <a:solidFill>
                  <a:srgbClr val="333333"/>
                </a:solidFill>
                <a:ea typeface="Times New Roman" panose="02020603050405020304" pitchFamily="18" charset="0"/>
                <a:cs typeface="Times New Roman" panose="02020603050405020304" pitchFamily="18" charset="0"/>
              </a:rPr>
              <a:t>]if </a:t>
            </a:r>
            <a:r>
              <a:rPr lang="en-US" sz="2000" dirty="0" err="1">
                <a:solidFill>
                  <a:srgbClr val="333333"/>
                </a:solidFill>
                <a:ea typeface="Times New Roman" panose="02020603050405020304" pitchFamily="18" charset="0"/>
                <a:cs typeface="Times New Roman" panose="02020603050405020304" pitchFamily="18" charset="0"/>
              </a:rPr>
              <a:t>bfhz;nlhhplk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ijg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gw;wpf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TWtJ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cjtpfukhf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gJld</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mth;fs</a:t>
            </a:r>
            <a:r>
              <a:rPr lang="en-US" sz="2000" dirty="0">
                <a:solidFill>
                  <a:srgbClr val="333333"/>
                </a:solidFill>
                <a:ea typeface="Times New Roman" panose="02020603050405020304" pitchFamily="18" charset="0"/>
                <a:cs typeface="Times New Roman" panose="02020603050405020304" pitchFamily="18" charset="0"/>
              </a:rPr>
              <a:t>; c';</a:t>
            </a:r>
            <a:r>
              <a:rPr lang="en-US" sz="2000" dirty="0" err="1">
                <a:solidFill>
                  <a:srgbClr val="333333"/>
                </a:solidFill>
                <a:ea typeface="Times New Roman" panose="02020603050405020304" pitchFamily="18" charset="0"/>
                <a:cs typeface="Times New Roman" panose="02020603050405020304" pitchFamily="18" charset="0"/>
              </a:rPr>
              <a:t>fSf;F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Mjut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fhl;LtJld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kPz;Lk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me;neha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ghjpf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fhkYk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endParaRPr lang="en-IN" sz="2000" dirty="0">
              <a:solidFill>
                <a:srgbClr val="333333"/>
              </a:solidFill>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rpy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rka</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fspy</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wth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ek;gpf</a:t>
            </a:r>
            <a:r>
              <a:rPr lang="en-US" sz="2000" dirty="0">
                <a:solidFill>
                  <a:srgbClr val="333333"/>
                </a:solidFill>
                <a:ea typeface="Times New Roman" panose="02020603050405020304" pitchFamily="18" charset="0"/>
                <a:cs typeface="Times New Roman" panose="02020603050405020304" pitchFamily="18" charset="0"/>
              </a:rPr>
              <a:t>]if </a:t>
            </a:r>
            <a:r>
              <a:rPr lang="en-US" sz="2000" dirty="0" err="1">
                <a:solidFill>
                  <a:srgbClr val="333333"/>
                </a:solidFill>
                <a:ea typeface="Times New Roman" panose="02020603050405020304" pitchFamily="18" charset="0"/>
                <a:cs typeface="Times New Roman" panose="02020603050405020304" pitchFamily="18" charset="0"/>
              </a:rPr>
              <a:t>bfhz;oUf;fyhk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mg;nghJ</a:t>
            </a:r>
            <a:r>
              <a:rPr lang="en-US" sz="2000" dirty="0">
                <a:solidFill>
                  <a:srgbClr val="333333"/>
                </a:solidFill>
                <a:ea typeface="Times New Roman" panose="02020603050405020304" pitchFamily="18" charset="0"/>
                <a:cs typeface="Times New Roman" panose="02020603050405020304" pitchFamily="18" charset="0"/>
              </a:rPr>
              <a:t> c';</a:t>
            </a:r>
            <a:r>
              <a:rPr lang="en-US" sz="2000" dirty="0" err="1">
                <a:solidFill>
                  <a:srgbClr val="333333"/>
                </a:solidFill>
                <a:ea typeface="Times New Roman" panose="02020603050405020304" pitchFamily="18" charset="0"/>
                <a:cs typeface="Times New Roman" panose="02020603050405020304" pitchFamily="18" charset="0"/>
              </a:rPr>
              <a:t>fsJ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mwpFwpfis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tpsf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Ftjd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jPtpuk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neha;gw;wp</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mth</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jtwhf</a:t>
            </a:r>
            <a:r>
              <a:rPr lang="en-US" sz="2000" dirty="0">
                <a:solidFill>
                  <a:srgbClr val="333333"/>
                </a:solidFill>
                <a:ea typeface="Times New Roman" panose="02020603050405020304" pitchFamily="18" charset="0"/>
                <a:cs typeface="Times New Roman" panose="02020603050405020304" pitchFamily="18" charset="0"/>
              </a:rPr>
              <a:t> g[</a:t>
            </a:r>
            <a:r>
              <a:rPr lang="en-US" sz="2000" dirty="0" err="1">
                <a:solidFill>
                  <a:srgbClr val="333333"/>
                </a:solidFill>
                <a:ea typeface="Times New Roman" panose="02020603050405020304" pitchFamily="18" charset="0"/>
                <a:cs typeface="Times New Roman" panose="02020603050405020304" pitchFamily="18" charset="0"/>
              </a:rPr>
              <a:t>hpe</a:t>
            </a:r>
            <a:r>
              <a:rPr lang="en-US" sz="2000" dirty="0">
                <a:solidFill>
                  <a:srgbClr val="333333"/>
                </a:solidFill>
                <a:ea typeface="Times New Roman" panose="02020603050405020304" pitchFamily="18" charset="0"/>
                <a:cs typeface="Times New Roman" panose="02020603050405020304" pitchFamily="18" charset="0"/>
              </a:rPr>
              <a:t>]J </a:t>
            </a:r>
            <a:r>
              <a:rPr lang="en-US" sz="2000" dirty="0" err="1">
                <a:solidFill>
                  <a:srgbClr val="333333"/>
                </a:solidFill>
                <a:ea typeface="Times New Roman" panose="02020603050405020304" pitchFamily="18" charset="0"/>
                <a:cs typeface="Times New Roman" panose="02020603050405020304" pitchFamily="18" charset="0"/>
              </a:rPr>
              <a:t>bfhs;tijtpl</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mjpf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cjtpahf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Uf;Fk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en-IN" sz="2000" dirty="0">
              <a:solidFill>
                <a:srgbClr val="333333"/>
              </a:solidFill>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61</a:t>
            </a:fld>
            <a:endParaRPr lang="de-DE" dirty="0"/>
          </a:p>
        </p:txBody>
      </p:sp>
    </p:spTree>
    <p:extLst>
      <p:ext uri="{BB962C8B-B14F-4D97-AF65-F5344CB8AC3E}">
        <p14:creationId xmlns:p14="http://schemas.microsoft.com/office/powerpoint/2010/main" val="33988837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a:lstStyle/>
          <a:p>
            <a:r>
              <a:rPr lang="en-US" sz="3600" dirty="0" err="1">
                <a:solidFill>
                  <a:srgbClr val="004992"/>
                </a:solidFill>
                <a:latin typeface="Tamil-Aiswarya"/>
              </a:rPr>
              <a:t>kdneha</a:t>
            </a:r>
            <a:r>
              <a:rPr lang="en-US" sz="3600" dirty="0">
                <a:solidFill>
                  <a:srgbClr val="004992"/>
                </a:solidFill>
                <a:latin typeface="Tamil-Aiswarya"/>
              </a:rPr>
              <a:t>]f]F ,']F </a:t>
            </a:r>
            <a:r>
              <a:rPr lang="en-US" sz="3600" dirty="0" err="1">
                <a:solidFill>
                  <a:srgbClr val="004992"/>
                </a:solidFill>
                <a:latin typeface="Tamil-Aiswarya"/>
              </a:rPr>
              <a:t>vd</a:t>
            </a:r>
            <a:r>
              <a:rPr lang="en-US" sz="3600" dirty="0">
                <a:solidFill>
                  <a:srgbClr val="004992"/>
                </a:solidFill>
                <a:latin typeface="Tamil-Aiswarya"/>
              </a:rPr>
              <a:t>]d bra]a </a:t>
            </a:r>
            <a:r>
              <a:rPr lang="en-US" sz="3600" dirty="0" err="1">
                <a:solidFill>
                  <a:srgbClr val="004992"/>
                </a:solidFill>
                <a:latin typeface="Tamil-Aiswarya"/>
              </a:rPr>
              <a:t>ntz</a:t>
            </a:r>
            <a:r>
              <a:rPr lang="en-US" sz="3600" dirty="0">
                <a:solidFill>
                  <a:srgbClr val="004992"/>
                </a:solidFill>
                <a:latin typeface="Tamil-Aiswarya"/>
              </a:rPr>
              <a:t>]Lk]&gt;</a:t>
            </a:r>
            <a:endParaRPr lang="de-DE" sz="3600" dirty="0">
              <a:solidFill>
                <a:srgbClr val="004992"/>
              </a:solidFill>
              <a:latin typeface="Tamil-Aiswarya"/>
              <a:ea typeface="ＭＳ Ｐゴシック"/>
              <a:cs typeface="ＭＳ Ｐゴシック"/>
            </a:endParaRPr>
          </a:p>
        </p:txBody>
      </p:sp>
      <p:sp>
        <p:nvSpPr>
          <p:cNvPr id="119810" name="Inhaltsplatzhalter 2"/>
          <p:cNvSpPr>
            <a:spLocks noGrp="1"/>
          </p:cNvSpPr>
          <p:nvPr>
            <p:ph idx="1"/>
          </p:nvPr>
        </p:nvSpPr>
        <p:spPr/>
        <p:txBody>
          <a:bodyPr>
            <a:noAutofit/>
          </a:bodyPr>
          <a:lstStyle/>
          <a:p>
            <a:pPr>
              <a:lnSpc>
                <a:spcPct val="100000"/>
              </a:lnSpc>
              <a:spcBef>
                <a:spcPts val="1200"/>
              </a:spcBef>
            </a:pPr>
            <a:r>
              <a:rPr lang="en-US" sz="2000" dirty="0" err="1">
                <a:solidFill>
                  <a:srgbClr val="333333"/>
                </a:solidFill>
                <a:ea typeface="Times New Roman" panose="02020603050405020304" pitchFamily="18" charset="0"/>
                <a:cs typeface="Times New Roman" panose="02020603050405020304" pitchFamily="18" charset="0"/>
              </a:rPr>
              <a:t>bgUk;ghd;ikahd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jPtpukdnehahspfs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vy;nyhUk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my;y</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mgpg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uhaj;Jld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nghuhLfpd;wdh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kw;wth;fsplk; ,</a:t>
            </a:r>
            <a:r>
              <a:rPr lang="en-US" sz="2000" dirty="0" err="1">
                <a:solidFill>
                  <a:srgbClr val="333333"/>
                </a:solidFill>
                <a:ea typeface="Times New Roman" panose="02020603050405020304" pitchFamily="18" charset="0"/>
                <a:cs typeface="Times New Roman" panose="02020603050405020304" pitchFamily="18" charset="0"/>
              </a:rPr>
              <a:t>ijg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gw;wp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bjspthf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vLj;Jiug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gjd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yk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jtwhd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mgpg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guhaj;ij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jtph</a:t>
            </a:r>
            <a:r>
              <a:rPr lang="en-US" sz="2000" dirty="0">
                <a:solidFill>
                  <a:srgbClr val="333333"/>
                </a:solidFill>
                <a:ea typeface="Times New Roman" panose="02020603050405020304" pitchFamily="18" charset="0"/>
                <a:cs typeface="Times New Roman" panose="02020603050405020304" pitchFamily="18" charset="0"/>
              </a:rPr>
              <a:t>]g]</a:t>
            </a:r>
            <a:r>
              <a:rPr lang="en-US" sz="2000" dirty="0" err="1">
                <a:solidFill>
                  <a:srgbClr val="333333"/>
                </a:solidFill>
                <a:ea typeface="Times New Roman" panose="02020603050405020304" pitchFamily="18" charset="0"/>
                <a:cs typeface="Times New Roman" panose="02020603050405020304" pitchFamily="18" charset="0"/>
              </a:rPr>
              <a:t>gJ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cjtpahf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endParaRPr lang="en-IN" sz="2000" dirty="0">
              <a:solidFill>
                <a:srgbClr val="333333"/>
              </a:solidFill>
              <a:ea typeface="Times New Roman" panose="02020603050405020304" pitchFamily="18" charset="0"/>
              <a:cs typeface="Times New Roman" panose="02020603050405020304" pitchFamily="18" charset="0"/>
            </a:endParaRPr>
          </a:p>
          <a:p>
            <a:pPr>
              <a:lnSpc>
                <a:spcPct val="100000"/>
              </a:lnSpc>
              <a:spcBef>
                <a:spcPts val="1200"/>
              </a:spcBef>
            </a:pPr>
            <a:r>
              <a:rPr lang="en-US" sz="2000" dirty="0" err="1">
                <a:solidFill>
                  <a:srgbClr val="004992"/>
                </a:solidFill>
                <a:ea typeface="Times New Roman" panose="02020603050405020304" pitchFamily="18" charset="0"/>
                <a:cs typeface="Times New Roman" panose="02020603050405020304" pitchFamily="18" charset="0"/>
              </a:rPr>
              <a:t>cjhuzk</a:t>
            </a:r>
            <a:r>
              <a:rPr lang="en-US" sz="2000" dirty="0">
                <a:solidFill>
                  <a:srgbClr val="004992"/>
                </a:solidFill>
                <a:ea typeface="Times New Roman" panose="02020603050405020304" pitchFamily="18" charset="0"/>
                <a:cs typeface="Times New Roman" panose="02020603050405020304" pitchFamily="18" charset="0"/>
              </a:rPr>
              <a:t>;</a:t>
            </a:r>
            <a:r>
              <a:rPr lang="de-DE" sz="2000" dirty="0">
                <a:solidFill>
                  <a:srgbClr val="004992"/>
                </a:solidFill>
                <a:latin typeface="Calibri Light"/>
                <a:ea typeface="ＭＳ Ｐゴシック"/>
              </a:rPr>
              <a:t>:</a:t>
            </a:r>
            <a:r>
              <a:rPr lang="en-US" sz="2000" dirty="0">
                <a:solidFill>
                  <a:srgbClr val="004992"/>
                </a:solidFill>
                <a:ea typeface="ＭＳ Ｐゴシック"/>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khh</a:t>
            </a:r>
            <a:r>
              <a:rPr lang="en-US" sz="2000" dirty="0">
                <a:solidFill>
                  <a:srgbClr val="333333"/>
                </a:solidFill>
                <a:ea typeface="Times New Roman" panose="02020603050405020304" pitchFamily="18" charset="0"/>
                <a:cs typeface="Times New Roman" panose="02020603050405020304" pitchFamily="18" charset="0"/>
              </a:rPr>
              <a:t>]l]od; </a:t>
            </a:r>
            <a:r>
              <a:rPr lang="en-US" sz="2000" dirty="0" err="1">
                <a:solidFill>
                  <a:srgbClr val="333333"/>
                </a:solidFill>
                <a:ea typeface="Times New Roman" panose="02020603050405020304" pitchFamily="18" charset="0"/>
                <a:cs typeface="Times New Roman" panose="02020603050405020304" pitchFamily="18" charset="0"/>
              </a:rPr>
              <a:t>rpy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thu</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kUj;Jtkidapy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e;jJ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Jtiu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ahhplKk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Twtpy;iy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kw;wthplkpUe;J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mjpfk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tpyfpna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Ue;jhh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de-DE" sz="2000" dirty="0">
              <a:solidFill>
                <a:srgbClr val="004992"/>
              </a:solidFill>
              <a:latin typeface="Calibri Light"/>
              <a:ea typeface="ＭＳ Ｐゴシック"/>
            </a:endParaRPr>
          </a:p>
          <a:p>
            <a:pPr>
              <a:lnSpc>
                <a:spcPct val="100000"/>
              </a:lnSpc>
              <a:spcBef>
                <a:spcPts val="1200"/>
              </a:spcBef>
            </a:pPr>
            <a:r>
              <a:rPr lang="en-US" sz="2000" dirty="0" err="1">
                <a:solidFill>
                  <a:srgbClr val="004992"/>
                </a:solidFill>
                <a:ea typeface="Times New Roman" panose="02020603050405020304" pitchFamily="18" charset="0"/>
                <a:cs typeface="Times New Roman" panose="02020603050405020304" pitchFamily="18" charset="0"/>
              </a:rPr>
              <a:t>gpd;g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yk</a:t>
            </a:r>
            <a:r>
              <a:rPr lang="en-US" sz="2000" dirty="0">
                <a:solidFill>
                  <a:srgbClr val="004992"/>
                </a:solidFill>
                <a:ea typeface="Times New Roman" panose="02020603050405020304" pitchFamily="18" charset="0"/>
                <a:cs typeface="Times New Roman" panose="02020603050405020304" pitchFamily="18" charset="0"/>
              </a:rPr>
              <a:t>;</a:t>
            </a:r>
            <a:r>
              <a:rPr lang="de-DE" sz="2000" dirty="0">
                <a:solidFill>
                  <a:srgbClr val="004992"/>
                </a:solidFill>
                <a:latin typeface="Calibri Light"/>
                <a:ea typeface="ＭＳ Ｐゴシック"/>
              </a:rPr>
              <a:t>: </a:t>
            </a:r>
            <a:r>
              <a:rPr lang="en-US" sz="2000" dirty="0" err="1">
                <a:solidFill>
                  <a:srgbClr val="333333"/>
                </a:solidFill>
                <a:ea typeface="Times New Roman" panose="02020603050405020304" pitchFamily="18" charset="0"/>
                <a:cs typeface="Times New Roman" panose="02020603050405020304" pitchFamily="18" charset="0"/>
              </a:rPr>
              <a:t>fle;j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fhyj;jpy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khh</a:t>
            </a:r>
            <a:r>
              <a:rPr lang="en-US" sz="2000" dirty="0">
                <a:solidFill>
                  <a:srgbClr val="333333"/>
                </a:solidFill>
                <a:ea typeface="Times New Roman" panose="02020603050405020304" pitchFamily="18" charset="0"/>
                <a:cs typeface="Times New Roman" panose="02020603050405020304" pitchFamily="18" charset="0"/>
              </a:rPr>
              <a:t>]l]od; </a:t>
            </a:r>
            <a:r>
              <a:rPr lang="en-US" sz="2000" dirty="0" err="1">
                <a:solidFill>
                  <a:srgbClr val="333333"/>
                </a:solidFill>
                <a:ea typeface="Times New Roman" panose="02020603050405020304" pitchFamily="18" charset="0"/>
                <a:cs typeface="Times New Roman" panose="02020603050405020304" pitchFamily="18" charset="0"/>
              </a:rPr>
              <a:t>kdneha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btspg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gilahf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ngrpa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vjpu</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kiw</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tpist</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gpd;g</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jdJ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nkyjpfhhpaplk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TwpanghJ</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khh</a:t>
            </a:r>
            <a:r>
              <a:rPr lang="en-US" sz="2000" dirty="0">
                <a:solidFill>
                  <a:srgbClr val="333333"/>
                </a:solidFill>
                <a:ea typeface="Times New Roman" panose="02020603050405020304" pitchFamily="18" charset="0"/>
                <a:cs typeface="Times New Roman" panose="02020603050405020304" pitchFamily="18" charset="0"/>
              </a:rPr>
              <a:t>]l]od; </a:t>
            </a:r>
            <a:r>
              <a:rPr lang="en-US" sz="2000" dirty="0" err="1">
                <a:solidFill>
                  <a:srgbClr val="333333"/>
                </a:solidFill>
                <a:ea typeface="Times New Roman" panose="02020603050405020304" pitchFamily="18" charset="0"/>
                <a:cs typeface="Times New Roman" panose="02020603050405020304" pitchFamily="18" charset="0"/>
              </a:rPr>
              <a:t>gzpapy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khw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bra;ag</a:t>
            </a:r>
            <a:r>
              <a:rPr lang="en-US" sz="2000" dirty="0">
                <a:solidFill>
                  <a:srgbClr val="333333"/>
                </a:solidFill>
                <a:ea typeface="Times New Roman" panose="02020603050405020304" pitchFamily="18" charset="0"/>
                <a:cs typeface="Times New Roman" panose="02020603050405020304" pitchFamily="18" charset="0"/>
              </a:rPr>
              <a:t>]gl]</a:t>
            </a:r>
            <a:r>
              <a:rPr lang="en-US" sz="2000" dirty="0" err="1">
                <a:solidFill>
                  <a:srgbClr val="333333"/>
                </a:solidFill>
                <a:ea typeface="Times New Roman" panose="02020603050405020304" pitchFamily="18" charset="0"/>
                <a:cs typeface="Times New Roman" panose="02020603050405020304" pitchFamily="18" charset="0"/>
              </a:rPr>
              <a:t>lhh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vdnt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ez;gh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fsplk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ijg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wp</a:t>
            </a:r>
            <a:r>
              <a:rPr lang="en-US" sz="2000" dirty="0">
                <a:solidFill>
                  <a:srgbClr val="333333"/>
                </a:solidFill>
                <a:ea typeface="Times New Roman" panose="02020603050405020304" pitchFamily="18" charset="0"/>
                <a:cs typeface="Times New Roman" panose="02020603050405020304" pitchFamily="18" charset="0"/>
              </a:rPr>
              <a:t> Tw gag]gl]</a:t>
            </a:r>
            <a:r>
              <a:rPr lang="en-US" sz="2000" dirty="0" err="1">
                <a:solidFill>
                  <a:srgbClr val="333333"/>
                </a:solidFill>
                <a:ea typeface="Times New Roman" panose="02020603050405020304" pitchFamily="18" charset="0"/>
                <a:cs typeface="Times New Roman" panose="02020603050405020304" pitchFamily="18" charset="0"/>
              </a:rPr>
              <a:t>lhh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Vbdd;why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tprpj;jpukhf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ghh</a:t>
            </a:r>
            <a:r>
              <a:rPr lang="en-US" sz="2000" dirty="0">
                <a:solidFill>
                  <a:srgbClr val="333333"/>
                </a:solidFill>
                <a:ea typeface="Times New Roman" panose="02020603050405020304" pitchFamily="18" charset="0"/>
                <a:cs typeface="Times New Roman" panose="02020603050405020304" pitchFamily="18" charset="0"/>
              </a:rPr>
              <a:t>]j]J </a:t>
            </a:r>
            <a:r>
              <a:rPr lang="en-US" sz="2000" dirty="0" err="1">
                <a:solidFill>
                  <a:srgbClr val="333333"/>
                </a:solidFill>
                <a:ea typeface="Times New Roman" panose="02020603050405020304" pitchFamily="18" charset="0"/>
                <a:cs typeface="Times New Roman" panose="02020603050405020304" pitchFamily="18" charset="0"/>
              </a:rPr>
              <a:t>kPz;Lk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FiwTWthh</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vd</a:t>
            </a:r>
            <a:r>
              <a:rPr lang="en-US" sz="2000" dirty="0">
                <a:solidFill>
                  <a:srgbClr val="333333"/>
                </a:solidFill>
                <a:ea typeface="Times New Roman" panose="02020603050405020304" pitchFamily="18" charset="0"/>
                <a:cs typeface="Times New Roman" panose="02020603050405020304" pitchFamily="18" charset="0"/>
              </a:rPr>
              <a:t> gag]</a:t>
            </a:r>
            <a:r>
              <a:rPr lang="en-US" sz="2000" dirty="0" err="1">
                <a:solidFill>
                  <a:srgbClr val="333333"/>
                </a:solidFill>
                <a:ea typeface="Times New Roman" panose="02020603050405020304" pitchFamily="18" charset="0"/>
                <a:cs typeface="Times New Roman" panose="02020603050405020304" pitchFamily="18" charset="0"/>
              </a:rPr>
              <a:t>gl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lhh</a:t>
            </a:r>
            <a:r>
              <a:rPr lang="en-US" sz="2000" dirty="0">
                <a:solidFill>
                  <a:srgbClr val="333333"/>
                </a:solidFill>
                <a:ea typeface="Times New Roman" panose="02020603050405020304" pitchFamily="18" charset="0"/>
                <a:cs typeface="Times New Roman" panose="02020603050405020304" pitchFamily="18" charset="0"/>
              </a:rPr>
              <a:t>].</a:t>
            </a:r>
          </a:p>
          <a:p>
            <a:pPr>
              <a:lnSpc>
                <a:spcPct val="100000"/>
              </a:lnSpc>
              <a:spcBef>
                <a:spcPts val="1200"/>
              </a:spcBef>
            </a:pPr>
            <a:r>
              <a:rPr lang="en-US" sz="2000" dirty="0" err="1">
                <a:solidFill>
                  <a:srgbClr val="004992"/>
                </a:solidFill>
                <a:ea typeface="Times New Roman" panose="02020603050405020304" pitchFamily="18" charset="0"/>
                <a:cs typeface="Times New Roman" panose="02020603050405020304" pitchFamily="18" charset="0"/>
              </a:rPr>
              <a:t>Vdnt</a:t>
            </a:r>
            <a:r>
              <a:rPr lang="de-DE" sz="2000" dirty="0">
                <a:solidFill>
                  <a:srgbClr val="004992"/>
                </a:solidFill>
                <a:latin typeface="Calibri Light"/>
                <a:ea typeface="ＭＳ Ｐゴシック"/>
                <a:cs typeface="Times New Roman" panose="02020603050405020304" pitchFamily="18" charset="0"/>
              </a:rPr>
              <a:t>:</a:t>
            </a:r>
            <a:r>
              <a:rPr lang="de-DE" sz="2000" dirty="0">
                <a:solidFill>
                  <a:srgbClr val="004992"/>
                </a:solidFill>
                <a:latin typeface="Calibri Light"/>
                <a:ea typeface="ＭＳ Ｐゴシック"/>
              </a:rPr>
              <a:t> </a:t>
            </a:r>
            <a:r>
              <a:rPr lang="en-US" sz="2000" dirty="0" err="1">
                <a:solidFill>
                  <a:srgbClr val="333333"/>
                </a:solidFill>
                <a:ea typeface="Times New Roman" panose="02020603050405020304" pitchFamily="18" charset="0"/>
                <a:cs typeface="Times New Roman" panose="02020603050405020304" pitchFamily="18" charset="0"/>
              </a:rPr>
              <a:t>jw;rkak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mth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kdneha;f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mDkjpf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gl;lnghJ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khh</a:t>
            </a:r>
            <a:r>
              <a:rPr lang="en-US" sz="2000" dirty="0">
                <a:solidFill>
                  <a:srgbClr val="333333"/>
                </a:solidFill>
                <a:ea typeface="Times New Roman" panose="02020603050405020304" pitchFamily="18" charset="0"/>
                <a:cs typeface="Times New Roman" panose="02020603050405020304" pitchFamily="18" charset="0"/>
              </a:rPr>
              <a:t>]l]od; </a:t>
            </a:r>
            <a:r>
              <a:rPr lang="en-US" sz="2000" dirty="0">
                <a:solidFill>
                  <a:srgbClr val="333333"/>
                </a:solidFill>
                <a:latin typeface="Calibri Light"/>
                <a:ea typeface="Times New Roman" panose="02020603050405020304" pitchFamily="18" charset="0"/>
                <a:cs typeface="Times New Roman" panose="02020603050405020304" pitchFamily="18" charset="0"/>
              </a:rPr>
              <a:t>MCT </a:t>
            </a:r>
            <a:r>
              <a:rPr lang="en-US" sz="2000" dirty="0">
                <a:solidFill>
                  <a:srgbClr val="333333"/>
                </a:solidFill>
                <a:ea typeface="Times New Roman" panose="02020603050405020304" pitchFamily="18" charset="0"/>
                <a:cs typeface="Times New Roman" panose="02020603050405020304" pitchFamily="18" charset="0"/>
              </a:rPr>
              <a:t>gy;ntW </a:t>
            </a:r>
            <a:r>
              <a:rPr lang="en-US" sz="2000" dirty="0" err="1">
                <a:solidFill>
                  <a:srgbClr val="333333"/>
                </a:solidFill>
                <a:ea typeface="Times New Roman" panose="02020603050405020304" pitchFamily="18" charset="0"/>
                <a:cs typeface="Times New Roman" panose="02020603050405020304" pitchFamily="18" charset="0"/>
              </a:rPr>
              <a:t>rpfpr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ir</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bray;ghLfspy</a:t>
            </a:r>
            <a:r>
              <a:rPr lang="en-US" sz="2000" dirty="0">
                <a:solidFill>
                  <a:srgbClr val="333333"/>
                </a:solidFill>
                <a:ea typeface="Times New Roman" panose="02020603050405020304" pitchFamily="18" charset="0"/>
                <a:cs typeface="Times New Roman" panose="02020603050405020304" pitchFamily="18" charset="0"/>
              </a:rPr>
              <a:t>; &lt;</a:t>
            </a:r>
            <a:r>
              <a:rPr lang="en-US" sz="2000" dirty="0" err="1">
                <a:solidFill>
                  <a:srgbClr val="333333"/>
                </a:solidFill>
                <a:ea typeface="Times New Roman" panose="02020603050405020304" pitchFamily="18" charset="0"/>
                <a:cs typeface="Times New Roman" panose="02020603050405020304" pitchFamily="18" charset="0"/>
              </a:rPr>
              <a:t>Lgl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lhh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nkYk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cz;ikahd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ez;gh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fsplk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kiwg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gij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epWj;Jtbjd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Kot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bra;jhh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bgUk;ghd;ikahdth</a:t>
            </a:r>
            <a:r>
              <a:rPr lang="en-US" sz="2000" dirty="0">
                <a:solidFill>
                  <a:srgbClr val="333333"/>
                </a:solidFill>
                <a:ea typeface="Times New Roman" panose="02020603050405020304" pitchFamily="18" charset="0"/>
                <a:cs typeface="Times New Roman" panose="02020603050405020304" pitchFamily="18" charset="0"/>
              </a:rPr>
              <a:t>]fs;</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odpd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nehiag</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wpa</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mwpFwp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gw;wpa</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czh</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e;jdh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xUth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jd;Dila</a:t>
            </a:r>
            <a:r>
              <a:rPr lang="en-US" sz="2000" dirty="0">
                <a:solidFill>
                  <a:srgbClr val="333333"/>
                </a:solidFill>
                <a:ea typeface="Times New Roman" panose="02020603050405020304" pitchFamily="18" charset="0"/>
                <a:cs typeface="Times New Roman" panose="02020603050405020304" pitchFamily="18" charset="0"/>
              </a:rPr>
              <a:t> Ra </a:t>
            </a:r>
            <a:r>
              <a:rPr lang="en-US" sz="2000" dirty="0" err="1">
                <a:solidFill>
                  <a:srgbClr val="333333"/>
                </a:solidFill>
                <a:ea typeface="Times New Roman" panose="02020603050405020304" pitchFamily="18" charset="0"/>
                <a:cs typeface="Times New Roman" panose="02020603050405020304" pitchFamily="18" charset="0"/>
              </a:rPr>
              <a:t>mDgtj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ij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tpsf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fpaJld</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kha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xypfshy</a:t>
            </a:r>
            <a:r>
              <a:rPr lang="en-US" sz="2000" dirty="0">
                <a:solidFill>
                  <a:srgbClr val="333333"/>
                </a:solidFill>
                <a:ea typeface="Times New Roman" panose="02020603050405020304" pitchFamily="18" charset="0"/>
                <a:cs typeface="Times New Roman" panose="02020603050405020304" pitchFamily="18" charset="0"/>
              </a:rPr>
              <a:t>; gag]gl]</a:t>
            </a:r>
            <a:r>
              <a:rPr lang="en-US" sz="2000" dirty="0" err="1">
                <a:solidFill>
                  <a:srgbClr val="333333"/>
                </a:solidFill>
                <a:ea typeface="Times New Roman" panose="02020603050405020304" pitchFamily="18" charset="0"/>
                <a:cs typeface="Times New Roman" panose="02020603050405020304" pitchFamily="18" charset="0"/>
              </a:rPr>
              <a:t>lija</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Fw</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rhl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lg</a:t>
            </a:r>
            <a:r>
              <a:rPr lang="en-US" sz="2000" dirty="0">
                <a:solidFill>
                  <a:srgbClr val="333333"/>
                </a:solidFill>
                <a:ea typeface="Times New Roman" panose="02020603050405020304" pitchFamily="18" charset="0"/>
                <a:cs typeface="Times New Roman" panose="02020603050405020304" pitchFamily="18" charset="0"/>
              </a:rPr>
              <a:t>]gl]</a:t>
            </a:r>
            <a:r>
              <a:rPr lang="en-US" sz="2000" dirty="0" err="1">
                <a:solidFill>
                  <a:srgbClr val="333333"/>
                </a:solidFill>
                <a:ea typeface="Times New Roman" panose="02020603050405020304" pitchFamily="18" charset="0"/>
                <a:cs typeface="Times New Roman" panose="02020603050405020304" pitchFamily="18" charset="0"/>
              </a:rPr>
              <a:t>lija</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Twpdhh</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Times New Roman" panose="02020603050405020304" pitchFamily="18" charset="0"/>
                <a:cs typeface="Times New Roman" panose="02020603050405020304" pitchFamily="18" charset="0"/>
              </a:rPr>
              <a:t>.</a:t>
            </a:r>
            <a:endParaRPr lang="en-IN" sz="2000" dirty="0">
              <a:solidFill>
                <a:srgbClr val="333333"/>
              </a:solidFill>
              <a:latin typeface="Calibri Light"/>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62</a:t>
            </a:fld>
            <a:endParaRPr lang="de-DE" dirty="0"/>
          </a:p>
        </p:txBody>
      </p:sp>
    </p:spTree>
    <p:extLst>
      <p:ext uri="{BB962C8B-B14F-4D97-AF65-F5344CB8AC3E}">
        <p14:creationId xmlns:p14="http://schemas.microsoft.com/office/powerpoint/2010/main" val="28269860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panose="020F0302020204030204" pitchFamily="34" charset="0"/>
                <a:cs typeface="Calibri Light" panose="020F0302020204030204" pitchFamily="34" charset="0"/>
              </a:rPr>
              <a:t>www.uke.de/mct_app</a:t>
            </a:r>
            <a:endParaRPr lang="de-DE" sz="1800"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10 – jtwhd mgpg]uha';fis ifahs;jy; (gHpr]brhy])</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63</a:t>
            </a:fld>
            <a:endParaRPr lang="de-DE" dirty="0"/>
          </a:p>
        </p:txBody>
      </p:sp>
    </p:spTree>
    <p:extLst>
      <p:ext uri="{BB962C8B-B14F-4D97-AF65-F5344CB8AC3E}">
        <p14:creationId xmlns:p14="http://schemas.microsoft.com/office/powerpoint/2010/main" val="29578765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2"/>
          <p:cNvGraphicFramePr>
            <a:graphicFrameLocks noGrp="1"/>
          </p:cNvGraphicFramePr>
          <p:nvPr>
            <p:extLst>
              <p:ext uri="{D42A27DB-BD31-4B8C-83A1-F6EECF244321}">
                <p14:modId xmlns:p14="http://schemas.microsoft.com/office/powerpoint/2010/main" val="568466040"/>
              </p:ext>
            </p:extLst>
          </p:nvPr>
        </p:nvGraphicFramePr>
        <p:xfrm>
          <a:off x="408954" y="2011680"/>
          <a:ext cx="11375999" cy="35934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mn-ea"/>
                          <a:cs typeface="+mn-cs"/>
                        </a:rPr>
                        <a:t>Name </a:t>
                      </a:r>
                      <a:r>
                        <a:rPr kumimoji="0" lang="en-GB" sz="1000" b="0" i="0" u="none" strike="noStrike" cap="none" normalizeH="0" baseline="0" dirty="0" err="1">
                          <a:ln>
                            <a:noFill/>
                          </a:ln>
                          <a:solidFill>
                            <a:srgbClr val="333333"/>
                          </a:solidFill>
                          <a:effectLst/>
                          <a:latin typeface="Calibri Light"/>
                          <a:ea typeface="+mn-ea"/>
                          <a:cs typeface="+mn-cs"/>
                        </a:rPr>
                        <a:t>Fotograf</a:t>
                      </a:r>
                      <a:r>
                        <a:rPr kumimoji="0" lang="en-GB" sz="1000" b="0" i="0" u="none" strike="noStrike" cap="none" normalizeH="0" baseline="0" dirty="0">
                          <a:ln>
                            <a:noFill/>
                          </a:ln>
                          <a:solidFill>
                            <a:srgbClr val="333333"/>
                          </a:solidFill>
                          <a:effectLst/>
                          <a:latin typeface="Calibri Light"/>
                          <a:ea typeface="+mn-ea"/>
                          <a:cs typeface="+mn-cs"/>
                        </a:rPr>
                        <a:t>/</a:t>
                      </a:r>
                      <a:r>
                        <a:rPr kumimoji="0" lang="en-GB" sz="1000" b="0" i="0" u="none" strike="noStrike" cap="none" normalizeH="0" baseline="0" dirty="0" err="1">
                          <a:ln>
                            <a:noFill/>
                          </a:ln>
                          <a:solidFill>
                            <a:srgbClr val="333333"/>
                          </a:solidFill>
                          <a:effectLst/>
                          <a:latin typeface="Calibri Light"/>
                          <a:ea typeface="+mn-ea"/>
                          <a:cs typeface="+mn-cs"/>
                        </a:rPr>
                        <a:t>Künstler</a:t>
                      </a:r>
                      <a:endParaRPr kumimoji="0" lang="en-GB" sz="1000" b="0" i="0" u="none" strike="noStrike" cap="none" normalizeH="0" baseline="0" dirty="0">
                        <a:ln>
                          <a:noFill/>
                        </a:ln>
                        <a:solidFill>
                          <a:srgbClr val="333333"/>
                        </a:solidFill>
                        <a:effectLst/>
                        <a:latin typeface="Calibri Ligh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Quelle</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Name des Bildes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Description/Kurzbeschreibung</a:t>
                      </a:r>
                      <a:endParaRPr kumimoji="0" lang="de-DE" sz="1000" b="0" i="0" u="none" strike="noStrike" cap="none" normalizeH="0" baseline="0" dirty="0">
                        <a:ln>
                          <a:noFill/>
                        </a:ln>
                        <a:solidFill>
                          <a:srgbClr val="333333"/>
                        </a:solidFill>
                        <a:effectLst/>
                        <a:latin typeface="Calibri Ligh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Vecree.com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mn-ea"/>
                          <a:cs typeface="+mn-cs"/>
                        </a:rPr>
                        <a:t>basketball sketch</a:t>
                      </a:r>
                    </a:p>
                    <a:p>
                      <a:pPr marL="0" marR="0" lvl="0" indent="0" algn="l" defTabSz="914400" rtl="0" eaLnBrk="1" fontAlgn="base" latinLnBrk="0" hangingPunct="1">
                        <a:lnSpc>
                          <a:spcPct val="100000"/>
                        </a:lnSpc>
                        <a:spcBef>
                          <a:spcPct val="0"/>
                        </a:spcBef>
                        <a:spcAft>
                          <a:spcPct val="0"/>
                        </a:spcAft>
                        <a:buClrTx/>
                        <a:buSzTx/>
                        <a:buFontTx/>
                        <a:buNone/>
                        <a:tabLst/>
                        <a:defRPr/>
                      </a:pP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basketball/Basketball</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Plings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mn-ea"/>
                          <a:cs typeface="+mn-cs"/>
                        </a:rPr>
                        <a:t>Hockey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hockey stick/Hockeyschläger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n-ea"/>
                          <a:cs typeface="+mn-cs"/>
                        </a:rPr>
                        <a:t>Jeff Nelson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mn-ea"/>
                          <a:cs typeface="+mn-cs"/>
                        </a:rPr>
                        <a:t>ft_edm_park__0103.jpg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letter/Brief</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ea typeface="+mn-ea"/>
                          <a:cs typeface="+mn-cs"/>
                        </a:rPr>
                        <a:t>Victor Svensson</a:t>
                      </a:r>
                    </a:p>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mn-ea"/>
                          <a:cs typeface="+mn-cs"/>
                        </a:rPr>
                        <a:t>DNA</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n-ea"/>
                          <a:cs typeface="+mn-cs"/>
                        </a:rPr>
                        <a:t>DNA</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mn-ea"/>
                          <a:cs typeface="+mn-cs"/>
                        </a:rPr>
                        <a:t>Christian Schnettelker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mn-ea"/>
                          <a:cs typeface="+mn-cs"/>
                        </a:rPr>
                        <a:t>Stamp/Stempel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CC</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n-ea"/>
                          <a:cs typeface="+mn-cs"/>
                        </a:rPr>
                        <a:t>stamp/Stempel</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mn-ea"/>
                          <a:cs typeface="+mn-cs"/>
                        </a:rPr>
                        <a:t>DonkeyHotey</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ea typeface="+mn-ea"/>
                          <a:cs typeface="+mn-cs"/>
                        </a:rPr>
                        <a:t>flickr</a:t>
                      </a:r>
                      <a:endParaRPr kumimoji="0" lang="en-GB"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n-ea"/>
                          <a:cs typeface="+mn-cs"/>
                        </a:rPr>
                        <a:t>Stop Sign</a:t>
                      </a:r>
                      <a:endParaRPr kumimoji="0" lang="en-US"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n-ea"/>
                          <a:cs typeface="+mn-cs"/>
                        </a:rPr>
                        <a:t>CC</a:t>
                      </a:r>
                      <a:endParaRPr kumimoji="0" lang="en-US"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n-ea"/>
                          <a:cs typeface="+mn-cs"/>
                        </a:rPr>
                        <a:t>stop sign/Stoppschild</a:t>
                      </a:r>
                      <a:endParaRPr kumimoji="0" lang="en-US"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Calibri Light"/>
                          <a:ea typeface="+mn-ea"/>
                          <a:cs typeface="+mn-cs"/>
                        </a:rPr>
                        <a:t>Vic</a:t>
                      </a:r>
                      <a:endParaRPr kumimoji="0" lang="de-DE"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ea typeface="+mn-ea"/>
                          <a:cs typeface="+mn-cs"/>
                        </a:rPr>
                        <a:t>flickr</a:t>
                      </a:r>
                    </a:p>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n-ea"/>
                          <a:cs typeface="+mn-cs"/>
                        </a:rPr>
                        <a:t>Deciding Which Door to Choose 2</a:t>
                      </a:r>
                      <a:endParaRPr kumimoji="0" lang="en-US"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n-ea"/>
                          <a:cs typeface="+mn-cs"/>
                        </a:rPr>
                        <a:t>CC</a:t>
                      </a:r>
                      <a:endParaRPr kumimoji="0" lang="en-US"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Calibri Ligh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de-DE"/>
              <a:t>kl]lhfhf]dpot] gapw]r]rp 10 – jtwhd mgpg]uha';fis ifahs;jy; (gHpr]brhy])</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64</a:t>
            </a:fld>
            <a:endParaRPr lang="de-DE" dirty="0"/>
          </a:p>
        </p:txBody>
      </p:sp>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263070433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11886</Words>
  <Application>Microsoft Office PowerPoint</Application>
  <PresentationFormat>Benutzerdefiniert</PresentationFormat>
  <Paragraphs>628</Paragraphs>
  <Slides>64</Slides>
  <Notes>64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64</vt:i4>
      </vt:variant>
    </vt:vector>
  </HeadingPairs>
  <TitlesOfParts>
    <vt:vector size="73" baseType="lpstr">
      <vt:lpstr>Tamil-Aiswarya</vt:lpstr>
      <vt:lpstr>Verdana</vt:lpstr>
      <vt:lpstr>Wingdings 2</vt:lpstr>
      <vt:lpstr>Arial</vt:lpstr>
      <vt:lpstr>Calibri Light</vt:lpstr>
      <vt:lpstr>WingDings</vt:lpstr>
      <vt:lpstr>Symbol</vt:lpstr>
      <vt:lpstr>Times New Roman</vt:lpstr>
      <vt:lpstr>UKE_PPT-Vorlage_16zu9</vt:lpstr>
      <vt:lpstr>vk]rpo 10 II – jtwhd mgpg]uha';fis ifahs;jy; (gHpr]brhy])</vt:lpstr>
      <vt:lpstr>gpd]tUk] egh]fSf]Fs] bghJthdJ vd;d&gt;</vt:lpstr>
      <vt:lpstr>gpd]tUk] egh]fSf]Fs] bghJthdJ vd;d&gt;</vt:lpstr>
      <vt:lpstr>gpd]tUk] egh]fSf]Fs] bghJthdJ vd;d&gt;</vt:lpstr>
      <vt:lpstr>gpd]tUk] egh]fSf]Fs] bghJthdJ vd;d&gt;</vt:lpstr>
      <vt:lpstr>gpd]tUk] egh]fSf]Fs] bghJthdJ vd;d&gt;</vt:lpstr>
      <vt:lpstr>gpd]tUk] egh]fSf]Fs] bghJthdJ vd;d&gt;</vt:lpstr>
      <vt:lpstr>gpd]tUk] egh]fSf]Fs] bghJthdJ vd;d&gt;</vt:lpstr>
      <vt:lpstr>gpugyk] = KGik&gt; </vt:lpstr>
      <vt:lpstr>,e;jg] gl';fspy; vJ kdneha; mwpFwp bfhz;lth] tiue;jJ&gt;</vt:lpstr>
      <vt:lpstr>,e;jg] gl';fspy; vJ mjpfg]goahd Vyj]jpw]f]F nghdJ&gt; </vt:lpstr>
      <vt:lpstr>,e;jg] gl';fspy; vJ mjpfg]goahd Vyj]jpw]f]F nghdJ&gt; </vt:lpstr>
      <vt:lpstr>vl]th]l] Kd;r]</vt:lpstr>
      <vt:lpstr> !;blghd;; nkhhpl;!; </vt:lpstr>
      <vt:lpstr>tpd]brz;l] thd;fht]</vt:lpstr>
      <vt:lpstr>hp';nfh!;lhh] (gPl]oy]!; ,irf]FGtpy; l]uk; thrpg]gth])</vt:lpstr>
      <vt:lpstr>Kjy; Kot[fs; </vt:lpstr>
      <vt:lpstr>Kjy; Kot[fs; </vt:lpstr>
      <vt:lpstr>Kjy; Kot[fs; </vt:lpstr>
      <vt:lpstr>Kjy; Kot[fs; </vt:lpstr>
      <vt:lpstr>rhjhuzkhzth]fSf]Fk; kdg]gpur]rid cs;sjh&gt; </vt:lpstr>
      <vt:lpstr>kdg]gpur]rid tUtJ “,ay]g[jhdh”&gt; </vt:lpstr>
      <vt:lpstr>kdg]gpur]rid tUtJ “,ay]g[jhdh”&gt; </vt:lpstr>
      <vt:lpstr>rpwg]ghd ek;gpf]iffs; vg]nghJk; bghJthdjy;y…  kf;fs; bjhifapy; kdneha] cs;sth]fs; vz;zpf;if</vt:lpstr>
      <vt:lpstr>rpwg]ghd ek;gpf]iffs; vg]nghJk; bghJthdjy;y…  kf;fs; bjhifapy; kdneha] cs;sth]fs; vz;zpf;if</vt:lpstr>
      <vt:lpstr>rpwg]ghd ek;gpf]iffs; vg]nghJk; bghJthdjy;y…  kf;fs; bjhifapy; kdneha] cs;sth]fs; vz;zpf;if</vt:lpstr>
      <vt:lpstr>rpwg]ghd ek;gpf]iffs; vg]nghJk; bghJthdjy;y…  kf;fs; bjhifapy; kdneha] cs;sth]fs; vz;zpf;if</vt:lpstr>
      <vt:lpstr>rpwg]ghd ek;gpf]iffs; vg]nghJk; bghJthdjy;y…  kf;fs; bjhifapy; kdneha] cs;sth]fs; vz;zpf;if</vt:lpstr>
      <vt:lpstr>rpwg]ghd ek;gpf]iffs; vg]nghJk; bghJthdjy;y…  kf;fs; bjhifapy; kdneha] cs;sth]fs; vz;zpf;if</vt:lpstr>
      <vt:lpstr>rpwg]ghd ek;gpf]iffs; vg]nghJk; bghJthdjy;y…  kf;fs; bjhifapy; kdneha] cs;sth]fs; vz;zpf;if</vt:lpstr>
      <vt:lpstr>rpwg]ghd ek;gpf]iffs; vg]nghJk; bghJthdjy;y…  kf;fs; bjhifapy; kdneha] cs;sth]fs; vz;zpf;if</vt:lpstr>
      <vt:lpstr>epidtpy; bfhs;f ...</vt:lpstr>
      <vt:lpstr>fs';fk] vd;gbjd]d&gt; kw]Wk] ek]ik gw]wp jg]ghd fUj]J vd]why] vd;d&gt;</vt:lpstr>
      <vt:lpstr>fs';fk] vd;gbjd]d&gt; kw]Wk] ek]ik gw]wp jg]ghd fUj]J vd]why] vd;d&gt;</vt:lpstr>
      <vt:lpstr>fs';fk] vd;gbjd]d&gt; kw]Wk] ek]ik gw]wp jg]ghd fUj]J vd]why] vd;d&gt;</vt:lpstr>
      <vt:lpstr>fs';fk] vd;gbjd]d&gt; kw]Wk] ek]ik gw]wp jg]ghd fUj]J vd]why] vd;d&gt;</vt:lpstr>
      <vt:lpstr>jPtpukdnehahy; ghjpf]fg]gl]lth] kPjhd fs';fk] </vt:lpstr>
      <vt:lpstr>jPtpukdnehahy; ghjpf]fg]gl]lth] kPjhd fs';fk] </vt:lpstr>
      <vt:lpstr>jPtpukdnehahy; ghjpf]fg]gl]lth] kPjhd fs';fk] </vt:lpstr>
      <vt:lpstr>jPtpukdnehahy; ghjpf]fg]gl]lth] kPjhd fs';fk] </vt:lpstr>
      <vt:lpstr>jPtpukdnehahy; ghjpf]fg]gl]lth] kPjhd fs';fk] </vt:lpstr>
      <vt:lpstr>jPtpukdnehahy; ghjpf]fg]gl]lth] kPjhd fs';fk] </vt:lpstr>
      <vt:lpstr>jPtpukdnehahy; ghjpf]fg]gl]lth] kPjhd fs';fk] </vt:lpstr>
      <vt:lpstr>ehk; Vd; ,t;thW bra;fpnwhk;&gt;</vt:lpstr>
      <vt:lpstr>ehk; Vd; ,t;thW bra;fpnwhk;&gt;</vt:lpstr>
      <vt:lpstr>ehk] Vd; ,t]thW bra;antz]Lk;&gt;</vt:lpstr>
      <vt:lpstr>ehd; vd;Dila nehia gw;wp Tw ntz;Lkh… vg]go&gt;</vt:lpstr>
      <vt:lpstr>ehd; vd;Dila nehia gw;wp Tw ntz;Lkh… vg]go&gt;</vt:lpstr>
      <vt:lpstr>ehd; vdJ nehia vg]go btspg]gLj;j Koa[k;&gt;</vt:lpstr>
      <vt:lpstr>ehd; vdJ nehia vg]go btspg]gLj;j Koa[k;&gt;</vt:lpstr>
      <vt:lpstr>ehd; vdJ nehia vg]go btspg]gLj;j Koa[k;&gt;</vt:lpstr>
      <vt:lpstr>ehd; vdJ nehia vg]go btspg]gLj;j Koa[k;&gt;</vt:lpstr>
      <vt:lpstr>ehd; vdJ nehia vg]go btspg]gLj;j Koa[k;&gt;</vt:lpstr>
      <vt:lpstr>ehd; vdJ nehia vg]go btspg]gLj;j Koa[k;&gt;</vt:lpstr>
      <vt:lpstr>ehd; vdJ nehia vg]go btspg]gLj;j Koa[k;&gt;</vt:lpstr>
      <vt:lpstr>ehd; vdJ nehia vg]go btspg]gLj;j Koa[k;&gt;</vt:lpstr>
      <vt:lpstr>ehd; vdJ nehia vg]go btspg]gLj;j Koa[k;&gt;</vt:lpstr>
      <vt:lpstr>ehd; vdJ nehia vg]go btspg]gLj;j Koa[k;&gt;</vt:lpstr>
      <vt:lpstr>ehd; vdJ nehia vg]go btspg]gLj;j Koa[k;&gt;</vt:lpstr>
      <vt:lpstr>ehd; vdJ nehia vg]go btspg]gLj;j Koa[k;&gt;</vt:lpstr>
      <vt:lpstr>fw]Wf]bfhz]lij md;whl thH;f;iff]F khw]wpf]bfhs]Sjy]</vt:lpstr>
      <vt:lpstr>kdneha]f]F ,']F vd]d bra]a ntz]Lk]&gt;</vt:lpstr>
      <vt:lpstr>ftdpj]jikf]F ed]wp!</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1581</cp:revision>
  <dcterms:created xsi:type="dcterms:W3CDTF">2015-05-22T07:54:23Z</dcterms:created>
  <dcterms:modified xsi:type="dcterms:W3CDTF">2022-09-29T11:34:34Z</dcterms:modified>
</cp:coreProperties>
</file>