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72" r:id="rId1"/>
  </p:sldMasterIdLst>
  <p:notesMasterIdLst>
    <p:notesMasterId r:id="rId92"/>
  </p:notesMasterIdLst>
  <p:sldIdLst>
    <p:sldId id="413" r:id="rId2"/>
    <p:sldId id="394" r:id="rId3"/>
    <p:sldId id="417" r:id="rId4"/>
    <p:sldId id="416" r:id="rId5"/>
    <p:sldId id="415" r:id="rId6"/>
    <p:sldId id="414" r:id="rId7"/>
    <p:sldId id="262" r:id="rId8"/>
    <p:sldId id="397" r:id="rId9"/>
    <p:sldId id="423" r:id="rId10"/>
    <p:sldId id="422" r:id="rId11"/>
    <p:sldId id="421" r:id="rId12"/>
    <p:sldId id="420" r:id="rId13"/>
    <p:sldId id="419" r:id="rId14"/>
    <p:sldId id="418" r:id="rId15"/>
    <p:sldId id="349" r:id="rId16"/>
    <p:sldId id="271" r:id="rId17"/>
    <p:sldId id="390" r:id="rId18"/>
    <p:sldId id="391" r:id="rId19"/>
    <p:sldId id="403" r:id="rId20"/>
    <p:sldId id="425" r:id="rId21"/>
    <p:sldId id="424" r:id="rId22"/>
    <p:sldId id="277" r:id="rId23"/>
    <p:sldId id="406" r:id="rId24"/>
    <p:sldId id="279" r:id="rId25"/>
    <p:sldId id="280" r:id="rId26"/>
    <p:sldId id="281" r:id="rId27"/>
    <p:sldId id="282" r:id="rId28"/>
    <p:sldId id="407" r:id="rId29"/>
    <p:sldId id="427" r:id="rId30"/>
    <p:sldId id="426" r:id="rId31"/>
    <p:sldId id="286" r:id="rId32"/>
    <p:sldId id="409" r:id="rId33"/>
    <p:sldId id="429" r:id="rId34"/>
    <p:sldId id="428" r:id="rId35"/>
    <p:sldId id="380" r:id="rId36"/>
    <p:sldId id="432" r:id="rId37"/>
    <p:sldId id="431" r:id="rId38"/>
    <p:sldId id="430" r:id="rId39"/>
    <p:sldId id="381" r:id="rId40"/>
    <p:sldId id="434" r:id="rId41"/>
    <p:sldId id="433" r:id="rId42"/>
    <p:sldId id="297" r:id="rId43"/>
    <p:sldId id="382" r:id="rId44"/>
    <p:sldId id="435" r:id="rId45"/>
    <p:sldId id="300" r:id="rId46"/>
    <p:sldId id="301" r:id="rId47"/>
    <p:sldId id="302" r:id="rId48"/>
    <p:sldId id="303" r:id="rId49"/>
    <p:sldId id="304" r:id="rId50"/>
    <p:sldId id="305" r:id="rId51"/>
    <p:sldId id="43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4" r:id="rId77"/>
    <p:sldId id="335" r:id="rId78"/>
    <p:sldId id="336" r:id="rId79"/>
    <p:sldId id="337" r:id="rId80"/>
    <p:sldId id="338" r:id="rId81"/>
    <p:sldId id="339" r:id="rId82"/>
    <p:sldId id="340" r:id="rId83"/>
    <p:sldId id="439" r:id="rId84"/>
    <p:sldId id="445" r:id="rId85"/>
    <p:sldId id="444" r:id="rId86"/>
    <p:sldId id="441" r:id="rId87"/>
    <p:sldId id="447" r:id="rId88"/>
    <p:sldId id="446" r:id="rId89"/>
    <p:sldId id="443" r:id="rId90"/>
    <p:sldId id="348" r:id="rId91"/>
  </p:sldIdLst>
  <p:sldSz cx="12195175" cy="6858000"/>
  <p:notesSz cx="9144000" cy="6858000"/>
  <p:embeddedFontLst>
    <p:embeddedFont>
      <p:font typeface="Tamil-Aiswarya" panose="020B0604020202020204"/>
      <p:regular r:id="rId93"/>
    </p:embeddedFont>
    <p:embeddedFont>
      <p:font typeface="Verdana" panose="020B0604030504040204" pitchFamily="34" charset="0"/>
      <p:regular r:id="rId94"/>
      <p:bold r:id="rId95"/>
      <p:italic r:id="rId96"/>
      <p:boldItalic r:id="rId97"/>
    </p:embeddedFont>
  </p:embeddedFontLst>
  <p:defaultTextStyle>
    <a:defPPr>
      <a:defRPr lang="en-US"/>
    </a:defPPr>
    <a:lvl1pPr marL="0" algn="l" defTabSz="914400" rtl="0" eaLnBrk="1" latinLnBrk="0" hangingPunct="1">
      <a:defRPr lang="en-US" sz="1800" kern="1200">
        <a:solidFill>
          <a:schemeClr val="tx1"/>
        </a:solidFill>
        <a:latin typeface="Tamil-Aiswarya"/>
        <a:ea typeface="+mn-ea"/>
        <a:cs typeface="+mn-cs"/>
      </a:defRPr>
    </a:lvl1pPr>
    <a:lvl2pPr marL="457200" algn="l" defTabSz="914400" rtl="0" eaLnBrk="1" latinLnBrk="0" hangingPunct="1">
      <a:defRPr lang="en-US" sz="1800" kern="1200">
        <a:solidFill>
          <a:schemeClr val="tx1"/>
        </a:solidFill>
        <a:latin typeface="Tamil-Aiswarya"/>
        <a:ea typeface="+mn-ea"/>
        <a:cs typeface="+mn-cs"/>
      </a:defRPr>
    </a:lvl2pPr>
    <a:lvl3pPr marL="914400" algn="l" defTabSz="914400" rtl="0" eaLnBrk="1" latinLnBrk="0" hangingPunct="1">
      <a:defRPr lang="en-US" sz="1800" kern="1200">
        <a:solidFill>
          <a:schemeClr val="tx1"/>
        </a:solidFill>
        <a:latin typeface="Tamil-Aiswarya"/>
        <a:ea typeface="+mn-ea"/>
        <a:cs typeface="+mn-cs"/>
      </a:defRPr>
    </a:lvl3pPr>
    <a:lvl4pPr marL="1371600" algn="l" defTabSz="914400" rtl="0" eaLnBrk="1" latinLnBrk="0" hangingPunct="1">
      <a:defRPr lang="en-US" sz="1800" kern="1200">
        <a:solidFill>
          <a:schemeClr val="tx1"/>
        </a:solidFill>
        <a:latin typeface="Tamil-Aiswarya"/>
        <a:ea typeface="+mn-ea"/>
        <a:cs typeface="+mn-cs"/>
      </a:defRPr>
    </a:lvl4pPr>
    <a:lvl5pPr marL="1828800" algn="l" defTabSz="914400" rtl="0" eaLnBrk="1" latinLnBrk="0" hangingPunct="1">
      <a:defRPr lang="en-US" sz="1800" kern="1200">
        <a:solidFill>
          <a:schemeClr val="tx1"/>
        </a:solidFill>
        <a:latin typeface="Tamil-Aiswarya"/>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guide id="3" pos="288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0066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995" autoAdjust="0"/>
    <p:restoredTop sz="92780" autoAdjust="0"/>
  </p:normalViewPr>
  <p:slideViewPr>
    <p:cSldViewPr>
      <p:cViewPr varScale="1">
        <p:scale>
          <a:sx n="63" d="100"/>
          <a:sy n="63" d="100"/>
        </p:scale>
        <p:origin x="124" y="76"/>
      </p:cViewPr>
      <p:guideLst>
        <p:guide orient="horz" pos="2880"/>
        <p:guide pos="2160"/>
        <p:guide pos="2881"/>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font" Target="fonts/font3.fntdata"/><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font" Target="fonts/font2.fntdata"/><Relationship Id="rId99" Type="http://schemas.openxmlformats.org/officeDocument/2006/relationships/viewProps" Target="viewProps.xml"/><Relationship Id="rId10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font" Target="fonts/font5.fntdata"/><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notesMaster" Target="notesMasters/notesMaster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font" Target="fonts/font1.fntdata"/><Relationship Id="rId98" Type="http://schemas.openxmlformats.org/officeDocument/2006/relationships/presProps" Target="presProps.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5BCCA00C-CF33-4381-8E14-2C65E94DFCAC}" type="datetimeFigureOut">
              <a:rPr lang="en-US" smtClean="0"/>
              <a:pPr/>
              <a:t>1/9/2025</a:t>
            </a:fld>
            <a:endParaRPr lang="en-IN"/>
          </a:p>
        </p:txBody>
      </p:sp>
      <p:sp>
        <p:nvSpPr>
          <p:cNvPr id="4" name="Slide Image Placeholder 3"/>
          <p:cNvSpPr>
            <a:spLocks noGrp="1" noRot="1" noChangeAspect="1"/>
          </p:cNvSpPr>
          <p:nvPr>
            <p:ph type="sldImg" idx="2"/>
          </p:nvPr>
        </p:nvSpPr>
        <p:spPr>
          <a:xfrm>
            <a:off x="2286000" y="514350"/>
            <a:ext cx="4572000" cy="257175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914400" y="3257550"/>
            <a:ext cx="7315200" cy="30861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6513513"/>
            <a:ext cx="3962400" cy="34290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5180013" y="6513513"/>
            <a:ext cx="3962400" cy="342900"/>
          </a:xfrm>
          <a:prstGeom prst="rect">
            <a:avLst/>
          </a:prstGeom>
        </p:spPr>
        <p:txBody>
          <a:bodyPr vert="horz" lIns="91440" tIns="45720" rIns="91440" bIns="45720" rtlCol="0" anchor="b"/>
          <a:lstStyle>
            <a:lvl1pPr algn="r">
              <a:defRPr sz="1200"/>
            </a:lvl1pPr>
          </a:lstStyle>
          <a:p>
            <a:fld id="{D812CD7B-65F1-4D5E-BD41-E8BE96A70817}" type="slidenum">
              <a:rPr lang="en-IN" smtClean="0"/>
              <a:pPr/>
              <a:t>‹Nr.›</a:t>
            </a:fld>
            <a:endParaRPr lang="en-IN"/>
          </a:p>
        </p:txBody>
      </p:sp>
    </p:spTree>
    <p:extLst>
      <p:ext uri="{BB962C8B-B14F-4D97-AF65-F5344CB8AC3E}">
        <p14:creationId xmlns:p14="http://schemas.microsoft.com/office/powerpoint/2010/main" val="3236818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24088" y="404813"/>
            <a:ext cx="3841750" cy="21605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2</a:t>
            </a:fld>
            <a:endParaRPr lang="en-IN"/>
          </a:p>
        </p:txBody>
      </p:sp>
    </p:spTree>
    <p:extLst>
      <p:ext uri="{BB962C8B-B14F-4D97-AF65-F5344CB8AC3E}">
        <p14:creationId xmlns:p14="http://schemas.microsoft.com/office/powerpoint/2010/main" val="603029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3</a:t>
            </a:fld>
            <a:endParaRPr lang="en-IN"/>
          </a:p>
        </p:txBody>
      </p:sp>
    </p:spTree>
    <p:extLst>
      <p:ext uri="{BB962C8B-B14F-4D97-AF65-F5344CB8AC3E}">
        <p14:creationId xmlns:p14="http://schemas.microsoft.com/office/powerpoint/2010/main" val="18018233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4</a:t>
            </a:fld>
            <a:endParaRPr lang="en-IN"/>
          </a:p>
        </p:txBody>
      </p:sp>
    </p:spTree>
    <p:extLst>
      <p:ext uri="{BB962C8B-B14F-4D97-AF65-F5344CB8AC3E}">
        <p14:creationId xmlns:p14="http://schemas.microsoft.com/office/powerpoint/2010/main" val="32595306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5</a:t>
            </a:fld>
            <a:endParaRPr lang="en-IN"/>
          </a:p>
        </p:txBody>
      </p:sp>
    </p:spTree>
    <p:extLst>
      <p:ext uri="{BB962C8B-B14F-4D97-AF65-F5344CB8AC3E}">
        <p14:creationId xmlns:p14="http://schemas.microsoft.com/office/powerpoint/2010/main" val="14539799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6</a:t>
            </a:fld>
            <a:endParaRPr lang="en-IN"/>
          </a:p>
        </p:txBody>
      </p:sp>
    </p:spTree>
    <p:extLst>
      <p:ext uri="{BB962C8B-B14F-4D97-AF65-F5344CB8AC3E}">
        <p14:creationId xmlns:p14="http://schemas.microsoft.com/office/powerpoint/2010/main" val="14480240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7</a:t>
            </a:fld>
            <a:endParaRPr lang="en-IN"/>
          </a:p>
        </p:txBody>
      </p:sp>
    </p:spTree>
    <p:extLst>
      <p:ext uri="{BB962C8B-B14F-4D97-AF65-F5344CB8AC3E}">
        <p14:creationId xmlns:p14="http://schemas.microsoft.com/office/powerpoint/2010/main" val="32086254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8</a:t>
            </a:fld>
            <a:endParaRPr lang="en-IN"/>
          </a:p>
        </p:txBody>
      </p:sp>
    </p:spTree>
    <p:extLst>
      <p:ext uri="{BB962C8B-B14F-4D97-AF65-F5344CB8AC3E}">
        <p14:creationId xmlns:p14="http://schemas.microsoft.com/office/powerpoint/2010/main" val="13268105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9</a:t>
            </a:fld>
            <a:endParaRPr lang="en-IN"/>
          </a:p>
        </p:txBody>
      </p:sp>
    </p:spTree>
    <p:extLst>
      <p:ext uri="{BB962C8B-B14F-4D97-AF65-F5344CB8AC3E}">
        <p14:creationId xmlns:p14="http://schemas.microsoft.com/office/powerpoint/2010/main" val="25568760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10</a:t>
            </a:fld>
            <a:endParaRPr lang="en-IN"/>
          </a:p>
        </p:txBody>
      </p:sp>
    </p:spTree>
    <p:extLst>
      <p:ext uri="{BB962C8B-B14F-4D97-AF65-F5344CB8AC3E}">
        <p14:creationId xmlns:p14="http://schemas.microsoft.com/office/powerpoint/2010/main" val="38213165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11</a:t>
            </a:fld>
            <a:endParaRPr lang="en-IN"/>
          </a:p>
        </p:txBody>
      </p:sp>
    </p:spTree>
    <p:extLst>
      <p:ext uri="{BB962C8B-B14F-4D97-AF65-F5344CB8AC3E}">
        <p14:creationId xmlns:p14="http://schemas.microsoft.com/office/powerpoint/2010/main" val="20404689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12</a:t>
            </a:fld>
            <a:endParaRPr lang="en-IN"/>
          </a:p>
        </p:txBody>
      </p:sp>
    </p:spTree>
    <p:extLst>
      <p:ext uri="{BB962C8B-B14F-4D97-AF65-F5344CB8AC3E}">
        <p14:creationId xmlns:p14="http://schemas.microsoft.com/office/powerpoint/2010/main" val="41399716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13</a:t>
            </a:fld>
            <a:endParaRPr lang="en-IN"/>
          </a:p>
        </p:txBody>
      </p:sp>
    </p:spTree>
    <p:extLst>
      <p:ext uri="{BB962C8B-B14F-4D97-AF65-F5344CB8AC3E}">
        <p14:creationId xmlns:p14="http://schemas.microsoft.com/office/powerpoint/2010/main" val="15985476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14</a:t>
            </a:fld>
            <a:endParaRPr lang="en-IN"/>
          </a:p>
        </p:txBody>
      </p:sp>
    </p:spTree>
    <p:extLst>
      <p:ext uri="{BB962C8B-B14F-4D97-AF65-F5344CB8AC3E}">
        <p14:creationId xmlns:p14="http://schemas.microsoft.com/office/powerpoint/2010/main" val="31994388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15</a:t>
            </a:fld>
            <a:endParaRPr lang="en-IN"/>
          </a:p>
        </p:txBody>
      </p:sp>
    </p:spTree>
    <p:extLst>
      <p:ext uri="{BB962C8B-B14F-4D97-AF65-F5344CB8AC3E}">
        <p14:creationId xmlns:p14="http://schemas.microsoft.com/office/powerpoint/2010/main" val="18009502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0" y="514350"/>
            <a:ext cx="4572000" cy="2571750"/>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D812CD7B-65F1-4D5E-BD41-E8BE96A70817}" type="slidenum">
              <a:rPr lang="en-IN" smtClean="0"/>
              <a:pPr/>
              <a:t>16</a:t>
            </a:fld>
            <a:endParaRPr lang="en-IN"/>
          </a:p>
        </p:txBody>
      </p:sp>
    </p:spTree>
    <p:extLst>
      <p:ext uri="{BB962C8B-B14F-4D97-AF65-F5344CB8AC3E}">
        <p14:creationId xmlns:p14="http://schemas.microsoft.com/office/powerpoint/2010/main" val="31882303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extLst>
      <p:ext uri="{BB962C8B-B14F-4D97-AF65-F5344CB8AC3E}">
        <p14:creationId xmlns:p14="http://schemas.microsoft.com/office/powerpoint/2010/main" val="16883984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extLst>
      <p:ext uri="{BB962C8B-B14F-4D97-AF65-F5344CB8AC3E}">
        <p14:creationId xmlns:p14="http://schemas.microsoft.com/office/powerpoint/2010/main" val="29239679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19</a:t>
            </a:fld>
            <a:endParaRPr lang="en-IN"/>
          </a:p>
        </p:txBody>
      </p:sp>
    </p:spTree>
    <p:extLst>
      <p:ext uri="{BB962C8B-B14F-4D97-AF65-F5344CB8AC3E}">
        <p14:creationId xmlns:p14="http://schemas.microsoft.com/office/powerpoint/2010/main" val="240124439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20</a:t>
            </a:fld>
            <a:endParaRPr lang="en-IN"/>
          </a:p>
        </p:txBody>
      </p:sp>
    </p:spTree>
    <p:extLst>
      <p:ext uri="{BB962C8B-B14F-4D97-AF65-F5344CB8AC3E}">
        <p14:creationId xmlns:p14="http://schemas.microsoft.com/office/powerpoint/2010/main" val="158585992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21</a:t>
            </a:fld>
            <a:endParaRPr lang="en-IN"/>
          </a:p>
        </p:txBody>
      </p:sp>
    </p:spTree>
    <p:extLst>
      <p:ext uri="{BB962C8B-B14F-4D97-AF65-F5344CB8AC3E}">
        <p14:creationId xmlns:p14="http://schemas.microsoft.com/office/powerpoint/2010/main" val="29125966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22</a:t>
            </a:fld>
            <a:endParaRPr lang="en-IN"/>
          </a:p>
        </p:txBody>
      </p:sp>
    </p:spTree>
    <p:extLst>
      <p:ext uri="{BB962C8B-B14F-4D97-AF65-F5344CB8AC3E}">
        <p14:creationId xmlns:p14="http://schemas.microsoft.com/office/powerpoint/2010/main" val="3059116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23</a:t>
            </a:fld>
            <a:endParaRPr lang="en-IN"/>
          </a:p>
        </p:txBody>
      </p:sp>
    </p:spTree>
    <p:extLst>
      <p:ext uri="{BB962C8B-B14F-4D97-AF65-F5344CB8AC3E}">
        <p14:creationId xmlns:p14="http://schemas.microsoft.com/office/powerpoint/2010/main" val="132758001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24</a:t>
            </a:fld>
            <a:endParaRPr lang="en-IN"/>
          </a:p>
        </p:txBody>
      </p:sp>
    </p:spTree>
    <p:extLst>
      <p:ext uri="{BB962C8B-B14F-4D97-AF65-F5344CB8AC3E}">
        <p14:creationId xmlns:p14="http://schemas.microsoft.com/office/powerpoint/2010/main" val="383723635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25</a:t>
            </a:fld>
            <a:endParaRPr lang="en-IN"/>
          </a:p>
        </p:txBody>
      </p:sp>
    </p:spTree>
    <p:extLst>
      <p:ext uri="{BB962C8B-B14F-4D97-AF65-F5344CB8AC3E}">
        <p14:creationId xmlns:p14="http://schemas.microsoft.com/office/powerpoint/2010/main" val="36585707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26</a:t>
            </a:fld>
            <a:endParaRPr lang="en-IN"/>
          </a:p>
        </p:txBody>
      </p:sp>
    </p:spTree>
    <p:extLst>
      <p:ext uri="{BB962C8B-B14F-4D97-AF65-F5344CB8AC3E}">
        <p14:creationId xmlns:p14="http://schemas.microsoft.com/office/powerpoint/2010/main" val="166114455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27</a:t>
            </a:fld>
            <a:endParaRPr lang="en-IN"/>
          </a:p>
        </p:txBody>
      </p:sp>
    </p:spTree>
    <p:extLst>
      <p:ext uri="{BB962C8B-B14F-4D97-AF65-F5344CB8AC3E}">
        <p14:creationId xmlns:p14="http://schemas.microsoft.com/office/powerpoint/2010/main" val="58629050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28</a:t>
            </a:fld>
            <a:endParaRPr lang="en-IN"/>
          </a:p>
        </p:txBody>
      </p:sp>
    </p:spTree>
    <p:extLst>
      <p:ext uri="{BB962C8B-B14F-4D97-AF65-F5344CB8AC3E}">
        <p14:creationId xmlns:p14="http://schemas.microsoft.com/office/powerpoint/2010/main" val="38060644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29</a:t>
            </a:fld>
            <a:endParaRPr lang="en-IN"/>
          </a:p>
        </p:txBody>
      </p:sp>
    </p:spTree>
    <p:extLst>
      <p:ext uri="{BB962C8B-B14F-4D97-AF65-F5344CB8AC3E}">
        <p14:creationId xmlns:p14="http://schemas.microsoft.com/office/powerpoint/2010/main" val="260942118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30</a:t>
            </a:fld>
            <a:endParaRPr lang="en-IN"/>
          </a:p>
        </p:txBody>
      </p:sp>
    </p:spTree>
    <p:extLst>
      <p:ext uri="{BB962C8B-B14F-4D97-AF65-F5344CB8AC3E}">
        <p14:creationId xmlns:p14="http://schemas.microsoft.com/office/powerpoint/2010/main" val="189692353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31</a:t>
            </a:fld>
            <a:endParaRPr lang="en-IN"/>
          </a:p>
        </p:txBody>
      </p:sp>
    </p:spTree>
    <p:extLst>
      <p:ext uri="{BB962C8B-B14F-4D97-AF65-F5344CB8AC3E}">
        <p14:creationId xmlns:p14="http://schemas.microsoft.com/office/powerpoint/2010/main" val="93676768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32</a:t>
            </a:fld>
            <a:endParaRPr lang="en-IN"/>
          </a:p>
        </p:txBody>
      </p:sp>
    </p:spTree>
    <p:extLst>
      <p:ext uri="{BB962C8B-B14F-4D97-AF65-F5344CB8AC3E}">
        <p14:creationId xmlns:p14="http://schemas.microsoft.com/office/powerpoint/2010/main" val="3392451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33</a:t>
            </a:fld>
            <a:endParaRPr lang="en-IN"/>
          </a:p>
        </p:txBody>
      </p:sp>
    </p:spTree>
    <p:extLst>
      <p:ext uri="{BB962C8B-B14F-4D97-AF65-F5344CB8AC3E}">
        <p14:creationId xmlns:p14="http://schemas.microsoft.com/office/powerpoint/2010/main" val="122391491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34</a:t>
            </a:fld>
            <a:endParaRPr lang="en-IN"/>
          </a:p>
        </p:txBody>
      </p:sp>
    </p:spTree>
    <p:extLst>
      <p:ext uri="{BB962C8B-B14F-4D97-AF65-F5344CB8AC3E}">
        <p14:creationId xmlns:p14="http://schemas.microsoft.com/office/powerpoint/2010/main" val="395034686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extLst>
      <p:ext uri="{BB962C8B-B14F-4D97-AF65-F5344CB8AC3E}">
        <p14:creationId xmlns:p14="http://schemas.microsoft.com/office/powerpoint/2010/main" val="216897582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extLst>
      <p:ext uri="{BB962C8B-B14F-4D97-AF65-F5344CB8AC3E}">
        <p14:creationId xmlns:p14="http://schemas.microsoft.com/office/powerpoint/2010/main" val="216897582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extLst>
      <p:ext uri="{BB962C8B-B14F-4D97-AF65-F5344CB8AC3E}">
        <p14:creationId xmlns:p14="http://schemas.microsoft.com/office/powerpoint/2010/main" val="216897582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extLst>
      <p:ext uri="{BB962C8B-B14F-4D97-AF65-F5344CB8AC3E}">
        <p14:creationId xmlns:p14="http://schemas.microsoft.com/office/powerpoint/2010/main" val="216897582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39</a:t>
            </a:fld>
            <a:endParaRPr lang="en-IN"/>
          </a:p>
        </p:txBody>
      </p:sp>
    </p:spTree>
    <p:extLst>
      <p:ext uri="{BB962C8B-B14F-4D97-AF65-F5344CB8AC3E}">
        <p14:creationId xmlns:p14="http://schemas.microsoft.com/office/powerpoint/2010/main" val="269410754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40</a:t>
            </a:fld>
            <a:endParaRPr lang="en-IN"/>
          </a:p>
        </p:txBody>
      </p:sp>
    </p:spTree>
    <p:extLst>
      <p:ext uri="{BB962C8B-B14F-4D97-AF65-F5344CB8AC3E}">
        <p14:creationId xmlns:p14="http://schemas.microsoft.com/office/powerpoint/2010/main" val="263581541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41</a:t>
            </a:fld>
            <a:endParaRPr lang="en-IN"/>
          </a:p>
        </p:txBody>
      </p:sp>
    </p:spTree>
    <p:extLst>
      <p:ext uri="{BB962C8B-B14F-4D97-AF65-F5344CB8AC3E}">
        <p14:creationId xmlns:p14="http://schemas.microsoft.com/office/powerpoint/2010/main" val="49291166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42</a:t>
            </a:fld>
            <a:endParaRPr lang="en-IN"/>
          </a:p>
        </p:txBody>
      </p:sp>
    </p:spTree>
    <p:extLst>
      <p:ext uri="{BB962C8B-B14F-4D97-AF65-F5344CB8AC3E}">
        <p14:creationId xmlns:p14="http://schemas.microsoft.com/office/powerpoint/2010/main" val="99593221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43</a:t>
            </a:fld>
            <a:endParaRPr lang="en-IN"/>
          </a:p>
        </p:txBody>
      </p:sp>
    </p:spTree>
    <p:extLst>
      <p:ext uri="{BB962C8B-B14F-4D97-AF65-F5344CB8AC3E}">
        <p14:creationId xmlns:p14="http://schemas.microsoft.com/office/powerpoint/2010/main" val="156866311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44</a:t>
            </a:fld>
            <a:endParaRPr lang="en-IN"/>
          </a:p>
        </p:txBody>
      </p:sp>
    </p:spTree>
    <p:extLst>
      <p:ext uri="{BB962C8B-B14F-4D97-AF65-F5344CB8AC3E}">
        <p14:creationId xmlns:p14="http://schemas.microsoft.com/office/powerpoint/2010/main" val="215189574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45</a:t>
            </a:fld>
            <a:endParaRPr lang="en-IN"/>
          </a:p>
        </p:txBody>
      </p:sp>
    </p:spTree>
    <p:extLst>
      <p:ext uri="{BB962C8B-B14F-4D97-AF65-F5344CB8AC3E}">
        <p14:creationId xmlns:p14="http://schemas.microsoft.com/office/powerpoint/2010/main" val="400522840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46</a:t>
            </a:fld>
            <a:endParaRPr lang="en-IN"/>
          </a:p>
        </p:txBody>
      </p:sp>
    </p:spTree>
    <p:extLst>
      <p:ext uri="{BB962C8B-B14F-4D97-AF65-F5344CB8AC3E}">
        <p14:creationId xmlns:p14="http://schemas.microsoft.com/office/powerpoint/2010/main" val="4206470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47</a:t>
            </a:fld>
            <a:endParaRPr lang="en-IN"/>
          </a:p>
        </p:txBody>
      </p:sp>
    </p:spTree>
    <p:extLst>
      <p:ext uri="{BB962C8B-B14F-4D97-AF65-F5344CB8AC3E}">
        <p14:creationId xmlns:p14="http://schemas.microsoft.com/office/powerpoint/2010/main" val="67749896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48</a:t>
            </a:fld>
            <a:endParaRPr lang="en-IN"/>
          </a:p>
        </p:txBody>
      </p:sp>
    </p:spTree>
    <p:extLst>
      <p:ext uri="{BB962C8B-B14F-4D97-AF65-F5344CB8AC3E}">
        <p14:creationId xmlns:p14="http://schemas.microsoft.com/office/powerpoint/2010/main" val="229861975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49</a:t>
            </a:fld>
            <a:endParaRPr lang="en-IN"/>
          </a:p>
        </p:txBody>
      </p:sp>
    </p:spTree>
    <p:extLst>
      <p:ext uri="{BB962C8B-B14F-4D97-AF65-F5344CB8AC3E}">
        <p14:creationId xmlns:p14="http://schemas.microsoft.com/office/powerpoint/2010/main" val="246167783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0" y="514350"/>
            <a:ext cx="4572000" cy="2571750"/>
          </a:xfrm>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D812CD7B-65F1-4D5E-BD41-E8BE96A70817}" type="slidenum">
              <a:rPr lang="en-IN" smtClean="0"/>
              <a:pPr/>
              <a:t>50</a:t>
            </a:fld>
            <a:endParaRPr lang="en-IN"/>
          </a:p>
        </p:txBody>
      </p:sp>
    </p:spTree>
    <p:extLst>
      <p:ext uri="{BB962C8B-B14F-4D97-AF65-F5344CB8AC3E}">
        <p14:creationId xmlns:p14="http://schemas.microsoft.com/office/powerpoint/2010/main" val="295603428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51</a:t>
            </a:fld>
            <a:endParaRPr lang="de-DE" dirty="0">
              <a:solidFill>
                <a:prstClr val="black"/>
              </a:solidFill>
            </a:endParaRPr>
          </a:p>
        </p:txBody>
      </p:sp>
      <p:sp>
        <p:nvSpPr>
          <p:cNvPr id="6" name="Folienbildplatzhalter 5"/>
          <p:cNvSpPr>
            <a:spLocks noGrp="1" noRot="1" noChangeAspect="1"/>
          </p:cNvSpPr>
          <p:nvPr>
            <p:ph type="sldImg"/>
          </p:nvPr>
        </p:nvSpPr>
        <p:spPr>
          <a:xfrm>
            <a:off x="2224088" y="404813"/>
            <a:ext cx="3841750" cy="2160587"/>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52</a:t>
            </a:fld>
            <a:endParaRPr lang="en-IN"/>
          </a:p>
        </p:txBody>
      </p:sp>
    </p:spTree>
    <p:extLst>
      <p:ext uri="{BB962C8B-B14F-4D97-AF65-F5344CB8AC3E}">
        <p14:creationId xmlns:p14="http://schemas.microsoft.com/office/powerpoint/2010/main" val="381700230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53</a:t>
            </a:fld>
            <a:endParaRPr lang="en-IN"/>
          </a:p>
        </p:txBody>
      </p:sp>
    </p:spTree>
    <p:extLst>
      <p:ext uri="{BB962C8B-B14F-4D97-AF65-F5344CB8AC3E}">
        <p14:creationId xmlns:p14="http://schemas.microsoft.com/office/powerpoint/2010/main" val="260965270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54</a:t>
            </a:fld>
            <a:endParaRPr lang="en-IN"/>
          </a:p>
        </p:txBody>
      </p:sp>
    </p:spTree>
    <p:extLst>
      <p:ext uri="{BB962C8B-B14F-4D97-AF65-F5344CB8AC3E}">
        <p14:creationId xmlns:p14="http://schemas.microsoft.com/office/powerpoint/2010/main" val="363004412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55</a:t>
            </a:fld>
            <a:endParaRPr lang="en-IN"/>
          </a:p>
        </p:txBody>
      </p:sp>
    </p:spTree>
    <p:extLst>
      <p:ext uri="{BB962C8B-B14F-4D97-AF65-F5344CB8AC3E}">
        <p14:creationId xmlns:p14="http://schemas.microsoft.com/office/powerpoint/2010/main" val="329284292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56</a:t>
            </a:fld>
            <a:endParaRPr lang="en-IN"/>
          </a:p>
        </p:txBody>
      </p:sp>
    </p:spTree>
    <p:extLst>
      <p:ext uri="{BB962C8B-B14F-4D97-AF65-F5344CB8AC3E}">
        <p14:creationId xmlns:p14="http://schemas.microsoft.com/office/powerpoint/2010/main" val="285408553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57</a:t>
            </a:fld>
            <a:endParaRPr lang="en-IN"/>
          </a:p>
        </p:txBody>
      </p:sp>
    </p:spTree>
    <p:extLst>
      <p:ext uri="{BB962C8B-B14F-4D97-AF65-F5344CB8AC3E}">
        <p14:creationId xmlns:p14="http://schemas.microsoft.com/office/powerpoint/2010/main" val="200121456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58</a:t>
            </a:fld>
            <a:endParaRPr lang="en-IN"/>
          </a:p>
        </p:txBody>
      </p:sp>
    </p:spTree>
    <p:extLst>
      <p:ext uri="{BB962C8B-B14F-4D97-AF65-F5344CB8AC3E}">
        <p14:creationId xmlns:p14="http://schemas.microsoft.com/office/powerpoint/2010/main" val="334973541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59</a:t>
            </a:fld>
            <a:endParaRPr lang="en-IN"/>
          </a:p>
        </p:txBody>
      </p:sp>
    </p:spTree>
    <p:extLst>
      <p:ext uri="{BB962C8B-B14F-4D97-AF65-F5344CB8AC3E}">
        <p14:creationId xmlns:p14="http://schemas.microsoft.com/office/powerpoint/2010/main" val="226512431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60</a:t>
            </a:fld>
            <a:endParaRPr lang="en-IN"/>
          </a:p>
        </p:txBody>
      </p:sp>
    </p:spTree>
    <p:extLst>
      <p:ext uri="{BB962C8B-B14F-4D97-AF65-F5344CB8AC3E}">
        <p14:creationId xmlns:p14="http://schemas.microsoft.com/office/powerpoint/2010/main" val="133686424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61</a:t>
            </a:fld>
            <a:endParaRPr lang="en-IN"/>
          </a:p>
        </p:txBody>
      </p:sp>
    </p:spTree>
    <p:extLst>
      <p:ext uri="{BB962C8B-B14F-4D97-AF65-F5344CB8AC3E}">
        <p14:creationId xmlns:p14="http://schemas.microsoft.com/office/powerpoint/2010/main" val="131873348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62</a:t>
            </a:fld>
            <a:endParaRPr lang="en-IN"/>
          </a:p>
        </p:txBody>
      </p:sp>
    </p:spTree>
    <p:extLst>
      <p:ext uri="{BB962C8B-B14F-4D97-AF65-F5344CB8AC3E}">
        <p14:creationId xmlns:p14="http://schemas.microsoft.com/office/powerpoint/2010/main" val="156112252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63</a:t>
            </a:fld>
            <a:endParaRPr lang="en-IN"/>
          </a:p>
        </p:txBody>
      </p:sp>
    </p:spTree>
    <p:extLst>
      <p:ext uri="{BB962C8B-B14F-4D97-AF65-F5344CB8AC3E}">
        <p14:creationId xmlns:p14="http://schemas.microsoft.com/office/powerpoint/2010/main" val="387356060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64</a:t>
            </a:fld>
            <a:endParaRPr lang="en-IN"/>
          </a:p>
        </p:txBody>
      </p:sp>
    </p:spTree>
    <p:extLst>
      <p:ext uri="{BB962C8B-B14F-4D97-AF65-F5344CB8AC3E}">
        <p14:creationId xmlns:p14="http://schemas.microsoft.com/office/powerpoint/2010/main" val="51303881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65</a:t>
            </a:fld>
            <a:endParaRPr lang="en-IN"/>
          </a:p>
        </p:txBody>
      </p:sp>
    </p:spTree>
    <p:extLst>
      <p:ext uri="{BB962C8B-B14F-4D97-AF65-F5344CB8AC3E}">
        <p14:creationId xmlns:p14="http://schemas.microsoft.com/office/powerpoint/2010/main" val="338786802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66</a:t>
            </a:fld>
            <a:endParaRPr lang="en-IN"/>
          </a:p>
        </p:txBody>
      </p:sp>
    </p:spTree>
    <p:extLst>
      <p:ext uri="{BB962C8B-B14F-4D97-AF65-F5344CB8AC3E}">
        <p14:creationId xmlns:p14="http://schemas.microsoft.com/office/powerpoint/2010/main" val="77053309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67</a:t>
            </a:fld>
            <a:endParaRPr lang="en-IN"/>
          </a:p>
        </p:txBody>
      </p:sp>
    </p:spTree>
    <p:extLst>
      <p:ext uri="{BB962C8B-B14F-4D97-AF65-F5344CB8AC3E}">
        <p14:creationId xmlns:p14="http://schemas.microsoft.com/office/powerpoint/2010/main" val="50539764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68</a:t>
            </a:fld>
            <a:endParaRPr lang="en-IN"/>
          </a:p>
        </p:txBody>
      </p:sp>
    </p:spTree>
    <p:extLst>
      <p:ext uri="{BB962C8B-B14F-4D97-AF65-F5344CB8AC3E}">
        <p14:creationId xmlns:p14="http://schemas.microsoft.com/office/powerpoint/2010/main" val="62862205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69</a:t>
            </a:fld>
            <a:endParaRPr lang="en-IN"/>
          </a:p>
        </p:txBody>
      </p:sp>
    </p:spTree>
    <p:extLst>
      <p:ext uri="{BB962C8B-B14F-4D97-AF65-F5344CB8AC3E}">
        <p14:creationId xmlns:p14="http://schemas.microsoft.com/office/powerpoint/2010/main" val="277531549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70</a:t>
            </a:fld>
            <a:endParaRPr lang="en-IN"/>
          </a:p>
        </p:txBody>
      </p:sp>
    </p:spTree>
    <p:extLst>
      <p:ext uri="{BB962C8B-B14F-4D97-AF65-F5344CB8AC3E}">
        <p14:creationId xmlns:p14="http://schemas.microsoft.com/office/powerpoint/2010/main" val="117674637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71</a:t>
            </a:fld>
            <a:endParaRPr lang="en-IN"/>
          </a:p>
        </p:txBody>
      </p:sp>
    </p:spTree>
    <p:extLst>
      <p:ext uri="{BB962C8B-B14F-4D97-AF65-F5344CB8AC3E}">
        <p14:creationId xmlns:p14="http://schemas.microsoft.com/office/powerpoint/2010/main" val="1162198882"/>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72</a:t>
            </a:fld>
            <a:endParaRPr lang="en-IN"/>
          </a:p>
        </p:txBody>
      </p:sp>
    </p:spTree>
    <p:extLst>
      <p:ext uri="{BB962C8B-B14F-4D97-AF65-F5344CB8AC3E}">
        <p14:creationId xmlns:p14="http://schemas.microsoft.com/office/powerpoint/2010/main" val="190938069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73</a:t>
            </a:fld>
            <a:endParaRPr lang="en-IN"/>
          </a:p>
        </p:txBody>
      </p:sp>
    </p:spTree>
    <p:extLst>
      <p:ext uri="{BB962C8B-B14F-4D97-AF65-F5344CB8AC3E}">
        <p14:creationId xmlns:p14="http://schemas.microsoft.com/office/powerpoint/2010/main" val="321186204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74</a:t>
            </a:fld>
            <a:endParaRPr lang="en-IN"/>
          </a:p>
        </p:txBody>
      </p:sp>
    </p:spTree>
    <p:extLst>
      <p:ext uri="{BB962C8B-B14F-4D97-AF65-F5344CB8AC3E}">
        <p14:creationId xmlns:p14="http://schemas.microsoft.com/office/powerpoint/2010/main" val="210879430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75</a:t>
            </a:fld>
            <a:endParaRPr lang="en-IN"/>
          </a:p>
        </p:txBody>
      </p:sp>
    </p:spTree>
    <p:extLst>
      <p:ext uri="{BB962C8B-B14F-4D97-AF65-F5344CB8AC3E}">
        <p14:creationId xmlns:p14="http://schemas.microsoft.com/office/powerpoint/2010/main" val="231531518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76</a:t>
            </a:fld>
            <a:endParaRPr lang="en-IN"/>
          </a:p>
        </p:txBody>
      </p:sp>
    </p:spTree>
    <p:extLst>
      <p:ext uri="{BB962C8B-B14F-4D97-AF65-F5344CB8AC3E}">
        <p14:creationId xmlns:p14="http://schemas.microsoft.com/office/powerpoint/2010/main" val="317809356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77</a:t>
            </a:fld>
            <a:endParaRPr lang="en-IN"/>
          </a:p>
        </p:txBody>
      </p:sp>
    </p:spTree>
    <p:extLst>
      <p:ext uri="{BB962C8B-B14F-4D97-AF65-F5344CB8AC3E}">
        <p14:creationId xmlns:p14="http://schemas.microsoft.com/office/powerpoint/2010/main" val="3479411395"/>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78</a:t>
            </a:fld>
            <a:endParaRPr lang="en-IN"/>
          </a:p>
        </p:txBody>
      </p:sp>
    </p:spTree>
    <p:extLst>
      <p:ext uri="{BB962C8B-B14F-4D97-AF65-F5344CB8AC3E}">
        <p14:creationId xmlns:p14="http://schemas.microsoft.com/office/powerpoint/2010/main" val="4178070886"/>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79</a:t>
            </a:fld>
            <a:endParaRPr lang="en-IN"/>
          </a:p>
        </p:txBody>
      </p:sp>
    </p:spTree>
    <p:extLst>
      <p:ext uri="{BB962C8B-B14F-4D97-AF65-F5344CB8AC3E}">
        <p14:creationId xmlns:p14="http://schemas.microsoft.com/office/powerpoint/2010/main" val="19439771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80</a:t>
            </a:fld>
            <a:endParaRPr lang="en-IN"/>
          </a:p>
        </p:txBody>
      </p:sp>
    </p:spTree>
    <p:extLst>
      <p:ext uri="{BB962C8B-B14F-4D97-AF65-F5344CB8AC3E}">
        <p14:creationId xmlns:p14="http://schemas.microsoft.com/office/powerpoint/2010/main" val="2078364613"/>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81</a:t>
            </a:fld>
            <a:endParaRPr lang="en-IN"/>
          </a:p>
        </p:txBody>
      </p:sp>
    </p:spTree>
    <p:extLst>
      <p:ext uri="{BB962C8B-B14F-4D97-AF65-F5344CB8AC3E}">
        <p14:creationId xmlns:p14="http://schemas.microsoft.com/office/powerpoint/2010/main" val="2283907378"/>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82</a:t>
            </a:fld>
            <a:endParaRPr lang="en-IN"/>
          </a:p>
        </p:txBody>
      </p:sp>
    </p:spTree>
    <p:extLst>
      <p:ext uri="{BB962C8B-B14F-4D97-AF65-F5344CB8AC3E}">
        <p14:creationId xmlns:p14="http://schemas.microsoft.com/office/powerpoint/2010/main" val="1644701325"/>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83</a:t>
            </a:fld>
            <a:endParaRPr lang="en-IN"/>
          </a:p>
        </p:txBody>
      </p:sp>
    </p:spTree>
    <p:extLst>
      <p:ext uri="{BB962C8B-B14F-4D97-AF65-F5344CB8AC3E}">
        <p14:creationId xmlns:p14="http://schemas.microsoft.com/office/powerpoint/2010/main" val="3350765949"/>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84</a:t>
            </a:fld>
            <a:endParaRPr lang="en-IN"/>
          </a:p>
        </p:txBody>
      </p:sp>
    </p:spTree>
    <p:extLst>
      <p:ext uri="{BB962C8B-B14F-4D97-AF65-F5344CB8AC3E}">
        <p14:creationId xmlns:p14="http://schemas.microsoft.com/office/powerpoint/2010/main" val="3350765949"/>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85</a:t>
            </a:fld>
            <a:endParaRPr lang="en-IN"/>
          </a:p>
        </p:txBody>
      </p:sp>
    </p:spTree>
    <p:extLst>
      <p:ext uri="{BB962C8B-B14F-4D97-AF65-F5344CB8AC3E}">
        <p14:creationId xmlns:p14="http://schemas.microsoft.com/office/powerpoint/2010/main" val="3350765949"/>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0" y="514350"/>
            <a:ext cx="4572000" cy="2571750"/>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D812CD7B-65F1-4D5E-BD41-E8BE96A70817}" type="slidenum">
              <a:rPr lang="en-IN" smtClean="0"/>
              <a:pPr/>
              <a:t>86</a:t>
            </a:fld>
            <a:endParaRPr lang="en-IN"/>
          </a:p>
        </p:txBody>
      </p:sp>
    </p:spTree>
    <p:extLst>
      <p:ext uri="{BB962C8B-B14F-4D97-AF65-F5344CB8AC3E}">
        <p14:creationId xmlns:p14="http://schemas.microsoft.com/office/powerpoint/2010/main" val="4271738205"/>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0" y="514350"/>
            <a:ext cx="4572000" cy="2571750"/>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D812CD7B-65F1-4D5E-BD41-E8BE96A70817}" type="slidenum">
              <a:rPr lang="en-IN" smtClean="0"/>
              <a:pPr/>
              <a:t>87</a:t>
            </a:fld>
            <a:endParaRPr lang="en-IN"/>
          </a:p>
        </p:txBody>
      </p:sp>
    </p:spTree>
    <p:extLst>
      <p:ext uri="{BB962C8B-B14F-4D97-AF65-F5344CB8AC3E}">
        <p14:creationId xmlns:p14="http://schemas.microsoft.com/office/powerpoint/2010/main" val="4271738205"/>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0" y="514350"/>
            <a:ext cx="4572000" cy="2571750"/>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D812CD7B-65F1-4D5E-BD41-E8BE96A70817}" type="slidenum">
              <a:rPr lang="en-IN" smtClean="0"/>
              <a:pPr/>
              <a:t>88</a:t>
            </a:fld>
            <a:endParaRPr lang="en-IN"/>
          </a:p>
        </p:txBody>
      </p:sp>
    </p:spTree>
    <p:extLst>
      <p:ext uri="{BB962C8B-B14F-4D97-AF65-F5344CB8AC3E}">
        <p14:creationId xmlns:p14="http://schemas.microsoft.com/office/powerpoint/2010/main" val="4271738205"/>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24088" y="404813"/>
            <a:ext cx="3841750" cy="21605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89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12CD7B-65F1-4D5E-BD41-E8BE96A70817}" type="slidenum">
              <a:rPr lang="en-IN" smtClean="0"/>
              <a:pPr/>
              <a:t>90</a:t>
            </a:fld>
            <a:endParaRPr lang="en-IN"/>
          </a:p>
        </p:txBody>
      </p:sp>
    </p:spTree>
    <p:extLst>
      <p:ext uri="{BB962C8B-B14F-4D97-AF65-F5344CB8AC3E}">
        <p14:creationId xmlns:p14="http://schemas.microsoft.com/office/powerpoint/2010/main" val="141258716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4.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a:solidFill>
                  <a:srgbClr val="004992"/>
                </a:solidFill>
              </a:rPr>
              <a:t>kl]</a:t>
            </a:r>
            <a:r>
              <a:rPr lang="en-US" altLang="ko-KR" dirty="0" err="1">
                <a:solidFill>
                  <a:srgbClr val="004992"/>
                </a:solidFill>
              </a:rPr>
              <a:t>lhfhf</a:t>
            </a:r>
            <a:r>
              <a:rPr lang="en-US" altLang="ko-KR" dirty="0">
                <a:solidFill>
                  <a:srgbClr val="004992"/>
                </a:solidFill>
              </a:rPr>
              <a:t>]</a:t>
            </a:r>
            <a:r>
              <a:rPr lang="en-US" altLang="ko-KR" dirty="0" err="1">
                <a:solidFill>
                  <a:srgbClr val="004992"/>
                </a:solidFill>
              </a:rPr>
              <a:t>dpot</a:t>
            </a:r>
            <a:r>
              <a:rPr lang="en-US" altLang="ko-KR" dirty="0">
                <a:solidFill>
                  <a:srgbClr val="004992"/>
                </a:solidFill>
              </a:rPr>
              <a:t>] </a:t>
            </a:r>
            <a:r>
              <a:rPr lang="en-US" altLang="ko-KR" dirty="0" err="1">
                <a:solidFill>
                  <a:srgbClr val="004992"/>
                </a:solidFill>
              </a:rPr>
              <a:t>gapw</a:t>
            </a:r>
            <a:r>
              <a:rPr lang="en-US" altLang="ko-KR" dirty="0">
                <a:solidFill>
                  <a:srgbClr val="004992"/>
                </a:solidFill>
              </a:rPr>
              <a:t>]r]</a:t>
            </a:r>
            <a:r>
              <a:rPr lang="en-US" altLang="ko-KR" dirty="0" err="1">
                <a:solidFill>
                  <a:srgbClr val="004992"/>
                </a:solidFill>
              </a:rPr>
              <a:t>rp</a:t>
            </a:r>
            <a:r>
              <a:rPr lang="en-US" altLang="ko-KR" dirty="0">
                <a:solidFill>
                  <a:srgbClr val="004992"/>
                </a:solidFill>
              </a:rPr>
              <a:t> (</a:t>
            </a:r>
            <a:r>
              <a:rPr lang="en-US" altLang="ko-KR" dirty="0" err="1">
                <a:solidFill>
                  <a:srgbClr val="004992"/>
                </a:solidFill>
              </a:rPr>
              <a:t>vk</a:t>
            </a:r>
            <a:r>
              <a:rPr lang="en-US" altLang="ko-KR" dirty="0">
                <a:solidFill>
                  <a:srgbClr val="004992"/>
                </a:solidFill>
              </a:rPr>
              <a:t>]</a:t>
            </a:r>
            <a:r>
              <a:rPr lang="en-US" altLang="ko-KR" dirty="0" err="1">
                <a:solidFill>
                  <a:srgbClr val="004992"/>
                </a:solidFill>
              </a:rPr>
              <a:t>rpo</a:t>
            </a:r>
            <a:r>
              <a:rPr lang="en-US" altLang="ko-KR" dirty="0">
                <a:solidFill>
                  <a:srgbClr val="004992"/>
                </a:solidFill>
              </a:rPr>
              <a:t>) </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a:latin typeface="+mj-lt"/>
              </a:rPr>
              <a:t>,e]j </a:t>
            </a:r>
            <a:r>
              <a:rPr lang="en-US" altLang="ko-KR" sz="1000" dirty="0" err="1">
                <a:latin typeface="+mj-lt"/>
              </a:rPr>
              <a:t>bjhFjpapy</a:t>
            </a:r>
            <a:r>
              <a:rPr lang="en-US" altLang="ko-KR" sz="1000" dirty="0">
                <a:latin typeface="+mj-lt"/>
              </a:rPr>
              <a:t>] gad]</a:t>
            </a:r>
            <a:r>
              <a:rPr lang="en-US" altLang="ko-KR" sz="1000" dirty="0" err="1">
                <a:latin typeface="+mj-lt"/>
              </a:rPr>
              <a:t>gLj</a:t>
            </a:r>
            <a:r>
              <a:rPr lang="en-US" altLang="ko-KR" sz="1000" dirty="0">
                <a:latin typeface="+mj-lt"/>
              </a:rPr>
              <a:t>]</a:t>
            </a:r>
            <a:r>
              <a:rPr lang="en-US" altLang="ko-KR" sz="1000" dirty="0" err="1">
                <a:latin typeface="+mj-lt"/>
              </a:rPr>
              <a:t>jg</a:t>
            </a:r>
            <a:r>
              <a:rPr lang="en-US" altLang="ko-KR" sz="1000" dirty="0">
                <a:latin typeface="+mj-lt"/>
              </a:rPr>
              <a:t>]</a:t>
            </a:r>
            <a:r>
              <a:rPr lang="en-US" altLang="ko-KR" sz="1000" dirty="0" err="1">
                <a:latin typeface="+mj-lt"/>
              </a:rPr>
              <a:t>gl</a:t>
            </a:r>
            <a:r>
              <a:rPr lang="en-US" altLang="ko-KR" sz="1000" dirty="0">
                <a:latin typeface="+mj-lt"/>
              </a:rPr>
              <a:t>]l </a:t>
            </a:r>
            <a:r>
              <a:rPr lang="en-US" altLang="ko-KR" sz="1000" dirty="0" err="1">
                <a:latin typeface="+mj-lt"/>
              </a:rPr>
              <a:t>gl</a:t>
            </a:r>
            <a:r>
              <a:rPr lang="en-US" altLang="ko-KR" sz="1000" dirty="0">
                <a:latin typeface="+mj-lt"/>
              </a:rPr>
              <a:t>']fs] </a:t>
            </a:r>
            <a:r>
              <a:rPr lang="en-US" altLang="ko-KR" sz="1000" dirty="0" err="1">
                <a:latin typeface="+mj-lt"/>
              </a:rPr>
              <a:t>Kiwna</a:t>
            </a:r>
            <a:r>
              <a:rPr lang="en-US" altLang="ko-KR" sz="1000" dirty="0">
                <a:latin typeface="+mj-lt"/>
              </a:rPr>
              <a:t> </a:t>
            </a:r>
            <a:r>
              <a:rPr lang="en-US" altLang="ko-KR" sz="1000" dirty="0" err="1">
                <a:latin typeface="+mj-lt"/>
              </a:rPr>
              <a:t>fiy"h</a:t>
            </a:r>
            <a:r>
              <a:rPr lang="en-US" altLang="ko-KR" sz="1000" dirty="0">
                <a:latin typeface="+mj-lt"/>
              </a:rPr>
              <a:t>]fs] kw]</a:t>
            </a:r>
            <a:r>
              <a:rPr lang="en-US" altLang="ko-KR" sz="1000" dirty="0" err="1">
                <a:latin typeface="+mj-lt"/>
              </a:rPr>
              <a:t>Wk</a:t>
            </a:r>
            <a:r>
              <a:rPr lang="en-US" altLang="ko-KR" sz="1000" dirty="0">
                <a:latin typeface="+mj-lt"/>
              </a:rPr>
              <a:t>] </a:t>
            </a:r>
            <a:r>
              <a:rPr lang="en-US" altLang="ko-KR" sz="1000" dirty="0" err="1">
                <a:latin typeface="+mj-lt"/>
              </a:rPr>
              <a:t>gjpg</a:t>
            </a:r>
            <a:r>
              <a:rPr lang="en-US" altLang="ko-KR" sz="1000" dirty="0">
                <a:latin typeface="+mj-lt"/>
              </a:rPr>
              <a:t>]g[</a:t>
            </a:r>
            <a:r>
              <a:rPr lang="en-US" altLang="ko-KR" sz="1000" dirty="0" err="1">
                <a:latin typeface="+mj-lt"/>
              </a:rPr>
              <a:t>upik</a:t>
            </a:r>
            <a:r>
              <a:rPr lang="en-US" altLang="ko-KR" sz="1000" dirty="0">
                <a:latin typeface="+mj-lt"/>
              </a:rPr>
              <a:t> </a:t>
            </a:r>
            <a:r>
              <a:rPr lang="en-US" altLang="ko-KR" sz="1000" dirty="0" err="1">
                <a:latin typeface="+mj-lt"/>
              </a:rPr>
              <a:t>chpikahsh</a:t>
            </a:r>
            <a:r>
              <a:rPr lang="en-US" altLang="ko-KR" sz="1000" dirty="0">
                <a:latin typeface="+mj-lt"/>
              </a:rPr>
              <a:t>]</a:t>
            </a:r>
            <a:r>
              <a:rPr lang="en-US" altLang="ko-KR" sz="1000" dirty="0" err="1">
                <a:latin typeface="+mj-lt"/>
              </a:rPr>
              <a:t>fshy</a:t>
            </a:r>
            <a:r>
              <a:rPr lang="en-US" altLang="ko-KR" sz="1000" dirty="0">
                <a:latin typeface="+mj-lt"/>
              </a:rPr>
              <a:t>] </a:t>
            </a:r>
            <a:r>
              <a:rPr lang="en-US" altLang="ko-KR" sz="1000" dirty="0" err="1">
                <a:latin typeface="+mj-lt"/>
              </a:rPr>
              <a:t>mDkjp</a:t>
            </a:r>
            <a:r>
              <a:rPr lang="en-US" altLang="ko-KR" sz="1000" dirty="0">
                <a:latin typeface="+mj-lt"/>
              </a:rPr>
              <a:t> </a:t>
            </a:r>
            <a:r>
              <a:rPr lang="en-US" altLang="ko-KR" sz="1000" dirty="0" err="1">
                <a:latin typeface="+mj-lt"/>
              </a:rPr>
              <a:t>tH</a:t>
            </a:r>
            <a:r>
              <a:rPr lang="en-US" altLang="ko-KR" sz="1000" dirty="0">
                <a:latin typeface="+mj-lt"/>
              </a:rPr>
              <a:t>']</a:t>
            </a:r>
            <a:r>
              <a:rPr lang="en-US" altLang="ko-KR" sz="1000" dirty="0" err="1">
                <a:latin typeface="+mj-lt"/>
              </a:rPr>
              <a:t>fg</a:t>
            </a:r>
            <a:r>
              <a:rPr lang="en-US" altLang="ko-KR" sz="1000" dirty="0">
                <a:latin typeface="+mj-lt"/>
              </a:rPr>
              <a:t>]</a:t>
            </a:r>
            <a:r>
              <a:rPr lang="en-US" altLang="ko-KR" sz="1000" dirty="0" err="1">
                <a:latin typeface="+mj-lt"/>
              </a:rPr>
              <a:t>gl</a:t>
            </a:r>
            <a:r>
              <a:rPr lang="en-US" altLang="ko-KR" sz="1000" dirty="0">
                <a:latin typeface="+mj-lt"/>
              </a:rPr>
              <a:t>]Ls]</a:t>
            </a:r>
            <a:r>
              <a:rPr lang="en-US" altLang="ko-KR" sz="1000" dirty="0" err="1">
                <a:latin typeface="+mj-lt"/>
              </a:rPr>
              <a:t>sJ</a:t>
            </a:r>
            <a:r>
              <a:rPr lang="en-US" altLang="ko-KR" sz="1000" dirty="0">
                <a:latin typeface="+mj-lt"/>
              </a:rPr>
              <a:t>. </a:t>
            </a:r>
            <a:r>
              <a:rPr lang="en-US" altLang="ko-KR" sz="1000" dirty="0" err="1">
                <a:latin typeface="+mj-lt"/>
              </a:rPr>
              <a:t>nkYk</a:t>
            </a:r>
            <a:r>
              <a:rPr lang="en-US" altLang="ko-KR" sz="1000" dirty="0">
                <a:latin typeface="+mj-lt"/>
              </a:rPr>
              <a:t>] </a:t>
            </a:r>
            <a:r>
              <a:rPr lang="en-US" altLang="ko-KR" sz="1000" dirty="0" err="1">
                <a:latin typeface="+mj-lt"/>
              </a:rPr>
              <a:t>tpgu</a:t>
            </a:r>
            <a:r>
              <a:rPr lang="en-US" altLang="ko-KR" sz="1000" dirty="0">
                <a:latin typeface="+mj-lt"/>
              </a:rPr>
              <a:t>';</a:t>
            </a:r>
            <a:r>
              <a:rPr lang="en-US" altLang="ko-KR" sz="1000" dirty="0" err="1">
                <a:latin typeface="+mj-lt"/>
              </a:rPr>
              <a:t>fSf</a:t>
            </a:r>
            <a:r>
              <a:rPr lang="en-US" altLang="ko-KR" sz="1000" dirty="0">
                <a:latin typeface="+mj-lt"/>
              </a:rPr>
              <a:t>]F (</a:t>
            </a:r>
            <a:r>
              <a:rPr lang="en-US" altLang="ko-KR" sz="1000" dirty="0" err="1">
                <a:latin typeface="+mj-lt"/>
              </a:rPr>
              <a:t>fiy"h</a:t>
            </a:r>
            <a:r>
              <a:rPr lang="en-US" altLang="ko-KR" sz="1000" dirty="0">
                <a:latin typeface="+mj-lt"/>
              </a:rPr>
              <a:t>]/ </a:t>
            </a:r>
            <a:r>
              <a:rPr lang="en-US" altLang="ko-KR" sz="1000" dirty="0" err="1">
                <a:latin typeface="+mj-lt"/>
              </a:rPr>
              <a:t>jiyg</a:t>
            </a:r>
            <a:r>
              <a:rPr lang="en-US" altLang="ko-KR" sz="1000" dirty="0">
                <a:latin typeface="+mj-lt"/>
              </a:rPr>
              <a:t>]g[) </a:t>
            </a:r>
            <a:r>
              <a:rPr lang="en-US" altLang="ko-KR" sz="1000" dirty="0" err="1">
                <a:latin typeface="+mj-lt"/>
              </a:rPr>
              <a:t>jat</a:t>
            </a:r>
            <a:r>
              <a:rPr lang="en-US" altLang="ko-KR" sz="1000" dirty="0">
                <a:latin typeface="+mj-lt"/>
              </a:rPr>
              <a:t>[f]</a:t>
            </a:r>
            <a:r>
              <a:rPr lang="en-US" altLang="ko-KR" sz="1000" dirty="0" err="1">
                <a:latin typeface="+mj-lt"/>
              </a:rPr>
              <a:t>Th</a:t>
            </a:r>
            <a:r>
              <a:rPr lang="en-US" altLang="ko-KR" sz="1000" dirty="0">
                <a:latin typeface="+mj-lt"/>
              </a:rPr>
              <a:t>]e]J ,e]j </a:t>
            </a:r>
            <a:r>
              <a:rPr lang="en-US" altLang="ko-KR" sz="1000" dirty="0" err="1">
                <a:latin typeface="+mj-lt"/>
              </a:rPr>
              <a:t>bjhFjpapd</a:t>
            </a:r>
            <a:r>
              <a:rPr lang="en-US" altLang="ko-KR" sz="1000" dirty="0">
                <a:latin typeface="+mj-lt"/>
              </a:rPr>
              <a:t>] </a:t>
            </a:r>
            <a:r>
              <a:rPr lang="en-US" altLang="ko-KR" sz="1000" dirty="0" err="1">
                <a:latin typeface="+mj-lt"/>
              </a:rPr>
              <a:t>Kotpy</a:t>
            </a:r>
            <a:r>
              <a:rPr lang="en-US" altLang="ko-KR" sz="1000" dirty="0">
                <a:latin typeface="+mj-lt"/>
              </a:rPr>
              <a:t>] </a:t>
            </a:r>
            <a:r>
              <a:rPr lang="en-US" altLang="ko-KR" sz="1000" dirty="0" err="1">
                <a:latin typeface="+mj-lt"/>
              </a:rPr>
              <a:t>ghh</a:t>
            </a:r>
            <a:r>
              <a:rPr lang="en-US" altLang="ko-KR" sz="1000" dirty="0">
                <a:latin typeface="+mj-lt"/>
              </a:rPr>
              <a:t>]f]</a:t>
            </a:r>
            <a:r>
              <a:rPr lang="en-US" altLang="ko-KR" sz="1000" dirty="0" err="1">
                <a:latin typeface="+mj-lt"/>
              </a:rPr>
              <a:t>ft</a:t>
            </a:r>
            <a:r>
              <a:rPr lang="en-US" altLang="ko-KR" sz="1000" dirty="0">
                <a:latin typeface="+mj-lt"/>
              </a:rPr>
              <a:t>[k].</a:t>
            </a:r>
            <a:endParaRPr lang="es-ES" altLang="de-DE" sz="1000" dirty="0">
              <a:latin typeface="+mj-l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de-DE"/>
              <a:t>kl]lhfhf]dpot] gapw]r]rp 5 – epidthw]wy;</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r>
              <a:rPr lang="de-DE"/>
              <a:t>kl]lhfhf]dpot] gapw]r]rp 5 – epidthw]wy;</a:t>
            </a:r>
            <a:endParaRPr lang="de-DE" dirty="0"/>
          </a:p>
        </p:txBody>
      </p:sp>
      <p:sp>
        <p:nvSpPr>
          <p:cNvPr id="6" name="Slide Number Placeholder 5"/>
          <p:cNvSpPr>
            <a:spLocks noGrp="1"/>
          </p:cNvSpPr>
          <p:nvPr>
            <p:ph type="sldNum" sz="quarter" idx="12"/>
          </p:nvPr>
        </p:nvSpPr>
        <p:spPr bwMode="gray"/>
        <p:txBody>
          <a:bodyPr>
            <a:noAutofit/>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5" y="2205344"/>
            <a:ext cx="5544000"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3" y="2205344"/>
            <a:ext cx="5544000"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de-DE"/>
              <a:t>kl]lhfhf]dpot] gapw]r]rp 5 – epidthw]wy;</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5" y="2205344"/>
            <a:ext cx="5544000"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de-DE"/>
              <a:t>kl]lhfhf]dpot] gapw]r]rp 5 – epidthw]wy;</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r>
              <a:rPr lang="de-DE"/>
              <a:t>kl]lhfhf]dpot] gapw]r]rp 5 – epidthw]wy;</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r>
              <a:rPr lang="de-DE"/>
              <a:t>kl]lhfhf]dpot] gapw]r]rp 5 – epidthw]wy;</a:t>
            </a:r>
            <a:endParaRPr lang="de-DE" dirty="0"/>
          </a:p>
        </p:txBody>
      </p:sp>
      <p:sp>
        <p:nvSpPr>
          <p:cNvPr id="5" name="Slide Number Placeholder 4"/>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de-DE"/>
              <a:t>kl]lhfhf]dpot] gapw]r]rp 5 – epidthw]wy;</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r>
              <a:rPr lang="de-DE"/>
              <a:t>kl]lhfhf]dpot] gapw]r]rp 5 – epidthw]wy;</a:t>
            </a:r>
            <a:endParaRPr lang="de-DE" dirty="0"/>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9B00EF49-7894-4F53-A8DD-F7DB3BFC5032}" type="slidenum">
              <a:rPr lang="de-DE" smtClean="0"/>
              <a:pPr/>
              <a:t>‹Nr.›</a:t>
            </a:fld>
            <a:endParaRPr lang="de-DE" dirty="0"/>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Tamil-Aiswarya"/>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Tamil-Aiswarya"/>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Tamil-Aiswarya"/>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Tamil-Aiswarya"/>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Tamil-Aiswarya"/>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Tamil-Aiswarya"/>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0.jpeg"/></Relationships>
</file>

<file path=ppt/slides/_rels/slide1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7.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1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8.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6.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3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7.xml"/><Relationship Id="rId1" Type="http://schemas.openxmlformats.org/officeDocument/2006/relationships/slideLayout" Target="../slideLayouts/slideLayout10.xml"/><Relationship Id="rId5" Type="http://schemas.openxmlformats.org/officeDocument/2006/relationships/image" Target="../media/image19.jpeg"/><Relationship Id="rId4" Type="http://schemas.openxmlformats.org/officeDocument/2006/relationships/image" Target="../media/image18.jpeg"/></Relationships>
</file>

<file path=ppt/slides/_rels/slide3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8.xml"/><Relationship Id="rId1" Type="http://schemas.openxmlformats.org/officeDocument/2006/relationships/slideLayout" Target="../slideLayouts/slideLayout10.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52.xml"/><Relationship Id="rId1" Type="http://schemas.openxmlformats.org/officeDocument/2006/relationships/slideLayout" Target="../slideLayouts/slideLayout1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9.xml"/><Relationship Id="rId1" Type="http://schemas.openxmlformats.org/officeDocument/2006/relationships/slideLayout" Target="../slideLayouts/slideLayout11.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63.xml"/><Relationship Id="rId1" Type="http://schemas.openxmlformats.org/officeDocument/2006/relationships/slideLayout" Target="../slideLayouts/slideLayout1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67.xml"/><Relationship Id="rId1" Type="http://schemas.openxmlformats.org/officeDocument/2006/relationships/slideLayout" Target="../slideLayouts/slideLayout11.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70.xml"/><Relationship Id="rId1" Type="http://schemas.openxmlformats.org/officeDocument/2006/relationships/slideLayout" Target="../slideLayouts/slideLayout11.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72.xml"/><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73.xml"/><Relationship Id="rId1" Type="http://schemas.openxmlformats.org/officeDocument/2006/relationships/slideLayout" Target="../slideLayouts/slideLayout11.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75.xml"/><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76.xml"/><Relationship Id="rId1" Type="http://schemas.openxmlformats.org/officeDocument/2006/relationships/slideLayout" Target="../slideLayouts/slideLayout11.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78.xml"/><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79.xml"/><Relationship Id="rId1" Type="http://schemas.openxmlformats.org/officeDocument/2006/relationships/slideLayout" Target="../slideLayouts/slideLayout11.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82.xml"/><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5.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5.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5.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5.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5.xml"/></Relationships>
</file>

<file path=ppt/slides/_rels/slide8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89.xml"/><Relationship Id="rId1" Type="http://schemas.openxmlformats.org/officeDocument/2006/relationships/slideLayout" Target="../slideLayouts/slideLayout5.xml"/><Relationship Id="rId4" Type="http://schemas.openxmlformats.org/officeDocument/2006/relationships/image" Target="../media/image39.png"/></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err="1">
                <a:latin typeface="+mn-lt"/>
                <a:ea typeface="+mn-ea"/>
                <a:cs typeface="+mn-cs"/>
              </a:rPr>
              <a:t>vk</a:t>
            </a:r>
            <a:r>
              <a:rPr lang="en-US" altLang="ja-JP" dirty="0">
                <a:latin typeface="+mn-lt"/>
                <a:ea typeface="+mn-ea"/>
                <a:cs typeface="+mn-cs"/>
              </a:rPr>
              <a:t>]</a:t>
            </a:r>
            <a:r>
              <a:rPr lang="en-US" altLang="ja-JP" dirty="0" err="1">
                <a:latin typeface="+mn-lt"/>
                <a:ea typeface="+mn-ea"/>
                <a:cs typeface="+mn-cs"/>
              </a:rPr>
              <a:t>rpo</a:t>
            </a:r>
            <a:r>
              <a:rPr lang="en-US" altLang="ja-JP" dirty="0">
                <a:latin typeface="+mn-lt"/>
                <a:ea typeface="+mn-ea"/>
                <a:cs typeface="+mn-cs"/>
              </a:rPr>
              <a:t> </a:t>
            </a:r>
            <a:r>
              <a:rPr lang="en-US" altLang="ja-JP" dirty="0">
                <a:latin typeface="Calibri Light" panose="020F0302020204030204" pitchFamily="34" charset="0"/>
                <a:ea typeface="+mn-ea"/>
                <a:cs typeface="Calibri Light" panose="020F0302020204030204" pitchFamily="34" charset="0"/>
              </a:rPr>
              <a:t>5</a:t>
            </a:r>
            <a:r>
              <a:rPr lang="en-US" altLang="ja-JP" dirty="0">
                <a:latin typeface="+mn-lt"/>
                <a:ea typeface="+mn-ea"/>
                <a:cs typeface="+mn-cs"/>
              </a:rPr>
              <a:t> </a:t>
            </a:r>
            <a:r>
              <a:rPr lang="en-US" altLang="ja-JP" dirty="0">
                <a:latin typeface="Calibri Light" panose="020F0302020204030204" pitchFamily="34" charset="0"/>
                <a:ea typeface="+mn-ea"/>
                <a:cs typeface="Calibri Light" panose="020F0302020204030204" pitchFamily="34" charset="0"/>
              </a:rPr>
              <a:t>A</a:t>
            </a:r>
            <a:r>
              <a:rPr lang="en-US" altLang="ja-JP" dirty="0">
                <a:latin typeface="+mn-lt"/>
                <a:ea typeface="+mn-ea"/>
                <a:cs typeface="+mn-cs"/>
              </a:rPr>
              <a:t> – </a:t>
            </a:r>
            <a:r>
              <a:rPr lang="en-US" altLang="ja-JP" dirty="0" err="1">
                <a:latin typeface="+mn-lt"/>
                <a:ea typeface="+mn-ea"/>
                <a:cs typeface="+mn-cs"/>
              </a:rPr>
              <a:t>epidthw</a:t>
            </a:r>
            <a:r>
              <a:rPr lang="en-US" altLang="ja-JP" dirty="0">
                <a:latin typeface="+mn-lt"/>
                <a:ea typeface="+mn-ea"/>
                <a:cs typeface="+mn-cs"/>
              </a:rPr>
              <a:t>]</a:t>
            </a:r>
            <a:r>
              <a:rPr lang="en-US" altLang="ja-JP" dirty="0" err="1">
                <a:latin typeface="+mn-lt"/>
                <a:ea typeface="+mn-ea"/>
                <a:cs typeface="+mn-cs"/>
              </a:rPr>
              <a:t>wy</a:t>
            </a:r>
            <a:r>
              <a:rPr lang="en-US" altLang="ja-JP" dirty="0">
                <a:latin typeface="+mn-lt"/>
                <a:ea typeface="+mn-ea"/>
                <a:cs typeface="+mn-cs"/>
              </a:rPr>
              <a:t>;</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nSpc>
                <a:spcPct val="100000"/>
              </a:lnSpc>
              <a:spcBef>
                <a:spcPts val="0"/>
              </a:spcBef>
            </a:pPr>
            <a:r>
              <a:rPr lang="pt-BR" sz="1600" dirty="0">
                <a:solidFill>
                  <a:srgbClr val="004992"/>
                </a:solidFill>
                <a:latin typeface="Calibri Light" panose="020F0302020204030204" pitchFamily="34" charset="0"/>
                <a:cs typeface="Calibri Light" panose="020F0302020204030204" pitchFamily="34" charset="0"/>
              </a:rPr>
              <a:t>© Moritz, Woodward &amp; Ravi Shankar</a:t>
            </a:r>
            <a:r>
              <a:rPr lang="nl-NL" sz="1600">
                <a:solidFill>
                  <a:srgbClr val="004992"/>
                </a:solidFill>
                <a:latin typeface="Calibri Light" panose="020F0302020204030204" pitchFamily="34" charset="0"/>
                <a:cs typeface="Calibri Light" panose="020F0302020204030204" pitchFamily="34" charset="0"/>
              </a:rPr>
              <a:t> (9|22</a:t>
            </a:r>
            <a:r>
              <a:rPr lang="nl-NL" sz="1600" dirty="0">
                <a:solidFill>
                  <a:srgbClr val="004992"/>
                </a:solidFill>
                <a:latin typeface="Calibri Light" panose="020F0302020204030204" pitchFamily="34" charset="0"/>
                <a:cs typeface="Calibri Light" panose="020F0302020204030204" pitchFamily="34" charset="0"/>
              </a:rPr>
              <a:t>)</a:t>
            </a:r>
            <a:endParaRPr lang="pt-BR" sz="1600" dirty="0">
              <a:solidFill>
                <a:srgbClr val="004992"/>
              </a:solidFill>
              <a:latin typeface="Calibri Light" panose="020F0302020204030204" pitchFamily="34" charset="0"/>
              <a:cs typeface="Calibri Light" panose="020F0302020204030204" pitchFamily="34" charset="0"/>
            </a:endParaRPr>
          </a:p>
          <a:p>
            <a:pPr>
              <a:lnSpc>
                <a:spcPct val="100000"/>
              </a:lnSpc>
              <a:spcBef>
                <a:spcPts val="0"/>
              </a:spcBef>
            </a:pPr>
            <a:r>
              <a:rPr lang="pt-BR" sz="1600" dirty="0">
                <a:solidFill>
                  <a:srgbClr val="004992"/>
                </a:solidFill>
                <a:latin typeface="Calibri Light" panose="020F0302020204030204" pitchFamily="34" charset="0"/>
                <a:cs typeface="Calibri Light" panose="020F0302020204030204" pitchFamily="34" charset="0"/>
              </a:rPr>
              <a:t>www.uke.de/mct</a:t>
            </a:r>
          </a:p>
        </p:txBody>
      </p:sp>
    </p:spTree>
    <p:extLst>
      <p:ext uri="{BB962C8B-B14F-4D97-AF65-F5344CB8AC3E}">
        <p14:creationId xmlns:p14="http://schemas.microsoft.com/office/powerpoint/2010/main" val="15263165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a:solidFill>
                  <a:srgbClr val="004992"/>
                </a:solidFill>
              </a:rPr>
              <a:t>epidthw]wy</a:t>
            </a:r>
            <a:endParaRPr lang="en-US" sz="3600" dirty="0">
              <a:solidFill>
                <a:srgbClr val="004992"/>
              </a:solidFill>
            </a:endParaRPr>
          </a:p>
        </p:txBody>
      </p:sp>
      <p:sp>
        <p:nvSpPr>
          <p:cNvPr id="4" name="Content Placeholder 3"/>
          <p:cNvSpPr>
            <a:spLocks noGrp="1"/>
          </p:cNvSpPr>
          <p:nvPr>
            <p:ph idx="1"/>
          </p:nvPr>
        </p:nvSpPr>
        <p:spPr/>
        <p:txBody>
          <a:bodyPr/>
          <a:lstStyle/>
          <a:p>
            <a:pPr marL="342900" lvl="0" indent="-342900" defTabSz="914400">
              <a:buClr>
                <a:srgbClr val="333333"/>
              </a:buClr>
              <a:buFont typeface="WingDings"/>
              <a:buChar char=""/>
            </a:pPr>
            <a:r>
              <a:rPr lang="en-US" sz="2400" dirty="0" err="1">
                <a:solidFill>
                  <a:srgbClr val="333333"/>
                </a:solidFill>
              </a:rPr>
              <a:t>bra;jpfis</a:t>
            </a:r>
            <a:r>
              <a:rPr lang="en-US" sz="2400" dirty="0">
                <a:solidFill>
                  <a:srgbClr val="333333"/>
                </a:solidFill>
              </a:rPr>
              <a:t> </a:t>
            </a:r>
            <a:r>
              <a:rPr lang="en-US" sz="2400" dirty="0" err="1">
                <a:solidFill>
                  <a:srgbClr val="333333"/>
                </a:solidFill>
              </a:rPr>
              <a:t>epidtpy</a:t>
            </a:r>
            <a:r>
              <a:rPr lang="en-US" sz="2400" dirty="0">
                <a:solidFill>
                  <a:srgbClr val="333333"/>
                </a:solidFill>
              </a:rPr>
              <a:t>; </a:t>
            </a:r>
            <a:r>
              <a:rPr lang="en-US" sz="2400" dirty="0" err="1">
                <a:solidFill>
                  <a:srgbClr val="333333"/>
                </a:solidFill>
              </a:rPr>
              <a:t>bfhs;tjpy</a:t>
            </a:r>
            <a:r>
              <a:rPr lang="en-US" sz="2400" dirty="0">
                <a:solidFill>
                  <a:srgbClr val="333333"/>
                </a:solidFill>
              </a:rPr>
              <a:t>; </a:t>
            </a:r>
            <a:r>
              <a:rPr lang="en-US" sz="2400" dirty="0" err="1">
                <a:solidFill>
                  <a:srgbClr val="333333"/>
                </a:solidFill>
              </a:rPr>
              <a:t>ekf;Fs;s</a:t>
            </a:r>
            <a:r>
              <a:rPr lang="en-US" sz="2400" dirty="0">
                <a:solidFill>
                  <a:srgbClr val="333333"/>
                </a:solidFill>
              </a:rPr>
              <a:t> </a:t>
            </a:r>
            <a:r>
              <a:rPr lang="en-US" sz="2400" dirty="0" err="1">
                <a:solidFill>
                  <a:srgbClr val="333333"/>
                </a:solidFill>
              </a:rPr>
              <a:t>jpwd</a:t>
            </a:r>
            <a:r>
              <a:rPr lang="en-US" sz="2400" dirty="0">
                <a:solidFill>
                  <a:srgbClr val="333333"/>
                </a:solidFill>
              </a:rPr>
              <a:t>; </a:t>
            </a:r>
            <a:r>
              <a:rPr lang="en-US" sz="2400" dirty="0" err="1">
                <a:solidFill>
                  <a:srgbClr val="333333"/>
                </a:solidFill>
              </a:rPr>
              <a:t>tuk;g</a:t>
            </a:r>
            <a:r>
              <a:rPr lang="en-US" sz="2400" dirty="0">
                <a:solidFill>
                  <a:srgbClr val="333333"/>
                </a:solidFill>
              </a:rPr>
              <a:t>[</a:t>
            </a:r>
            <a:r>
              <a:rPr lang="en-US" sz="2400" dirty="0" err="1">
                <a:solidFill>
                  <a:srgbClr val="333333"/>
                </a:solidFill>
              </a:rPr>
              <a:t>f;Fl;gl;lJ</a:t>
            </a:r>
            <a:r>
              <a:rPr lang="en-US" sz="2400" dirty="0">
                <a:solidFill>
                  <a:srgbClr val="333333"/>
                </a:solidFill>
                <a:latin typeface="Calibri Light"/>
                <a:ea typeface="Verdana" panose="020B0604030504040204" pitchFamily="34" charset="0"/>
                <a:cs typeface="Verdana" panose="020B0604030504040204" pitchFamily="34" charset="0"/>
              </a:rPr>
              <a:t>.</a:t>
            </a:r>
            <a:endParaRPr lang="en-US" sz="2400" dirty="0"/>
          </a:p>
        </p:txBody>
      </p:sp>
      <p:sp>
        <p:nvSpPr>
          <p:cNvPr id="8" name="Footer Placeholder 7"/>
          <p:cNvSpPr>
            <a:spLocks noGrp="1"/>
          </p:cNvSpPr>
          <p:nvPr>
            <p:ph type="ftr" sz="quarter" idx="11"/>
          </p:nvPr>
        </p:nvSpPr>
        <p:spPr/>
        <p:txBody>
          <a:bodyPr/>
          <a:lstStyle/>
          <a:p>
            <a:r>
              <a:rPr lang="de-DE"/>
              <a:t>kl]lhfhf]dpot] gapw]r]rp 5 – epidthw]wy;</a:t>
            </a:r>
            <a:endParaRPr lang="de-DE" dirty="0"/>
          </a:p>
        </p:txBody>
      </p:sp>
      <p:sp>
        <p:nvSpPr>
          <p:cNvPr id="9" name="Slide Number Placeholder 8"/>
          <p:cNvSpPr>
            <a:spLocks noGrp="1"/>
          </p:cNvSpPr>
          <p:nvPr>
            <p:ph type="sldNum" sz="quarter" idx="12"/>
          </p:nvPr>
        </p:nvSpPr>
        <p:spPr/>
        <p:txBody>
          <a:bodyPr/>
          <a:lstStyle/>
          <a:p>
            <a:fld id="{9B00EF49-7894-4F53-A8DD-F7DB3BFC5032}" type="slidenum">
              <a:rPr lang="de-DE" smtClean="0"/>
              <a:pPr/>
              <a:t>2</a:t>
            </a:fld>
            <a:endParaRPr lang="de-DE" dirty="0"/>
          </a:p>
        </p:txBody>
      </p:sp>
    </p:spTree>
    <p:extLst>
      <p:ext uri="{BB962C8B-B14F-4D97-AF65-F5344CB8AC3E}">
        <p14:creationId xmlns:p14="http://schemas.microsoft.com/office/powerpoint/2010/main" val="3717263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a:solidFill>
                  <a:srgbClr val="004992"/>
                </a:solidFill>
              </a:rPr>
              <a:t>epidthw]wy</a:t>
            </a:r>
            <a:endParaRPr lang="en-US" sz="3600" dirty="0">
              <a:solidFill>
                <a:srgbClr val="004992"/>
              </a:solidFill>
            </a:endParaRPr>
          </a:p>
        </p:txBody>
      </p:sp>
      <p:sp>
        <p:nvSpPr>
          <p:cNvPr id="4" name="Content Placeholder 3"/>
          <p:cNvSpPr>
            <a:spLocks noGrp="1"/>
          </p:cNvSpPr>
          <p:nvPr>
            <p:ph idx="1"/>
          </p:nvPr>
        </p:nvSpPr>
        <p:spPr/>
        <p:txBody>
          <a:bodyPr/>
          <a:lstStyle/>
          <a:p>
            <a:pPr marL="342900" lvl="0" indent="-342900" defTabSz="914400">
              <a:buClr>
                <a:srgbClr val="333333"/>
              </a:buClr>
              <a:buFont typeface="WingDings"/>
              <a:buChar char=""/>
            </a:pPr>
            <a:r>
              <a:rPr lang="en-US" sz="2400" dirty="0" err="1">
                <a:solidFill>
                  <a:srgbClr val="333333"/>
                </a:solidFill>
              </a:rPr>
              <a:t>bra;jpfis</a:t>
            </a:r>
            <a:r>
              <a:rPr lang="en-US" sz="2400" dirty="0">
                <a:solidFill>
                  <a:srgbClr val="333333"/>
                </a:solidFill>
              </a:rPr>
              <a:t> </a:t>
            </a:r>
            <a:r>
              <a:rPr lang="en-US" sz="2400" dirty="0" err="1">
                <a:solidFill>
                  <a:srgbClr val="333333"/>
                </a:solidFill>
              </a:rPr>
              <a:t>epidtpy</a:t>
            </a:r>
            <a:r>
              <a:rPr lang="en-US" sz="2400" dirty="0">
                <a:solidFill>
                  <a:srgbClr val="333333"/>
                </a:solidFill>
              </a:rPr>
              <a:t>; </a:t>
            </a:r>
            <a:r>
              <a:rPr lang="en-US" sz="2400" dirty="0" err="1">
                <a:solidFill>
                  <a:srgbClr val="333333"/>
                </a:solidFill>
              </a:rPr>
              <a:t>bfhs;tjpy</a:t>
            </a:r>
            <a:r>
              <a:rPr lang="en-US" sz="2400" dirty="0">
                <a:solidFill>
                  <a:srgbClr val="333333"/>
                </a:solidFill>
              </a:rPr>
              <a:t>; </a:t>
            </a:r>
            <a:r>
              <a:rPr lang="en-US" sz="2400" dirty="0" err="1">
                <a:solidFill>
                  <a:srgbClr val="333333"/>
                </a:solidFill>
              </a:rPr>
              <a:t>ekf;Fs;s</a:t>
            </a:r>
            <a:r>
              <a:rPr lang="en-US" sz="2400" dirty="0">
                <a:solidFill>
                  <a:srgbClr val="333333"/>
                </a:solidFill>
              </a:rPr>
              <a:t> </a:t>
            </a:r>
            <a:r>
              <a:rPr lang="en-US" sz="2400" dirty="0" err="1">
                <a:solidFill>
                  <a:srgbClr val="333333"/>
                </a:solidFill>
              </a:rPr>
              <a:t>jpwd</a:t>
            </a:r>
            <a:r>
              <a:rPr lang="en-US" sz="2400" dirty="0">
                <a:solidFill>
                  <a:srgbClr val="333333"/>
                </a:solidFill>
              </a:rPr>
              <a:t>; </a:t>
            </a:r>
            <a:r>
              <a:rPr lang="en-US" sz="2400" dirty="0" err="1">
                <a:solidFill>
                  <a:srgbClr val="333333"/>
                </a:solidFill>
              </a:rPr>
              <a:t>tuk;g</a:t>
            </a:r>
            <a:r>
              <a:rPr lang="en-US" sz="2400" dirty="0">
                <a:solidFill>
                  <a:srgbClr val="333333"/>
                </a:solidFill>
              </a:rPr>
              <a:t>[</a:t>
            </a:r>
            <a:r>
              <a:rPr lang="en-US" sz="2400" dirty="0" err="1">
                <a:solidFill>
                  <a:srgbClr val="333333"/>
                </a:solidFill>
              </a:rPr>
              <a:t>f;Fl;gl;lJ</a:t>
            </a:r>
            <a:r>
              <a:rPr lang="en-US" sz="2400" dirty="0">
                <a:solidFill>
                  <a:srgbClr val="333333"/>
                </a:solidFill>
                <a:latin typeface="Calibri Light"/>
                <a:ea typeface="Verdana" panose="020B0604030504040204" pitchFamily="34" charset="0"/>
                <a:cs typeface="Verdana" panose="020B0604030504040204" pitchFamily="34" charset="0"/>
              </a:rPr>
              <a:t>.</a:t>
            </a:r>
            <a:br>
              <a:rPr lang="en-US" sz="2400" dirty="0">
                <a:solidFill>
                  <a:srgbClr val="333333"/>
                </a:solidFill>
                <a:latin typeface="Calibri Light"/>
                <a:ea typeface="Verdana" panose="020B0604030504040204" pitchFamily="34" charset="0"/>
                <a:cs typeface="Verdana" panose="020B0604030504040204" pitchFamily="34" charset="0"/>
              </a:rPr>
            </a:br>
            <a:r>
              <a:rPr lang="en-US" sz="2400" dirty="0" err="1">
                <a:solidFill>
                  <a:srgbClr val="333333"/>
                </a:solidFill>
              </a:rPr>
              <a:t>cjhuzk</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latin typeface="Calibri Light"/>
                <a:cs typeface="Times New Roman" pitchFamily="18" charset="0"/>
              </a:rPr>
              <a:t> </a:t>
            </a:r>
            <a:r>
              <a:rPr lang="en-US" sz="2400" dirty="0" err="1">
                <a:solidFill>
                  <a:srgbClr val="333333"/>
                </a:solidFill>
              </a:rPr>
              <a:t>miu</a:t>
            </a:r>
            <a:r>
              <a:rPr lang="en-US" sz="2400" dirty="0">
                <a:solidFill>
                  <a:srgbClr val="333333"/>
                </a:solidFill>
              </a:rPr>
              <a:t> </a:t>
            </a:r>
            <a:r>
              <a:rPr lang="en-US" sz="2400" dirty="0" err="1">
                <a:solidFill>
                  <a:srgbClr val="333333"/>
                </a:solidFill>
              </a:rPr>
              <a:t>kzpneuk</a:t>
            </a:r>
            <a:r>
              <a:rPr lang="en-US" sz="2400" dirty="0">
                <a:solidFill>
                  <a:srgbClr val="333333"/>
                </a:solidFill>
              </a:rPr>
              <a:t>; </a:t>
            </a:r>
            <a:r>
              <a:rPr lang="en-US" sz="2400" dirty="0" err="1">
                <a:solidFill>
                  <a:srgbClr val="333333"/>
                </a:solidFill>
              </a:rPr>
              <a:t>Kd;ghf</a:t>
            </a:r>
            <a:r>
              <a:rPr lang="en-US" sz="2400" dirty="0">
                <a:solidFill>
                  <a:srgbClr val="333333"/>
                </a:solidFill>
              </a:rPr>
              <a:t> </a:t>
            </a:r>
            <a:r>
              <a:rPr lang="en-US" sz="2400" dirty="0" err="1">
                <a:solidFill>
                  <a:srgbClr val="333333"/>
                </a:solidFill>
              </a:rPr>
              <a:t>nfl;l</a:t>
            </a:r>
            <a:r>
              <a:rPr lang="en-US" sz="2400" dirty="0">
                <a:solidFill>
                  <a:srgbClr val="333333"/>
                </a:solidFill>
              </a:rPr>
              <a:t> </a:t>
            </a:r>
            <a:r>
              <a:rPr lang="en-US" sz="2400" dirty="0" err="1">
                <a:solidFill>
                  <a:srgbClr val="333333"/>
                </a:solidFill>
              </a:rPr>
              <a:t>fijapd</a:t>
            </a:r>
            <a:r>
              <a:rPr lang="en-US" sz="2400" dirty="0">
                <a:solidFill>
                  <a:srgbClr val="333333"/>
                </a:solidFill>
              </a:rPr>
              <a:t>; </a:t>
            </a:r>
            <a:r>
              <a:rPr lang="en-US" sz="2400" dirty="0" err="1">
                <a:solidFill>
                  <a:srgbClr val="333333"/>
                </a:solidFill>
              </a:rPr>
              <a:t>tptu</a:t>
            </a:r>
            <a:r>
              <a:rPr lang="en-US" sz="2400" dirty="0">
                <a:solidFill>
                  <a:srgbClr val="333333"/>
                </a:solidFill>
              </a:rPr>
              <a:t>';</a:t>
            </a:r>
            <a:r>
              <a:rPr lang="en-US" sz="2400" dirty="0" err="1">
                <a:solidFill>
                  <a:srgbClr val="333333"/>
                </a:solidFill>
              </a:rPr>
              <a:t>fis</a:t>
            </a:r>
            <a:r>
              <a:rPr lang="en-US" sz="2400" dirty="0">
                <a:solidFill>
                  <a:srgbClr val="333333"/>
                </a:solidFill>
              </a:rPr>
              <a:t> </a:t>
            </a:r>
            <a:r>
              <a:rPr lang="en-US" sz="2400" dirty="0">
                <a:solidFill>
                  <a:srgbClr val="333333"/>
                </a:solidFill>
                <a:latin typeface="Calibri Light"/>
                <a:ea typeface="Verdana" panose="020B0604030504040204" pitchFamily="34" charset="0"/>
                <a:cs typeface="Verdana" panose="020B0604030504040204" pitchFamily="34" charset="0"/>
              </a:rPr>
              <a:t>40%</a:t>
            </a:r>
            <a:r>
              <a:rPr lang="en-US" sz="2400" dirty="0">
                <a:solidFill>
                  <a:srgbClr val="333333"/>
                </a:solidFill>
              </a:rPr>
              <a:t> Tl </a:t>
            </a:r>
            <a:r>
              <a:rPr lang="en-US" sz="2400" dirty="0" err="1">
                <a:solidFill>
                  <a:srgbClr val="333333"/>
                </a:solidFill>
              </a:rPr>
              <a:t>ek;khy</a:t>
            </a:r>
            <a:r>
              <a:rPr lang="en-US" sz="2400" dirty="0">
                <a:solidFill>
                  <a:srgbClr val="333333"/>
                </a:solidFill>
              </a:rPr>
              <a:t>; </a:t>
            </a:r>
            <a:r>
              <a:rPr lang="en-US" sz="2400" dirty="0" err="1">
                <a:solidFill>
                  <a:srgbClr val="333333"/>
                </a:solidFill>
              </a:rPr>
              <a:t>KGikahf</a:t>
            </a:r>
            <a:r>
              <a:rPr lang="en-US" sz="2400" dirty="0">
                <a:solidFill>
                  <a:srgbClr val="333333"/>
                </a:solidFill>
              </a:rPr>
              <a:t> </a:t>
            </a:r>
            <a:r>
              <a:rPr lang="en-US" sz="2400" dirty="0" err="1">
                <a:solidFill>
                  <a:srgbClr val="333333"/>
                </a:solidFill>
              </a:rPr>
              <a:t>epidt</a:t>
            </a:r>
            <a:r>
              <a:rPr lang="en-US" sz="2400" dirty="0">
                <a:solidFill>
                  <a:srgbClr val="333333"/>
                </a:solidFill>
              </a:rPr>
              <a:t>[Tw </a:t>
            </a:r>
            <a:r>
              <a:rPr lang="en-US" sz="2400" dirty="0" err="1">
                <a:solidFill>
                  <a:srgbClr val="333333"/>
                </a:solidFill>
              </a:rPr>
              <a:t>KoahJ</a:t>
            </a:r>
            <a:r>
              <a:rPr lang="en-US" sz="2400" dirty="0">
                <a:solidFill>
                  <a:srgbClr val="333333"/>
                </a:solidFill>
                <a:latin typeface="Calibri Light"/>
                <a:ea typeface="Verdana" panose="020B0604030504040204" pitchFamily="34" charset="0"/>
                <a:cs typeface="Verdana" panose="020B0604030504040204" pitchFamily="34" charset="0"/>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r>
              <a:rPr lang="de-DE"/>
              <a:t>kl]lhfhf]dpot] gapw]r]rp 5 – epidthw]wy;</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3</a:t>
            </a:fld>
            <a:endParaRPr lang="de-DE" dirty="0"/>
          </a:p>
        </p:txBody>
      </p:sp>
    </p:spTree>
    <p:extLst>
      <p:ext uri="{BB962C8B-B14F-4D97-AF65-F5344CB8AC3E}">
        <p14:creationId xmlns:p14="http://schemas.microsoft.com/office/powerpoint/2010/main" val="35314239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a:solidFill>
                  <a:srgbClr val="004992"/>
                </a:solidFill>
              </a:rPr>
              <a:t>epidthw]wy</a:t>
            </a:r>
            <a:endParaRPr lang="en-US" sz="3600" dirty="0">
              <a:solidFill>
                <a:srgbClr val="004992"/>
              </a:solidFill>
            </a:endParaRPr>
          </a:p>
        </p:txBody>
      </p:sp>
      <p:sp>
        <p:nvSpPr>
          <p:cNvPr id="4" name="Content Placeholder 3"/>
          <p:cNvSpPr>
            <a:spLocks noGrp="1"/>
          </p:cNvSpPr>
          <p:nvPr>
            <p:ph idx="1"/>
          </p:nvPr>
        </p:nvSpPr>
        <p:spPr/>
        <p:txBody>
          <a:bodyPr/>
          <a:lstStyle/>
          <a:p>
            <a:pPr marL="342900" lvl="0" indent="-342900" defTabSz="914400">
              <a:buClr>
                <a:srgbClr val="333333"/>
              </a:buClr>
              <a:buFont typeface="WingDings"/>
              <a:buChar char=""/>
            </a:pPr>
            <a:r>
              <a:rPr lang="en-US" sz="2400" dirty="0" err="1">
                <a:solidFill>
                  <a:srgbClr val="333333"/>
                </a:solidFill>
              </a:rPr>
              <a:t>bra;jpfis</a:t>
            </a:r>
            <a:r>
              <a:rPr lang="en-US" sz="2400" dirty="0">
                <a:solidFill>
                  <a:srgbClr val="333333"/>
                </a:solidFill>
              </a:rPr>
              <a:t> </a:t>
            </a:r>
            <a:r>
              <a:rPr lang="en-US" sz="2400" dirty="0" err="1">
                <a:solidFill>
                  <a:srgbClr val="333333"/>
                </a:solidFill>
              </a:rPr>
              <a:t>epidtpy</a:t>
            </a:r>
            <a:r>
              <a:rPr lang="en-US" sz="2400" dirty="0">
                <a:solidFill>
                  <a:srgbClr val="333333"/>
                </a:solidFill>
              </a:rPr>
              <a:t>; </a:t>
            </a:r>
            <a:r>
              <a:rPr lang="en-US" sz="2400" dirty="0" err="1">
                <a:solidFill>
                  <a:srgbClr val="333333"/>
                </a:solidFill>
              </a:rPr>
              <a:t>bfhs;tjpy</a:t>
            </a:r>
            <a:r>
              <a:rPr lang="en-US" sz="2400" dirty="0">
                <a:solidFill>
                  <a:srgbClr val="333333"/>
                </a:solidFill>
              </a:rPr>
              <a:t>; </a:t>
            </a:r>
            <a:r>
              <a:rPr lang="en-US" sz="2400" dirty="0" err="1">
                <a:solidFill>
                  <a:srgbClr val="333333"/>
                </a:solidFill>
              </a:rPr>
              <a:t>ekf;Fs;s</a:t>
            </a:r>
            <a:r>
              <a:rPr lang="en-US" sz="2400" dirty="0">
                <a:solidFill>
                  <a:srgbClr val="333333"/>
                </a:solidFill>
              </a:rPr>
              <a:t> </a:t>
            </a:r>
            <a:r>
              <a:rPr lang="en-US" sz="2400" dirty="0" err="1">
                <a:solidFill>
                  <a:srgbClr val="333333"/>
                </a:solidFill>
              </a:rPr>
              <a:t>jpwd</a:t>
            </a:r>
            <a:r>
              <a:rPr lang="en-US" sz="2400" dirty="0">
                <a:solidFill>
                  <a:srgbClr val="333333"/>
                </a:solidFill>
              </a:rPr>
              <a:t>; </a:t>
            </a:r>
            <a:r>
              <a:rPr lang="en-US" sz="2400" dirty="0" err="1">
                <a:solidFill>
                  <a:srgbClr val="333333"/>
                </a:solidFill>
              </a:rPr>
              <a:t>tuk;g</a:t>
            </a:r>
            <a:r>
              <a:rPr lang="en-US" sz="2400" dirty="0">
                <a:solidFill>
                  <a:srgbClr val="333333"/>
                </a:solidFill>
              </a:rPr>
              <a:t>[</a:t>
            </a:r>
            <a:r>
              <a:rPr lang="en-US" sz="2400" dirty="0" err="1">
                <a:solidFill>
                  <a:srgbClr val="333333"/>
                </a:solidFill>
              </a:rPr>
              <a:t>f;Fl;gl;lJ</a:t>
            </a:r>
            <a:r>
              <a:rPr lang="en-US" sz="2400" dirty="0">
                <a:solidFill>
                  <a:srgbClr val="333333"/>
                </a:solidFill>
                <a:latin typeface="Calibri Light"/>
                <a:ea typeface="Verdana" panose="020B0604030504040204" pitchFamily="34" charset="0"/>
                <a:cs typeface="Verdana" panose="020B0604030504040204" pitchFamily="34" charset="0"/>
              </a:rPr>
              <a:t>.</a:t>
            </a:r>
            <a:br>
              <a:rPr lang="en-US" sz="2400" dirty="0">
                <a:solidFill>
                  <a:srgbClr val="333333"/>
                </a:solidFill>
                <a:latin typeface="Calibri Light"/>
                <a:ea typeface="Verdana" panose="020B0604030504040204" pitchFamily="34" charset="0"/>
                <a:cs typeface="Verdana" panose="020B0604030504040204" pitchFamily="34" charset="0"/>
              </a:rPr>
            </a:br>
            <a:r>
              <a:rPr lang="en-US" sz="2400" dirty="0" err="1">
                <a:solidFill>
                  <a:srgbClr val="333333"/>
                </a:solidFill>
              </a:rPr>
              <a:t>cjhuzk</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latin typeface="Calibri Light"/>
                <a:cs typeface="Times New Roman" pitchFamily="18" charset="0"/>
              </a:rPr>
              <a:t> </a:t>
            </a:r>
            <a:r>
              <a:rPr lang="en-US" sz="2400" dirty="0" err="1">
                <a:solidFill>
                  <a:srgbClr val="333333"/>
                </a:solidFill>
              </a:rPr>
              <a:t>miu</a:t>
            </a:r>
            <a:r>
              <a:rPr lang="en-US" sz="2400" dirty="0">
                <a:solidFill>
                  <a:srgbClr val="333333"/>
                </a:solidFill>
              </a:rPr>
              <a:t> </a:t>
            </a:r>
            <a:r>
              <a:rPr lang="en-US" sz="2400" dirty="0" err="1">
                <a:solidFill>
                  <a:srgbClr val="333333"/>
                </a:solidFill>
              </a:rPr>
              <a:t>kzpneuk</a:t>
            </a:r>
            <a:r>
              <a:rPr lang="en-US" sz="2400" dirty="0">
                <a:solidFill>
                  <a:srgbClr val="333333"/>
                </a:solidFill>
              </a:rPr>
              <a:t>; </a:t>
            </a:r>
            <a:r>
              <a:rPr lang="en-US" sz="2400" dirty="0" err="1">
                <a:solidFill>
                  <a:srgbClr val="333333"/>
                </a:solidFill>
              </a:rPr>
              <a:t>Kd;ghf</a:t>
            </a:r>
            <a:r>
              <a:rPr lang="en-US" sz="2400" dirty="0">
                <a:solidFill>
                  <a:srgbClr val="333333"/>
                </a:solidFill>
              </a:rPr>
              <a:t> </a:t>
            </a:r>
            <a:r>
              <a:rPr lang="en-US" sz="2400" dirty="0" err="1">
                <a:solidFill>
                  <a:srgbClr val="333333"/>
                </a:solidFill>
              </a:rPr>
              <a:t>nfl;l</a:t>
            </a:r>
            <a:r>
              <a:rPr lang="en-US" sz="2400" dirty="0">
                <a:solidFill>
                  <a:srgbClr val="333333"/>
                </a:solidFill>
              </a:rPr>
              <a:t> </a:t>
            </a:r>
            <a:r>
              <a:rPr lang="en-US" sz="2400" dirty="0" err="1">
                <a:solidFill>
                  <a:srgbClr val="333333"/>
                </a:solidFill>
              </a:rPr>
              <a:t>fijapd</a:t>
            </a:r>
            <a:r>
              <a:rPr lang="en-US" sz="2400" dirty="0">
                <a:solidFill>
                  <a:srgbClr val="333333"/>
                </a:solidFill>
              </a:rPr>
              <a:t>; </a:t>
            </a:r>
            <a:r>
              <a:rPr lang="en-US" sz="2400" dirty="0" err="1">
                <a:solidFill>
                  <a:srgbClr val="333333"/>
                </a:solidFill>
              </a:rPr>
              <a:t>tptu</a:t>
            </a:r>
            <a:r>
              <a:rPr lang="en-US" sz="2400" dirty="0">
                <a:solidFill>
                  <a:srgbClr val="333333"/>
                </a:solidFill>
              </a:rPr>
              <a:t>';</a:t>
            </a:r>
            <a:r>
              <a:rPr lang="en-US" sz="2400" dirty="0" err="1">
                <a:solidFill>
                  <a:srgbClr val="333333"/>
                </a:solidFill>
              </a:rPr>
              <a:t>fis</a:t>
            </a:r>
            <a:r>
              <a:rPr lang="en-US" sz="2400" dirty="0">
                <a:solidFill>
                  <a:srgbClr val="333333"/>
                </a:solidFill>
              </a:rPr>
              <a:t> </a:t>
            </a:r>
            <a:r>
              <a:rPr lang="en-US" sz="2400" dirty="0">
                <a:solidFill>
                  <a:srgbClr val="333333"/>
                </a:solidFill>
                <a:latin typeface="Calibri Light"/>
                <a:ea typeface="Verdana" panose="020B0604030504040204" pitchFamily="34" charset="0"/>
                <a:cs typeface="Verdana" panose="020B0604030504040204" pitchFamily="34" charset="0"/>
              </a:rPr>
              <a:t>40%</a:t>
            </a:r>
            <a:r>
              <a:rPr lang="en-US" sz="2400" dirty="0">
                <a:solidFill>
                  <a:srgbClr val="333333"/>
                </a:solidFill>
              </a:rPr>
              <a:t> Tl </a:t>
            </a:r>
            <a:r>
              <a:rPr lang="en-US" sz="2400" dirty="0" err="1">
                <a:solidFill>
                  <a:srgbClr val="333333"/>
                </a:solidFill>
              </a:rPr>
              <a:t>ek;khy</a:t>
            </a:r>
            <a:r>
              <a:rPr lang="en-US" sz="2400" dirty="0">
                <a:solidFill>
                  <a:srgbClr val="333333"/>
                </a:solidFill>
              </a:rPr>
              <a:t>; </a:t>
            </a:r>
            <a:r>
              <a:rPr lang="en-US" sz="2400" dirty="0" err="1">
                <a:solidFill>
                  <a:srgbClr val="333333"/>
                </a:solidFill>
              </a:rPr>
              <a:t>KGikahf</a:t>
            </a:r>
            <a:r>
              <a:rPr lang="en-US" sz="2400" dirty="0">
                <a:solidFill>
                  <a:srgbClr val="333333"/>
                </a:solidFill>
              </a:rPr>
              <a:t> </a:t>
            </a:r>
            <a:r>
              <a:rPr lang="en-US" sz="2400" dirty="0" err="1">
                <a:solidFill>
                  <a:srgbClr val="333333"/>
                </a:solidFill>
              </a:rPr>
              <a:t>epidt</a:t>
            </a:r>
            <a:r>
              <a:rPr lang="en-US" sz="2400" dirty="0">
                <a:solidFill>
                  <a:srgbClr val="333333"/>
                </a:solidFill>
              </a:rPr>
              <a:t>[Tw </a:t>
            </a:r>
            <a:r>
              <a:rPr lang="en-US" sz="2400" dirty="0" err="1">
                <a:solidFill>
                  <a:srgbClr val="333333"/>
                </a:solidFill>
              </a:rPr>
              <a:t>KoahJ</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p>
          <a:p>
            <a:pPr marL="342900" lvl="0" indent="-342900" defTabSz="914400">
              <a:buClr>
                <a:srgbClr val="333333"/>
              </a:buClr>
              <a:buFont typeface="WingDings"/>
              <a:buChar char=""/>
            </a:pPr>
            <a:r>
              <a:rPr lang="en-US" sz="2400" dirty="0" err="1">
                <a:solidFill>
                  <a:srgbClr val="004992"/>
                </a:solidFill>
              </a:rPr>
              <a:t>gyd</a:t>
            </a:r>
            <a:r>
              <a:rPr lang="en-US" sz="2400" dirty="0">
                <a:solidFill>
                  <a:srgbClr val="004992"/>
                </a:solidFill>
              </a:rPr>
              <a:t>;</a:t>
            </a:r>
            <a:r>
              <a:rPr lang="en-US" sz="2400" dirty="0">
                <a:solidFill>
                  <a:srgbClr val="004992"/>
                </a:solidFill>
                <a:latin typeface="Calibri Light"/>
                <a:ea typeface="Verdana" panose="020B0604030504040204" pitchFamily="34" charset="0"/>
                <a:cs typeface="Verdana" panose="020B0604030504040204" pitchFamily="34" charset="0"/>
              </a:rPr>
              <a:t>: </a:t>
            </a:r>
            <a:r>
              <a:rPr lang="en-US" sz="2400" spc="-5" dirty="0">
                <a:solidFill>
                  <a:srgbClr val="333333"/>
                </a:solidFill>
                <a:ea typeface="Verdana" panose="020B0604030504040204" pitchFamily="34" charset="0"/>
                <a:cs typeface="Verdana" panose="020B0604030504040204" pitchFamily="34" charset="0"/>
              </a:rPr>
              <a:t>&gt;&gt;&gt; </a:t>
            </a:r>
            <a:r>
              <a:rPr lang="en-US" sz="2400" dirty="0" err="1">
                <a:solidFill>
                  <a:srgbClr val="FFFFFF"/>
                </a:solidFill>
              </a:rPr>
              <a:t>ekJ</a:t>
            </a:r>
            <a:r>
              <a:rPr lang="en-US" sz="2400" dirty="0">
                <a:solidFill>
                  <a:srgbClr val="FFFFFF"/>
                </a:solidFill>
              </a:rPr>
              <a:t> \is </a:t>
            </a:r>
            <a:r>
              <a:rPr lang="en-US" sz="2400" dirty="0" err="1">
                <a:solidFill>
                  <a:srgbClr val="FFFFFF"/>
                </a:solidFill>
              </a:rPr>
              <a:t>njitaw;w</a:t>
            </a:r>
            <a:r>
              <a:rPr lang="en-US" sz="2400" dirty="0">
                <a:solidFill>
                  <a:srgbClr val="FFFFFF"/>
                </a:solidFill>
              </a:rPr>
              <a:t> </a:t>
            </a:r>
            <a:r>
              <a:rPr lang="en-US" sz="2400" dirty="0" err="1">
                <a:solidFill>
                  <a:srgbClr val="FFFFFF"/>
                </a:solidFill>
              </a:rPr>
              <a:t>bra;jpfis</a:t>
            </a:r>
            <a:r>
              <a:rPr lang="en-US" sz="2400" dirty="0">
                <a:solidFill>
                  <a:srgbClr val="FFFFFF"/>
                </a:solidFill>
                <a:latin typeface="Calibri Light"/>
                <a:ea typeface="Verdana" panose="020B0604030504040204" pitchFamily="34" charset="0"/>
                <a:cs typeface="Verdana" panose="020B0604030504040204" pitchFamily="34" charset="0"/>
              </a:rPr>
              <a:t>,</a:t>
            </a:r>
            <a:r>
              <a:rPr lang="en-US" sz="2400" dirty="0">
                <a:solidFill>
                  <a:srgbClr val="FFFFFF"/>
                </a:solidFill>
              </a:rPr>
              <a:t> </a:t>
            </a:r>
            <a:r>
              <a:rPr lang="en-US" sz="2400" dirty="0" err="1">
                <a:solidFill>
                  <a:srgbClr val="FFFFFF"/>
                </a:solidFill>
              </a:rPr>
              <a:t>mjpfg</a:t>
            </a:r>
            <a:r>
              <a:rPr lang="en-US" sz="2400" dirty="0">
                <a:solidFill>
                  <a:srgbClr val="FFFFFF"/>
                </a:solidFill>
              </a:rPr>
              <a:t>]</a:t>
            </a:r>
            <a:r>
              <a:rPr lang="en-US" sz="2400" dirty="0" err="1">
                <a:solidFill>
                  <a:srgbClr val="FFFFFF"/>
                </a:solidFill>
              </a:rPr>
              <a:t>goahf</a:t>
            </a:r>
            <a:r>
              <a:rPr lang="en-US" sz="2400" dirty="0">
                <a:solidFill>
                  <a:srgbClr val="FFFFFF"/>
                </a:solidFill>
              </a:rPr>
              <a:t> </a:t>
            </a:r>
            <a:r>
              <a:rPr lang="en-US" sz="2400" dirty="0" err="1">
                <a:solidFill>
                  <a:srgbClr val="FFFFFF"/>
                </a:solidFill>
              </a:rPr>
              <a:t>itj;Jf;bfhs;tjpy;iy</a:t>
            </a:r>
            <a:r>
              <a:rPr lang="en-US" sz="2400" dirty="0">
                <a:solidFill>
                  <a:srgbClr val="FFFFFF"/>
                </a:solidFill>
                <a:latin typeface="Calibri Light"/>
                <a:ea typeface="Verdana" panose="020B0604030504040204" pitchFamily="34" charset="0"/>
                <a:cs typeface="Verdana" panose="020B0604030504040204" pitchFamily="34" charset="0"/>
              </a:rPr>
              <a:t>.</a:t>
            </a:r>
            <a:r>
              <a:rPr lang="en-US" sz="2400" dirty="0">
                <a:solidFill>
                  <a:srgbClr val="FFFFFF"/>
                </a:solidFill>
              </a:rPr>
              <a:t> </a:t>
            </a:r>
            <a:r>
              <a:rPr lang="en-US" sz="2400" dirty="0" err="1">
                <a:solidFill>
                  <a:srgbClr val="FFFFFF"/>
                </a:solidFill>
              </a:rPr>
              <a:t>bgUk;ghYk</a:t>
            </a:r>
            <a:r>
              <a:rPr lang="en-US" sz="2400" dirty="0">
                <a:solidFill>
                  <a:srgbClr val="FFFFFF"/>
                </a:solidFill>
              </a:rPr>
              <a:t>]</a:t>
            </a:r>
            <a:r>
              <a:rPr lang="en-US" sz="2400" dirty="0">
                <a:solidFill>
                  <a:srgbClr val="FFFFFF"/>
                </a:solidFill>
                <a:latin typeface="Calibri Light"/>
                <a:ea typeface="Verdana" panose="020B0604030504040204" pitchFamily="34" charset="0"/>
                <a:cs typeface="Verdana" panose="020B0604030504040204" pitchFamily="34" charset="0"/>
              </a:rPr>
              <a:t>,</a:t>
            </a:r>
            <a:r>
              <a:rPr lang="en-US" sz="2400" dirty="0">
                <a:solidFill>
                  <a:srgbClr val="FFFFFF"/>
                </a:solidFill>
              </a:rPr>
              <a:t> </a:t>
            </a:r>
            <a:r>
              <a:rPr lang="en-US" sz="2400" dirty="0" err="1">
                <a:solidFill>
                  <a:srgbClr val="FFFFFF"/>
                </a:solidFill>
              </a:rPr>
              <a:t>xt;thj</a:t>
            </a:r>
            <a:r>
              <a:rPr lang="en-US" sz="2400" dirty="0">
                <a:solidFill>
                  <a:srgbClr val="FFFFFF"/>
                </a:solidFill>
              </a:rPr>
              <a:t> </a:t>
            </a:r>
            <a:r>
              <a:rPr lang="en-US" sz="2400" dirty="0" err="1">
                <a:solidFill>
                  <a:srgbClr val="FFFFFF"/>
                </a:solidFill>
              </a:rPr>
              <a:t>bra;jpfis</a:t>
            </a:r>
            <a:r>
              <a:rPr lang="en-US" sz="2400" dirty="0">
                <a:solidFill>
                  <a:srgbClr val="FFFFFF"/>
                </a:solidFill>
              </a:rPr>
              <a:t> </a:t>
            </a:r>
            <a:r>
              <a:rPr lang="en-US" sz="2400" dirty="0" err="1">
                <a:solidFill>
                  <a:srgbClr val="FFFFFF"/>
                </a:solidFill>
              </a:rPr>
              <a:t>fHpj;J</a:t>
            </a:r>
            <a:r>
              <a:rPr lang="en-US" sz="2400" dirty="0">
                <a:solidFill>
                  <a:srgbClr val="FFFFFF"/>
                </a:solidFill>
              </a:rPr>
              <a:t> </a:t>
            </a:r>
            <a:r>
              <a:rPr lang="en-US" sz="2400" dirty="0" err="1">
                <a:solidFill>
                  <a:srgbClr val="FFFFFF"/>
                </a:solidFill>
              </a:rPr>
              <a:t>tpLfpwJ</a:t>
            </a:r>
            <a:r>
              <a:rPr lang="en-US" sz="2400" dirty="0">
                <a:solidFill>
                  <a:srgbClr val="FFFFFF"/>
                </a:solidFill>
                <a:latin typeface="Calibri Light"/>
                <a:ea typeface="Verdana" panose="020B0604030504040204" pitchFamily="34" charset="0"/>
                <a:cs typeface="Verdana" panose="020B0604030504040204" pitchFamily="34" charset="0"/>
              </a:rPr>
              <a:t>.</a:t>
            </a:r>
            <a:r>
              <a:rPr lang="en-US" sz="2400" dirty="0">
                <a:solidFill>
                  <a:srgbClr val="FFFFFF"/>
                </a:solidFill>
              </a:rPr>
              <a:t> </a:t>
            </a:r>
            <a:r>
              <a:rPr lang="en-US" sz="2400" dirty="0">
                <a:solidFill>
                  <a:srgbClr val="FFFFFF"/>
                </a:solidFill>
                <a:latin typeface="Calibri Light"/>
                <a:ea typeface="Verdana" panose="020B0604030504040204" pitchFamily="34" charset="0"/>
                <a:cs typeface="Verdana" panose="020B0604030504040204" pitchFamily="34" charset="0"/>
              </a:rPr>
              <a:t>….</a:t>
            </a:r>
            <a:r>
              <a:rPr lang="en-US" sz="2400" i="1" dirty="0" err="1">
                <a:solidFill>
                  <a:srgbClr val="FFFFFF"/>
                </a:solidFill>
              </a:rPr>
              <a:t>Mdh</a:t>
            </a:r>
            <a:endParaRPr lang="en-US" sz="2400" i="1" dirty="0">
              <a:solidFill>
                <a:srgbClr val="FFFFFF"/>
              </a:solidFill>
            </a:endParaRPr>
          </a:p>
          <a:p>
            <a:pPr marL="342900" lvl="0" indent="-342900" defTabSz="914400">
              <a:buClr>
                <a:srgbClr val="333333"/>
              </a:buClr>
              <a:buFont typeface="WingDings"/>
              <a:buChar char=""/>
            </a:pPr>
            <a:r>
              <a:rPr lang="en-US" sz="2400" dirty="0">
                <a:solidFill>
                  <a:srgbClr val="004992"/>
                </a:solidFill>
              </a:rPr>
              <a:t>e#;</a:t>
            </a:r>
            <a:r>
              <a:rPr lang="en-US" sz="2400" dirty="0" err="1">
                <a:solidFill>
                  <a:srgbClr val="004992"/>
                </a:solidFill>
              </a:rPr>
              <a:t>lk</a:t>
            </a:r>
            <a:r>
              <a:rPr lang="en-US" sz="2400" dirty="0">
                <a:solidFill>
                  <a:srgbClr val="004992"/>
                </a:solidFill>
              </a:rPr>
              <a:t>;</a:t>
            </a:r>
            <a:r>
              <a:rPr lang="en-US" sz="2400" dirty="0">
                <a:solidFill>
                  <a:srgbClr val="004992"/>
                </a:solidFill>
                <a:latin typeface="Calibri Light"/>
                <a:ea typeface="Verdana" panose="020B0604030504040204" pitchFamily="34" charset="0"/>
                <a:cs typeface="Verdana" panose="020B0604030504040204" pitchFamily="34" charset="0"/>
              </a:rPr>
              <a:t>:</a:t>
            </a:r>
            <a:r>
              <a:rPr lang="en-US" sz="2400" dirty="0">
                <a:solidFill>
                  <a:srgbClr val="004992"/>
                </a:solidFill>
                <a:latin typeface="Calibri Light"/>
                <a:cs typeface="Times New Roman" pitchFamily="18" charset="0"/>
              </a:rPr>
              <a:t> </a:t>
            </a:r>
            <a:r>
              <a:rPr lang="en-US" sz="2400" spc="-5" dirty="0">
                <a:solidFill>
                  <a:srgbClr val="333333"/>
                </a:solidFill>
                <a:ea typeface="Verdana" panose="020B0604030504040204" pitchFamily="34" charset="0"/>
                <a:cs typeface="Verdana" panose="020B0604030504040204" pitchFamily="34" charset="0"/>
              </a:rPr>
              <a:t>&gt;&gt;&gt; </a:t>
            </a:r>
            <a:r>
              <a:rPr lang="en-US" sz="2400" dirty="0">
                <a:solidFill>
                  <a:srgbClr val="FFFFFF"/>
                </a:solidFill>
                <a:latin typeface="Calibri Light"/>
                <a:ea typeface="Verdana" panose="020B0604030504040204" pitchFamily="34" charset="0"/>
                <a:cs typeface="Verdana" panose="020B0604030504040204" pitchFamily="34" charset="0"/>
              </a:rPr>
              <a:t>…</a:t>
            </a:r>
            <a:r>
              <a:rPr lang="en-US" sz="2400" dirty="0" err="1">
                <a:solidFill>
                  <a:srgbClr val="FFFFFF"/>
                </a:solidFill>
              </a:rPr>
              <a:t>Kf;fpakhd</a:t>
            </a:r>
            <a:r>
              <a:rPr lang="en-US" sz="2400" dirty="0">
                <a:solidFill>
                  <a:srgbClr val="FFFFFF"/>
                </a:solidFill>
              </a:rPr>
              <a:t> </a:t>
            </a:r>
            <a:r>
              <a:rPr lang="en-US" sz="2400" dirty="0" err="1">
                <a:solidFill>
                  <a:srgbClr val="FFFFFF"/>
                </a:solidFill>
              </a:rPr>
              <a:t>bra;jpfSk</a:t>
            </a:r>
            <a:r>
              <a:rPr lang="en-US" sz="2400" dirty="0">
                <a:solidFill>
                  <a:srgbClr val="FFFFFF"/>
                </a:solidFill>
              </a:rPr>
              <a:t>; Tl </a:t>
            </a:r>
            <a:r>
              <a:rPr lang="en-US" sz="2400" dirty="0" err="1">
                <a:solidFill>
                  <a:srgbClr val="FFFFFF"/>
                </a:solidFill>
              </a:rPr>
              <a:t>fhzhky</a:t>
            </a:r>
            <a:r>
              <a:rPr lang="en-US" sz="2400" dirty="0">
                <a:solidFill>
                  <a:srgbClr val="FFFFFF"/>
                </a:solidFill>
              </a:rPr>
              <a:t>; </a:t>
            </a:r>
            <a:r>
              <a:rPr lang="en-US" sz="2400" dirty="0" err="1">
                <a:solidFill>
                  <a:srgbClr val="FFFFFF"/>
                </a:solidFill>
              </a:rPr>
              <a:t>nghff;TLk</a:t>
            </a:r>
            <a:r>
              <a:rPr lang="en-US" sz="2400" dirty="0">
                <a:solidFill>
                  <a:srgbClr val="FFFFFF"/>
                </a:solidFill>
              </a:rPr>
              <a:t>; </a:t>
            </a:r>
            <a:r>
              <a:rPr lang="en-US" sz="2400" dirty="0">
                <a:solidFill>
                  <a:srgbClr val="FFFFFF"/>
                </a:solidFill>
                <a:latin typeface="Calibri Light"/>
                <a:ea typeface="Verdana" panose="020B0604030504040204" pitchFamily="34" charset="0"/>
                <a:cs typeface="Verdana" panose="020B0604030504040204" pitchFamily="34" charset="0"/>
              </a:rPr>
              <a:t>(</a:t>
            </a:r>
            <a:r>
              <a:rPr lang="en-US" sz="2400" dirty="0" err="1">
                <a:solidFill>
                  <a:srgbClr val="FFFFFF"/>
                </a:solidFill>
              </a:rPr>
              <a:t>tpLKiw</a:t>
            </a:r>
            <a:r>
              <a:rPr lang="en-US" sz="2400" dirty="0">
                <a:solidFill>
                  <a:srgbClr val="FFFFFF"/>
                </a:solidFill>
              </a:rPr>
              <a:t> </a:t>
            </a:r>
            <a:r>
              <a:rPr lang="en-US" sz="2400" dirty="0" err="1">
                <a:solidFill>
                  <a:srgbClr val="FFFFFF"/>
                </a:solidFill>
              </a:rPr>
              <a:t>ehs</a:t>
            </a:r>
            <a:r>
              <a:rPr lang="en-US" sz="2400" dirty="0">
                <a:solidFill>
                  <a:srgbClr val="FFFFFF"/>
                </a:solidFill>
              </a:rPr>
              <a:t>; </a:t>
            </a:r>
            <a:r>
              <a:rPr lang="en-US" sz="2400" dirty="0" err="1">
                <a:solidFill>
                  <a:srgbClr val="FFFFFF"/>
                </a:solidFill>
              </a:rPr>
              <a:t>epidt</a:t>
            </a:r>
            <a:r>
              <a:rPr lang="en-US" sz="2400" dirty="0">
                <a:solidFill>
                  <a:srgbClr val="FFFFFF"/>
                </a:solidFill>
              </a:rPr>
              <a:t>[fs;</a:t>
            </a:r>
            <a:r>
              <a:rPr lang="en-US" sz="2400" dirty="0">
                <a:solidFill>
                  <a:srgbClr val="FFFFFF"/>
                </a:solidFill>
                <a:latin typeface="Calibri Light"/>
                <a:ea typeface="Verdana" panose="020B0604030504040204" pitchFamily="34" charset="0"/>
                <a:cs typeface="Verdana" panose="020B0604030504040204" pitchFamily="34" charset="0"/>
              </a:rPr>
              <a:t>,</a:t>
            </a:r>
            <a:r>
              <a:rPr lang="en-US" sz="2400" dirty="0">
                <a:solidFill>
                  <a:srgbClr val="FFFFFF"/>
                </a:solidFill>
              </a:rPr>
              <a:t> </a:t>
            </a:r>
            <a:r>
              <a:rPr lang="en-US" sz="2400" dirty="0" err="1">
                <a:solidFill>
                  <a:srgbClr val="FFFFFF"/>
                </a:solidFill>
              </a:rPr>
              <a:t>gs;spapy</a:t>
            </a:r>
            <a:r>
              <a:rPr lang="en-US" sz="2400" dirty="0">
                <a:solidFill>
                  <a:srgbClr val="FFFFFF"/>
                </a:solidFill>
              </a:rPr>
              <a:t>; </a:t>
            </a:r>
            <a:r>
              <a:rPr lang="en-US" sz="2400" dirty="0" err="1">
                <a:solidFill>
                  <a:srgbClr val="FFFFFF"/>
                </a:solidFill>
              </a:rPr>
              <a:t>fw;Wf;bfhz;l</a:t>
            </a:r>
            <a:r>
              <a:rPr lang="en-US" sz="2400" dirty="0">
                <a:solidFill>
                  <a:srgbClr val="FFFFFF"/>
                </a:solidFill>
              </a:rPr>
              <a:t> </a:t>
            </a:r>
            <a:r>
              <a:rPr lang="en-US" sz="2400" dirty="0" err="1">
                <a:solidFill>
                  <a:srgbClr val="FFFFFF"/>
                </a:solidFill>
              </a:rPr>
              <a:t>bra;jpfs</a:t>
            </a:r>
            <a:r>
              <a:rPr lang="en-US" sz="2400" dirty="0">
                <a:solidFill>
                  <a:srgbClr val="FFFFFF"/>
                </a:solidFill>
              </a:rPr>
              <a:t>;</a:t>
            </a:r>
            <a:r>
              <a:rPr lang="en-US" sz="2400" dirty="0">
                <a:solidFill>
                  <a:srgbClr val="FFFFFF"/>
                </a:solidFill>
                <a:latin typeface="Calibri Light"/>
                <a:ea typeface="Verdana" panose="020B0604030504040204" pitchFamily="34" charset="0"/>
                <a:cs typeface="Verdana" panose="020B0604030504040204" pitchFamily="34" charset="0"/>
              </a:rPr>
              <a:t>,</a:t>
            </a:r>
            <a:r>
              <a:rPr lang="en-US" sz="2400" dirty="0">
                <a:solidFill>
                  <a:srgbClr val="FFFFFF"/>
                </a:solidFill>
              </a:rPr>
              <a:t> </a:t>
            </a:r>
            <a:r>
              <a:rPr lang="en-US" sz="2400" dirty="0" err="1">
                <a:solidFill>
                  <a:srgbClr val="FFFFFF"/>
                </a:solidFill>
              </a:rPr>
              <a:t>Kd;ndw;ghLfs</a:t>
            </a:r>
            <a:r>
              <a:rPr lang="en-US" sz="2400" dirty="0">
                <a:solidFill>
                  <a:srgbClr val="FFFFFF"/>
                </a:solidFill>
              </a:rPr>
              <a:t>; </a:t>
            </a:r>
            <a:r>
              <a:rPr lang="en-US" sz="2400" dirty="0">
                <a:solidFill>
                  <a:srgbClr val="FFFFFF"/>
                </a:solidFill>
                <a:latin typeface="Calibri Light"/>
                <a:ea typeface="Verdana" panose="020B0604030504040204" pitchFamily="34" charset="0"/>
                <a:cs typeface="Verdana" panose="020B0604030504040204" pitchFamily="34" charset="0"/>
              </a:rPr>
              <a:t>…)</a:t>
            </a:r>
            <a:endParaRPr lang="en-US" sz="2400" dirty="0">
              <a:solidFill>
                <a:srgbClr val="FFFFFF"/>
              </a:solidFill>
            </a:endParaRPr>
          </a:p>
        </p:txBody>
      </p:sp>
      <p:sp>
        <p:nvSpPr>
          <p:cNvPr id="2" name="Footer Placeholder 1"/>
          <p:cNvSpPr>
            <a:spLocks noGrp="1"/>
          </p:cNvSpPr>
          <p:nvPr>
            <p:ph type="ftr" sz="quarter" idx="11"/>
          </p:nvPr>
        </p:nvSpPr>
        <p:spPr/>
        <p:txBody>
          <a:bodyPr/>
          <a:lstStyle/>
          <a:p>
            <a:r>
              <a:rPr lang="de-DE"/>
              <a:t>kl]lhfhf]dpot] gapw]r]rp 5 – epidthw]wy;</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4</a:t>
            </a:fld>
            <a:endParaRPr lang="de-DE" dirty="0"/>
          </a:p>
        </p:txBody>
      </p:sp>
    </p:spTree>
    <p:extLst>
      <p:ext uri="{BB962C8B-B14F-4D97-AF65-F5344CB8AC3E}">
        <p14:creationId xmlns:p14="http://schemas.microsoft.com/office/powerpoint/2010/main" val="38429129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a:solidFill>
                  <a:srgbClr val="004992"/>
                </a:solidFill>
              </a:rPr>
              <a:t>epidthw]wy</a:t>
            </a:r>
            <a:endParaRPr lang="en-US" sz="3600" dirty="0">
              <a:solidFill>
                <a:srgbClr val="004992"/>
              </a:solidFill>
            </a:endParaRPr>
          </a:p>
        </p:txBody>
      </p:sp>
      <p:sp>
        <p:nvSpPr>
          <p:cNvPr id="4" name="Content Placeholder 3"/>
          <p:cNvSpPr>
            <a:spLocks noGrp="1"/>
          </p:cNvSpPr>
          <p:nvPr>
            <p:ph idx="1"/>
          </p:nvPr>
        </p:nvSpPr>
        <p:spPr/>
        <p:txBody>
          <a:bodyPr/>
          <a:lstStyle/>
          <a:p>
            <a:pPr marL="342900" lvl="0" indent="-342900" defTabSz="914400">
              <a:buClr>
                <a:srgbClr val="333333"/>
              </a:buClr>
              <a:buFont typeface="WingDings"/>
              <a:buChar char=""/>
            </a:pPr>
            <a:r>
              <a:rPr lang="en-US" sz="2400" dirty="0" err="1">
                <a:solidFill>
                  <a:srgbClr val="333333"/>
                </a:solidFill>
              </a:rPr>
              <a:t>bra;jpfis</a:t>
            </a:r>
            <a:r>
              <a:rPr lang="en-US" sz="2400" dirty="0">
                <a:solidFill>
                  <a:srgbClr val="333333"/>
                </a:solidFill>
              </a:rPr>
              <a:t> </a:t>
            </a:r>
            <a:r>
              <a:rPr lang="en-US" sz="2400" dirty="0" err="1">
                <a:solidFill>
                  <a:srgbClr val="333333"/>
                </a:solidFill>
              </a:rPr>
              <a:t>epidtpy</a:t>
            </a:r>
            <a:r>
              <a:rPr lang="en-US" sz="2400" dirty="0">
                <a:solidFill>
                  <a:srgbClr val="333333"/>
                </a:solidFill>
              </a:rPr>
              <a:t>; </a:t>
            </a:r>
            <a:r>
              <a:rPr lang="en-US" sz="2400" dirty="0" err="1">
                <a:solidFill>
                  <a:srgbClr val="333333"/>
                </a:solidFill>
              </a:rPr>
              <a:t>bfhs;tjpy</a:t>
            </a:r>
            <a:r>
              <a:rPr lang="en-US" sz="2400" dirty="0">
                <a:solidFill>
                  <a:srgbClr val="333333"/>
                </a:solidFill>
              </a:rPr>
              <a:t>; </a:t>
            </a:r>
            <a:r>
              <a:rPr lang="en-US" sz="2400" dirty="0" err="1">
                <a:solidFill>
                  <a:srgbClr val="333333"/>
                </a:solidFill>
              </a:rPr>
              <a:t>ekf;Fs;s</a:t>
            </a:r>
            <a:r>
              <a:rPr lang="en-US" sz="2400" dirty="0">
                <a:solidFill>
                  <a:srgbClr val="333333"/>
                </a:solidFill>
              </a:rPr>
              <a:t> </a:t>
            </a:r>
            <a:r>
              <a:rPr lang="en-US" sz="2400" dirty="0" err="1">
                <a:solidFill>
                  <a:srgbClr val="333333"/>
                </a:solidFill>
              </a:rPr>
              <a:t>jpwd</a:t>
            </a:r>
            <a:r>
              <a:rPr lang="en-US" sz="2400" dirty="0">
                <a:solidFill>
                  <a:srgbClr val="333333"/>
                </a:solidFill>
              </a:rPr>
              <a:t>; </a:t>
            </a:r>
            <a:r>
              <a:rPr lang="en-US" sz="2400" dirty="0" err="1">
                <a:solidFill>
                  <a:srgbClr val="333333"/>
                </a:solidFill>
              </a:rPr>
              <a:t>tuk;g</a:t>
            </a:r>
            <a:r>
              <a:rPr lang="en-US" sz="2400" dirty="0">
                <a:solidFill>
                  <a:srgbClr val="333333"/>
                </a:solidFill>
              </a:rPr>
              <a:t>[</a:t>
            </a:r>
            <a:r>
              <a:rPr lang="en-US" sz="2400" dirty="0" err="1">
                <a:solidFill>
                  <a:srgbClr val="333333"/>
                </a:solidFill>
              </a:rPr>
              <a:t>f;Fl;gl;lJ</a:t>
            </a:r>
            <a:r>
              <a:rPr lang="en-US" sz="2400" dirty="0">
                <a:solidFill>
                  <a:srgbClr val="333333"/>
                </a:solidFill>
                <a:latin typeface="Calibri Light"/>
                <a:ea typeface="Verdana" panose="020B0604030504040204" pitchFamily="34" charset="0"/>
                <a:cs typeface="Verdana" panose="020B0604030504040204" pitchFamily="34" charset="0"/>
              </a:rPr>
              <a:t>.</a:t>
            </a:r>
            <a:br>
              <a:rPr lang="en-US" sz="2400" dirty="0">
                <a:solidFill>
                  <a:srgbClr val="333333"/>
                </a:solidFill>
                <a:latin typeface="Calibri Light"/>
                <a:ea typeface="Verdana" panose="020B0604030504040204" pitchFamily="34" charset="0"/>
                <a:cs typeface="Verdana" panose="020B0604030504040204" pitchFamily="34" charset="0"/>
              </a:rPr>
            </a:br>
            <a:r>
              <a:rPr lang="en-US" sz="2400" dirty="0" err="1">
                <a:solidFill>
                  <a:srgbClr val="333333"/>
                </a:solidFill>
              </a:rPr>
              <a:t>cjhuzk</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latin typeface="Calibri Light"/>
                <a:cs typeface="Times New Roman" pitchFamily="18" charset="0"/>
              </a:rPr>
              <a:t> </a:t>
            </a:r>
            <a:r>
              <a:rPr lang="en-US" sz="2400" dirty="0" err="1">
                <a:solidFill>
                  <a:srgbClr val="333333"/>
                </a:solidFill>
              </a:rPr>
              <a:t>miu</a:t>
            </a:r>
            <a:r>
              <a:rPr lang="en-US" sz="2400" dirty="0">
                <a:solidFill>
                  <a:srgbClr val="333333"/>
                </a:solidFill>
              </a:rPr>
              <a:t> </a:t>
            </a:r>
            <a:r>
              <a:rPr lang="en-US" sz="2400" dirty="0" err="1">
                <a:solidFill>
                  <a:srgbClr val="333333"/>
                </a:solidFill>
              </a:rPr>
              <a:t>kzpneuk</a:t>
            </a:r>
            <a:r>
              <a:rPr lang="en-US" sz="2400" dirty="0">
                <a:solidFill>
                  <a:srgbClr val="333333"/>
                </a:solidFill>
              </a:rPr>
              <a:t>; </a:t>
            </a:r>
            <a:r>
              <a:rPr lang="en-US" sz="2400" dirty="0" err="1">
                <a:solidFill>
                  <a:srgbClr val="333333"/>
                </a:solidFill>
              </a:rPr>
              <a:t>Kd;ghf</a:t>
            </a:r>
            <a:r>
              <a:rPr lang="en-US" sz="2400" dirty="0">
                <a:solidFill>
                  <a:srgbClr val="333333"/>
                </a:solidFill>
              </a:rPr>
              <a:t> </a:t>
            </a:r>
            <a:r>
              <a:rPr lang="en-US" sz="2400" dirty="0" err="1">
                <a:solidFill>
                  <a:srgbClr val="333333"/>
                </a:solidFill>
              </a:rPr>
              <a:t>nfl;l</a:t>
            </a:r>
            <a:r>
              <a:rPr lang="en-US" sz="2400" dirty="0">
                <a:solidFill>
                  <a:srgbClr val="333333"/>
                </a:solidFill>
              </a:rPr>
              <a:t> </a:t>
            </a:r>
            <a:r>
              <a:rPr lang="en-US" sz="2400" dirty="0" err="1">
                <a:solidFill>
                  <a:srgbClr val="333333"/>
                </a:solidFill>
              </a:rPr>
              <a:t>fijapd</a:t>
            </a:r>
            <a:r>
              <a:rPr lang="en-US" sz="2400" dirty="0">
                <a:solidFill>
                  <a:srgbClr val="333333"/>
                </a:solidFill>
              </a:rPr>
              <a:t>; </a:t>
            </a:r>
            <a:r>
              <a:rPr lang="en-US" sz="2400" dirty="0" err="1">
                <a:solidFill>
                  <a:srgbClr val="333333"/>
                </a:solidFill>
              </a:rPr>
              <a:t>tptu</a:t>
            </a:r>
            <a:r>
              <a:rPr lang="en-US" sz="2400" dirty="0">
                <a:solidFill>
                  <a:srgbClr val="333333"/>
                </a:solidFill>
              </a:rPr>
              <a:t>';</a:t>
            </a:r>
            <a:r>
              <a:rPr lang="en-US" sz="2400" dirty="0" err="1">
                <a:solidFill>
                  <a:srgbClr val="333333"/>
                </a:solidFill>
              </a:rPr>
              <a:t>fis</a:t>
            </a:r>
            <a:r>
              <a:rPr lang="en-US" sz="2400" dirty="0">
                <a:solidFill>
                  <a:srgbClr val="333333"/>
                </a:solidFill>
              </a:rPr>
              <a:t> </a:t>
            </a:r>
            <a:r>
              <a:rPr lang="en-US" sz="2400" dirty="0">
                <a:solidFill>
                  <a:srgbClr val="333333"/>
                </a:solidFill>
                <a:latin typeface="Calibri Light"/>
                <a:ea typeface="Verdana" panose="020B0604030504040204" pitchFamily="34" charset="0"/>
                <a:cs typeface="Verdana" panose="020B0604030504040204" pitchFamily="34" charset="0"/>
              </a:rPr>
              <a:t>40%</a:t>
            </a:r>
            <a:r>
              <a:rPr lang="en-US" sz="2400" dirty="0">
                <a:solidFill>
                  <a:srgbClr val="333333"/>
                </a:solidFill>
              </a:rPr>
              <a:t> Tl </a:t>
            </a:r>
            <a:r>
              <a:rPr lang="en-US" sz="2400" dirty="0" err="1">
                <a:solidFill>
                  <a:srgbClr val="333333"/>
                </a:solidFill>
              </a:rPr>
              <a:t>ek;khy</a:t>
            </a:r>
            <a:r>
              <a:rPr lang="en-US" sz="2400" dirty="0">
                <a:solidFill>
                  <a:srgbClr val="333333"/>
                </a:solidFill>
              </a:rPr>
              <a:t>; </a:t>
            </a:r>
            <a:r>
              <a:rPr lang="en-US" sz="2400" dirty="0" err="1">
                <a:solidFill>
                  <a:srgbClr val="333333"/>
                </a:solidFill>
              </a:rPr>
              <a:t>KGikahf</a:t>
            </a:r>
            <a:r>
              <a:rPr lang="en-US" sz="2400" dirty="0">
                <a:solidFill>
                  <a:srgbClr val="333333"/>
                </a:solidFill>
              </a:rPr>
              <a:t> </a:t>
            </a:r>
            <a:r>
              <a:rPr lang="en-US" sz="2400" dirty="0" err="1">
                <a:solidFill>
                  <a:srgbClr val="333333"/>
                </a:solidFill>
              </a:rPr>
              <a:t>epidt</a:t>
            </a:r>
            <a:r>
              <a:rPr lang="en-US" sz="2400" dirty="0">
                <a:solidFill>
                  <a:srgbClr val="333333"/>
                </a:solidFill>
              </a:rPr>
              <a:t>[Tw </a:t>
            </a:r>
            <a:r>
              <a:rPr lang="en-US" sz="2400" dirty="0" err="1">
                <a:solidFill>
                  <a:srgbClr val="333333"/>
                </a:solidFill>
              </a:rPr>
              <a:t>KoahJ</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p>
          <a:p>
            <a:pPr marL="342900" lvl="0" indent="-342900" defTabSz="914400">
              <a:buClr>
                <a:srgbClr val="000000"/>
              </a:buClr>
              <a:buFont typeface="WingDings"/>
              <a:buChar char=""/>
            </a:pPr>
            <a:r>
              <a:rPr lang="en-US" sz="2400" dirty="0" err="1">
                <a:solidFill>
                  <a:srgbClr val="004992"/>
                </a:solidFill>
              </a:rPr>
              <a:t>gyd</a:t>
            </a:r>
            <a:r>
              <a:rPr lang="en-US" sz="2400" dirty="0">
                <a:solidFill>
                  <a:srgbClr val="004992"/>
                </a:solidFill>
              </a:rPr>
              <a:t>;</a:t>
            </a:r>
            <a:r>
              <a:rPr lang="en-US" sz="2400" dirty="0">
                <a:solidFill>
                  <a:srgbClr val="004992"/>
                </a:solidFill>
                <a:latin typeface="Calibri Light"/>
                <a:ea typeface="Verdana" panose="020B0604030504040204" pitchFamily="34" charset="0"/>
                <a:cs typeface="Verdana" panose="020B0604030504040204" pitchFamily="34" charset="0"/>
              </a:rPr>
              <a:t>: </a:t>
            </a:r>
            <a:r>
              <a:rPr lang="en-US" sz="2400" dirty="0" err="1">
                <a:solidFill>
                  <a:srgbClr val="333333"/>
                </a:solidFill>
              </a:rPr>
              <a:t>ekJ</a:t>
            </a:r>
            <a:r>
              <a:rPr lang="en-US" sz="2400" dirty="0">
                <a:solidFill>
                  <a:srgbClr val="333333"/>
                </a:solidFill>
              </a:rPr>
              <a:t> \is </a:t>
            </a:r>
            <a:r>
              <a:rPr lang="en-US" sz="2400" dirty="0" err="1">
                <a:solidFill>
                  <a:srgbClr val="333333"/>
                </a:solidFill>
              </a:rPr>
              <a:t>njitaw;w</a:t>
            </a:r>
            <a:r>
              <a:rPr lang="en-US" sz="2400" dirty="0">
                <a:solidFill>
                  <a:srgbClr val="333333"/>
                </a:solidFill>
              </a:rPr>
              <a:t> </a:t>
            </a:r>
            <a:r>
              <a:rPr lang="en-US" sz="2400" dirty="0" err="1">
                <a:solidFill>
                  <a:srgbClr val="333333"/>
                </a:solidFill>
              </a:rPr>
              <a:t>bra;jpfis</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mjpfg</a:t>
            </a:r>
            <a:r>
              <a:rPr lang="en-US" sz="2400" dirty="0">
                <a:solidFill>
                  <a:srgbClr val="333333"/>
                </a:solidFill>
              </a:rPr>
              <a:t>]</a:t>
            </a:r>
            <a:r>
              <a:rPr lang="en-US" sz="2400" dirty="0" err="1">
                <a:solidFill>
                  <a:srgbClr val="333333"/>
                </a:solidFill>
              </a:rPr>
              <a:t>goahf</a:t>
            </a:r>
            <a:r>
              <a:rPr lang="en-US" sz="2400" dirty="0">
                <a:solidFill>
                  <a:srgbClr val="333333"/>
                </a:solidFill>
              </a:rPr>
              <a:t> </a:t>
            </a:r>
            <a:r>
              <a:rPr lang="en-US" sz="2400" dirty="0" err="1">
                <a:solidFill>
                  <a:srgbClr val="333333"/>
                </a:solidFill>
              </a:rPr>
              <a:t>itj;Jf;bfhs;tjpy;iy</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bgUk;ghYk</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xt;thj</a:t>
            </a:r>
            <a:r>
              <a:rPr lang="en-US" sz="2400" dirty="0">
                <a:solidFill>
                  <a:srgbClr val="333333"/>
                </a:solidFill>
              </a:rPr>
              <a:t> </a:t>
            </a:r>
            <a:r>
              <a:rPr lang="en-US" sz="2400" dirty="0" err="1">
                <a:solidFill>
                  <a:srgbClr val="333333"/>
                </a:solidFill>
              </a:rPr>
              <a:t>bra;jpfis</a:t>
            </a:r>
            <a:r>
              <a:rPr lang="en-US" sz="2400" dirty="0">
                <a:solidFill>
                  <a:srgbClr val="333333"/>
                </a:solidFill>
              </a:rPr>
              <a:t> </a:t>
            </a:r>
            <a:r>
              <a:rPr lang="en-US" sz="2400" dirty="0" err="1">
                <a:solidFill>
                  <a:srgbClr val="333333"/>
                </a:solidFill>
              </a:rPr>
              <a:t>fHpj;J</a:t>
            </a:r>
            <a:r>
              <a:rPr lang="en-US" sz="2400" dirty="0">
                <a:solidFill>
                  <a:srgbClr val="333333"/>
                </a:solidFill>
              </a:rPr>
              <a:t> </a:t>
            </a:r>
            <a:r>
              <a:rPr lang="en-US" sz="2400" dirty="0" err="1">
                <a:solidFill>
                  <a:srgbClr val="333333"/>
                </a:solidFill>
              </a:rPr>
              <a:t>tpLfpwJ</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i="1" dirty="0" err="1">
                <a:solidFill>
                  <a:srgbClr val="004992"/>
                </a:solidFill>
              </a:rPr>
              <a:t>Mdhy</a:t>
            </a:r>
            <a:r>
              <a:rPr lang="en-US" sz="2400" i="1" dirty="0">
                <a:solidFill>
                  <a:srgbClr val="004992"/>
                </a:solidFill>
              </a:rPr>
              <a:t>; </a:t>
            </a:r>
          </a:p>
          <a:p>
            <a:pPr marL="342900" lvl="0" indent="-342900" defTabSz="914400">
              <a:buClr>
                <a:srgbClr val="333333"/>
              </a:buClr>
              <a:buFont typeface="WingDings"/>
              <a:buChar char=""/>
            </a:pPr>
            <a:r>
              <a:rPr lang="en-US" sz="2400" dirty="0">
                <a:solidFill>
                  <a:srgbClr val="004992"/>
                </a:solidFill>
              </a:rPr>
              <a:t>e#;</a:t>
            </a:r>
            <a:r>
              <a:rPr lang="en-US" sz="2400" dirty="0" err="1">
                <a:solidFill>
                  <a:srgbClr val="004992"/>
                </a:solidFill>
              </a:rPr>
              <a:t>lk</a:t>
            </a:r>
            <a:r>
              <a:rPr lang="en-US" sz="2400" dirty="0">
                <a:solidFill>
                  <a:srgbClr val="004992"/>
                </a:solidFill>
              </a:rPr>
              <a:t>;</a:t>
            </a:r>
            <a:r>
              <a:rPr lang="en-US" sz="2400" dirty="0">
                <a:solidFill>
                  <a:srgbClr val="004992"/>
                </a:solidFill>
                <a:latin typeface="Calibri Light"/>
                <a:ea typeface="Verdana" panose="020B0604030504040204" pitchFamily="34" charset="0"/>
                <a:cs typeface="Verdana" panose="020B0604030504040204" pitchFamily="34" charset="0"/>
              </a:rPr>
              <a:t>:</a:t>
            </a:r>
            <a:r>
              <a:rPr lang="en-US" sz="2400" dirty="0">
                <a:solidFill>
                  <a:srgbClr val="004992"/>
                </a:solidFill>
                <a:latin typeface="Calibri Light"/>
                <a:cs typeface="Times New Roman" pitchFamily="18" charset="0"/>
              </a:rPr>
              <a:t> </a:t>
            </a:r>
            <a:r>
              <a:rPr lang="en-US" sz="2400" spc="-5" dirty="0">
                <a:solidFill>
                  <a:srgbClr val="333333"/>
                </a:solidFill>
                <a:ea typeface="Verdana" panose="020B0604030504040204" pitchFamily="34" charset="0"/>
                <a:cs typeface="Verdana" panose="020B0604030504040204" pitchFamily="34" charset="0"/>
              </a:rPr>
              <a:t>&gt;&gt;&gt; </a:t>
            </a:r>
            <a:r>
              <a:rPr lang="en-US" sz="2400" dirty="0">
                <a:solidFill>
                  <a:srgbClr val="FFFFFF"/>
                </a:solidFill>
                <a:latin typeface="Calibri Light"/>
                <a:ea typeface="Verdana" panose="020B0604030504040204" pitchFamily="34" charset="0"/>
                <a:cs typeface="Verdana" panose="020B0604030504040204" pitchFamily="34" charset="0"/>
              </a:rPr>
              <a:t>…</a:t>
            </a:r>
            <a:r>
              <a:rPr lang="en-US" sz="2400" dirty="0" err="1">
                <a:solidFill>
                  <a:srgbClr val="FFFFFF"/>
                </a:solidFill>
              </a:rPr>
              <a:t>Kf;fpakhd</a:t>
            </a:r>
            <a:r>
              <a:rPr lang="en-US" sz="2400" dirty="0">
                <a:solidFill>
                  <a:srgbClr val="FFFFFF"/>
                </a:solidFill>
              </a:rPr>
              <a:t> </a:t>
            </a:r>
            <a:r>
              <a:rPr lang="en-US" sz="2400" dirty="0" err="1">
                <a:solidFill>
                  <a:srgbClr val="FFFFFF"/>
                </a:solidFill>
              </a:rPr>
              <a:t>bra;jpfSk</a:t>
            </a:r>
            <a:r>
              <a:rPr lang="en-US" sz="2400" dirty="0">
                <a:solidFill>
                  <a:srgbClr val="FFFFFF"/>
                </a:solidFill>
              </a:rPr>
              <a:t>; Tl </a:t>
            </a:r>
            <a:r>
              <a:rPr lang="en-US" sz="2400" dirty="0" err="1">
                <a:solidFill>
                  <a:srgbClr val="FFFFFF"/>
                </a:solidFill>
              </a:rPr>
              <a:t>fhzhky</a:t>
            </a:r>
            <a:r>
              <a:rPr lang="en-US" sz="2400" dirty="0">
                <a:solidFill>
                  <a:srgbClr val="FFFFFF"/>
                </a:solidFill>
              </a:rPr>
              <a:t>; </a:t>
            </a:r>
            <a:r>
              <a:rPr lang="en-US" sz="2400" dirty="0" err="1">
                <a:solidFill>
                  <a:srgbClr val="FFFFFF"/>
                </a:solidFill>
              </a:rPr>
              <a:t>nghff;TLk</a:t>
            </a:r>
            <a:r>
              <a:rPr lang="en-US" sz="2400" dirty="0">
                <a:solidFill>
                  <a:srgbClr val="FFFFFF"/>
                </a:solidFill>
              </a:rPr>
              <a:t>; </a:t>
            </a:r>
            <a:r>
              <a:rPr lang="en-US" sz="2400" dirty="0">
                <a:solidFill>
                  <a:srgbClr val="FFFFFF"/>
                </a:solidFill>
                <a:latin typeface="Calibri Light"/>
                <a:ea typeface="Verdana" panose="020B0604030504040204" pitchFamily="34" charset="0"/>
                <a:cs typeface="Verdana" panose="020B0604030504040204" pitchFamily="34" charset="0"/>
              </a:rPr>
              <a:t>(</a:t>
            </a:r>
            <a:r>
              <a:rPr lang="en-US" sz="2400" dirty="0" err="1">
                <a:solidFill>
                  <a:srgbClr val="FFFFFF"/>
                </a:solidFill>
              </a:rPr>
              <a:t>tpLKiw</a:t>
            </a:r>
            <a:r>
              <a:rPr lang="en-US" sz="2400" dirty="0">
                <a:solidFill>
                  <a:srgbClr val="FFFFFF"/>
                </a:solidFill>
              </a:rPr>
              <a:t> </a:t>
            </a:r>
            <a:r>
              <a:rPr lang="en-US" sz="2400" dirty="0" err="1">
                <a:solidFill>
                  <a:srgbClr val="FFFFFF"/>
                </a:solidFill>
              </a:rPr>
              <a:t>ehs</a:t>
            </a:r>
            <a:r>
              <a:rPr lang="en-US" sz="2400" dirty="0">
                <a:solidFill>
                  <a:srgbClr val="FFFFFF"/>
                </a:solidFill>
              </a:rPr>
              <a:t>; </a:t>
            </a:r>
            <a:r>
              <a:rPr lang="en-US" sz="2400" dirty="0" err="1">
                <a:solidFill>
                  <a:srgbClr val="FFFFFF"/>
                </a:solidFill>
              </a:rPr>
              <a:t>epidt</a:t>
            </a:r>
            <a:r>
              <a:rPr lang="en-US" sz="2400" dirty="0">
                <a:solidFill>
                  <a:srgbClr val="FFFFFF"/>
                </a:solidFill>
              </a:rPr>
              <a:t>[fs;</a:t>
            </a:r>
            <a:r>
              <a:rPr lang="en-US" sz="2400" dirty="0">
                <a:solidFill>
                  <a:srgbClr val="FFFFFF"/>
                </a:solidFill>
                <a:latin typeface="Calibri Light"/>
                <a:ea typeface="Verdana" panose="020B0604030504040204" pitchFamily="34" charset="0"/>
                <a:cs typeface="Verdana" panose="020B0604030504040204" pitchFamily="34" charset="0"/>
              </a:rPr>
              <a:t>,</a:t>
            </a:r>
            <a:r>
              <a:rPr lang="en-US" sz="2400" dirty="0">
                <a:solidFill>
                  <a:srgbClr val="FFFFFF"/>
                </a:solidFill>
              </a:rPr>
              <a:t> </a:t>
            </a:r>
            <a:r>
              <a:rPr lang="en-US" sz="2400" dirty="0" err="1">
                <a:solidFill>
                  <a:srgbClr val="FFFFFF"/>
                </a:solidFill>
              </a:rPr>
              <a:t>gs;spapy</a:t>
            </a:r>
            <a:r>
              <a:rPr lang="en-US" sz="2400" dirty="0">
                <a:solidFill>
                  <a:srgbClr val="FFFFFF"/>
                </a:solidFill>
              </a:rPr>
              <a:t>; </a:t>
            </a:r>
            <a:r>
              <a:rPr lang="en-US" sz="2400" dirty="0" err="1">
                <a:solidFill>
                  <a:srgbClr val="FFFFFF"/>
                </a:solidFill>
              </a:rPr>
              <a:t>fw;Wf;bfhz;l</a:t>
            </a:r>
            <a:r>
              <a:rPr lang="en-US" sz="2400" dirty="0">
                <a:solidFill>
                  <a:srgbClr val="FFFFFF"/>
                </a:solidFill>
              </a:rPr>
              <a:t> </a:t>
            </a:r>
            <a:r>
              <a:rPr lang="en-US" sz="2400" dirty="0" err="1">
                <a:solidFill>
                  <a:srgbClr val="FFFFFF"/>
                </a:solidFill>
              </a:rPr>
              <a:t>bra;jpfs</a:t>
            </a:r>
            <a:r>
              <a:rPr lang="en-US" sz="2400" dirty="0">
                <a:solidFill>
                  <a:srgbClr val="FFFFFF"/>
                </a:solidFill>
              </a:rPr>
              <a:t>;</a:t>
            </a:r>
            <a:r>
              <a:rPr lang="en-US" sz="2400" dirty="0">
                <a:solidFill>
                  <a:srgbClr val="FFFFFF"/>
                </a:solidFill>
                <a:latin typeface="Calibri Light"/>
                <a:ea typeface="Verdana" panose="020B0604030504040204" pitchFamily="34" charset="0"/>
                <a:cs typeface="Verdana" panose="020B0604030504040204" pitchFamily="34" charset="0"/>
              </a:rPr>
              <a:t>,</a:t>
            </a:r>
            <a:r>
              <a:rPr lang="en-US" sz="2400" dirty="0">
                <a:solidFill>
                  <a:srgbClr val="FFFFFF"/>
                </a:solidFill>
              </a:rPr>
              <a:t> </a:t>
            </a:r>
            <a:r>
              <a:rPr lang="en-US" sz="2400" dirty="0" err="1">
                <a:solidFill>
                  <a:srgbClr val="FFFFFF"/>
                </a:solidFill>
              </a:rPr>
              <a:t>Kd;ndw;ghLfs</a:t>
            </a:r>
            <a:r>
              <a:rPr lang="en-US" sz="2400" dirty="0">
                <a:solidFill>
                  <a:srgbClr val="FFFFFF"/>
                </a:solidFill>
              </a:rPr>
              <a:t>; </a:t>
            </a:r>
            <a:r>
              <a:rPr lang="en-US" sz="2400" dirty="0">
                <a:solidFill>
                  <a:srgbClr val="FFFFFF"/>
                </a:solidFill>
                <a:latin typeface="Calibri Light"/>
                <a:ea typeface="Verdana" panose="020B0604030504040204" pitchFamily="34" charset="0"/>
                <a:cs typeface="Verdana" panose="020B0604030504040204" pitchFamily="34" charset="0"/>
              </a:rPr>
              <a:t>…)</a:t>
            </a:r>
            <a:endParaRPr lang="en-US" sz="2400" dirty="0">
              <a:solidFill>
                <a:srgbClr val="FFFFFF"/>
              </a:solidFill>
            </a:endParaRPr>
          </a:p>
        </p:txBody>
      </p:sp>
      <p:sp>
        <p:nvSpPr>
          <p:cNvPr id="2" name="Footer Placeholder 1"/>
          <p:cNvSpPr>
            <a:spLocks noGrp="1"/>
          </p:cNvSpPr>
          <p:nvPr>
            <p:ph type="ftr" sz="quarter" idx="11"/>
          </p:nvPr>
        </p:nvSpPr>
        <p:spPr/>
        <p:txBody>
          <a:bodyPr/>
          <a:lstStyle/>
          <a:p>
            <a:r>
              <a:rPr lang="de-DE"/>
              <a:t>kl]lhfhf]dpot] gapw]r]rp 5 – epidthw]wy;</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5</a:t>
            </a:fld>
            <a:endParaRPr lang="de-DE" dirty="0"/>
          </a:p>
        </p:txBody>
      </p:sp>
    </p:spTree>
    <p:extLst>
      <p:ext uri="{BB962C8B-B14F-4D97-AF65-F5344CB8AC3E}">
        <p14:creationId xmlns:p14="http://schemas.microsoft.com/office/powerpoint/2010/main" val="16627631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a:solidFill>
                  <a:srgbClr val="004992"/>
                </a:solidFill>
              </a:rPr>
              <a:t>epidthw]wy</a:t>
            </a:r>
            <a:endParaRPr lang="en-US" sz="3600" dirty="0">
              <a:solidFill>
                <a:srgbClr val="004992"/>
              </a:solidFill>
            </a:endParaRPr>
          </a:p>
        </p:txBody>
      </p:sp>
      <p:sp>
        <p:nvSpPr>
          <p:cNvPr id="4" name="Content Placeholder 3"/>
          <p:cNvSpPr>
            <a:spLocks noGrp="1"/>
          </p:cNvSpPr>
          <p:nvPr>
            <p:ph idx="1"/>
          </p:nvPr>
        </p:nvSpPr>
        <p:spPr/>
        <p:txBody>
          <a:bodyPr/>
          <a:lstStyle/>
          <a:p>
            <a:pPr marL="342900" lvl="0" indent="-342900" defTabSz="914400">
              <a:buClr>
                <a:srgbClr val="333333"/>
              </a:buClr>
              <a:buFont typeface="WingDings"/>
              <a:buChar char=""/>
            </a:pPr>
            <a:r>
              <a:rPr lang="en-US" sz="2400" dirty="0" err="1">
                <a:solidFill>
                  <a:srgbClr val="333333"/>
                </a:solidFill>
              </a:rPr>
              <a:t>bra;jpfis</a:t>
            </a:r>
            <a:r>
              <a:rPr lang="en-US" sz="2400" dirty="0">
                <a:solidFill>
                  <a:srgbClr val="333333"/>
                </a:solidFill>
              </a:rPr>
              <a:t> </a:t>
            </a:r>
            <a:r>
              <a:rPr lang="en-US" sz="2400" dirty="0" err="1">
                <a:solidFill>
                  <a:srgbClr val="333333"/>
                </a:solidFill>
              </a:rPr>
              <a:t>epidtpy</a:t>
            </a:r>
            <a:r>
              <a:rPr lang="en-US" sz="2400" dirty="0">
                <a:solidFill>
                  <a:srgbClr val="333333"/>
                </a:solidFill>
              </a:rPr>
              <a:t>; </a:t>
            </a:r>
            <a:r>
              <a:rPr lang="en-US" sz="2400" dirty="0" err="1">
                <a:solidFill>
                  <a:srgbClr val="333333"/>
                </a:solidFill>
              </a:rPr>
              <a:t>bfhs;tjpy</a:t>
            </a:r>
            <a:r>
              <a:rPr lang="en-US" sz="2400" dirty="0">
                <a:solidFill>
                  <a:srgbClr val="333333"/>
                </a:solidFill>
              </a:rPr>
              <a:t>; </a:t>
            </a:r>
            <a:r>
              <a:rPr lang="en-US" sz="2400" dirty="0" err="1">
                <a:solidFill>
                  <a:srgbClr val="333333"/>
                </a:solidFill>
              </a:rPr>
              <a:t>ekf;Fs;s</a:t>
            </a:r>
            <a:r>
              <a:rPr lang="en-US" sz="2400" dirty="0">
                <a:solidFill>
                  <a:srgbClr val="333333"/>
                </a:solidFill>
              </a:rPr>
              <a:t> </a:t>
            </a:r>
            <a:r>
              <a:rPr lang="en-US" sz="2400" dirty="0" err="1">
                <a:solidFill>
                  <a:srgbClr val="333333"/>
                </a:solidFill>
              </a:rPr>
              <a:t>jpwd</a:t>
            </a:r>
            <a:r>
              <a:rPr lang="en-US" sz="2400" dirty="0">
                <a:solidFill>
                  <a:srgbClr val="333333"/>
                </a:solidFill>
              </a:rPr>
              <a:t>; </a:t>
            </a:r>
            <a:r>
              <a:rPr lang="en-US" sz="2400" dirty="0" err="1">
                <a:solidFill>
                  <a:srgbClr val="333333"/>
                </a:solidFill>
              </a:rPr>
              <a:t>tuk;g</a:t>
            </a:r>
            <a:r>
              <a:rPr lang="en-US" sz="2400" dirty="0">
                <a:solidFill>
                  <a:srgbClr val="333333"/>
                </a:solidFill>
              </a:rPr>
              <a:t>[</a:t>
            </a:r>
            <a:r>
              <a:rPr lang="en-US" sz="2400" dirty="0" err="1">
                <a:solidFill>
                  <a:srgbClr val="333333"/>
                </a:solidFill>
              </a:rPr>
              <a:t>f;Fl;gl;lJ</a:t>
            </a:r>
            <a:r>
              <a:rPr lang="en-US" sz="2400" dirty="0">
                <a:solidFill>
                  <a:srgbClr val="333333"/>
                </a:solidFill>
                <a:latin typeface="Calibri Light"/>
                <a:ea typeface="Verdana" panose="020B0604030504040204" pitchFamily="34" charset="0"/>
                <a:cs typeface="Verdana" panose="020B0604030504040204" pitchFamily="34" charset="0"/>
              </a:rPr>
              <a:t>.</a:t>
            </a:r>
            <a:br>
              <a:rPr lang="en-US" sz="2400" dirty="0">
                <a:solidFill>
                  <a:srgbClr val="333333"/>
                </a:solidFill>
                <a:latin typeface="Calibri Light"/>
                <a:ea typeface="Verdana" panose="020B0604030504040204" pitchFamily="34" charset="0"/>
                <a:cs typeface="Verdana" panose="020B0604030504040204" pitchFamily="34" charset="0"/>
              </a:rPr>
            </a:br>
            <a:r>
              <a:rPr lang="en-US" sz="2400" dirty="0" err="1">
                <a:solidFill>
                  <a:srgbClr val="333333"/>
                </a:solidFill>
              </a:rPr>
              <a:t>cjhuzk</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latin typeface="Calibri Light"/>
                <a:cs typeface="Times New Roman" pitchFamily="18" charset="0"/>
              </a:rPr>
              <a:t> </a:t>
            </a:r>
            <a:r>
              <a:rPr lang="en-US" sz="2400" dirty="0" err="1">
                <a:solidFill>
                  <a:srgbClr val="333333"/>
                </a:solidFill>
              </a:rPr>
              <a:t>miu</a:t>
            </a:r>
            <a:r>
              <a:rPr lang="en-US" sz="2400" dirty="0">
                <a:solidFill>
                  <a:srgbClr val="333333"/>
                </a:solidFill>
              </a:rPr>
              <a:t> </a:t>
            </a:r>
            <a:r>
              <a:rPr lang="en-US" sz="2400" dirty="0" err="1">
                <a:solidFill>
                  <a:srgbClr val="333333"/>
                </a:solidFill>
              </a:rPr>
              <a:t>kzpneuk</a:t>
            </a:r>
            <a:r>
              <a:rPr lang="en-US" sz="2400" dirty="0">
                <a:solidFill>
                  <a:srgbClr val="333333"/>
                </a:solidFill>
              </a:rPr>
              <a:t>; </a:t>
            </a:r>
            <a:r>
              <a:rPr lang="en-US" sz="2400" dirty="0" err="1">
                <a:solidFill>
                  <a:srgbClr val="333333"/>
                </a:solidFill>
              </a:rPr>
              <a:t>Kd;ghf</a:t>
            </a:r>
            <a:r>
              <a:rPr lang="en-US" sz="2400" dirty="0">
                <a:solidFill>
                  <a:srgbClr val="333333"/>
                </a:solidFill>
              </a:rPr>
              <a:t> </a:t>
            </a:r>
            <a:r>
              <a:rPr lang="en-US" sz="2400" dirty="0" err="1">
                <a:solidFill>
                  <a:srgbClr val="333333"/>
                </a:solidFill>
              </a:rPr>
              <a:t>nfl;l</a:t>
            </a:r>
            <a:r>
              <a:rPr lang="en-US" sz="2400" dirty="0">
                <a:solidFill>
                  <a:srgbClr val="333333"/>
                </a:solidFill>
              </a:rPr>
              <a:t> </a:t>
            </a:r>
            <a:r>
              <a:rPr lang="en-US" sz="2400" dirty="0" err="1">
                <a:solidFill>
                  <a:srgbClr val="333333"/>
                </a:solidFill>
              </a:rPr>
              <a:t>fijapd</a:t>
            </a:r>
            <a:r>
              <a:rPr lang="en-US" sz="2400" dirty="0">
                <a:solidFill>
                  <a:srgbClr val="333333"/>
                </a:solidFill>
              </a:rPr>
              <a:t>; </a:t>
            </a:r>
            <a:r>
              <a:rPr lang="en-US" sz="2400" dirty="0" err="1">
                <a:solidFill>
                  <a:srgbClr val="333333"/>
                </a:solidFill>
              </a:rPr>
              <a:t>tptu</a:t>
            </a:r>
            <a:r>
              <a:rPr lang="en-US" sz="2400" dirty="0">
                <a:solidFill>
                  <a:srgbClr val="333333"/>
                </a:solidFill>
              </a:rPr>
              <a:t>';</a:t>
            </a:r>
            <a:r>
              <a:rPr lang="en-US" sz="2400" dirty="0" err="1">
                <a:solidFill>
                  <a:srgbClr val="333333"/>
                </a:solidFill>
              </a:rPr>
              <a:t>fis</a:t>
            </a:r>
            <a:r>
              <a:rPr lang="en-US" sz="2400" dirty="0">
                <a:solidFill>
                  <a:srgbClr val="333333"/>
                </a:solidFill>
              </a:rPr>
              <a:t> </a:t>
            </a:r>
            <a:r>
              <a:rPr lang="en-US" sz="2400" dirty="0">
                <a:solidFill>
                  <a:srgbClr val="333333"/>
                </a:solidFill>
                <a:latin typeface="Calibri Light"/>
                <a:ea typeface="Verdana" panose="020B0604030504040204" pitchFamily="34" charset="0"/>
                <a:cs typeface="Verdana" panose="020B0604030504040204" pitchFamily="34" charset="0"/>
              </a:rPr>
              <a:t>40%</a:t>
            </a:r>
            <a:r>
              <a:rPr lang="en-US" sz="2400" dirty="0">
                <a:solidFill>
                  <a:srgbClr val="333333"/>
                </a:solidFill>
              </a:rPr>
              <a:t> Tl </a:t>
            </a:r>
            <a:r>
              <a:rPr lang="en-US" sz="2400" dirty="0" err="1">
                <a:solidFill>
                  <a:srgbClr val="333333"/>
                </a:solidFill>
              </a:rPr>
              <a:t>ek;khy</a:t>
            </a:r>
            <a:r>
              <a:rPr lang="en-US" sz="2400" dirty="0">
                <a:solidFill>
                  <a:srgbClr val="333333"/>
                </a:solidFill>
              </a:rPr>
              <a:t>; </a:t>
            </a:r>
            <a:r>
              <a:rPr lang="en-US" sz="2400" dirty="0" err="1">
                <a:solidFill>
                  <a:srgbClr val="333333"/>
                </a:solidFill>
              </a:rPr>
              <a:t>KGikahf</a:t>
            </a:r>
            <a:r>
              <a:rPr lang="en-US" sz="2400" dirty="0">
                <a:solidFill>
                  <a:srgbClr val="333333"/>
                </a:solidFill>
              </a:rPr>
              <a:t> </a:t>
            </a:r>
            <a:r>
              <a:rPr lang="en-US" sz="2400" dirty="0" err="1">
                <a:solidFill>
                  <a:srgbClr val="333333"/>
                </a:solidFill>
              </a:rPr>
              <a:t>epidt</a:t>
            </a:r>
            <a:r>
              <a:rPr lang="en-US" sz="2400" dirty="0">
                <a:solidFill>
                  <a:srgbClr val="333333"/>
                </a:solidFill>
              </a:rPr>
              <a:t>[Tw </a:t>
            </a:r>
            <a:r>
              <a:rPr lang="en-US" sz="2400" dirty="0" err="1">
                <a:solidFill>
                  <a:srgbClr val="333333"/>
                </a:solidFill>
              </a:rPr>
              <a:t>KoahJ</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p>
          <a:p>
            <a:pPr marL="342900" lvl="0" indent="-342900" defTabSz="914400">
              <a:buClr>
                <a:srgbClr val="000000"/>
              </a:buClr>
              <a:buFont typeface="WingDings"/>
              <a:buChar char=""/>
            </a:pPr>
            <a:r>
              <a:rPr lang="en-US" sz="2400" dirty="0" err="1">
                <a:solidFill>
                  <a:srgbClr val="004992"/>
                </a:solidFill>
              </a:rPr>
              <a:t>gyd</a:t>
            </a:r>
            <a:r>
              <a:rPr lang="en-US" sz="2400" dirty="0">
                <a:solidFill>
                  <a:srgbClr val="004992"/>
                </a:solidFill>
              </a:rPr>
              <a:t>;</a:t>
            </a:r>
            <a:r>
              <a:rPr lang="en-US" sz="2400" dirty="0">
                <a:solidFill>
                  <a:srgbClr val="004992"/>
                </a:solidFill>
                <a:latin typeface="Calibri Light"/>
                <a:ea typeface="Verdana" panose="020B0604030504040204" pitchFamily="34" charset="0"/>
                <a:cs typeface="Verdana" panose="020B0604030504040204" pitchFamily="34" charset="0"/>
              </a:rPr>
              <a:t>: </a:t>
            </a:r>
            <a:r>
              <a:rPr lang="en-US" sz="2400" dirty="0" err="1">
                <a:solidFill>
                  <a:srgbClr val="333333"/>
                </a:solidFill>
              </a:rPr>
              <a:t>ekJ</a:t>
            </a:r>
            <a:r>
              <a:rPr lang="en-US" sz="2400" dirty="0">
                <a:solidFill>
                  <a:srgbClr val="333333"/>
                </a:solidFill>
              </a:rPr>
              <a:t> \is </a:t>
            </a:r>
            <a:r>
              <a:rPr lang="en-US" sz="2400" dirty="0" err="1">
                <a:solidFill>
                  <a:srgbClr val="333333"/>
                </a:solidFill>
              </a:rPr>
              <a:t>njitaw;w</a:t>
            </a:r>
            <a:r>
              <a:rPr lang="en-US" sz="2400" dirty="0">
                <a:solidFill>
                  <a:srgbClr val="333333"/>
                </a:solidFill>
              </a:rPr>
              <a:t> </a:t>
            </a:r>
            <a:r>
              <a:rPr lang="en-US" sz="2400" dirty="0" err="1">
                <a:solidFill>
                  <a:srgbClr val="333333"/>
                </a:solidFill>
              </a:rPr>
              <a:t>bra;jpfis</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mjpfg</a:t>
            </a:r>
            <a:r>
              <a:rPr lang="en-US" sz="2400" dirty="0">
                <a:solidFill>
                  <a:srgbClr val="333333"/>
                </a:solidFill>
              </a:rPr>
              <a:t>]</a:t>
            </a:r>
            <a:r>
              <a:rPr lang="en-US" sz="2400" dirty="0" err="1">
                <a:solidFill>
                  <a:srgbClr val="333333"/>
                </a:solidFill>
              </a:rPr>
              <a:t>goahf</a:t>
            </a:r>
            <a:r>
              <a:rPr lang="en-US" sz="2400" dirty="0">
                <a:solidFill>
                  <a:srgbClr val="333333"/>
                </a:solidFill>
              </a:rPr>
              <a:t> </a:t>
            </a:r>
            <a:r>
              <a:rPr lang="en-US" sz="2400" dirty="0" err="1">
                <a:solidFill>
                  <a:srgbClr val="333333"/>
                </a:solidFill>
              </a:rPr>
              <a:t>itj;Jf;bfhs;tjpy;iy</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bgUk;ghYk</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xt;thj</a:t>
            </a:r>
            <a:r>
              <a:rPr lang="en-US" sz="2400" dirty="0">
                <a:solidFill>
                  <a:srgbClr val="333333"/>
                </a:solidFill>
              </a:rPr>
              <a:t> </a:t>
            </a:r>
            <a:r>
              <a:rPr lang="en-US" sz="2400" dirty="0" err="1">
                <a:solidFill>
                  <a:srgbClr val="333333"/>
                </a:solidFill>
              </a:rPr>
              <a:t>bra;jpfis</a:t>
            </a:r>
            <a:r>
              <a:rPr lang="en-US" sz="2400" dirty="0">
                <a:solidFill>
                  <a:srgbClr val="333333"/>
                </a:solidFill>
              </a:rPr>
              <a:t> </a:t>
            </a:r>
            <a:r>
              <a:rPr lang="en-US" sz="2400" dirty="0" err="1">
                <a:solidFill>
                  <a:srgbClr val="333333"/>
                </a:solidFill>
              </a:rPr>
              <a:t>fHpj;J</a:t>
            </a:r>
            <a:r>
              <a:rPr lang="en-US" sz="2400" dirty="0">
                <a:solidFill>
                  <a:srgbClr val="333333"/>
                </a:solidFill>
              </a:rPr>
              <a:t> </a:t>
            </a:r>
            <a:r>
              <a:rPr lang="en-US" sz="2400" dirty="0" err="1">
                <a:solidFill>
                  <a:srgbClr val="333333"/>
                </a:solidFill>
              </a:rPr>
              <a:t>tpLfpwJ</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i="1" dirty="0" err="1">
                <a:solidFill>
                  <a:srgbClr val="004992"/>
                </a:solidFill>
              </a:rPr>
              <a:t>Mdhy</a:t>
            </a:r>
            <a:r>
              <a:rPr lang="en-US" sz="2400" i="1" dirty="0">
                <a:solidFill>
                  <a:srgbClr val="004992"/>
                </a:solidFill>
              </a:rPr>
              <a:t>; </a:t>
            </a:r>
          </a:p>
          <a:p>
            <a:pPr marL="342900" lvl="0" indent="-342900" defTabSz="914400">
              <a:buClr>
                <a:srgbClr val="333333"/>
              </a:buClr>
              <a:buFont typeface="WingDings"/>
              <a:buChar char=""/>
            </a:pPr>
            <a:r>
              <a:rPr lang="en-US" sz="2400" dirty="0">
                <a:solidFill>
                  <a:srgbClr val="004992"/>
                </a:solidFill>
              </a:rPr>
              <a:t>e#;</a:t>
            </a:r>
            <a:r>
              <a:rPr lang="en-US" sz="2400" dirty="0" err="1">
                <a:solidFill>
                  <a:srgbClr val="004992"/>
                </a:solidFill>
              </a:rPr>
              <a:t>lk</a:t>
            </a:r>
            <a:r>
              <a:rPr lang="en-US" sz="2400" dirty="0">
                <a:solidFill>
                  <a:srgbClr val="004992"/>
                </a:solidFill>
              </a:rPr>
              <a:t>;</a:t>
            </a:r>
            <a:r>
              <a:rPr lang="en-US" sz="2400" dirty="0">
                <a:solidFill>
                  <a:srgbClr val="004992"/>
                </a:solidFill>
                <a:latin typeface="Calibri Light"/>
                <a:ea typeface="Verdana" panose="020B0604030504040204" pitchFamily="34" charset="0"/>
                <a:cs typeface="Verdana" panose="020B0604030504040204" pitchFamily="34" charset="0"/>
              </a:rPr>
              <a:t>:</a:t>
            </a:r>
            <a:r>
              <a:rPr lang="en-US" sz="2400" dirty="0">
                <a:solidFill>
                  <a:srgbClr val="004992"/>
                </a:solidFill>
                <a:latin typeface="Calibri Light"/>
                <a:cs typeface="Times New Roman" pitchFamily="18" charset="0"/>
              </a:rPr>
              <a:t> </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err="1">
                <a:solidFill>
                  <a:srgbClr val="333333"/>
                </a:solidFill>
              </a:rPr>
              <a:t>Kf;fpakhd</a:t>
            </a:r>
            <a:r>
              <a:rPr lang="en-US" sz="2400" dirty="0">
                <a:solidFill>
                  <a:srgbClr val="333333"/>
                </a:solidFill>
              </a:rPr>
              <a:t> </a:t>
            </a:r>
            <a:r>
              <a:rPr lang="en-US" sz="2400" dirty="0" err="1">
                <a:solidFill>
                  <a:srgbClr val="333333"/>
                </a:solidFill>
              </a:rPr>
              <a:t>bra;jpfSk</a:t>
            </a:r>
            <a:r>
              <a:rPr lang="en-US" sz="2400" dirty="0">
                <a:solidFill>
                  <a:srgbClr val="333333"/>
                </a:solidFill>
              </a:rPr>
              <a:t>; Tl </a:t>
            </a:r>
            <a:r>
              <a:rPr lang="en-US" sz="2400" dirty="0" err="1">
                <a:solidFill>
                  <a:srgbClr val="333333"/>
                </a:solidFill>
              </a:rPr>
              <a:t>fhzhky</a:t>
            </a:r>
            <a:r>
              <a:rPr lang="en-US" sz="2400" dirty="0">
                <a:solidFill>
                  <a:srgbClr val="333333"/>
                </a:solidFill>
              </a:rPr>
              <a:t>; </a:t>
            </a:r>
            <a:r>
              <a:rPr lang="en-US" sz="2400" dirty="0" err="1">
                <a:solidFill>
                  <a:srgbClr val="333333"/>
                </a:solidFill>
              </a:rPr>
              <a:t>nghff;TLk</a:t>
            </a:r>
            <a:r>
              <a:rPr lang="en-US" sz="2400" dirty="0">
                <a:solidFill>
                  <a:srgbClr val="333333"/>
                </a:solidFill>
              </a:rPr>
              <a:t>; </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err="1">
                <a:solidFill>
                  <a:srgbClr val="333333"/>
                </a:solidFill>
              </a:rPr>
              <a:t>tpLKiw</a:t>
            </a:r>
            <a:r>
              <a:rPr lang="en-US" sz="2400" dirty="0">
                <a:solidFill>
                  <a:srgbClr val="333333"/>
                </a:solidFill>
              </a:rPr>
              <a:t> </a:t>
            </a:r>
            <a:r>
              <a:rPr lang="en-US" sz="2400" dirty="0" err="1">
                <a:solidFill>
                  <a:srgbClr val="333333"/>
                </a:solidFill>
              </a:rPr>
              <a:t>ehs</a:t>
            </a:r>
            <a:r>
              <a:rPr lang="en-US" sz="2400" dirty="0">
                <a:solidFill>
                  <a:srgbClr val="333333"/>
                </a:solidFill>
              </a:rPr>
              <a:t>; </a:t>
            </a:r>
            <a:r>
              <a:rPr lang="en-US" sz="2400" dirty="0" err="1">
                <a:solidFill>
                  <a:srgbClr val="333333"/>
                </a:solidFill>
              </a:rPr>
              <a:t>epidt</a:t>
            </a:r>
            <a:r>
              <a:rPr lang="en-US" sz="2400" dirty="0">
                <a:solidFill>
                  <a:srgbClr val="333333"/>
                </a:solidFill>
              </a:rPr>
              <a:t>[fs;</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gs;spapy</a:t>
            </a:r>
            <a:r>
              <a:rPr lang="en-US" sz="2400" dirty="0">
                <a:solidFill>
                  <a:srgbClr val="333333"/>
                </a:solidFill>
              </a:rPr>
              <a:t>; </a:t>
            </a:r>
            <a:r>
              <a:rPr lang="en-US" sz="2400" dirty="0" err="1">
                <a:solidFill>
                  <a:srgbClr val="333333"/>
                </a:solidFill>
              </a:rPr>
              <a:t>fw;Wf;bfhz;l</a:t>
            </a:r>
            <a:r>
              <a:rPr lang="en-US" sz="2400" dirty="0">
                <a:solidFill>
                  <a:srgbClr val="333333"/>
                </a:solidFill>
              </a:rPr>
              <a:t> </a:t>
            </a:r>
            <a:r>
              <a:rPr lang="en-US" sz="2400" dirty="0" err="1">
                <a:solidFill>
                  <a:srgbClr val="333333"/>
                </a:solidFill>
              </a:rPr>
              <a:t>bra;jpfs</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Kd;ndw;ghLfs</a:t>
            </a:r>
            <a:r>
              <a:rPr lang="en-US" sz="2400" dirty="0">
                <a:solidFill>
                  <a:srgbClr val="333333"/>
                </a:solidFill>
              </a:rPr>
              <a:t>; </a:t>
            </a:r>
            <a:r>
              <a:rPr lang="en-US" sz="2400" dirty="0">
                <a:solidFill>
                  <a:srgbClr val="333333"/>
                </a:solidFill>
                <a:latin typeface="Calibri Light"/>
                <a:ea typeface="Verdana" panose="020B0604030504040204" pitchFamily="34" charset="0"/>
                <a:cs typeface="Verdana" panose="020B0604030504040204" pitchFamily="34" charset="0"/>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r>
              <a:rPr lang="de-DE"/>
              <a:t>kl]lhfhf]dpot] gapw]r]rp 5 – epidthw]wy;</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6</a:t>
            </a:fld>
            <a:endParaRPr lang="de-DE" dirty="0"/>
          </a:p>
        </p:txBody>
      </p:sp>
    </p:spTree>
    <p:extLst>
      <p:ext uri="{BB962C8B-B14F-4D97-AF65-F5344CB8AC3E}">
        <p14:creationId xmlns:p14="http://schemas.microsoft.com/office/powerpoint/2010/main" val="1555412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pPr lvl="0" defTabSz="914400"/>
            <a:r>
              <a:rPr lang="en-US" sz="2400" spc="-5" dirty="0">
                <a:solidFill>
                  <a:schemeClr val="tx1"/>
                </a:solidFill>
                <a:ea typeface="Verdana" panose="020B0604030504040204" pitchFamily="34" charset="0"/>
                <a:cs typeface="Verdana" panose="020B0604030504040204" pitchFamily="34" charset="0"/>
              </a:rPr>
              <a:t>&gt;&gt;&gt;</a:t>
            </a:r>
            <a:endParaRPr lang="en-US" sz="2400" dirty="0">
              <a:solidFill>
                <a:schemeClr val="tx1"/>
              </a:solidFill>
            </a:endParaRPr>
          </a:p>
        </p:txBody>
      </p:sp>
      <p:sp>
        <p:nvSpPr>
          <p:cNvPr id="3" name="Title 2"/>
          <p:cNvSpPr>
            <a:spLocks noGrp="1"/>
          </p:cNvSpPr>
          <p:nvPr>
            <p:ph type="title"/>
          </p:nvPr>
        </p:nvSpPr>
        <p:spPr/>
        <p:txBody>
          <a:bodyPr/>
          <a:lstStyle/>
          <a:p>
            <a:r>
              <a:rPr lang="en-US" sz="3600">
                <a:solidFill>
                  <a:srgbClr val="004992"/>
                </a:solidFill>
              </a:rPr>
              <a:t>vd;Dila epidthw;wiy vg;go ehd; nkk;gLj;j Koa[k;&gt; </a:t>
            </a:r>
            <a:endParaRPr lang="en-US" sz="3600" dirty="0">
              <a:solidFill>
                <a:srgbClr val="004992"/>
              </a:solidFill>
            </a:endParaRPr>
          </a:p>
        </p:txBody>
      </p:sp>
      <p:sp>
        <p:nvSpPr>
          <p:cNvPr id="6" name="Footer Placeholder 5"/>
          <p:cNvSpPr>
            <a:spLocks noGrp="1"/>
          </p:cNvSpPr>
          <p:nvPr>
            <p:ph type="ftr" sz="quarter" idx="11"/>
          </p:nvPr>
        </p:nvSpPr>
        <p:spPr/>
        <p:txBody>
          <a:bodyPr/>
          <a:lstStyle/>
          <a:p>
            <a:r>
              <a:rPr lang="de-DE"/>
              <a:t>kl]lhfhf]dpot] gapw]r]rp 5 – epidthw]wy;</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7</a:t>
            </a:fld>
            <a:endParaRPr lang="de-DE"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a:solidFill>
                  <a:srgbClr val="004992"/>
                </a:solidFill>
              </a:rPr>
              <a:t>vd;Dila epidthw;wiy vg;go ehd; nkk;gLj;j Koa[k;&gt; </a:t>
            </a:r>
            <a:endParaRPr lang="en-US" sz="3600" dirty="0">
              <a:solidFill>
                <a:srgbClr val="004992"/>
              </a:solidFill>
            </a:endParaRPr>
          </a:p>
        </p:txBody>
      </p:sp>
      <p:sp>
        <p:nvSpPr>
          <p:cNvPr id="5" name="Content Placeholder 4"/>
          <p:cNvSpPr>
            <a:spLocks noGrp="1"/>
          </p:cNvSpPr>
          <p:nvPr>
            <p:ph idx="1"/>
          </p:nvPr>
        </p:nvSpPr>
        <p:spPr/>
        <p:txBody>
          <a:bodyPr/>
          <a:lstStyle/>
          <a:p>
            <a:pPr marL="342900" lvl="1" indent="-342900" defTabSz="914400">
              <a:spcBef>
                <a:spcPts val="1999"/>
              </a:spcBef>
              <a:spcAft>
                <a:spcPts val="0"/>
              </a:spcAft>
              <a:buClr>
                <a:srgbClr val="000000"/>
              </a:buClr>
              <a:buFont typeface="WingDings"/>
              <a:buChar char=""/>
            </a:pPr>
            <a:r>
              <a:rPr lang="en-US" sz="2000" dirty="0" err="1">
                <a:solidFill>
                  <a:srgbClr val="333333"/>
                </a:solidFill>
              </a:rPr>
              <a:t>KGikahf</a:t>
            </a:r>
            <a:r>
              <a:rPr lang="en-US" sz="2000" dirty="0">
                <a:solidFill>
                  <a:srgbClr val="333333"/>
                </a:solidFill>
              </a:rPr>
              <a:t> </a:t>
            </a:r>
            <a:r>
              <a:rPr lang="en-US" sz="2000" dirty="0" err="1">
                <a:solidFill>
                  <a:srgbClr val="333333"/>
                </a:solidFill>
              </a:rPr>
              <a:t>braiy</a:t>
            </a:r>
            <a:r>
              <a:rPr lang="en-US" sz="2000" dirty="0">
                <a:solidFill>
                  <a:srgbClr val="333333"/>
                </a:solidFill>
              </a:rPr>
              <a:t> g[</a:t>
            </a:r>
            <a:r>
              <a:rPr lang="en-US" sz="2000" dirty="0" err="1">
                <a:solidFill>
                  <a:srgbClr val="333333"/>
                </a:solidFill>
              </a:rPr>
              <a:t>hpe</a:t>
            </a:r>
            <a:r>
              <a:rPr lang="en-US" sz="2000" dirty="0">
                <a:solidFill>
                  <a:srgbClr val="333333"/>
                </a:solidFill>
              </a:rPr>
              <a:t>]J </a:t>
            </a:r>
            <a:r>
              <a:rPr lang="en-US" sz="2000" dirty="0" err="1">
                <a:solidFill>
                  <a:srgbClr val="333333"/>
                </a:solidFill>
              </a:rPr>
              <a:t>bfhz</a:t>
            </a:r>
            <a:r>
              <a:rPr lang="en-US" sz="2000" dirty="0">
                <a:solidFill>
                  <a:srgbClr val="333333"/>
                </a:solidFill>
              </a:rPr>
              <a:t>]L </a:t>
            </a:r>
            <a:r>
              <a:rPr lang="en-US" sz="2000" dirty="0" err="1">
                <a:solidFill>
                  <a:srgbClr val="333333"/>
                </a:solidFill>
              </a:rPr>
              <a:t>kPz;Lk</a:t>
            </a:r>
            <a:r>
              <a:rPr lang="en-US" sz="2000" dirty="0">
                <a:solidFill>
                  <a:srgbClr val="333333"/>
                </a:solidFill>
              </a:rPr>
              <a:t>; </a:t>
            </a:r>
            <a:r>
              <a:rPr lang="en-US" sz="2000" dirty="0" err="1">
                <a:solidFill>
                  <a:srgbClr val="333333"/>
                </a:solidFill>
              </a:rPr>
              <a:t>kPz;Lk</a:t>
            </a:r>
            <a:r>
              <a:rPr lang="en-US" sz="2000" dirty="0">
                <a:solidFill>
                  <a:srgbClr val="333333"/>
                </a:solidFill>
              </a:rPr>
              <a:t>; </a:t>
            </a:r>
            <a:r>
              <a:rPr lang="en-US" sz="2000" dirty="0" err="1">
                <a:solidFill>
                  <a:srgbClr val="333333"/>
                </a:solidFill>
              </a:rPr>
              <a:t>bra;jy</a:t>
            </a:r>
            <a:r>
              <a:rPr lang="en-US" sz="2000" dirty="0">
                <a:solidFill>
                  <a:srgbClr val="333333"/>
                </a:solidFill>
              </a:rPr>
              <a:t>]]</a:t>
            </a:r>
            <a:r>
              <a:rPr lang="en-US" sz="2000" dirty="0">
                <a:solidFill>
                  <a:srgbClr val="004992"/>
                </a:solidFill>
                <a:latin typeface="Calibri Light"/>
                <a:ea typeface="Verdana" panose="020B0604030504040204" pitchFamily="34" charset="0"/>
                <a:cs typeface="Verdana" panose="020B0604030504040204" pitchFamily="34" charset="0"/>
              </a:rPr>
              <a:t>:</a:t>
            </a:r>
            <a:r>
              <a:rPr lang="en-US" sz="2000" dirty="0" err="1">
                <a:solidFill>
                  <a:srgbClr val="004992"/>
                </a:solidFill>
              </a:rPr>
              <a:t>braiy</a:t>
            </a:r>
            <a:r>
              <a:rPr lang="en-US" sz="2000" dirty="0">
                <a:solidFill>
                  <a:srgbClr val="004992"/>
                </a:solidFill>
              </a:rPr>
              <a:t> g[</a:t>
            </a:r>
            <a:r>
              <a:rPr lang="en-US" sz="2000" dirty="0" err="1">
                <a:solidFill>
                  <a:srgbClr val="004992"/>
                </a:solidFill>
              </a:rPr>
              <a:t>hpe;J</a:t>
            </a:r>
            <a:endParaRPr lang="en-US" sz="2000" dirty="0"/>
          </a:p>
        </p:txBody>
      </p:sp>
      <p:sp>
        <p:nvSpPr>
          <p:cNvPr id="6" name="Footer Placeholder 5"/>
          <p:cNvSpPr>
            <a:spLocks noGrp="1"/>
          </p:cNvSpPr>
          <p:nvPr>
            <p:ph type="ftr" sz="quarter" idx="11"/>
          </p:nvPr>
        </p:nvSpPr>
        <p:spPr/>
        <p:txBody>
          <a:bodyPr/>
          <a:lstStyle/>
          <a:p>
            <a:r>
              <a:rPr lang="de-DE"/>
              <a:t>kl]lhfhf]dpot] gapw]r]rp 5 – epidthw]wy;</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8</a:t>
            </a:fld>
            <a:endParaRPr lang="de-DE" dirty="0"/>
          </a:p>
        </p:txBody>
      </p:sp>
    </p:spTree>
    <p:extLst>
      <p:ext uri="{BB962C8B-B14F-4D97-AF65-F5344CB8AC3E}">
        <p14:creationId xmlns:p14="http://schemas.microsoft.com/office/powerpoint/2010/main" val="1203434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a:solidFill>
                  <a:srgbClr val="004992"/>
                </a:solidFill>
              </a:rPr>
              <a:t>vd;Dila epidthw;wiy vg;go ehd; nkk;gLj;j Koa[k;&gt; </a:t>
            </a:r>
            <a:endParaRPr lang="en-US" sz="3600" dirty="0">
              <a:solidFill>
                <a:srgbClr val="004992"/>
              </a:solidFill>
            </a:endParaRPr>
          </a:p>
        </p:txBody>
      </p:sp>
      <p:sp>
        <p:nvSpPr>
          <p:cNvPr id="5" name="Content Placeholder 4"/>
          <p:cNvSpPr>
            <a:spLocks noGrp="1"/>
          </p:cNvSpPr>
          <p:nvPr>
            <p:ph idx="1"/>
          </p:nvPr>
        </p:nvSpPr>
        <p:spPr/>
        <p:txBody>
          <a:bodyPr/>
          <a:lstStyle/>
          <a:p>
            <a:pPr marL="342900" lvl="1" indent="-342900" defTabSz="914400">
              <a:spcBef>
                <a:spcPts val="1999"/>
              </a:spcBef>
              <a:spcAft>
                <a:spcPts val="0"/>
              </a:spcAft>
              <a:buClr>
                <a:srgbClr val="000000"/>
              </a:buClr>
              <a:buFont typeface="WingDings"/>
              <a:buChar char=""/>
            </a:pPr>
            <a:r>
              <a:rPr lang="en-US" sz="2000" dirty="0" err="1">
                <a:solidFill>
                  <a:srgbClr val="333333"/>
                </a:solidFill>
              </a:rPr>
              <a:t>KGikahf</a:t>
            </a:r>
            <a:r>
              <a:rPr lang="en-US" sz="2000" dirty="0">
                <a:solidFill>
                  <a:srgbClr val="333333"/>
                </a:solidFill>
              </a:rPr>
              <a:t> </a:t>
            </a:r>
            <a:r>
              <a:rPr lang="en-US" sz="2000" dirty="0" err="1">
                <a:solidFill>
                  <a:srgbClr val="333333"/>
                </a:solidFill>
              </a:rPr>
              <a:t>braiy</a:t>
            </a:r>
            <a:r>
              <a:rPr lang="en-US" sz="2000" dirty="0">
                <a:solidFill>
                  <a:srgbClr val="333333"/>
                </a:solidFill>
              </a:rPr>
              <a:t> g[</a:t>
            </a:r>
            <a:r>
              <a:rPr lang="en-US" sz="2000" dirty="0" err="1">
                <a:solidFill>
                  <a:srgbClr val="333333"/>
                </a:solidFill>
              </a:rPr>
              <a:t>hpe</a:t>
            </a:r>
            <a:r>
              <a:rPr lang="en-US" sz="2000" dirty="0">
                <a:solidFill>
                  <a:srgbClr val="333333"/>
                </a:solidFill>
              </a:rPr>
              <a:t>]J </a:t>
            </a:r>
            <a:r>
              <a:rPr lang="en-US" sz="2000" dirty="0" err="1">
                <a:solidFill>
                  <a:srgbClr val="333333"/>
                </a:solidFill>
              </a:rPr>
              <a:t>bfhz</a:t>
            </a:r>
            <a:r>
              <a:rPr lang="en-US" sz="2000" dirty="0">
                <a:solidFill>
                  <a:srgbClr val="333333"/>
                </a:solidFill>
              </a:rPr>
              <a:t>]L </a:t>
            </a:r>
            <a:r>
              <a:rPr lang="en-US" sz="2000" dirty="0" err="1">
                <a:solidFill>
                  <a:srgbClr val="333333"/>
                </a:solidFill>
              </a:rPr>
              <a:t>kPz;Lk</a:t>
            </a:r>
            <a:r>
              <a:rPr lang="en-US" sz="2000" dirty="0">
                <a:solidFill>
                  <a:srgbClr val="333333"/>
                </a:solidFill>
              </a:rPr>
              <a:t>; </a:t>
            </a:r>
            <a:r>
              <a:rPr lang="en-US" sz="2000" dirty="0" err="1">
                <a:solidFill>
                  <a:srgbClr val="333333"/>
                </a:solidFill>
              </a:rPr>
              <a:t>kPz;Lk</a:t>
            </a:r>
            <a:r>
              <a:rPr lang="en-US" sz="2000" dirty="0">
                <a:solidFill>
                  <a:srgbClr val="333333"/>
                </a:solidFill>
              </a:rPr>
              <a:t>; </a:t>
            </a:r>
            <a:r>
              <a:rPr lang="en-US" sz="2000" dirty="0" err="1">
                <a:solidFill>
                  <a:srgbClr val="333333"/>
                </a:solidFill>
              </a:rPr>
              <a:t>bra;jy</a:t>
            </a:r>
            <a:r>
              <a:rPr lang="en-US" sz="2000" dirty="0">
                <a:solidFill>
                  <a:srgbClr val="333333"/>
                </a:solidFill>
              </a:rPr>
              <a:t>]]</a:t>
            </a:r>
            <a:r>
              <a:rPr lang="en-US" sz="2000" dirty="0">
                <a:solidFill>
                  <a:srgbClr val="004992"/>
                </a:solidFill>
                <a:latin typeface="Calibri Light"/>
                <a:ea typeface="Verdana" panose="020B0604030504040204" pitchFamily="34" charset="0"/>
                <a:cs typeface="Verdana" panose="020B0604030504040204" pitchFamily="34" charset="0"/>
              </a:rPr>
              <a:t>:</a:t>
            </a:r>
            <a:r>
              <a:rPr lang="en-US" sz="2000" dirty="0" err="1">
                <a:solidFill>
                  <a:srgbClr val="004992"/>
                </a:solidFill>
              </a:rPr>
              <a:t>braiy</a:t>
            </a:r>
            <a:r>
              <a:rPr lang="en-US" sz="2000" dirty="0">
                <a:solidFill>
                  <a:srgbClr val="004992"/>
                </a:solidFill>
              </a:rPr>
              <a:t> g[</a:t>
            </a:r>
            <a:r>
              <a:rPr lang="en-US" sz="2000" dirty="0" err="1">
                <a:solidFill>
                  <a:srgbClr val="004992"/>
                </a:solidFill>
              </a:rPr>
              <a:t>hpe;J</a:t>
            </a:r>
            <a:endParaRPr lang="en-IN" sz="2000" dirty="0">
              <a:solidFill>
                <a:srgbClr val="004992"/>
              </a:solidFill>
            </a:endParaRPr>
          </a:p>
          <a:p>
            <a:pPr marL="342900" lvl="1" indent="-342900" defTabSz="914400">
              <a:spcBef>
                <a:spcPts val="1999"/>
              </a:spcBef>
              <a:spcAft>
                <a:spcPts val="0"/>
              </a:spcAft>
              <a:buClr>
                <a:srgbClr val="000000"/>
              </a:buClr>
              <a:buFont typeface="WingDings"/>
              <a:buChar char=""/>
            </a:pPr>
            <a:r>
              <a:rPr lang="en-US" sz="2000" dirty="0" err="1">
                <a:solidFill>
                  <a:srgbClr val="333333"/>
                </a:solidFill>
              </a:rPr>
              <a:t>bra;jpfis</a:t>
            </a:r>
            <a:r>
              <a:rPr lang="en-US" sz="2000" dirty="0">
                <a:solidFill>
                  <a:srgbClr val="333333"/>
                </a:solidFill>
              </a:rPr>
              <a:t> </a:t>
            </a:r>
            <a:r>
              <a:rPr lang="en-US" sz="2000" dirty="0" err="1">
                <a:solidFill>
                  <a:srgbClr val="333333"/>
                </a:solidFill>
              </a:rPr>
              <a:t>RUf;fpf</a:t>
            </a:r>
            <a:r>
              <a:rPr lang="en-US" sz="2000" dirty="0">
                <a:solidFill>
                  <a:srgbClr val="333333"/>
                </a:solidFill>
              </a:rPr>
              <a:t>; </a:t>
            </a:r>
            <a:r>
              <a:rPr lang="en-US" sz="2000" dirty="0" err="1">
                <a:solidFill>
                  <a:srgbClr val="333333"/>
                </a:solidFill>
              </a:rPr>
              <a:t>bfhs;jy</a:t>
            </a:r>
            <a:r>
              <a:rPr lang="en-US" sz="2000" dirty="0">
                <a:solidFill>
                  <a:srgbClr val="333333"/>
                </a:solidFill>
              </a:rPr>
              <a:t>;</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r>
              <a:rPr lang="en-US" sz="2000" dirty="0" err="1">
                <a:solidFill>
                  <a:srgbClr val="333333"/>
                </a:solidFill>
              </a:rPr>
              <a:t>cjhuz</a:t>
            </a:r>
            <a:r>
              <a:rPr lang="en-US" sz="2000" dirty="0">
                <a:solidFill>
                  <a:srgbClr val="333333"/>
                </a:solidFill>
              </a:rPr>
              <a:t>';fs; \</a:t>
            </a:r>
            <a:r>
              <a:rPr lang="en-US" sz="2000" dirty="0" err="1">
                <a:solidFill>
                  <a:srgbClr val="333333"/>
                </a:solidFill>
              </a:rPr>
              <a:t>yk</a:t>
            </a:r>
            <a:r>
              <a:rPr lang="en-US" sz="2000" dirty="0">
                <a:solidFill>
                  <a:srgbClr val="333333"/>
                </a:solidFill>
              </a:rPr>
              <a:t>; </a:t>
            </a:r>
            <a:r>
              <a:rPr lang="en-US" sz="2000" dirty="0" err="1">
                <a:solidFill>
                  <a:srgbClr val="333333"/>
                </a:solidFill>
              </a:rPr>
              <a:t>Kaw;rp</a:t>
            </a:r>
            <a:r>
              <a:rPr lang="en-US" sz="2000" dirty="0">
                <a:solidFill>
                  <a:srgbClr val="333333"/>
                </a:solidFill>
              </a:rPr>
              <a:t> </a:t>
            </a:r>
            <a:r>
              <a:rPr lang="en-US" sz="2000" dirty="0" err="1">
                <a:solidFill>
                  <a:srgbClr val="333333"/>
                </a:solidFill>
              </a:rPr>
              <a:t>bra;J</a:t>
            </a:r>
            <a:r>
              <a:rPr lang="en-US" sz="2000" dirty="0">
                <a:solidFill>
                  <a:srgbClr val="333333"/>
                </a:solidFill>
              </a:rPr>
              <a:t> </a:t>
            </a:r>
            <a:r>
              <a:rPr lang="en-US" sz="2000" dirty="0" err="1">
                <a:solidFill>
                  <a:srgbClr val="333333"/>
                </a:solidFill>
              </a:rPr>
              <a:t>epid</a:t>
            </a:r>
            <a:r>
              <a:rPr lang="en-IN" sz="2000" dirty="0" err="1">
                <a:solidFill>
                  <a:srgbClr val="333333"/>
                </a:solidFill>
              </a:rPr>
              <a:t>tpy</a:t>
            </a:r>
            <a:r>
              <a:rPr lang="en-IN" sz="2000" dirty="0">
                <a:solidFill>
                  <a:srgbClr val="333333"/>
                </a:solidFill>
              </a:rPr>
              <a:t>; </a:t>
            </a:r>
            <a:r>
              <a:rPr lang="en-US" sz="2000" dirty="0" err="1">
                <a:solidFill>
                  <a:srgbClr val="333333"/>
                </a:solidFill>
              </a:rPr>
              <a:t>bfhs;tJ</a:t>
            </a:r>
            <a:r>
              <a:rPr lang="en-US" sz="2000" dirty="0">
                <a:solidFill>
                  <a:srgbClr val="333333"/>
                </a:solidFill>
              </a:rPr>
              <a:t> </a:t>
            </a:r>
            <a:r>
              <a:rPr lang="en-US" sz="2000" dirty="0" err="1">
                <a:solidFill>
                  <a:srgbClr val="333333"/>
                </a:solidFill>
                <a:cs typeface="Verdana"/>
              </a:rPr>
              <a:t>my;yJ</a:t>
            </a:r>
            <a:r>
              <a:rPr lang="en-US" sz="2000" dirty="0">
                <a:solidFill>
                  <a:srgbClr val="333333"/>
                </a:solidFill>
                <a:cs typeface="Verdana"/>
              </a:rPr>
              <a:t> </a:t>
            </a:r>
            <a:r>
              <a:rPr lang="en-US" sz="2000" dirty="0" err="1">
                <a:solidFill>
                  <a:srgbClr val="333333"/>
                </a:solidFill>
              </a:rPr>
              <a:t>vspa</a:t>
            </a:r>
            <a:r>
              <a:rPr lang="en-US" sz="2000" dirty="0">
                <a:solidFill>
                  <a:srgbClr val="333333"/>
                </a:solidFill>
              </a:rPr>
              <a:t> </a:t>
            </a:r>
            <a:r>
              <a:rPr lang="en-US" sz="2000" dirty="0" err="1">
                <a:solidFill>
                  <a:srgbClr val="333333"/>
                </a:solidFill>
              </a:rPr>
              <a:t>cjtpfs</a:t>
            </a:r>
            <a:r>
              <a:rPr lang="en-US" sz="2000" dirty="0">
                <a:solidFill>
                  <a:srgbClr val="333333"/>
                </a:solidFill>
              </a:rPr>
              <a:t>; \</a:t>
            </a:r>
            <a:r>
              <a:rPr lang="en-US" sz="2000" dirty="0" err="1">
                <a:solidFill>
                  <a:srgbClr val="333333"/>
                </a:solidFill>
              </a:rPr>
              <a:t>yk</a:t>
            </a:r>
            <a:r>
              <a:rPr lang="en-US" sz="2000" dirty="0">
                <a:solidFill>
                  <a:srgbClr val="333333"/>
                </a:solidFill>
              </a:rPr>
              <a:t>; </a:t>
            </a:r>
            <a:r>
              <a:rPr lang="en-US" sz="2000" dirty="0" err="1">
                <a:solidFill>
                  <a:srgbClr val="333333"/>
                </a:solidFill>
              </a:rPr>
              <a:t>epidt</a:t>
            </a:r>
            <a:r>
              <a:rPr lang="en-US" sz="2000" dirty="0">
                <a:solidFill>
                  <a:srgbClr val="333333"/>
                </a:solidFill>
              </a:rPr>
              <a:t>{</a:t>
            </a:r>
            <a:r>
              <a:rPr lang="en-US" sz="2000" dirty="0" err="1">
                <a:solidFill>
                  <a:srgbClr val="333333"/>
                </a:solidFill>
              </a:rPr>
              <a:t>l;ly</a:t>
            </a:r>
            <a:r>
              <a:rPr lang="en-US" sz="2000" dirty="0">
                <a:solidFill>
                  <a:srgbClr val="333333"/>
                </a:solidFill>
              </a:rPr>
              <a:t>; </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err="1">
                <a:solidFill>
                  <a:srgbClr val="333333"/>
                </a:solidFill>
              </a:rPr>
              <a:t>cjhuzkhf</a:t>
            </a:r>
            <a:r>
              <a:rPr lang="en-US" sz="2000" dirty="0">
                <a:solidFill>
                  <a:srgbClr val="333333"/>
                </a:solidFill>
              </a:rPr>
              <a:t> </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r>
              <a:rPr lang="en-US" sz="2000" dirty="0" err="1">
                <a:solidFill>
                  <a:srgbClr val="333333"/>
                </a:solidFill>
              </a:rPr>
              <a:t>FUt</a:t>
            </a:r>
            <a:r>
              <a:rPr lang="en-US" sz="2000" dirty="0">
                <a:solidFill>
                  <a:srgbClr val="333333"/>
                </a:solidFill>
              </a:rPr>
              <a:t>[</a:t>
            </a:r>
            <a:r>
              <a:rPr lang="en-US" sz="2000" dirty="0" err="1">
                <a:solidFill>
                  <a:srgbClr val="333333"/>
                </a:solidFill>
              </a:rPr>
              <a:t>f;F</a:t>
            </a:r>
            <a:r>
              <a:rPr lang="en-US" sz="2000" dirty="0">
                <a:solidFill>
                  <a:srgbClr val="333333"/>
                </a:solidFill>
              </a:rPr>
              <a:t> </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r>
              <a:rPr lang="en-US" sz="2000" b="1" dirty="0">
                <a:solidFill>
                  <a:srgbClr val="004992"/>
                </a:solidFill>
              </a:rPr>
              <a:t>,</a:t>
            </a:r>
            <a:r>
              <a:rPr lang="en-US" sz="2000" dirty="0" err="1">
                <a:solidFill>
                  <a:srgbClr val="333333"/>
                </a:solidFill>
              </a:rPr>
              <a:t>lk</a:t>
            </a:r>
            <a:r>
              <a:rPr lang="en-US" sz="2000" dirty="0">
                <a:solidFill>
                  <a:srgbClr val="333333"/>
                </a:solidFill>
              </a:rPr>
              <a:t>; </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latin typeface="Calibri Light"/>
                <a:cs typeface="Times New Roman" pitchFamily="18" charset="0"/>
              </a:rPr>
              <a:t> </a:t>
            </a:r>
            <a:r>
              <a:rPr lang="en-US" sz="2000" b="1" dirty="0" err="1">
                <a:solidFill>
                  <a:srgbClr val="004992"/>
                </a:solidFill>
              </a:rPr>
              <a:t>f</a:t>
            </a:r>
            <a:r>
              <a:rPr lang="en-US" sz="2000" dirty="0" err="1">
                <a:solidFill>
                  <a:srgbClr val="333333"/>
                </a:solidFill>
              </a:rPr>
              <a:t>Hd;W</a:t>
            </a:r>
            <a:r>
              <a:rPr lang="en-US" sz="2000" dirty="0">
                <a:solidFill>
                  <a:srgbClr val="333333"/>
                </a:solidFill>
              </a:rPr>
              <a:t> </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r>
              <a:rPr lang="en-US" sz="2000" dirty="0" err="1">
                <a:solidFill>
                  <a:srgbClr val="004992"/>
                </a:solidFill>
              </a:rPr>
              <a:t>tyk</a:t>
            </a:r>
            <a:r>
              <a:rPr lang="en-US" sz="2000" dirty="0">
                <a:solidFill>
                  <a:srgbClr val="004992"/>
                </a:solidFill>
              </a:rPr>
              <a:t>; </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r>
              <a:rPr lang="en-US" sz="2000" err="1">
                <a:solidFill>
                  <a:srgbClr val="004992"/>
                </a:solidFill>
              </a:rPr>
              <a:t>gyk</a:t>
            </a:r>
            <a:r>
              <a:rPr lang="en-US" sz="2000">
                <a:solidFill>
                  <a:srgbClr val="333333"/>
                </a:solidFill>
              </a:rPr>
              <a:t>;;</a:t>
            </a:r>
            <a:r>
              <a:rPr lang="en-US" sz="2000">
                <a:solidFill>
                  <a:srgbClr val="333333"/>
                </a:solidFill>
                <a:latin typeface="Calibri Light"/>
                <a:ea typeface="Verdana" panose="020B0604030504040204" pitchFamily="34" charset="0"/>
                <a:cs typeface="Verdana" panose="020B0604030504040204" pitchFamily="34" charset="0"/>
              </a:rPr>
              <a:t>)</a:t>
            </a:r>
            <a:endParaRPr lang="en-US" sz="2000" dirty="0"/>
          </a:p>
        </p:txBody>
      </p:sp>
      <p:sp>
        <p:nvSpPr>
          <p:cNvPr id="2" name="Footer Placeholder 1"/>
          <p:cNvSpPr>
            <a:spLocks noGrp="1"/>
          </p:cNvSpPr>
          <p:nvPr>
            <p:ph type="ftr" sz="quarter" idx="11"/>
          </p:nvPr>
        </p:nvSpPr>
        <p:spPr/>
        <p:txBody>
          <a:bodyPr/>
          <a:lstStyle/>
          <a:p>
            <a:r>
              <a:rPr lang="de-DE"/>
              <a:t>kl]lhfhf]dpot] gapw]r]rp 5 – epidthw]wy;</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9</a:t>
            </a:fld>
            <a:endParaRPr lang="de-DE" dirty="0"/>
          </a:p>
        </p:txBody>
      </p:sp>
    </p:spTree>
    <p:extLst>
      <p:ext uri="{BB962C8B-B14F-4D97-AF65-F5344CB8AC3E}">
        <p14:creationId xmlns:p14="http://schemas.microsoft.com/office/powerpoint/2010/main" val="23902297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a:solidFill>
                  <a:srgbClr val="004992"/>
                </a:solidFill>
              </a:rPr>
              <a:t>vd;Dila epidthw;wiy vg;go ehd; nkk;gLj;j Koa[k;&gt; </a:t>
            </a:r>
            <a:endParaRPr lang="en-US" sz="3600" dirty="0">
              <a:solidFill>
                <a:srgbClr val="004992"/>
              </a:solidFill>
            </a:endParaRPr>
          </a:p>
        </p:txBody>
      </p:sp>
      <p:sp>
        <p:nvSpPr>
          <p:cNvPr id="5" name="Content Placeholder 4"/>
          <p:cNvSpPr>
            <a:spLocks noGrp="1"/>
          </p:cNvSpPr>
          <p:nvPr>
            <p:ph idx="1"/>
          </p:nvPr>
        </p:nvSpPr>
        <p:spPr/>
        <p:txBody>
          <a:bodyPr/>
          <a:lstStyle/>
          <a:p>
            <a:pPr marL="342900" lvl="1" indent="-342900" defTabSz="914400">
              <a:spcBef>
                <a:spcPts val="1999"/>
              </a:spcBef>
              <a:spcAft>
                <a:spcPts val="0"/>
              </a:spcAft>
              <a:buClr>
                <a:srgbClr val="000000"/>
              </a:buClr>
              <a:buFont typeface="WingDings"/>
              <a:buChar char=""/>
            </a:pPr>
            <a:r>
              <a:rPr lang="en-US" sz="2000" dirty="0" err="1">
                <a:solidFill>
                  <a:srgbClr val="333333"/>
                </a:solidFill>
              </a:rPr>
              <a:t>KGikahf</a:t>
            </a:r>
            <a:r>
              <a:rPr lang="en-US" sz="2000" dirty="0">
                <a:solidFill>
                  <a:srgbClr val="333333"/>
                </a:solidFill>
              </a:rPr>
              <a:t> </a:t>
            </a:r>
            <a:r>
              <a:rPr lang="en-US" sz="2000" dirty="0" err="1">
                <a:solidFill>
                  <a:srgbClr val="333333"/>
                </a:solidFill>
              </a:rPr>
              <a:t>braiy</a:t>
            </a:r>
            <a:r>
              <a:rPr lang="en-US" sz="2000" dirty="0">
                <a:solidFill>
                  <a:srgbClr val="333333"/>
                </a:solidFill>
              </a:rPr>
              <a:t> g[</a:t>
            </a:r>
            <a:r>
              <a:rPr lang="en-US" sz="2000" dirty="0" err="1">
                <a:solidFill>
                  <a:srgbClr val="333333"/>
                </a:solidFill>
              </a:rPr>
              <a:t>hpe</a:t>
            </a:r>
            <a:r>
              <a:rPr lang="en-US" sz="2000" dirty="0">
                <a:solidFill>
                  <a:srgbClr val="333333"/>
                </a:solidFill>
              </a:rPr>
              <a:t>]J </a:t>
            </a:r>
            <a:r>
              <a:rPr lang="en-US" sz="2000" dirty="0" err="1">
                <a:solidFill>
                  <a:srgbClr val="333333"/>
                </a:solidFill>
              </a:rPr>
              <a:t>bfhz</a:t>
            </a:r>
            <a:r>
              <a:rPr lang="en-US" sz="2000" dirty="0">
                <a:solidFill>
                  <a:srgbClr val="333333"/>
                </a:solidFill>
              </a:rPr>
              <a:t>]L </a:t>
            </a:r>
            <a:r>
              <a:rPr lang="en-US" sz="2000" dirty="0" err="1">
                <a:solidFill>
                  <a:srgbClr val="333333"/>
                </a:solidFill>
              </a:rPr>
              <a:t>kPz;Lk</a:t>
            </a:r>
            <a:r>
              <a:rPr lang="en-US" sz="2000" dirty="0">
                <a:solidFill>
                  <a:srgbClr val="333333"/>
                </a:solidFill>
              </a:rPr>
              <a:t>; </a:t>
            </a:r>
            <a:r>
              <a:rPr lang="en-US" sz="2000" dirty="0" err="1">
                <a:solidFill>
                  <a:srgbClr val="333333"/>
                </a:solidFill>
              </a:rPr>
              <a:t>kPz;Lk</a:t>
            </a:r>
            <a:r>
              <a:rPr lang="en-US" sz="2000" dirty="0">
                <a:solidFill>
                  <a:srgbClr val="333333"/>
                </a:solidFill>
              </a:rPr>
              <a:t>; </a:t>
            </a:r>
            <a:r>
              <a:rPr lang="en-US" sz="2000" dirty="0" err="1">
                <a:solidFill>
                  <a:srgbClr val="333333"/>
                </a:solidFill>
              </a:rPr>
              <a:t>bra;jy</a:t>
            </a:r>
            <a:r>
              <a:rPr lang="en-US" sz="2000" dirty="0">
                <a:solidFill>
                  <a:srgbClr val="333333"/>
                </a:solidFill>
              </a:rPr>
              <a:t>]]</a:t>
            </a:r>
            <a:r>
              <a:rPr lang="en-US" sz="2000" dirty="0">
                <a:solidFill>
                  <a:srgbClr val="004992"/>
                </a:solidFill>
                <a:latin typeface="Calibri Light"/>
                <a:ea typeface="Verdana" panose="020B0604030504040204" pitchFamily="34" charset="0"/>
                <a:cs typeface="Verdana" panose="020B0604030504040204" pitchFamily="34" charset="0"/>
              </a:rPr>
              <a:t>:</a:t>
            </a:r>
            <a:r>
              <a:rPr lang="en-US" sz="2000" dirty="0" err="1">
                <a:solidFill>
                  <a:srgbClr val="004992"/>
                </a:solidFill>
              </a:rPr>
              <a:t>braiy</a:t>
            </a:r>
            <a:r>
              <a:rPr lang="en-US" sz="2000" dirty="0">
                <a:solidFill>
                  <a:srgbClr val="004992"/>
                </a:solidFill>
              </a:rPr>
              <a:t> g[</a:t>
            </a:r>
            <a:r>
              <a:rPr lang="en-US" sz="2000" dirty="0" err="1">
                <a:solidFill>
                  <a:srgbClr val="004992"/>
                </a:solidFill>
              </a:rPr>
              <a:t>hpe;J</a:t>
            </a:r>
            <a:endParaRPr lang="en-IN" sz="2000" dirty="0">
              <a:solidFill>
                <a:srgbClr val="004992"/>
              </a:solidFill>
            </a:endParaRPr>
          </a:p>
          <a:p>
            <a:pPr marL="342900" lvl="1" indent="-342900" defTabSz="914400">
              <a:spcBef>
                <a:spcPts val="1999"/>
              </a:spcBef>
              <a:spcAft>
                <a:spcPts val="0"/>
              </a:spcAft>
              <a:buClr>
                <a:srgbClr val="000000"/>
              </a:buClr>
              <a:buFont typeface="WingDings"/>
              <a:buChar char=""/>
            </a:pPr>
            <a:r>
              <a:rPr lang="en-US" sz="2000" dirty="0" err="1">
                <a:solidFill>
                  <a:srgbClr val="333333"/>
                </a:solidFill>
              </a:rPr>
              <a:t>bra;jpfis</a:t>
            </a:r>
            <a:r>
              <a:rPr lang="en-US" sz="2000" dirty="0">
                <a:solidFill>
                  <a:srgbClr val="333333"/>
                </a:solidFill>
              </a:rPr>
              <a:t> </a:t>
            </a:r>
            <a:r>
              <a:rPr lang="en-US" sz="2000" dirty="0" err="1">
                <a:solidFill>
                  <a:srgbClr val="333333"/>
                </a:solidFill>
              </a:rPr>
              <a:t>RUf;fpf</a:t>
            </a:r>
            <a:r>
              <a:rPr lang="en-US" sz="2000" dirty="0">
                <a:solidFill>
                  <a:srgbClr val="333333"/>
                </a:solidFill>
              </a:rPr>
              <a:t>; </a:t>
            </a:r>
            <a:r>
              <a:rPr lang="en-US" sz="2000" dirty="0" err="1">
                <a:solidFill>
                  <a:srgbClr val="333333"/>
                </a:solidFill>
              </a:rPr>
              <a:t>bfhs;jy</a:t>
            </a:r>
            <a:r>
              <a:rPr lang="en-US" sz="2000" dirty="0">
                <a:solidFill>
                  <a:srgbClr val="333333"/>
                </a:solidFill>
              </a:rPr>
              <a:t>;</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r>
              <a:rPr lang="en-US" sz="2000" dirty="0" err="1">
                <a:solidFill>
                  <a:srgbClr val="333333"/>
                </a:solidFill>
              </a:rPr>
              <a:t>cjhuz</a:t>
            </a:r>
            <a:r>
              <a:rPr lang="en-US" sz="2000" dirty="0">
                <a:solidFill>
                  <a:srgbClr val="333333"/>
                </a:solidFill>
              </a:rPr>
              <a:t>';fs; \</a:t>
            </a:r>
            <a:r>
              <a:rPr lang="en-US" sz="2000" dirty="0" err="1">
                <a:solidFill>
                  <a:srgbClr val="333333"/>
                </a:solidFill>
              </a:rPr>
              <a:t>yk</a:t>
            </a:r>
            <a:r>
              <a:rPr lang="en-US" sz="2000" dirty="0">
                <a:solidFill>
                  <a:srgbClr val="333333"/>
                </a:solidFill>
              </a:rPr>
              <a:t>; </a:t>
            </a:r>
            <a:r>
              <a:rPr lang="en-US" sz="2000" dirty="0" err="1">
                <a:solidFill>
                  <a:srgbClr val="333333"/>
                </a:solidFill>
              </a:rPr>
              <a:t>Kaw;rp</a:t>
            </a:r>
            <a:r>
              <a:rPr lang="en-US" sz="2000" dirty="0">
                <a:solidFill>
                  <a:srgbClr val="333333"/>
                </a:solidFill>
              </a:rPr>
              <a:t> </a:t>
            </a:r>
            <a:r>
              <a:rPr lang="en-US" sz="2000" dirty="0" err="1">
                <a:solidFill>
                  <a:srgbClr val="333333"/>
                </a:solidFill>
              </a:rPr>
              <a:t>bra;J</a:t>
            </a:r>
            <a:r>
              <a:rPr lang="en-US" sz="2000" dirty="0">
                <a:solidFill>
                  <a:srgbClr val="333333"/>
                </a:solidFill>
              </a:rPr>
              <a:t> </a:t>
            </a:r>
            <a:r>
              <a:rPr lang="en-US" sz="2000" dirty="0" err="1">
                <a:solidFill>
                  <a:srgbClr val="333333"/>
                </a:solidFill>
              </a:rPr>
              <a:t>epid</a:t>
            </a:r>
            <a:r>
              <a:rPr lang="en-IN" sz="2000" dirty="0" err="1">
                <a:solidFill>
                  <a:srgbClr val="333333"/>
                </a:solidFill>
              </a:rPr>
              <a:t>tpy</a:t>
            </a:r>
            <a:r>
              <a:rPr lang="en-IN" sz="2000" dirty="0">
                <a:solidFill>
                  <a:srgbClr val="333333"/>
                </a:solidFill>
              </a:rPr>
              <a:t>; </a:t>
            </a:r>
            <a:r>
              <a:rPr lang="en-US" sz="2000" dirty="0" err="1">
                <a:solidFill>
                  <a:srgbClr val="333333"/>
                </a:solidFill>
              </a:rPr>
              <a:t>bfhs;tJ</a:t>
            </a:r>
            <a:r>
              <a:rPr lang="en-US" sz="2000" dirty="0">
                <a:solidFill>
                  <a:srgbClr val="333333"/>
                </a:solidFill>
              </a:rPr>
              <a:t> </a:t>
            </a:r>
            <a:r>
              <a:rPr lang="en-US" sz="2000" dirty="0" err="1">
                <a:solidFill>
                  <a:srgbClr val="333333"/>
                </a:solidFill>
                <a:cs typeface="Verdana"/>
              </a:rPr>
              <a:t>my;yJ</a:t>
            </a:r>
            <a:r>
              <a:rPr lang="en-US" sz="2000" dirty="0">
                <a:solidFill>
                  <a:srgbClr val="333333"/>
                </a:solidFill>
                <a:cs typeface="Verdana"/>
              </a:rPr>
              <a:t> </a:t>
            </a:r>
            <a:r>
              <a:rPr lang="en-US" sz="2000" dirty="0" err="1">
                <a:solidFill>
                  <a:srgbClr val="333333"/>
                </a:solidFill>
              </a:rPr>
              <a:t>vspa</a:t>
            </a:r>
            <a:r>
              <a:rPr lang="en-US" sz="2000" dirty="0">
                <a:solidFill>
                  <a:srgbClr val="333333"/>
                </a:solidFill>
              </a:rPr>
              <a:t> </a:t>
            </a:r>
            <a:r>
              <a:rPr lang="en-US" sz="2000" dirty="0" err="1">
                <a:solidFill>
                  <a:srgbClr val="333333"/>
                </a:solidFill>
              </a:rPr>
              <a:t>cjtpfs</a:t>
            </a:r>
            <a:r>
              <a:rPr lang="en-US" sz="2000" dirty="0">
                <a:solidFill>
                  <a:srgbClr val="333333"/>
                </a:solidFill>
              </a:rPr>
              <a:t>; \</a:t>
            </a:r>
            <a:r>
              <a:rPr lang="en-US" sz="2000" dirty="0" err="1">
                <a:solidFill>
                  <a:srgbClr val="333333"/>
                </a:solidFill>
              </a:rPr>
              <a:t>yk</a:t>
            </a:r>
            <a:r>
              <a:rPr lang="en-US" sz="2000" dirty="0">
                <a:solidFill>
                  <a:srgbClr val="333333"/>
                </a:solidFill>
              </a:rPr>
              <a:t>; </a:t>
            </a:r>
            <a:r>
              <a:rPr lang="en-US" sz="2000" dirty="0" err="1">
                <a:solidFill>
                  <a:srgbClr val="333333"/>
                </a:solidFill>
              </a:rPr>
              <a:t>epidt</a:t>
            </a:r>
            <a:r>
              <a:rPr lang="en-US" sz="2000" dirty="0">
                <a:solidFill>
                  <a:srgbClr val="333333"/>
                </a:solidFill>
              </a:rPr>
              <a:t>{</a:t>
            </a:r>
            <a:r>
              <a:rPr lang="en-US" sz="2000" dirty="0" err="1">
                <a:solidFill>
                  <a:srgbClr val="333333"/>
                </a:solidFill>
              </a:rPr>
              <a:t>l;ly</a:t>
            </a:r>
            <a:r>
              <a:rPr lang="en-US" sz="2000" dirty="0">
                <a:solidFill>
                  <a:srgbClr val="333333"/>
                </a:solidFill>
              </a:rPr>
              <a:t>; </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err="1">
                <a:solidFill>
                  <a:srgbClr val="333333"/>
                </a:solidFill>
              </a:rPr>
              <a:t>cjhuzkhf</a:t>
            </a:r>
            <a:r>
              <a:rPr lang="en-US" sz="2000" dirty="0">
                <a:solidFill>
                  <a:srgbClr val="333333"/>
                </a:solidFill>
              </a:rPr>
              <a:t> </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r>
              <a:rPr lang="en-US" sz="2000" dirty="0" err="1">
                <a:solidFill>
                  <a:srgbClr val="333333"/>
                </a:solidFill>
              </a:rPr>
              <a:t>FUt</a:t>
            </a:r>
            <a:r>
              <a:rPr lang="en-US" sz="2000" dirty="0">
                <a:solidFill>
                  <a:srgbClr val="333333"/>
                </a:solidFill>
              </a:rPr>
              <a:t>[</a:t>
            </a:r>
            <a:r>
              <a:rPr lang="en-US" sz="2000" dirty="0" err="1">
                <a:solidFill>
                  <a:srgbClr val="333333"/>
                </a:solidFill>
              </a:rPr>
              <a:t>f;F</a:t>
            </a:r>
            <a:r>
              <a:rPr lang="en-US" sz="2000" dirty="0">
                <a:solidFill>
                  <a:srgbClr val="333333"/>
                </a:solidFill>
              </a:rPr>
              <a:t> </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r>
              <a:rPr lang="en-US" sz="2000" b="1" dirty="0">
                <a:solidFill>
                  <a:srgbClr val="004992"/>
                </a:solidFill>
              </a:rPr>
              <a:t>,</a:t>
            </a:r>
            <a:r>
              <a:rPr lang="en-US" sz="2000" dirty="0" err="1">
                <a:solidFill>
                  <a:srgbClr val="333333"/>
                </a:solidFill>
              </a:rPr>
              <a:t>lk</a:t>
            </a:r>
            <a:r>
              <a:rPr lang="en-US" sz="2000" dirty="0">
                <a:solidFill>
                  <a:srgbClr val="333333"/>
                </a:solidFill>
              </a:rPr>
              <a:t>; </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latin typeface="Calibri Light"/>
                <a:cs typeface="Times New Roman" pitchFamily="18" charset="0"/>
              </a:rPr>
              <a:t> </a:t>
            </a:r>
            <a:r>
              <a:rPr lang="en-US" sz="2000" b="1" dirty="0" err="1">
                <a:solidFill>
                  <a:srgbClr val="004992"/>
                </a:solidFill>
              </a:rPr>
              <a:t>f</a:t>
            </a:r>
            <a:r>
              <a:rPr lang="en-US" sz="2000" dirty="0" err="1">
                <a:solidFill>
                  <a:srgbClr val="333333"/>
                </a:solidFill>
              </a:rPr>
              <a:t>Hd;W</a:t>
            </a:r>
            <a:r>
              <a:rPr lang="en-US" sz="2000" dirty="0">
                <a:solidFill>
                  <a:srgbClr val="333333"/>
                </a:solidFill>
              </a:rPr>
              <a:t> </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r>
              <a:rPr lang="en-US" sz="2000" dirty="0" err="1">
                <a:solidFill>
                  <a:srgbClr val="004992"/>
                </a:solidFill>
              </a:rPr>
              <a:t>tyk</a:t>
            </a:r>
            <a:r>
              <a:rPr lang="en-US" sz="2000" dirty="0">
                <a:solidFill>
                  <a:srgbClr val="004992"/>
                </a:solidFill>
              </a:rPr>
              <a:t>; </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r>
              <a:rPr lang="en-US" sz="2000" dirty="0" err="1">
                <a:solidFill>
                  <a:srgbClr val="004992"/>
                </a:solidFill>
              </a:rPr>
              <a:t>gyk</a:t>
            </a:r>
            <a:r>
              <a:rPr lang="en-US" sz="2000" dirty="0">
                <a:solidFill>
                  <a:srgbClr val="333333"/>
                </a:solidFill>
              </a:rPr>
              <a:t>;;</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endParaRPr lang="en-IN" sz="2000" dirty="0">
              <a:solidFill>
                <a:srgbClr val="333333"/>
              </a:solidFill>
            </a:endParaRPr>
          </a:p>
          <a:p>
            <a:pPr marL="342900" lvl="1" indent="-342900" defTabSz="914400">
              <a:spcBef>
                <a:spcPts val="1999"/>
              </a:spcBef>
              <a:spcAft>
                <a:spcPts val="0"/>
              </a:spcAft>
              <a:buClr>
                <a:srgbClr val="333333"/>
              </a:buClr>
              <a:buFont typeface="WingDings"/>
              <a:buChar char=""/>
            </a:pPr>
            <a:r>
              <a:rPr lang="en-US" sz="2000" dirty="0" err="1">
                <a:solidFill>
                  <a:srgbClr val="333333"/>
                </a:solidFill>
              </a:rPr>
              <a:t>Kd;ng</a:t>
            </a:r>
            <a:r>
              <a:rPr lang="en-US" sz="2000" dirty="0">
                <a:solidFill>
                  <a:srgbClr val="333333"/>
                </a:solidFill>
              </a:rPr>
              <a:t> </a:t>
            </a:r>
            <a:r>
              <a:rPr lang="en-US" sz="2000" dirty="0" err="1">
                <a:solidFill>
                  <a:srgbClr val="333333"/>
                </a:solidFill>
              </a:rPr>
              <a:t>mwpe;j</a:t>
            </a:r>
            <a:r>
              <a:rPr lang="en-US" sz="2000" dirty="0">
                <a:solidFill>
                  <a:srgbClr val="333333"/>
                </a:solidFill>
              </a:rPr>
              <a:t> </a:t>
            </a:r>
            <a:r>
              <a:rPr lang="en-US" sz="2000" dirty="0" err="1">
                <a:solidFill>
                  <a:srgbClr val="333333"/>
                </a:solidFill>
              </a:rPr>
              <a:t>bra;jpfis</a:t>
            </a:r>
            <a:r>
              <a:rPr lang="en-US" sz="2000" dirty="0">
                <a:solidFill>
                  <a:srgbClr val="333333"/>
                </a:solidFill>
              </a:rPr>
              <a:t> </a:t>
            </a:r>
            <a:r>
              <a:rPr lang="en-US" sz="2000" dirty="0" err="1">
                <a:solidFill>
                  <a:srgbClr val="333333"/>
                </a:solidFill>
              </a:rPr>
              <a:t>jw;nghija</a:t>
            </a:r>
            <a:r>
              <a:rPr lang="en-US" sz="2000" dirty="0">
                <a:solidFill>
                  <a:srgbClr val="333333"/>
                </a:solidFill>
              </a:rPr>
              <a:t> </a:t>
            </a:r>
            <a:r>
              <a:rPr lang="en-US" sz="2000" dirty="0" err="1">
                <a:solidFill>
                  <a:srgbClr val="333333"/>
                </a:solidFill>
              </a:rPr>
              <a:t>bra;jpfnshL</a:t>
            </a:r>
            <a:r>
              <a:rPr lang="en-US" sz="2000" dirty="0">
                <a:solidFill>
                  <a:srgbClr val="333333"/>
                </a:solidFill>
              </a:rPr>
              <a:t> ,</a:t>
            </a:r>
            <a:r>
              <a:rPr lang="en-US" sz="2000" dirty="0" err="1">
                <a:solidFill>
                  <a:srgbClr val="333333"/>
                </a:solidFill>
              </a:rPr>
              <a:t>izj;Jf</a:t>
            </a:r>
            <a:r>
              <a:rPr lang="en-US" sz="2000" dirty="0">
                <a:solidFill>
                  <a:srgbClr val="333333"/>
                </a:solidFill>
              </a:rPr>
              <a:t>; </a:t>
            </a:r>
            <a:r>
              <a:rPr lang="en-US" sz="2000" err="1">
                <a:solidFill>
                  <a:srgbClr val="333333"/>
                </a:solidFill>
              </a:rPr>
              <a:t>bfhs;jy</a:t>
            </a:r>
            <a:r>
              <a:rPr lang="en-US" sz="2000">
                <a:solidFill>
                  <a:srgbClr val="333333"/>
                </a:solidFill>
              </a:rPr>
              <a:t>;</a:t>
            </a:r>
            <a:endParaRPr lang="en-US" sz="2000" dirty="0"/>
          </a:p>
        </p:txBody>
      </p:sp>
      <p:sp>
        <p:nvSpPr>
          <p:cNvPr id="2" name="Footer Placeholder 1"/>
          <p:cNvSpPr>
            <a:spLocks noGrp="1"/>
          </p:cNvSpPr>
          <p:nvPr>
            <p:ph type="ftr" sz="quarter" idx="11"/>
          </p:nvPr>
        </p:nvSpPr>
        <p:spPr/>
        <p:txBody>
          <a:bodyPr/>
          <a:lstStyle/>
          <a:p>
            <a:r>
              <a:rPr lang="de-DE"/>
              <a:t>kl]lhfhf]dpot] gapw]r]rp 5 – epidthw]wy;</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10</a:t>
            </a:fld>
            <a:endParaRPr lang="de-DE" dirty="0"/>
          </a:p>
        </p:txBody>
      </p:sp>
    </p:spTree>
    <p:extLst>
      <p:ext uri="{BB962C8B-B14F-4D97-AF65-F5344CB8AC3E}">
        <p14:creationId xmlns:p14="http://schemas.microsoft.com/office/powerpoint/2010/main" val="3181913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a:solidFill>
                  <a:srgbClr val="004992"/>
                </a:solidFill>
              </a:rPr>
              <a:t>vd;Dila epidthw;wiy vg;go ehd; nkk;gLj;j Koa[k;&gt; </a:t>
            </a:r>
            <a:endParaRPr lang="en-US" sz="3600" dirty="0">
              <a:solidFill>
                <a:srgbClr val="004992"/>
              </a:solidFill>
            </a:endParaRPr>
          </a:p>
        </p:txBody>
      </p:sp>
      <p:sp>
        <p:nvSpPr>
          <p:cNvPr id="5" name="Content Placeholder 4"/>
          <p:cNvSpPr>
            <a:spLocks noGrp="1"/>
          </p:cNvSpPr>
          <p:nvPr>
            <p:ph idx="1"/>
          </p:nvPr>
        </p:nvSpPr>
        <p:spPr/>
        <p:txBody>
          <a:bodyPr/>
          <a:lstStyle/>
          <a:p>
            <a:pPr marL="342900" lvl="1" indent="-342900" defTabSz="914400">
              <a:spcBef>
                <a:spcPts val="1999"/>
              </a:spcBef>
              <a:spcAft>
                <a:spcPts val="0"/>
              </a:spcAft>
              <a:buClr>
                <a:srgbClr val="000000"/>
              </a:buClr>
              <a:buFont typeface="WingDings"/>
              <a:buChar char=""/>
            </a:pPr>
            <a:r>
              <a:rPr lang="en-US" sz="2000" dirty="0" err="1">
                <a:solidFill>
                  <a:srgbClr val="333333"/>
                </a:solidFill>
              </a:rPr>
              <a:t>KGikahf</a:t>
            </a:r>
            <a:r>
              <a:rPr lang="en-US" sz="2000" dirty="0">
                <a:solidFill>
                  <a:srgbClr val="333333"/>
                </a:solidFill>
              </a:rPr>
              <a:t> </a:t>
            </a:r>
            <a:r>
              <a:rPr lang="en-US" sz="2000" dirty="0" err="1">
                <a:solidFill>
                  <a:srgbClr val="333333"/>
                </a:solidFill>
              </a:rPr>
              <a:t>braiy</a:t>
            </a:r>
            <a:r>
              <a:rPr lang="en-US" sz="2000" dirty="0">
                <a:solidFill>
                  <a:srgbClr val="333333"/>
                </a:solidFill>
              </a:rPr>
              <a:t> g[</a:t>
            </a:r>
            <a:r>
              <a:rPr lang="en-US" sz="2000" dirty="0" err="1">
                <a:solidFill>
                  <a:srgbClr val="333333"/>
                </a:solidFill>
              </a:rPr>
              <a:t>hpe</a:t>
            </a:r>
            <a:r>
              <a:rPr lang="en-US" sz="2000" dirty="0">
                <a:solidFill>
                  <a:srgbClr val="333333"/>
                </a:solidFill>
              </a:rPr>
              <a:t>]J </a:t>
            </a:r>
            <a:r>
              <a:rPr lang="en-US" sz="2000" dirty="0" err="1">
                <a:solidFill>
                  <a:srgbClr val="333333"/>
                </a:solidFill>
              </a:rPr>
              <a:t>bfhz</a:t>
            </a:r>
            <a:r>
              <a:rPr lang="en-US" sz="2000" dirty="0">
                <a:solidFill>
                  <a:srgbClr val="333333"/>
                </a:solidFill>
              </a:rPr>
              <a:t>]L </a:t>
            </a:r>
            <a:r>
              <a:rPr lang="en-US" sz="2000" dirty="0" err="1">
                <a:solidFill>
                  <a:srgbClr val="333333"/>
                </a:solidFill>
              </a:rPr>
              <a:t>kPz;Lk</a:t>
            </a:r>
            <a:r>
              <a:rPr lang="en-US" sz="2000" dirty="0">
                <a:solidFill>
                  <a:srgbClr val="333333"/>
                </a:solidFill>
              </a:rPr>
              <a:t>; </a:t>
            </a:r>
            <a:r>
              <a:rPr lang="en-US" sz="2000" dirty="0" err="1">
                <a:solidFill>
                  <a:srgbClr val="333333"/>
                </a:solidFill>
              </a:rPr>
              <a:t>kPz;Lk</a:t>
            </a:r>
            <a:r>
              <a:rPr lang="en-US" sz="2000" dirty="0">
                <a:solidFill>
                  <a:srgbClr val="333333"/>
                </a:solidFill>
              </a:rPr>
              <a:t>; </a:t>
            </a:r>
            <a:r>
              <a:rPr lang="en-US" sz="2000" dirty="0" err="1">
                <a:solidFill>
                  <a:srgbClr val="333333"/>
                </a:solidFill>
              </a:rPr>
              <a:t>bra;jy</a:t>
            </a:r>
            <a:r>
              <a:rPr lang="en-US" sz="2000" dirty="0">
                <a:solidFill>
                  <a:srgbClr val="333333"/>
                </a:solidFill>
              </a:rPr>
              <a:t>]]</a:t>
            </a:r>
            <a:r>
              <a:rPr lang="en-US" sz="2000" dirty="0">
                <a:solidFill>
                  <a:srgbClr val="004992"/>
                </a:solidFill>
                <a:latin typeface="Calibri Light"/>
                <a:ea typeface="Verdana" panose="020B0604030504040204" pitchFamily="34" charset="0"/>
                <a:cs typeface="Verdana" panose="020B0604030504040204" pitchFamily="34" charset="0"/>
              </a:rPr>
              <a:t>:</a:t>
            </a:r>
            <a:r>
              <a:rPr lang="en-US" sz="2000" dirty="0" err="1">
                <a:solidFill>
                  <a:srgbClr val="004992"/>
                </a:solidFill>
              </a:rPr>
              <a:t>braiy</a:t>
            </a:r>
            <a:r>
              <a:rPr lang="en-US" sz="2000" dirty="0">
                <a:solidFill>
                  <a:srgbClr val="004992"/>
                </a:solidFill>
              </a:rPr>
              <a:t> g[</a:t>
            </a:r>
            <a:r>
              <a:rPr lang="en-US" sz="2000" dirty="0" err="1">
                <a:solidFill>
                  <a:srgbClr val="004992"/>
                </a:solidFill>
              </a:rPr>
              <a:t>hpe;J</a:t>
            </a:r>
            <a:endParaRPr lang="en-IN" sz="2000" dirty="0">
              <a:solidFill>
                <a:srgbClr val="004992"/>
              </a:solidFill>
            </a:endParaRPr>
          </a:p>
          <a:p>
            <a:pPr marL="342900" lvl="1" indent="-342900" defTabSz="914400">
              <a:spcBef>
                <a:spcPts val="1999"/>
              </a:spcBef>
              <a:spcAft>
                <a:spcPts val="0"/>
              </a:spcAft>
              <a:buClr>
                <a:srgbClr val="000000"/>
              </a:buClr>
              <a:buFont typeface="WingDings"/>
              <a:buChar char=""/>
            </a:pPr>
            <a:r>
              <a:rPr lang="en-US" sz="2000" dirty="0" err="1">
                <a:solidFill>
                  <a:srgbClr val="333333"/>
                </a:solidFill>
              </a:rPr>
              <a:t>bra;jpfis</a:t>
            </a:r>
            <a:r>
              <a:rPr lang="en-US" sz="2000" dirty="0">
                <a:solidFill>
                  <a:srgbClr val="333333"/>
                </a:solidFill>
              </a:rPr>
              <a:t> </a:t>
            </a:r>
            <a:r>
              <a:rPr lang="en-US" sz="2000" dirty="0" err="1">
                <a:solidFill>
                  <a:srgbClr val="333333"/>
                </a:solidFill>
              </a:rPr>
              <a:t>RUf;fpf</a:t>
            </a:r>
            <a:r>
              <a:rPr lang="en-US" sz="2000" dirty="0">
                <a:solidFill>
                  <a:srgbClr val="333333"/>
                </a:solidFill>
              </a:rPr>
              <a:t>; </a:t>
            </a:r>
            <a:r>
              <a:rPr lang="en-US" sz="2000" dirty="0" err="1">
                <a:solidFill>
                  <a:srgbClr val="333333"/>
                </a:solidFill>
              </a:rPr>
              <a:t>bfhs;jy</a:t>
            </a:r>
            <a:r>
              <a:rPr lang="en-US" sz="2000" dirty="0">
                <a:solidFill>
                  <a:srgbClr val="333333"/>
                </a:solidFill>
              </a:rPr>
              <a:t>;</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r>
              <a:rPr lang="en-US" sz="2000" dirty="0" err="1">
                <a:solidFill>
                  <a:srgbClr val="333333"/>
                </a:solidFill>
              </a:rPr>
              <a:t>cjhuz</a:t>
            </a:r>
            <a:r>
              <a:rPr lang="en-US" sz="2000" dirty="0">
                <a:solidFill>
                  <a:srgbClr val="333333"/>
                </a:solidFill>
              </a:rPr>
              <a:t>';fs; \</a:t>
            </a:r>
            <a:r>
              <a:rPr lang="en-US" sz="2000" dirty="0" err="1">
                <a:solidFill>
                  <a:srgbClr val="333333"/>
                </a:solidFill>
              </a:rPr>
              <a:t>yk</a:t>
            </a:r>
            <a:r>
              <a:rPr lang="en-US" sz="2000" dirty="0">
                <a:solidFill>
                  <a:srgbClr val="333333"/>
                </a:solidFill>
              </a:rPr>
              <a:t>; </a:t>
            </a:r>
            <a:r>
              <a:rPr lang="en-US" sz="2000" dirty="0" err="1">
                <a:solidFill>
                  <a:srgbClr val="333333"/>
                </a:solidFill>
              </a:rPr>
              <a:t>Kaw;rp</a:t>
            </a:r>
            <a:r>
              <a:rPr lang="en-US" sz="2000" dirty="0">
                <a:solidFill>
                  <a:srgbClr val="333333"/>
                </a:solidFill>
              </a:rPr>
              <a:t> </a:t>
            </a:r>
            <a:r>
              <a:rPr lang="en-US" sz="2000" dirty="0" err="1">
                <a:solidFill>
                  <a:srgbClr val="333333"/>
                </a:solidFill>
              </a:rPr>
              <a:t>bra;J</a:t>
            </a:r>
            <a:r>
              <a:rPr lang="en-US" sz="2000" dirty="0">
                <a:solidFill>
                  <a:srgbClr val="333333"/>
                </a:solidFill>
              </a:rPr>
              <a:t> </a:t>
            </a:r>
            <a:r>
              <a:rPr lang="en-US" sz="2000" dirty="0" err="1">
                <a:solidFill>
                  <a:srgbClr val="333333"/>
                </a:solidFill>
              </a:rPr>
              <a:t>epid</a:t>
            </a:r>
            <a:r>
              <a:rPr lang="en-IN" sz="2000" dirty="0" err="1">
                <a:solidFill>
                  <a:srgbClr val="333333"/>
                </a:solidFill>
              </a:rPr>
              <a:t>tpy</a:t>
            </a:r>
            <a:r>
              <a:rPr lang="en-IN" sz="2000" dirty="0">
                <a:solidFill>
                  <a:srgbClr val="333333"/>
                </a:solidFill>
              </a:rPr>
              <a:t>; </a:t>
            </a:r>
            <a:r>
              <a:rPr lang="en-US" sz="2000" dirty="0" err="1">
                <a:solidFill>
                  <a:srgbClr val="333333"/>
                </a:solidFill>
              </a:rPr>
              <a:t>bfhs;tJ</a:t>
            </a:r>
            <a:r>
              <a:rPr lang="en-US" sz="2000" dirty="0">
                <a:solidFill>
                  <a:srgbClr val="333333"/>
                </a:solidFill>
              </a:rPr>
              <a:t> </a:t>
            </a:r>
            <a:r>
              <a:rPr lang="en-US" sz="2000" dirty="0" err="1">
                <a:solidFill>
                  <a:srgbClr val="333333"/>
                </a:solidFill>
                <a:cs typeface="Verdana"/>
              </a:rPr>
              <a:t>my;yJ</a:t>
            </a:r>
            <a:r>
              <a:rPr lang="en-US" sz="2000" dirty="0">
                <a:solidFill>
                  <a:srgbClr val="333333"/>
                </a:solidFill>
                <a:cs typeface="Verdana"/>
              </a:rPr>
              <a:t> </a:t>
            </a:r>
            <a:r>
              <a:rPr lang="en-US" sz="2000" dirty="0" err="1">
                <a:solidFill>
                  <a:srgbClr val="333333"/>
                </a:solidFill>
              </a:rPr>
              <a:t>vspa</a:t>
            </a:r>
            <a:r>
              <a:rPr lang="en-US" sz="2000" dirty="0">
                <a:solidFill>
                  <a:srgbClr val="333333"/>
                </a:solidFill>
              </a:rPr>
              <a:t> </a:t>
            </a:r>
            <a:r>
              <a:rPr lang="en-US" sz="2000" dirty="0" err="1">
                <a:solidFill>
                  <a:srgbClr val="333333"/>
                </a:solidFill>
              </a:rPr>
              <a:t>cjtpfs</a:t>
            </a:r>
            <a:r>
              <a:rPr lang="en-US" sz="2000" dirty="0">
                <a:solidFill>
                  <a:srgbClr val="333333"/>
                </a:solidFill>
              </a:rPr>
              <a:t>; \</a:t>
            </a:r>
            <a:r>
              <a:rPr lang="en-US" sz="2000" dirty="0" err="1">
                <a:solidFill>
                  <a:srgbClr val="333333"/>
                </a:solidFill>
              </a:rPr>
              <a:t>yk</a:t>
            </a:r>
            <a:r>
              <a:rPr lang="en-US" sz="2000" dirty="0">
                <a:solidFill>
                  <a:srgbClr val="333333"/>
                </a:solidFill>
              </a:rPr>
              <a:t>; </a:t>
            </a:r>
            <a:r>
              <a:rPr lang="en-US" sz="2000" dirty="0" err="1">
                <a:solidFill>
                  <a:srgbClr val="333333"/>
                </a:solidFill>
              </a:rPr>
              <a:t>epidt</a:t>
            </a:r>
            <a:r>
              <a:rPr lang="en-US" sz="2000" dirty="0">
                <a:solidFill>
                  <a:srgbClr val="333333"/>
                </a:solidFill>
              </a:rPr>
              <a:t>{</a:t>
            </a:r>
            <a:r>
              <a:rPr lang="en-US" sz="2000" dirty="0" err="1">
                <a:solidFill>
                  <a:srgbClr val="333333"/>
                </a:solidFill>
              </a:rPr>
              <a:t>l;ly</a:t>
            </a:r>
            <a:r>
              <a:rPr lang="en-US" sz="2000" dirty="0">
                <a:solidFill>
                  <a:srgbClr val="333333"/>
                </a:solidFill>
              </a:rPr>
              <a:t>; </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err="1">
                <a:solidFill>
                  <a:srgbClr val="333333"/>
                </a:solidFill>
              </a:rPr>
              <a:t>cjhuzkhf</a:t>
            </a:r>
            <a:r>
              <a:rPr lang="en-US" sz="2000" dirty="0">
                <a:solidFill>
                  <a:srgbClr val="333333"/>
                </a:solidFill>
              </a:rPr>
              <a:t> </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r>
              <a:rPr lang="en-US" sz="2000" dirty="0" err="1">
                <a:solidFill>
                  <a:srgbClr val="333333"/>
                </a:solidFill>
              </a:rPr>
              <a:t>FUt</a:t>
            </a:r>
            <a:r>
              <a:rPr lang="en-US" sz="2000" dirty="0">
                <a:solidFill>
                  <a:srgbClr val="333333"/>
                </a:solidFill>
              </a:rPr>
              <a:t>[</a:t>
            </a:r>
            <a:r>
              <a:rPr lang="en-US" sz="2000" dirty="0" err="1">
                <a:solidFill>
                  <a:srgbClr val="333333"/>
                </a:solidFill>
              </a:rPr>
              <a:t>f;F</a:t>
            </a:r>
            <a:r>
              <a:rPr lang="en-US" sz="2000" dirty="0">
                <a:solidFill>
                  <a:srgbClr val="333333"/>
                </a:solidFill>
              </a:rPr>
              <a:t> </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r>
              <a:rPr lang="en-US" sz="2000" b="1" dirty="0">
                <a:solidFill>
                  <a:srgbClr val="004992"/>
                </a:solidFill>
              </a:rPr>
              <a:t>,</a:t>
            </a:r>
            <a:r>
              <a:rPr lang="en-US" sz="2000" dirty="0" err="1">
                <a:solidFill>
                  <a:srgbClr val="333333"/>
                </a:solidFill>
              </a:rPr>
              <a:t>lk</a:t>
            </a:r>
            <a:r>
              <a:rPr lang="en-US" sz="2000" dirty="0">
                <a:solidFill>
                  <a:srgbClr val="333333"/>
                </a:solidFill>
              </a:rPr>
              <a:t>; </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latin typeface="Calibri Light"/>
                <a:cs typeface="Times New Roman" pitchFamily="18" charset="0"/>
              </a:rPr>
              <a:t> </a:t>
            </a:r>
            <a:r>
              <a:rPr lang="en-US" sz="2000" b="1" dirty="0" err="1">
                <a:solidFill>
                  <a:srgbClr val="004992"/>
                </a:solidFill>
              </a:rPr>
              <a:t>f</a:t>
            </a:r>
            <a:r>
              <a:rPr lang="en-US" sz="2000" dirty="0" err="1">
                <a:solidFill>
                  <a:srgbClr val="333333"/>
                </a:solidFill>
              </a:rPr>
              <a:t>Hd;W</a:t>
            </a:r>
            <a:r>
              <a:rPr lang="en-US" sz="2000" dirty="0">
                <a:solidFill>
                  <a:srgbClr val="333333"/>
                </a:solidFill>
              </a:rPr>
              <a:t> </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r>
              <a:rPr lang="en-US" sz="2000" dirty="0" err="1">
                <a:solidFill>
                  <a:srgbClr val="004992"/>
                </a:solidFill>
              </a:rPr>
              <a:t>tyk</a:t>
            </a:r>
            <a:r>
              <a:rPr lang="en-US" sz="2000" dirty="0">
                <a:solidFill>
                  <a:srgbClr val="004992"/>
                </a:solidFill>
              </a:rPr>
              <a:t>; </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r>
              <a:rPr lang="en-US" sz="2000" dirty="0" err="1">
                <a:solidFill>
                  <a:srgbClr val="004992"/>
                </a:solidFill>
              </a:rPr>
              <a:t>gyk</a:t>
            </a:r>
            <a:r>
              <a:rPr lang="en-US" sz="2000" dirty="0">
                <a:solidFill>
                  <a:srgbClr val="333333"/>
                </a:solidFill>
              </a:rPr>
              <a:t>;;</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endParaRPr lang="en-IN" sz="2000" dirty="0">
              <a:solidFill>
                <a:srgbClr val="333333"/>
              </a:solidFill>
            </a:endParaRPr>
          </a:p>
          <a:p>
            <a:pPr marL="342900" lvl="1" indent="-342900" defTabSz="914400">
              <a:spcBef>
                <a:spcPts val="1999"/>
              </a:spcBef>
              <a:spcAft>
                <a:spcPts val="0"/>
              </a:spcAft>
              <a:buClr>
                <a:srgbClr val="333333"/>
              </a:buClr>
              <a:buFont typeface="WingDings"/>
              <a:buChar char=""/>
            </a:pPr>
            <a:r>
              <a:rPr lang="en-US" sz="2000" dirty="0" err="1">
                <a:solidFill>
                  <a:srgbClr val="333333"/>
                </a:solidFill>
              </a:rPr>
              <a:t>Kd;ng</a:t>
            </a:r>
            <a:r>
              <a:rPr lang="en-US" sz="2000" dirty="0">
                <a:solidFill>
                  <a:srgbClr val="333333"/>
                </a:solidFill>
              </a:rPr>
              <a:t> </a:t>
            </a:r>
            <a:r>
              <a:rPr lang="en-US" sz="2000" dirty="0" err="1">
                <a:solidFill>
                  <a:srgbClr val="333333"/>
                </a:solidFill>
              </a:rPr>
              <a:t>mwpe;j</a:t>
            </a:r>
            <a:r>
              <a:rPr lang="en-US" sz="2000" dirty="0">
                <a:solidFill>
                  <a:srgbClr val="333333"/>
                </a:solidFill>
              </a:rPr>
              <a:t> </a:t>
            </a:r>
            <a:r>
              <a:rPr lang="en-US" sz="2000" dirty="0" err="1">
                <a:solidFill>
                  <a:srgbClr val="333333"/>
                </a:solidFill>
              </a:rPr>
              <a:t>bra;jpfis</a:t>
            </a:r>
            <a:r>
              <a:rPr lang="en-US" sz="2000" dirty="0">
                <a:solidFill>
                  <a:srgbClr val="333333"/>
                </a:solidFill>
              </a:rPr>
              <a:t> </a:t>
            </a:r>
            <a:r>
              <a:rPr lang="en-US" sz="2000" dirty="0" err="1">
                <a:solidFill>
                  <a:srgbClr val="333333"/>
                </a:solidFill>
              </a:rPr>
              <a:t>jw;nghija</a:t>
            </a:r>
            <a:r>
              <a:rPr lang="en-US" sz="2000" dirty="0">
                <a:solidFill>
                  <a:srgbClr val="333333"/>
                </a:solidFill>
              </a:rPr>
              <a:t> </a:t>
            </a:r>
            <a:r>
              <a:rPr lang="en-US" sz="2000" dirty="0" err="1">
                <a:solidFill>
                  <a:srgbClr val="333333"/>
                </a:solidFill>
              </a:rPr>
              <a:t>bra;jpfnshL</a:t>
            </a:r>
            <a:r>
              <a:rPr lang="en-US" sz="2000" dirty="0">
                <a:solidFill>
                  <a:srgbClr val="333333"/>
                </a:solidFill>
              </a:rPr>
              <a:t> ,</a:t>
            </a:r>
            <a:r>
              <a:rPr lang="en-US" sz="2000" dirty="0" err="1">
                <a:solidFill>
                  <a:srgbClr val="333333"/>
                </a:solidFill>
              </a:rPr>
              <a:t>izj;Jf</a:t>
            </a:r>
            <a:r>
              <a:rPr lang="en-US" sz="2000" dirty="0">
                <a:solidFill>
                  <a:srgbClr val="333333"/>
                </a:solidFill>
              </a:rPr>
              <a:t>; </a:t>
            </a:r>
            <a:r>
              <a:rPr lang="en-US" sz="2000" dirty="0" err="1">
                <a:solidFill>
                  <a:srgbClr val="333333"/>
                </a:solidFill>
              </a:rPr>
              <a:t>bfhs;jy</a:t>
            </a:r>
            <a:r>
              <a:rPr lang="en-US" sz="2000" dirty="0">
                <a:solidFill>
                  <a:srgbClr val="333333"/>
                </a:solidFill>
              </a:rPr>
              <a:t>;</a:t>
            </a:r>
            <a:endParaRPr lang="en-IN" sz="2000" dirty="0">
              <a:solidFill>
                <a:srgbClr val="333333"/>
              </a:solidFill>
            </a:endParaRPr>
          </a:p>
          <a:p>
            <a:pPr marL="342900" lvl="1" indent="-342900" defTabSz="914400">
              <a:spcBef>
                <a:spcPts val="1999"/>
              </a:spcBef>
              <a:spcAft>
                <a:spcPts val="0"/>
              </a:spcAft>
              <a:buClr>
                <a:srgbClr val="333333"/>
              </a:buClr>
              <a:buFont typeface="WingDings"/>
              <a:buChar char=""/>
            </a:pPr>
            <a:r>
              <a:rPr lang="en-US" sz="2000" dirty="0" err="1">
                <a:solidFill>
                  <a:srgbClr val="333333"/>
                </a:solidFill>
              </a:rPr>
              <a:t>bjhlh</a:t>
            </a:r>
            <a:r>
              <a:rPr lang="en-US" sz="2000" dirty="0">
                <a:solidFill>
                  <a:srgbClr val="333333"/>
                </a:solidFill>
              </a:rPr>
              <a:t>]</a:t>
            </a:r>
            <a:r>
              <a:rPr lang="en-US" sz="2000" dirty="0" err="1">
                <a:solidFill>
                  <a:srgbClr val="333333"/>
                </a:solidFill>
              </a:rPr>
              <a:t>e;J</a:t>
            </a:r>
            <a:r>
              <a:rPr lang="en-US" sz="2000" dirty="0">
                <a:solidFill>
                  <a:srgbClr val="333333"/>
                </a:solidFill>
              </a:rPr>
              <a:t> </a:t>
            </a:r>
            <a:r>
              <a:rPr lang="en-US" sz="2000" dirty="0" err="1">
                <a:solidFill>
                  <a:srgbClr val="333333"/>
                </a:solidFill>
              </a:rPr>
              <a:t>ePz;lneuk</a:t>
            </a:r>
            <a:r>
              <a:rPr lang="en-US" sz="2000" dirty="0">
                <a:solidFill>
                  <a:srgbClr val="333333"/>
                </a:solidFill>
              </a:rPr>
              <a:t>; </a:t>
            </a:r>
            <a:r>
              <a:rPr lang="en-US" sz="2000" dirty="0" err="1">
                <a:solidFill>
                  <a:srgbClr val="333333"/>
                </a:solidFill>
              </a:rPr>
              <a:t>gog</a:t>
            </a:r>
            <a:r>
              <a:rPr lang="en-US" sz="2000" dirty="0">
                <a:solidFill>
                  <a:srgbClr val="333333"/>
                </a:solidFill>
              </a:rPr>
              <a:t>]</a:t>
            </a:r>
            <a:r>
              <a:rPr lang="en-US" sz="2000" dirty="0" err="1">
                <a:solidFill>
                  <a:srgbClr val="333333"/>
                </a:solidFill>
              </a:rPr>
              <a:t>gij</a:t>
            </a:r>
            <a:r>
              <a:rPr lang="en-US" sz="2000" dirty="0">
                <a:solidFill>
                  <a:srgbClr val="333333"/>
                </a:solidFill>
              </a:rPr>
              <a:t> </a:t>
            </a:r>
            <a:r>
              <a:rPr lang="en-US" sz="2000" err="1">
                <a:solidFill>
                  <a:srgbClr val="333333"/>
                </a:solidFill>
              </a:rPr>
              <a:t>jtph</a:t>
            </a:r>
            <a:r>
              <a:rPr lang="en-US" sz="2000">
                <a:solidFill>
                  <a:srgbClr val="333333"/>
                </a:solidFill>
              </a:rPr>
              <a:t>]f]</a:t>
            </a:r>
            <a:r>
              <a:rPr lang="en-US" sz="2000" err="1">
                <a:solidFill>
                  <a:srgbClr val="333333"/>
                </a:solidFill>
              </a:rPr>
              <a:t>ft</a:t>
            </a:r>
            <a:r>
              <a:rPr lang="en-US" sz="2000">
                <a:solidFill>
                  <a:srgbClr val="333333"/>
                </a:solidFill>
              </a:rPr>
              <a:t>[k;</a:t>
            </a:r>
            <a:endParaRPr lang="en-US" sz="2000" dirty="0"/>
          </a:p>
        </p:txBody>
      </p:sp>
      <p:sp>
        <p:nvSpPr>
          <p:cNvPr id="2" name="Footer Placeholder 1"/>
          <p:cNvSpPr>
            <a:spLocks noGrp="1"/>
          </p:cNvSpPr>
          <p:nvPr>
            <p:ph type="ftr" sz="quarter" idx="11"/>
          </p:nvPr>
        </p:nvSpPr>
        <p:spPr/>
        <p:txBody>
          <a:bodyPr/>
          <a:lstStyle/>
          <a:p>
            <a:r>
              <a:rPr lang="de-DE"/>
              <a:t>kl]lhfhf]dpot] gapw]r]rp 5 – epidthw]wy;</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11</a:t>
            </a:fld>
            <a:endParaRPr lang="de-DE" dirty="0"/>
          </a:p>
        </p:txBody>
      </p:sp>
    </p:spTree>
    <p:extLst>
      <p:ext uri="{BB962C8B-B14F-4D97-AF65-F5344CB8AC3E}">
        <p14:creationId xmlns:p14="http://schemas.microsoft.com/office/powerpoint/2010/main" val="19987861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a:solidFill>
                  <a:srgbClr val="004992"/>
                </a:solidFill>
              </a:rPr>
              <a:t>vd;Dila epidthw;wiy vg;go ehd; nkk;gLj;j Koa[k;&gt; </a:t>
            </a:r>
            <a:endParaRPr lang="en-US" sz="3600" dirty="0">
              <a:solidFill>
                <a:srgbClr val="004992"/>
              </a:solidFill>
            </a:endParaRPr>
          </a:p>
        </p:txBody>
      </p:sp>
      <p:sp>
        <p:nvSpPr>
          <p:cNvPr id="5" name="Content Placeholder 4"/>
          <p:cNvSpPr>
            <a:spLocks noGrp="1"/>
          </p:cNvSpPr>
          <p:nvPr>
            <p:ph idx="1"/>
          </p:nvPr>
        </p:nvSpPr>
        <p:spPr/>
        <p:txBody>
          <a:bodyPr/>
          <a:lstStyle/>
          <a:p>
            <a:pPr marL="342900" lvl="1" indent="-342900" defTabSz="914400">
              <a:spcBef>
                <a:spcPts val="1999"/>
              </a:spcBef>
              <a:spcAft>
                <a:spcPts val="0"/>
              </a:spcAft>
              <a:buClr>
                <a:srgbClr val="000000"/>
              </a:buClr>
              <a:buFont typeface="WingDings"/>
              <a:buChar char=""/>
            </a:pPr>
            <a:r>
              <a:rPr lang="en-US" sz="2000" dirty="0" err="1">
                <a:solidFill>
                  <a:srgbClr val="333333"/>
                </a:solidFill>
              </a:rPr>
              <a:t>KGikahf</a:t>
            </a:r>
            <a:r>
              <a:rPr lang="en-US" sz="2000" dirty="0">
                <a:solidFill>
                  <a:srgbClr val="333333"/>
                </a:solidFill>
              </a:rPr>
              <a:t> </a:t>
            </a:r>
            <a:r>
              <a:rPr lang="en-US" sz="2000" dirty="0" err="1">
                <a:solidFill>
                  <a:srgbClr val="333333"/>
                </a:solidFill>
              </a:rPr>
              <a:t>braiy</a:t>
            </a:r>
            <a:r>
              <a:rPr lang="en-US" sz="2000" dirty="0">
                <a:solidFill>
                  <a:srgbClr val="333333"/>
                </a:solidFill>
              </a:rPr>
              <a:t> g[</a:t>
            </a:r>
            <a:r>
              <a:rPr lang="en-US" sz="2000" dirty="0" err="1">
                <a:solidFill>
                  <a:srgbClr val="333333"/>
                </a:solidFill>
              </a:rPr>
              <a:t>hpe</a:t>
            </a:r>
            <a:r>
              <a:rPr lang="en-US" sz="2000" dirty="0">
                <a:solidFill>
                  <a:srgbClr val="333333"/>
                </a:solidFill>
              </a:rPr>
              <a:t>]J </a:t>
            </a:r>
            <a:r>
              <a:rPr lang="en-US" sz="2000" dirty="0" err="1">
                <a:solidFill>
                  <a:srgbClr val="333333"/>
                </a:solidFill>
              </a:rPr>
              <a:t>bfhz</a:t>
            </a:r>
            <a:r>
              <a:rPr lang="en-US" sz="2000" dirty="0">
                <a:solidFill>
                  <a:srgbClr val="333333"/>
                </a:solidFill>
              </a:rPr>
              <a:t>]L </a:t>
            </a:r>
            <a:r>
              <a:rPr lang="en-US" sz="2000" dirty="0" err="1">
                <a:solidFill>
                  <a:srgbClr val="333333"/>
                </a:solidFill>
              </a:rPr>
              <a:t>kPz;Lk</a:t>
            </a:r>
            <a:r>
              <a:rPr lang="en-US" sz="2000" dirty="0">
                <a:solidFill>
                  <a:srgbClr val="333333"/>
                </a:solidFill>
              </a:rPr>
              <a:t>; </a:t>
            </a:r>
            <a:r>
              <a:rPr lang="en-US" sz="2000" dirty="0" err="1">
                <a:solidFill>
                  <a:srgbClr val="333333"/>
                </a:solidFill>
              </a:rPr>
              <a:t>kPz;Lk</a:t>
            </a:r>
            <a:r>
              <a:rPr lang="en-US" sz="2000" dirty="0">
                <a:solidFill>
                  <a:srgbClr val="333333"/>
                </a:solidFill>
              </a:rPr>
              <a:t>; </a:t>
            </a:r>
            <a:r>
              <a:rPr lang="en-US" sz="2000" dirty="0" err="1">
                <a:solidFill>
                  <a:srgbClr val="333333"/>
                </a:solidFill>
              </a:rPr>
              <a:t>bra;jy</a:t>
            </a:r>
            <a:r>
              <a:rPr lang="en-US" sz="2000" dirty="0">
                <a:solidFill>
                  <a:srgbClr val="333333"/>
                </a:solidFill>
              </a:rPr>
              <a:t>]]</a:t>
            </a:r>
            <a:r>
              <a:rPr lang="en-US" sz="2000" dirty="0">
                <a:solidFill>
                  <a:srgbClr val="004992"/>
                </a:solidFill>
                <a:latin typeface="Calibri Light"/>
                <a:ea typeface="Verdana" panose="020B0604030504040204" pitchFamily="34" charset="0"/>
                <a:cs typeface="Verdana" panose="020B0604030504040204" pitchFamily="34" charset="0"/>
              </a:rPr>
              <a:t>:</a:t>
            </a:r>
            <a:r>
              <a:rPr lang="en-US" sz="2000" dirty="0" err="1">
                <a:solidFill>
                  <a:srgbClr val="004992"/>
                </a:solidFill>
              </a:rPr>
              <a:t>braiy</a:t>
            </a:r>
            <a:r>
              <a:rPr lang="en-US" sz="2000" dirty="0">
                <a:solidFill>
                  <a:srgbClr val="004992"/>
                </a:solidFill>
              </a:rPr>
              <a:t> g[</a:t>
            </a:r>
            <a:r>
              <a:rPr lang="en-US" sz="2000" dirty="0" err="1">
                <a:solidFill>
                  <a:srgbClr val="004992"/>
                </a:solidFill>
              </a:rPr>
              <a:t>hpe;J</a:t>
            </a:r>
            <a:endParaRPr lang="en-IN" sz="2000" dirty="0">
              <a:solidFill>
                <a:srgbClr val="004992"/>
              </a:solidFill>
            </a:endParaRPr>
          </a:p>
          <a:p>
            <a:pPr marL="342900" lvl="1" indent="-342900" defTabSz="914400">
              <a:spcBef>
                <a:spcPts val="1999"/>
              </a:spcBef>
              <a:spcAft>
                <a:spcPts val="0"/>
              </a:spcAft>
              <a:buClr>
                <a:srgbClr val="000000"/>
              </a:buClr>
              <a:buFont typeface="WingDings"/>
              <a:buChar char=""/>
            </a:pPr>
            <a:r>
              <a:rPr lang="en-US" sz="2000" dirty="0" err="1">
                <a:solidFill>
                  <a:srgbClr val="333333"/>
                </a:solidFill>
              </a:rPr>
              <a:t>bra;jpfis</a:t>
            </a:r>
            <a:r>
              <a:rPr lang="en-US" sz="2000" dirty="0">
                <a:solidFill>
                  <a:srgbClr val="333333"/>
                </a:solidFill>
              </a:rPr>
              <a:t> </a:t>
            </a:r>
            <a:r>
              <a:rPr lang="en-US" sz="2000" dirty="0" err="1">
                <a:solidFill>
                  <a:srgbClr val="333333"/>
                </a:solidFill>
              </a:rPr>
              <a:t>RUf;fpf</a:t>
            </a:r>
            <a:r>
              <a:rPr lang="en-US" sz="2000" dirty="0">
                <a:solidFill>
                  <a:srgbClr val="333333"/>
                </a:solidFill>
              </a:rPr>
              <a:t>; </a:t>
            </a:r>
            <a:r>
              <a:rPr lang="en-US" sz="2000" dirty="0" err="1">
                <a:solidFill>
                  <a:srgbClr val="333333"/>
                </a:solidFill>
              </a:rPr>
              <a:t>bfhs;jy</a:t>
            </a:r>
            <a:r>
              <a:rPr lang="en-US" sz="2000" dirty="0">
                <a:solidFill>
                  <a:srgbClr val="333333"/>
                </a:solidFill>
              </a:rPr>
              <a:t>;</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r>
              <a:rPr lang="en-US" sz="2000" dirty="0" err="1">
                <a:solidFill>
                  <a:srgbClr val="333333"/>
                </a:solidFill>
              </a:rPr>
              <a:t>cjhuz</a:t>
            </a:r>
            <a:r>
              <a:rPr lang="en-US" sz="2000" dirty="0">
                <a:solidFill>
                  <a:srgbClr val="333333"/>
                </a:solidFill>
              </a:rPr>
              <a:t>';fs; \</a:t>
            </a:r>
            <a:r>
              <a:rPr lang="en-US" sz="2000" dirty="0" err="1">
                <a:solidFill>
                  <a:srgbClr val="333333"/>
                </a:solidFill>
              </a:rPr>
              <a:t>yk</a:t>
            </a:r>
            <a:r>
              <a:rPr lang="en-US" sz="2000" dirty="0">
                <a:solidFill>
                  <a:srgbClr val="333333"/>
                </a:solidFill>
              </a:rPr>
              <a:t>; </a:t>
            </a:r>
            <a:r>
              <a:rPr lang="en-US" sz="2000" dirty="0" err="1">
                <a:solidFill>
                  <a:srgbClr val="333333"/>
                </a:solidFill>
              </a:rPr>
              <a:t>Kaw;rp</a:t>
            </a:r>
            <a:r>
              <a:rPr lang="en-US" sz="2000" dirty="0">
                <a:solidFill>
                  <a:srgbClr val="333333"/>
                </a:solidFill>
              </a:rPr>
              <a:t> </a:t>
            </a:r>
            <a:r>
              <a:rPr lang="en-US" sz="2000" dirty="0" err="1">
                <a:solidFill>
                  <a:srgbClr val="333333"/>
                </a:solidFill>
              </a:rPr>
              <a:t>bra;J</a:t>
            </a:r>
            <a:r>
              <a:rPr lang="en-US" sz="2000" dirty="0">
                <a:solidFill>
                  <a:srgbClr val="333333"/>
                </a:solidFill>
              </a:rPr>
              <a:t> </a:t>
            </a:r>
            <a:r>
              <a:rPr lang="en-US" sz="2000" dirty="0" err="1">
                <a:solidFill>
                  <a:srgbClr val="333333"/>
                </a:solidFill>
              </a:rPr>
              <a:t>epid</a:t>
            </a:r>
            <a:r>
              <a:rPr lang="en-IN" sz="2000" dirty="0" err="1">
                <a:solidFill>
                  <a:srgbClr val="333333"/>
                </a:solidFill>
              </a:rPr>
              <a:t>tpy</a:t>
            </a:r>
            <a:r>
              <a:rPr lang="en-IN" sz="2000" dirty="0">
                <a:solidFill>
                  <a:srgbClr val="333333"/>
                </a:solidFill>
              </a:rPr>
              <a:t>; </a:t>
            </a:r>
            <a:r>
              <a:rPr lang="en-US" sz="2000" dirty="0" err="1">
                <a:solidFill>
                  <a:srgbClr val="333333"/>
                </a:solidFill>
              </a:rPr>
              <a:t>bfhs;tJ</a:t>
            </a:r>
            <a:r>
              <a:rPr lang="en-US" sz="2000" dirty="0">
                <a:solidFill>
                  <a:srgbClr val="333333"/>
                </a:solidFill>
              </a:rPr>
              <a:t> </a:t>
            </a:r>
            <a:r>
              <a:rPr lang="en-US" sz="2000" dirty="0" err="1">
                <a:solidFill>
                  <a:srgbClr val="333333"/>
                </a:solidFill>
                <a:cs typeface="Verdana"/>
              </a:rPr>
              <a:t>my;yJ</a:t>
            </a:r>
            <a:r>
              <a:rPr lang="en-US" sz="2000" dirty="0">
                <a:solidFill>
                  <a:srgbClr val="333333"/>
                </a:solidFill>
                <a:cs typeface="Verdana"/>
              </a:rPr>
              <a:t> </a:t>
            </a:r>
            <a:r>
              <a:rPr lang="en-US" sz="2000" dirty="0" err="1">
                <a:solidFill>
                  <a:srgbClr val="333333"/>
                </a:solidFill>
              </a:rPr>
              <a:t>vspa</a:t>
            </a:r>
            <a:r>
              <a:rPr lang="en-US" sz="2000" dirty="0">
                <a:solidFill>
                  <a:srgbClr val="333333"/>
                </a:solidFill>
              </a:rPr>
              <a:t> </a:t>
            </a:r>
            <a:r>
              <a:rPr lang="en-US" sz="2000" dirty="0" err="1">
                <a:solidFill>
                  <a:srgbClr val="333333"/>
                </a:solidFill>
              </a:rPr>
              <a:t>cjtpfs</a:t>
            </a:r>
            <a:r>
              <a:rPr lang="en-US" sz="2000" dirty="0">
                <a:solidFill>
                  <a:srgbClr val="333333"/>
                </a:solidFill>
              </a:rPr>
              <a:t>; \</a:t>
            </a:r>
            <a:r>
              <a:rPr lang="en-US" sz="2000" dirty="0" err="1">
                <a:solidFill>
                  <a:srgbClr val="333333"/>
                </a:solidFill>
              </a:rPr>
              <a:t>yk</a:t>
            </a:r>
            <a:r>
              <a:rPr lang="en-US" sz="2000" dirty="0">
                <a:solidFill>
                  <a:srgbClr val="333333"/>
                </a:solidFill>
              </a:rPr>
              <a:t>; </a:t>
            </a:r>
            <a:r>
              <a:rPr lang="en-US" sz="2000" dirty="0" err="1">
                <a:solidFill>
                  <a:srgbClr val="333333"/>
                </a:solidFill>
              </a:rPr>
              <a:t>epidt</a:t>
            </a:r>
            <a:r>
              <a:rPr lang="en-US" sz="2000" dirty="0">
                <a:solidFill>
                  <a:srgbClr val="333333"/>
                </a:solidFill>
              </a:rPr>
              <a:t>{</a:t>
            </a:r>
            <a:r>
              <a:rPr lang="en-US" sz="2000" dirty="0" err="1">
                <a:solidFill>
                  <a:srgbClr val="333333"/>
                </a:solidFill>
              </a:rPr>
              <a:t>l;ly</a:t>
            </a:r>
            <a:r>
              <a:rPr lang="en-US" sz="2000" dirty="0">
                <a:solidFill>
                  <a:srgbClr val="333333"/>
                </a:solidFill>
              </a:rPr>
              <a:t>; </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err="1">
                <a:solidFill>
                  <a:srgbClr val="333333"/>
                </a:solidFill>
              </a:rPr>
              <a:t>cjhuzkhf</a:t>
            </a:r>
            <a:r>
              <a:rPr lang="en-US" sz="2000" dirty="0">
                <a:solidFill>
                  <a:srgbClr val="333333"/>
                </a:solidFill>
              </a:rPr>
              <a:t> </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r>
              <a:rPr lang="en-US" sz="2000" dirty="0" err="1">
                <a:solidFill>
                  <a:srgbClr val="333333"/>
                </a:solidFill>
              </a:rPr>
              <a:t>FUt</a:t>
            </a:r>
            <a:r>
              <a:rPr lang="en-US" sz="2000" dirty="0">
                <a:solidFill>
                  <a:srgbClr val="333333"/>
                </a:solidFill>
              </a:rPr>
              <a:t>[</a:t>
            </a:r>
            <a:r>
              <a:rPr lang="en-US" sz="2000" dirty="0" err="1">
                <a:solidFill>
                  <a:srgbClr val="333333"/>
                </a:solidFill>
              </a:rPr>
              <a:t>f;F</a:t>
            </a:r>
            <a:r>
              <a:rPr lang="en-US" sz="2000" dirty="0">
                <a:solidFill>
                  <a:srgbClr val="333333"/>
                </a:solidFill>
              </a:rPr>
              <a:t> </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r>
              <a:rPr lang="en-US" sz="2000" b="1" dirty="0">
                <a:solidFill>
                  <a:srgbClr val="004992"/>
                </a:solidFill>
              </a:rPr>
              <a:t>,</a:t>
            </a:r>
            <a:r>
              <a:rPr lang="en-US" sz="2000" dirty="0" err="1">
                <a:solidFill>
                  <a:srgbClr val="333333"/>
                </a:solidFill>
              </a:rPr>
              <a:t>lk</a:t>
            </a:r>
            <a:r>
              <a:rPr lang="en-US" sz="2000" dirty="0">
                <a:solidFill>
                  <a:srgbClr val="333333"/>
                </a:solidFill>
              </a:rPr>
              <a:t>; </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latin typeface="Calibri Light"/>
                <a:cs typeface="Times New Roman" pitchFamily="18" charset="0"/>
              </a:rPr>
              <a:t> </a:t>
            </a:r>
            <a:r>
              <a:rPr lang="en-US" sz="2000" b="1" dirty="0" err="1">
                <a:solidFill>
                  <a:srgbClr val="004992"/>
                </a:solidFill>
              </a:rPr>
              <a:t>f</a:t>
            </a:r>
            <a:r>
              <a:rPr lang="en-US" sz="2000" dirty="0" err="1">
                <a:solidFill>
                  <a:srgbClr val="333333"/>
                </a:solidFill>
              </a:rPr>
              <a:t>Hd;W</a:t>
            </a:r>
            <a:r>
              <a:rPr lang="en-US" sz="2000" dirty="0">
                <a:solidFill>
                  <a:srgbClr val="333333"/>
                </a:solidFill>
              </a:rPr>
              <a:t> </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r>
              <a:rPr lang="en-US" sz="2000" dirty="0" err="1">
                <a:solidFill>
                  <a:srgbClr val="004992"/>
                </a:solidFill>
              </a:rPr>
              <a:t>tyk</a:t>
            </a:r>
            <a:r>
              <a:rPr lang="en-US" sz="2000" dirty="0">
                <a:solidFill>
                  <a:srgbClr val="004992"/>
                </a:solidFill>
              </a:rPr>
              <a:t>; </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r>
              <a:rPr lang="en-US" sz="2000" dirty="0" err="1">
                <a:solidFill>
                  <a:srgbClr val="004992"/>
                </a:solidFill>
              </a:rPr>
              <a:t>gyk</a:t>
            </a:r>
            <a:r>
              <a:rPr lang="en-US" sz="2000" dirty="0">
                <a:solidFill>
                  <a:srgbClr val="333333"/>
                </a:solidFill>
              </a:rPr>
              <a:t>;;</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endParaRPr lang="en-IN" sz="2000" dirty="0">
              <a:solidFill>
                <a:srgbClr val="333333"/>
              </a:solidFill>
            </a:endParaRPr>
          </a:p>
          <a:p>
            <a:pPr marL="342900" lvl="1" indent="-342900" defTabSz="914400">
              <a:spcBef>
                <a:spcPts val="1999"/>
              </a:spcBef>
              <a:spcAft>
                <a:spcPts val="0"/>
              </a:spcAft>
              <a:buClr>
                <a:srgbClr val="333333"/>
              </a:buClr>
              <a:buFont typeface="WingDings"/>
              <a:buChar char=""/>
            </a:pPr>
            <a:r>
              <a:rPr lang="en-US" sz="2000" dirty="0" err="1">
                <a:solidFill>
                  <a:srgbClr val="333333"/>
                </a:solidFill>
              </a:rPr>
              <a:t>Kd;ng</a:t>
            </a:r>
            <a:r>
              <a:rPr lang="en-US" sz="2000" dirty="0">
                <a:solidFill>
                  <a:srgbClr val="333333"/>
                </a:solidFill>
              </a:rPr>
              <a:t> </a:t>
            </a:r>
            <a:r>
              <a:rPr lang="en-US" sz="2000" dirty="0" err="1">
                <a:solidFill>
                  <a:srgbClr val="333333"/>
                </a:solidFill>
              </a:rPr>
              <a:t>mwpe;j</a:t>
            </a:r>
            <a:r>
              <a:rPr lang="en-US" sz="2000" dirty="0">
                <a:solidFill>
                  <a:srgbClr val="333333"/>
                </a:solidFill>
              </a:rPr>
              <a:t> </a:t>
            </a:r>
            <a:r>
              <a:rPr lang="en-US" sz="2000" dirty="0" err="1">
                <a:solidFill>
                  <a:srgbClr val="333333"/>
                </a:solidFill>
              </a:rPr>
              <a:t>bra;jpfis</a:t>
            </a:r>
            <a:r>
              <a:rPr lang="en-US" sz="2000" dirty="0">
                <a:solidFill>
                  <a:srgbClr val="333333"/>
                </a:solidFill>
              </a:rPr>
              <a:t> </a:t>
            </a:r>
            <a:r>
              <a:rPr lang="en-US" sz="2000" dirty="0" err="1">
                <a:solidFill>
                  <a:srgbClr val="333333"/>
                </a:solidFill>
              </a:rPr>
              <a:t>jw;nghija</a:t>
            </a:r>
            <a:r>
              <a:rPr lang="en-US" sz="2000" dirty="0">
                <a:solidFill>
                  <a:srgbClr val="333333"/>
                </a:solidFill>
              </a:rPr>
              <a:t> </a:t>
            </a:r>
            <a:r>
              <a:rPr lang="en-US" sz="2000" dirty="0" err="1">
                <a:solidFill>
                  <a:srgbClr val="333333"/>
                </a:solidFill>
              </a:rPr>
              <a:t>bra;jpfnshL</a:t>
            </a:r>
            <a:r>
              <a:rPr lang="en-US" sz="2000" dirty="0">
                <a:solidFill>
                  <a:srgbClr val="333333"/>
                </a:solidFill>
              </a:rPr>
              <a:t> ,</a:t>
            </a:r>
            <a:r>
              <a:rPr lang="en-US" sz="2000" dirty="0" err="1">
                <a:solidFill>
                  <a:srgbClr val="333333"/>
                </a:solidFill>
              </a:rPr>
              <a:t>izj;Jf</a:t>
            </a:r>
            <a:r>
              <a:rPr lang="en-US" sz="2000" dirty="0">
                <a:solidFill>
                  <a:srgbClr val="333333"/>
                </a:solidFill>
              </a:rPr>
              <a:t>; </a:t>
            </a:r>
            <a:r>
              <a:rPr lang="en-US" sz="2000" dirty="0" err="1">
                <a:solidFill>
                  <a:srgbClr val="333333"/>
                </a:solidFill>
              </a:rPr>
              <a:t>bfhs;jy</a:t>
            </a:r>
            <a:r>
              <a:rPr lang="en-US" sz="2000" dirty="0">
                <a:solidFill>
                  <a:srgbClr val="333333"/>
                </a:solidFill>
              </a:rPr>
              <a:t>;</a:t>
            </a:r>
            <a:endParaRPr lang="en-IN" sz="2000" dirty="0">
              <a:solidFill>
                <a:srgbClr val="333333"/>
              </a:solidFill>
            </a:endParaRPr>
          </a:p>
          <a:p>
            <a:pPr marL="342900" lvl="1" indent="-342900" defTabSz="914400">
              <a:spcBef>
                <a:spcPts val="1999"/>
              </a:spcBef>
              <a:spcAft>
                <a:spcPts val="0"/>
              </a:spcAft>
              <a:buClr>
                <a:srgbClr val="333333"/>
              </a:buClr>
              <a:buFont typeface="WingDings"/>
              <a:buChar char=""/>
            </a:pPr>
            <a:r>
              <a:rPr lang="en-US" sz="2000" dirty="0" err="1">
                <a:solidFill>
                  <a:srgbClr val="333333"/>
                </a:solidFill>
              </a:rPr>
              <a:t>bjhlh</a:t>
            </a:r>
            <a:r>
              <a:rPr lang="en-US" sz="2000" dirty="0">
                <a:solidFill>
                  <a:srgbClr val="333333"/>
                </a:solidFill>
              </a:rPr>
              <a:t>]</a:t>
            </a:r>
            <a:r>
              <a:rPr lang="en-US" sz="2000" dirty="0" err="1">
                <a:solidFill>
                  <a:srgbClr val="333333"/>
                </a:solidFill>
              </a:rPr>
              <a:t>e;J</a:t>
            </a:r>
            <a:r>
              <a:rPr lang="en-US" sz="2000" dirty="0">
                <a:solidFill>
                  <a:srgbClr val="333333"/>
                </a:solidFill>
              </a:rPr>
              <a:t> </a:t>
            </a:r>
            <a:r>
              <a:rPr lang="en-US" sz="2000" dirty="0" err="1">
                <a:solidFill>
                  <a:srgbClr val="333333"/>
                </a:solidFill>
              </a:rPr>
              <a:t>ePz;lneuk</a:t>
            </a:r>
            <a:r>
              <a:rPr lang="en-US" sz="2000" dirty="0">
                <a:solidFill>
                  <a:srgbClr val="333333"/>
                </a:solidFill>
              </a:rPr>
              <a:t>; </a:t>
            </a:r>
            <a:r>
              <a:rPr lang="en-US" sz="2000" dirty="0" err="1">
                <a:solidFill>
                  <a:srgbClr val="333333"/>
                </a:solidFill>
              </a:rPr>
              <a:t>gog</a:t>
            </a:r>
            <a:r>
              <a:rPr lang="en-US" sz="2000" dirty="0">
                <a:solidFill>
                  <a:srgbClr val="333333"/>
                </a:solidFill>
              </a:rPr>
              <a:t>]</a:t>
            </a:r>
            <a:r>
              <a:rPr lang="en-US" sz="2000" dirty="0" err="1">
                <a:solidFill>
                  <a:srgbClr val="333333"/>
                </a:solidFill>
              </a:rPr>
              <a:t>gij</a:t>
            </a:r>
            <a:r>
              <a:rPr lang="en-US" sz="2000" dirty="0">
                <a:solidFill>
                  <a:srgbClr val="333333"/>
                </a:solidFill>
              </a:rPr>
              <a:t> </a:t>
            </a:r>
            <a:r>
              <a:rPr lang="en-US" sz="2000" dirty="0" err="1">
                <a:solidFill>
                  <a:srgbClr val="333333"/>
                </a:solidFill>
              </a:rPr>
              <a:t>jtph</a:t>
            </a:r>
            <a:r>
              <a:rPr lang="en-US" sz="2000" dirty="0">
                <a:solidFill>
                  <a:srgbClr val="333333"/>
                </a:solidFill>
              </a:rPr>
              <a:t>]f]</a:t>
            </a:r>
            <a:r>
              <a:rPr lang="en-US" sz="2000" dirty="0" err="1">
                <a:solidFill>
                  <a:srgbClr val="333333"/>
                </a:solidFill>
              </a:rPr>
              <a:t>ft</a:t>
            </a:r>
            <a:r>
              <a:rPr lang="en-US" sz="2000" dirty="0">
                <a:solidFill>
                  <a:srgbClr val="333333"/>
                </a:solidFill>
              </a:rPr>
              <a:t>[k;</a:t>
            </a:r>
            <a:endParaRPr lang="en-IN" sz="2000" dirty="0">
              <a:solidFill>
                <a:srgbClr val="333333"/>
              </a:solidFill>
            </a:endParaRPr>
          </a:p>
          <a:p>
            <a:pPr marL="342900" lvl="1" indent="-342900" defTabSz="914400">
              <a:spcBef>
                <a:spcPts val="1999"/>
              </a:spcBef>
              <a:spcAft>
                <a:spcPts val="0"/>
              </a:spcAft>
              <a:buClr>
                <a:srgbClr val="333333"/>
              </a:buClr>
              <a:buFont typeface="WingDings"/>
              <a:buChar char=""/>
            </a:pPr>
            <a:r>
              <a:rPr lang="en-US" sz="2000" dirty="0" err="1">
                <a:solidFill>
                  <a:srgbClr val="333333"/>
                </a:solidFill>
              </a:rPr>
              <a:t>kJit</a:t>
            </a:r>
            <a:r>
              <a:rPr lang="en-US" sz="2000" dirty="0">
                <a:solidFill>
                  <a:srgbClr val="333333"/>
                </a:solidFill>
              </a:rPr>
              <a:t> </a:t>
            </a:r>
            <a:r>
              <a:rPr lang="en-US" sz="2000" dirty="0" err="1">
                <a:solidFill>
                  <a:srgbClr val="333333"/>
                </a:solidFill>
              </a:rPr>
              <a:t>rpwpjst</a:t>
            </a:r>
            <a:r>
              <a:rPr lang="en-US" sz="2000" dirty="0">
                <a:solidFill>
                  <a:srgbClr val="333333"/>
                </a:solidFill>
              </a:rPr>
              <a:t>[ </a:t>
            </a:r>
            <a:r>
              <a:rPr lang="en-US" sz="2000" dirty="0" err="1">
                <a:solidFill>
                  <a:srgbClr val="333333"/>
                </a:solidFill>
              </a:rPr>
              <a:t>mUe;JtJ</a:t>
            </a:r>
            <a:r>
              <a:rPr lang="en-US" sz="2000" dirty="0">
                <a:solidFill>
                  <a:srgbClr val="333333"/>
                </a:solidFill>
              </a:rPr>
              <a:t> </a:t>
            </a:r>
            <a:r>
              <a:rPr lang="en-US" sz="2000">
                <a:solidFill>
                  <a:srgbClr val="333333"/>
                </a:solidFill>
                <a:latin typeface="Calibri Light"/>
                <a:ea typeface="Verdana" panose="020B0604030504040204" pitchFamily="34" charset="0"/>
                <a:cs typeface="Verdana" panose="020B0604030504040204" pitchFamily="34" charset="0"/>
              </a:rPr>
              <a:t>/</a:t>
            </a:r>
            <a:r>
              <a:rPr lang="en-US" sz="2000">
                <a:solidFill>
                  <a:srgbClr val="333333"/>
                </a:solidFill>
              </a:rPr>
              <a:t> jtph]g]gJ</a:t>
            </a:r>
            <a:endParaRPr lang="en-US" sz="2000" dirty="0"/>
          </a:p>
        </p:txBody>
      </p:sp>
      <p:sp>
        <p:nvSpPr>
          <p:cNvPr id="2" name="Footer Placeholder 1"/>
          <p:cNvSpPr>
            <a:spLocks noGrp="1"/>
          </p:cNvSpPr>
          <p:nvPr>
            <p:ph type="ftr" sz="quarter" idx="11"/>
          </p:nvPr>
        </p:nvSpPr>
        <p:spPr/>
        <p:txBody>
          <a:bodyPr/>
          <a:lstStyle/>
          <a:p>
            <a:r>
              <a:rPr lang="de-DE"/>
              <a:t>kl]lhfhf]dpot] gapw]r]rp 5 – epidthw]wy;</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12</a:t>
            </a:fld>
            <a:endParaRPr lang="de-DE" dirty="0"/>
          </a:p>
        </p:txBody>
      </p:sp>
    </p:spTree>
    <p:extLst>
      <p:ext uri="{BB962C8B-B14F-4D97-AF65-F5344CB8AC3E}">
        <p14:creationId xmlns:p14="http://schemas.microsoft.com/office/powerpoint/2010/main" val="32898672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a:solidFill>
                  <a:srgbClr val="004992"/>
                </a:solidFill>
              </a:rPr>
              <a:t>vd;Dila epidthw;wiy vg;go ehd; nkk;gLj;j Koa[k;&gt; </a:t>
            </a:r>
            <a:endParaRPr lang="en-US" sz="3600" dirty="0">
              <a:solidFill>
                <a:srgbClr val="004992"/>
              </a:solidFill>
            </a:endParaRPr>
          </a:p>
        </p:txBody>
      </p:sp>
      <p:sp>
        <p:nvSpPr>
          <p:cNvPr id="5" name="Content Placeholder 4"/>
          <p:cNvSpPr>
            <a:spLocks noGrp="1"/>
          </p:cNvSpPr>
          <p:nvPr>
            <p:ph idx="1"/>
          </p:nvPr>
        </p:nvSpPr>
        <p:spPr/>
        <p:txBody>
          <a:bodyPr/>
          <a:lstStyle/>
          <a:p>
            <a:pPr marL="342900" lvl="1" indent="-342900" defTabSz="914400">
              <a:spcBef>
                <a:spcPts val="1999"/>
              </a:spcBef>
              <a:spcAft>
                <a:spcPts val="0"/>
              </a:spcAft>
              <a:buClr>
                <a:srgbClr val="000000"/>
              </a:buClr>
              <a:buFont typeface="WingDings"/>
              <a:buChar char=""/>
            </a:pPr>
            <a:r>
              <a:rPr lang="en-US" sz="2000" dirty="0" err="1">
                <a:solidFill>
                  <a:srgbClr val="333333"/>
                </a:solidFill>
              </a:rPr>
              <a:t>KGikahf</a:t>
            </a:r>
            <a:r>
              <a:rPr lang="en-US" sz="2000" dirty="0">
                <a:solidFill>
                  <a:srgbClr val="333333"/>
                </a:solidFill>
              </a:rPr>
              <a:t> </a:t>
            </a:r>
            <a:r>
              <a:rPr lang="en-US" sz="2000" dirty="0" err="1">
                <a:solidFill>
                  <a:srgbClr val="333333"/>
                </a:solidFill>
              </a:rPr>
              <a:t>braiy</a:t>
            </a:r>
            <a:r>
              <a:rPr lang="en-US" sz="2000" dirty="0">
                <a:solidFill>
                  <a:srgbClr val="333333"/>
                </a:solidFill>
              </a:rPr>
              <a:t> g[</a:t>
            </a:r>
            <a:r>
              <a:rPr lang="en-US" sz="2000" dirty="0" err="1">
                <a:solidFill>
                  <a:srgbClr val="333333"/>
                </a:solidFill>
              </a:rPr>
              <a:t>hpe</a:t>
            </a:r>
            <a:r>
              <a:rPr lang="en-US" sz="2000" dirty="0">
                <a:solidFill>
                  <a:srgbClr val="333333"/>
                </a:solidFill>
              </a:rPr>
              <a:t>]J </a:t>
            </a:r>
            <a:r>
              <a:rPr lang="en-US" sz="2000" dirty="0" err="1">
                <a:solidFill>
                  <a:srgbClr val="333333"/>
                </a:solidFill>
              </a:rPr>
              <a:t>bfhz</a:t>
            </a:r>
            <a:r>
              <a:rPr lang="en-US" sz="2000" dirty="0">
                <a:solidFill>
                  <a:srgbClr val="333333"/>
                </a:solidFill>
              </a:rPr>
              <a:t>]L </a:t>
            </a:r>
            <a:r>
              <a:rPr lang="en-US" sz="2000" dirty="0" err="1">
                <a:solidFill>
                  <a:srgbClr val="333333"/>
                </a:solidFill>
              </a:rPr>
              <a:t>kPz;Lk</a:t>
            </a:r>
            <a:r>
              <a:rPr lang="en-US" sz="2000" dirty="0">
                <a:solidFill>
                  <a:srgbClr val="333333"/>
                </a:solidFill>
              </a:rPr>
              <a:t>; </a:t>
            </a:r>
            <a:r>
              <a:rPr lang="en-US" sz="2000" dirty="0" err="1">
                <a:solidFill>
                  <a:srgbClr val="333333"/>
                </a:solidFill>
              </a:rPr>
              <a:t>kPz;Lk</a:t>
            </a:r>
            <a:r>
              <a:rPr lang="en-US" sz="2000" dirty="0">
                <a:solidFill>
                  <a:srgbClr val="333333"/>
                </a:solidFill>
              </a:rPr>
              <a:t>; </a:t>
            </a:r>
            <a:r>
              <a:rPr lang="en-US" sz="2000" dirty="0" err="1">
                <a:solidFill>
                  <a:srgbClr val="333333"/>
                </a:solidFill>
              </a:rPr>
              <a:t>bra;jy</a:t>
            </a:r>
            <a:r>
              <a:rPr lang="en-US" sz="2000" dirty="0">
                <a:solidFill>
                  <a:srgbClr val="333333"/>
                </a:solidFill>
              </a:rPr>
              <a:t>]]</a:t>
            </a:r>
            <a:r>
              <a:rPr lang="en-US" sz="2000" dirty="0">
                <a:solidFill>
                  <a:srgbClr val="004992"/>
                </a:solidFill>
                <a:latin typeface="Calibri Light"/>
                <a:ea typeface="Verdana" panose="020B0604030504040204" pitchFamily="34" charset="0"/>
                <a:cs typeface="Verdana" panose="020B0604030504040204" pitchFamily="34" charset="0"/>
              </a:rPr>
              <a:t>:</a:t>
            </a:r>
            <a:r>
              <a:rPr lang="en-US" sz="2000" dirty="0" err="1">
                <a:solidFill>
                  <a:srgbClr val="004992"/>
                </a:solidFill>
              </a:rPr>
              <a:t>braiy</a:t>
            </a:r>
            <a:r>
              <a:rPr lang="en-US" sz="2000" dirty="0">
                <a:solidFill>
                  <a:srgbClr val="004992"/>
                </a:solidFill>
              </a:rPr>
              <a:t> g[</a:t>
            </a:r>
            <a:r>
              <a:rPr lang="en-US" sz="2000" dirty="0" err="1">
                <a:solidFill>
                  <a:srgbClr val="004992"/>
                </a:solidFill>
              </a:rPr>
              <a:t>hpe;J</a:t>
            </a:r>
            <a:endParaRPr lang="en-IN" sz="2000" dirty="0">
              <a:solidFill>
                <a:srgbClr val="004992"/>
              </a:solidFill>
            </a:endParaRPr>
          </a:p>
          <a:p>
            <a:pPr marL="342900" lvl="1" indent="-342900" defTabSz="914400">
              <a:spcBef>
                <a:spcPts val="1999"/>
              </a:spcBef>
              <a:spcAft>
                <a:spcPts val="0"/>
              </a:spcAft>
              <a:buClr>
                <a:srgbClr val="000000"/>
              </a:buClr>
              <a:buFont typeface="WingDings"/>
              <a:buChar char=""/>
            </a:pPr>
            <a:r>
              <a:rPr lang="en-US" sz="2000" dirty="0" err="1">
                <a:solidFill>
                  <a:srgbClr val="333333"/>
                </a:solidFill>
              </a:rPr>
              <a:t>bra;jpfis</a:t>
            </a:r>
            <a:r>
              <a:rPr lang="en-US" sz="2000" dirty="0">
                <a:solidFill>
                  <a:srgbClr val="333333"/>
                </a:solidFill>
              </a:rPr>
              <a:t> </a:t>
            </a:r>
            <a:r>
              <a:rPr lang="en-US" sz="2000" dirty="0" err="1">
                <a:solidFill>
                  <a:srgbClr val="333333"/>
                </a:solidFill>
              </a:rPr>
              <a:t>RUf;fpf</a:t>
            </a:r>
            <a:r>
              <a:rPr lang="en-US" sz="2000" dirty="0">
                <a:solidFill>
                  <a:srgbClr val="333333"/>
                </a:solidFill>
              </a:rPr>
              <a:t>; </a:t>
            </a:r>
            <a:r>
              <a:rPr lang="en-US" sz="2000" dirty="0" err="1">
                <a:solidFill>
                  <a:srgbClr val="333333"/>
                </a:solidFill>
              </a:rPr>
              <a:t>bfhs;jy</a:t>
            </a:r>
            <a:r>
              <a:rPr lang="en-US" sz="2000" dirty="0">
                <a:solidFill>
                  <a:srgbClr val="333333"/>
                </a:solidFill>
              </a:rPr>
              <a:t>;</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r>
              <a:rPr lang="en-US" sz="2000" dirty="0" err="1">
                <a:solidFill>
                  <a:srgbClr val="333333"/>
                </a:solidFill>
              </a:rPr>
              <a:t>cjhuz</a:t>
            </a:r>
            <a:r>
              <a:rPr lang="en-US" sz="2000" dirty="0">
                <a:solidFill>
                  <a:srgbClr val="333333"/>
                </a:solidFill>
              </a:rPr>
              <a:t>';fs; \</a:t>
            </a:r>
            <a:r>
              <a:rPr lang="en-US" sz="2000" dirty="0" err="1">
                <a:solidFill>
                  <a:srgbClr val="333333"/>
                </a:solidFill>
              </a:rPr>
              <a:t>yk</a:t>
            </a:r>
            <a:r>
              <a:rPr lang="en-US" sz="2000" dirty="0">
                <a:solidFill>
                  <a:srgbClr val="333333"/>
                </a:solidFill>
              </a:rPr>
              <a:t>; </a:t>
            </a:r>
            <a:r>
              <a:rPr lang="en-US" sz="2000" dirty="0" err="1">
                <a:solidFill>
                  <a:srgbClr val="333333"/>
                </a:solidFill>
              </a:rPr>
              <a:t>Kaw;rp</a:t>
            </a:r>
            <a:r>
              <a:rPr lang="en-US" sz="2000" dirty="0">
                <a:solidFill>
                  <a:srgbClr val="333333"/>
                </a:solidFill>
              </a:rPr>
              <a:t> </a:t>
            </a:r>
            <a:r>
              <a:rPr lang="en-US" sz="2000" dirty="0" err="1">
                <a:solidFill>
                  <a:srgbClr val="333333"/>
                </a:solidFill>
              </a:rPr>
              <a:t>bra;J</a:t>
            </a:r>
            <a:r>
              <a:rPr lang="en-US" sz="2000" dirty="0">
                <a:solidFill>
                  <a:srgbClr val="333333"/>
                </a:solidFill>
              </a:rPr>
              <a:t> </a:t>
            </a:r>
            <a:r>
              <a:rPr lang="en-US" sz="2000" dirty="0" err="1">
                <a:solidFill>
                  <a:srgbClr val="333333"/>
                </a:solidFill>
              </a:rPr>
              <a:t>epid</a:t>
            </a:r>
            <a:r>
              <a:rPr lang="en-IN" sz="2000" dirty="0" err="1">
                <a:solidFill>
                  <a:srgbClr val="333333"/>
                </a:solidFill>
              </a:rPr>
              <a:t>tpy</a:t>
            </a:r>
            <a:r>
              <a:rPr lang="en-IN" sz="2000" dirty="0">
                <a:solidFill>
                  <a:srgbClr val="333333"/>
                </a:solidFill>
              </a:rPr>
              <a:t>; </a:t>
            </a:r>
            <a:r>
              <a:rPr lang="en-US" sz="2000" dirty="0" err="1">
                <a:solidFill>
                  <a:srgbClr val="333333"/>
                </a:solidFill>
              </a:rPr>
              <a:t>bfhs;tJ</a:t>
            </a:r>
            <a:r>
              <a:rPr lang="en-US" sz="2000" dirty="0">
                <a:solidFill>
                  <a:srgbClr val="333333"/>
                </a:solidFill>
              </a:rPr>
              <a:t> </a:t>
            </a:r>
            <a:r>
              <a:rPr lang="en-US" sz="2000" dirty="0" err="1">
                <a:solidFill>
                  <a:srgbClr val="333333"/>
                </a:solidFill>
                <a:cs typeface="Verdana"/>
              </a:rPr>
              <a:t>my;yJ</a:t>
            </a:r>
            <a:r>
              <a:rPr lang="en-US" sz="2000" dirty="0">
                <a:solidFill>
                  <a:srgbClr val="333333"/>
                </a:solidFill>
                <a:cs typeface="Verdana"/>
              </a:rPr>
              <a:t> </a:t>
            </a:r>
            <a:r>
              <a:rPr lang="en-US" sz="2000" dirty="0" err="1">
                <a:solidFill>
                  <a:srgbClr val="333333"/>
                </a:solidFill>
              </a:rPr>
              <a:t>vspa</a:t>
            </a:r>
            <a:r>
              <a:rPr lang="en-US" sz="2000" dirty="0">
                <a:solidFill>
                  <a:srgbClr val="333333"/>
                </a:solidFill>
              </a:rPr>
              <a:t> </a:t>
            </a:r>
            <a:r>
              <a:rPr lang="en-US" sz="2000" dirty="0" err="1">
                <a:solidFill>
                  <a:srgbClr val="333333"/>
                </a:solidFill>
              </a:rPr>
              <a:t>cjtpfs</a:t>
            </a:r>
            <a:r>
              <a:rPr lang="en-US" sz="2000" dirty="0">
                <a:solidFill>
                  <a:srgbClr val="333333"/>
                </a:solidFill>
              </a:rPr>
              <a:t>; \</a:t>
            </a:r>
            <a:r>
              <a:rPr lang="en-US" sz="2000" dirty="0" err="1">
                <a:solidFill>
                  <a:srgbClr val="333333"/>
                </a:solidFill>
              </a:rPr>
              <a:t>yk</a:t>
            </a:r>
            <a:r>
              <a:rPr lang="en-US" sz="2000" dirty="0">
                <a:solidFill>
                  <a:srgbClr val="333333"/>
                </a:solidFill>
              </a:rPr>
              <a:t>; </a:t>
            </a:r>
            <a:r>
              <a:rPr lang="en-US" sz="2000" dirty="0" err="1">
                <a:solidFill>
                  <a:srgbClr val="333333"/>
                </a:solidFill>
              </a:rPr>
              <a:t>epidt</a:t>
            </a:r>
            <a:r>
              <a:rPr lang="en-US" sz="2000" dirty="0">
                <a:solidFill>
                  <a:srgbClr val="333333"/>
                </a:solidFill>
              </a:rPr>
              <a:t>{</a:t>
            </a:r>
            <a:r>
              <a:rPr lang="en-US" sz="2000" dirty="0" err="1">
                <a:solidFill>
                  <a:srgbClr val="333333"/>
                </a:solidFill>
              </a:rPr>
              <a:t>l;ly</a:t>
            </a:r>
            <a:r>
              <a:rPr lang="en-US" sz="2000" dirty="0">
                <a:solidFill>
                  <a:srgbClr val="333333"/>
                </a:solidFill>
              </a:rPr>
              <a:t>; </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err="1">
                <a:solidFill>
                  <a:srgbClr val="333333"/>
                </a:solidFill>
              </a:rPr>
              <a:t>cjhuzkhf</a:t>
            </a:r>
            <a:r>
              <a:rPr lang="en-US" sz="2000" dirty="0">
                <a:solidFill>
                  <a:srgbClr val="333333"/>
                </a:solidFill>
              </a:rPr>
              <a:t> </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r>
              <a:rPr lang="en-US" sz="2000" dirty="0" err="1">
                <a:solidFill>
                  <a:srgbClr val="333333"/>
                </a:solidFill>
              </a:rPr>
              <a:t>FUt</a:t>
            </a:r>
            <a:r>
              <a:rPr lang="en-US" sz="2000" dirty="0">
                <a:solidFill>
                  <a:srgbClr val="333333"/>
                </a:solidFill>
              </a:rPr>
              <a:t>[</a:t>
            </a:r>
            <a:r>
              <a:rPr lang="en-US" sz="2000" dirty="0" err="1">
                <a:solidFill>
                  <a:srgbClr val="333333"/>
                </a:solidFill>
              </a:rPr>
              <a:t>f;F</a:t>
            </a:r>
            <a:r>
              <a:rPr lang="en-US" sz="2000" dirty="0">
                <a:solidFill>
                  <a:srgbClr val="333333"/>
                </a:solidFill>
              </a:rPr>
              <a:t> </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r>
              <a:rPr lang="en-US" sz="2000" b="1" dirty="0">
                <a:solidFill>
                  <a:srgbClr val="004992"/>
                </a:solidFill>
              </a:rPr>
              <a:t>,</a:t>
            </a:r>
            <a:r>
              <a:rPr lang="en-US" sz="2000" dirty="0" err="1">
                <a:solidFill>
                  <a:srgbClr val="333333"/>
                </a:solidFill>
              </a:rPr>
              <a:t>lk</a:t>
            </a:r>
            <a:r>
              <a:rPr lang="en-US" sz="2000" dirty="0">
                <a:solidFill>
                  <a:srgbClr val="333333"/>
                </a:solidFill>
              </a:rPr>
              <a:t>; </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latin typeface="Calibri Light"/>
                <a:cs typeface="Times New Roman" pitchFamily="18" charset="0"/>
              </a:rPr>
              <a:t> </a:t>
            </a:r>
            <a:r>
              <a:rPr lang="en-US" sz="2000" b="1" dirty="0" err="1">
                <a:solidFill>
                  <a:srgbClr val="004992"/>
                </a:solidFill>
              </a:rPr>
              <a:t>f</a:t>
            </a:r>
            <a:r>
              <a:rPr lang="en-US" sz="2000" dirty="0" err="1">
                <a:solidFill>
                  <a:srgbClr val="333333"/>
                </a:solidFill>
              </a:rPr>
              <a:t>Hd;W</a:t>
            </a:r>
            <a:r>
              <a:rPr lang="en-US" sz="2000" dirty="0">
                <a:solidFill>
                  <a:srgbClr val="333333"/>
                </a:solidFill>
              </a:rPr>
              <a:t> </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r>
              <a:rPr lang="en-US" sz="2000" dirty="0" err="1">
                <a:solidFill>
                  <a:srgbClr val="004992"/>
                </a:solidFill>
              </a:rPr>
              <a:t>tyk</a:t>
            </a:r>
            <a:r>
              <a:rPr lang="en-US" sz="2000" dirty="0">
                <a:solidFill>
                  <a:srgbClr val="004992"/>
                </a:solidFill>
              </a:rPr>
              <a:t>; </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r>
              <a:rPr lang="en-US" sz="2000" dirty="0" err="1">
                <a:solidFill>
                  <a:srgbClr val="004992"/>
                </a:solidFill>
              </a:rPr>
              <a:t>gyk</a:t>
            </a:r>
            <a:r>
              <a:rPr lang="en-US" sz="2000" dirty="0">
                <a:solidFill>
                  <a:srgbClr val="333333"/>
                </a:solidFill>
              </a:rPr>
              <a:t>;;</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endParaRPr lang="en-IN" sz="2000" dirty="0">
              <a:solidFill>
                <a:srgbClr val="333333"/>
              </a:solidFill>
            </a:endParaRPr>
          </a:p>
          <a:p>
            <a:pPr marL="342900" lvl="1" indent="-342900" defTabSz="914400">
              <a:spcBef>
                <a:spcPts val="1999"/>
              </a:spcBef>
              <a:spcAft>
                <a:spcPts val="0"/>
              </a:spcAft>
              <a:buClr>
                <a:srgbClr val="333333"/>
              </a:buClr>
              <a:buFont typeface="WingDings"/>
              <a:buChar char=""/>
            </a:pPr>
            <a:r>
              <a:rPr lang="en-US" sz="2000" dirty="0" err="1">
                <a:solidFill>
                  <a:srgbClr val="333333"/>
                </a:solidFill>
              </a:rPr>
              <a:t>Kd;ng</a:t>
            </a:r>
            <a:r>
              <a:rPr lang="en-US" sz="2000" dirty="0">
                <a:solidFill>
                  <a:srgbClr val="333333"/>
                </a:solidFill>
              </a:rPr>
              <a:t> </a:t>
            </a:r>
            <a:r>
              <a:rPr lang="en-US" sz="2000" dirty="0" err="1">
                <a:solidFill>
                  <a:srgbClr val="333333"/>
                </a:solidFill>
              </a:rPr>
              <a:t>mwpe;j</a:t>
            </a:r>
            <a:r>
              <a:rPr lang="en-US" sz="2000" dirty="0">
                <a:solidFill>
                  <a:srgbClr val="333333"/>
                </a:solidFill>
              </a:rPr>
              <a:t> </a:t>
            </a:r>
            <a:r>
              <a:rPr lang="en-US" sz="2000" dirty="0" err="1">
                <a:solidFill>
                  <a:srgbClr val="333333"/>
                </a:solidFill>
              </a:rPr>
              <a:t>bra;jpfis</a:t>
            </a:r>
            <a:r>
              <a:rPr lang="en-US" sz="2000" dirty="0">
                <a:solidFill>
                  <a:srgbClr val="333333"/>
                </a:solidFill>
              </a:rPr>
              <a:t> </a:t>
            </a:r>
            <a:r>
              <a:rPr lang="en-US" sz="2000" dirty="0" err="1">
                <a:solidFill>
                  <a:srgbClr val="333333"/>
                </a:solidFill>
              </a:rPr>
              <a:t>jw;nghija</a:t>
            </a:r>
            <a:r>
              <a:rPr lang="en-US" sz="2000" dirty="0">
                <a:solidFill>
                  <a:srgbClr val="333333"/>
                </a:solidFill>
              </a:rPr>
              <a:t> </a:t>
            </a:r>
            <a:r>
              <a:rPr lang="en-US" sz="2000" dirty="0" err="1">
                <a:solidFill>
                  <a:srgbClr val="333333"/>
                </a:solidFill>
              </a:rPr>
              <a:t>bra;jpfnshL</a:t>
            </a:r>
            <a:r>
              <a:rPr lang="en-US" sz="2000" dirty="0">
                <a:solidFill>
                  <a:srgbClr val="333333"/>
                </a:solidFill>
              </a:rPr>
              <a:t> ,</a:t>
            </a:r>
            <a:r>
              <a:rPr lang="en-US" sz="2000" dirty="0" err="1">
                <a:solidFill>
                  <a:srgbClr val="333333"/>
                </a:solidFill>
              </a:rPr>
              <a:t>izj;Jf</a:t>
            </a:r>
            <a:r>
              <a:rPr lang="en-US" sz="2000" dirty="0">
                <a:solidFill>
                  <a:srgbClr val="333333"/>
                </a:solidFill>
              </a:rPr>
              <a:t>; </a:t>
            </a:r>
            <a:r>
              <a:rPr lang="en-US" sz="2000" dirty="0" err="1">
                <a:solidFill>
                  <a:srgbClr val="333333"/>
                </a:solidFill>
              </a:rPr>
              <a:t>bfhs;jy</a:t>
            </a:r>
            <a:r>
              <a:rPr lang="en-US" sz="2000" dirty="0">
                <a:solidFill>
                  <a:srgbClr val="333333"/>
                </a:solidFill>
              </a:rPr>
              <a:t>;</a:t>
            </a:r>
            <a:endParaRPr lang="en-IN" sz="2000" dirty="0">
              <a:solidFill>
                <a:srgbClr val="333333"/>
              </a:solidFill>
            </a:endParaRPr>
          </a:p>
          <a:p>
            <a:pPr marL="342900" lvl="1" indent="-342900" defTabSz="914400">
              <a:spcBef>
                <a:spcPts val="1999"/>
              </a:spcBef>
              <a:spcAft>
                <a:spcPts val="0"/>
              </a:spcAft>
              <a:buClr>
                <a:srgbClr val="333333"/>
              </a:buClr>
              <a:buFont typeface="WingDings"/>
              <a:buChar char=""/>
            </a:pPr>
            <a:r>
              <a:rPr lang="en-US" sz="2000" dirty="0" err="1">
                <a:solidFill>
                  <a:srgbClr val="333333"/>
                </a:solidFill>
              </a:rPr>
              <a:t>bjhlh</a:t>
            </a:r>
            <a:r>
              <a:rPr lang="en-US" sz="2000" dirty="0">
                <a:solidFill>
                  <a:srgbClr val="333333"/>
                </a:solidFill>
              </a:rPr>
              <a:t>]</a:t>
            </a:r>
            <a:r>
              <a:rPr lang="en-US" sz="2000" dirty="0" err="1">
                <a:solidFill>
                  <a:srgbClr val="333333"/>
                </a:solidFill>
              </a:rPr>
              <a:t>e;J</a:t>
            </a:r>
            <a:r>
              <a:rPr lang="en-US" sz="2000" dirty="0">
                <a:solidFill>
                  <a:srgbClr val="333333"/>
                </a:solidFill>
              </a:rPr>
              <a:t> </a:t>
            </a:r>
            <a:r>
              <a:rPr lang="en-US" sz="2000" dirty="0" err="1">
                <a:solidFill>
                  <a:srgbClr val="333333"/>
                </a:solidFill>
              </a:rPr>
              <a:t>ePz;lneuk</a:t>
            </a:r>
            <a:r>
              <a:rPr lang="en-US" sz="2000" dirty="0">
                <a:solidFill>
                  <a:srgbClr val="333333"/>
                </a:solidFill>
              </a:rPr>
              <a:t>; </a:t>
            </a:r>
            <a:r>
              <a:rPr lang="en-US" sz="2000" dirty="0" err="1">
                <a:solidFill>
                  <a:srgbClr val="333333"/>
                </a:solidFill>
              </a:rPr>
              <a:t>gog</a:t>
            </a:r>
            <a:r>
              <a:rPr lang="en-US" sz="2000" dirty="0">
                <a:solidFill>
                  <a:srgbClr val="333333"/>
                </a:solidFill>
              </a:rPr>
              <a:t>]</a:t>
            </a:r>
            <a:r>
              <a:rPr lang="en-US" sz="2000" dirty="0" err="1">
                <a:solidFill>
                  <a:srgbClr val="333333"/>
                </a:solidFill>
              </a:rPr>
              <a:t>gij</a:t>
            </a:r>
            <a:r>
              <a:rPr lang="en-US" sz="2000" dirty="0">
                <a:solidFill>
                  <a:srgbClr val="333333"/>
                </a:solidFill>
              </a:rPr>
              <a:t> </a:t>
            </a:r>
            <a:r>
              <a:rPr lang="en-US" sz="2000" dirty="0" err="1">
                <a:solidFill>
                  <a:srgbClr val="333333"/>
                </a:solidFill>
              </a:rPr>
              <a:t>jtph</a:t>
            </a:r>
            <a:r>
              <a:rPr lang="en-US" sz="2000" dirty="0">
                <a:solidFill>
                  <a:srgbClr val="333333"/>
                </a:solidFill>
              </a:rPr>
              <a:t>]f]</a:t>
            </a:r>
            <a:r>
              <a:rPr lang="en-US" sz="2000" dirty="0" err="1">
                <a:solidFill>
                  <a:srgbClr val="333333"/>
                </a:solidFill>
              </a:rPr>
              <a:t>ft</a:t>
            </a:r>
            <a:r>
              <a:rPr lang="en-US" sz="2000" dirty="0">
                <a:solidFill>
                  <a:srgbClr val="333333"/>
                </a:solidFill>
              </a:rPr>
              <a:t>[k;</a:t>
            </a:r>
            <a:endParaRPr lang="en-IN" sz="2000" dirty="0">
              <a:solidFill>
                <a:srgbClr val="333333"/>
              </a:solidFill>
            </a:endParaRPr>
          </a:p>
          <a:p>
            <a:pPr marL="342900" lvl="1" indent="-342900" defTabSz="914400">
              <a:spcBef>
                <a:spcPts val="1999"/>
              </a:spcBef>
              <a:spcAft>
                <a:spcPts val="0"/>
              </a:spcAft>
              <a:buClr>
                <a:srgbClr val="333333"/>
              </a:buClr>
              <a:buFont typeface="WingDings"/>
              <a:buChar char=""/>
            </a:pPr>
            <a:r>
              <a:rPr lang="en-US" sz="2000" dirty="0" err="1">
                <a:solidFill>
                  <a:srgbClr val="333333"/>
                </a:solidFill>
              </a:rPr>
              <a:t>kJit</a:t>
            </a:r>
            <a:r>
              <a:rPr lang="en-US" sz="2000" dirty="0">
                <a:solidFill>
                  <a:srgbClr val="333333"/>
                </a:solidFill>
              </a:rPr>
              <a:t> </a:t>
            </a:r>
            <a:r>
              <a:rPr lang="en-US" sz="2000" dirty="0" err="1">
                <a:solidFill>
                  <a:srgbClr val="333333"/>
                </a:solidFill>
              </a:rPr>
              <a:t>rpwpjst</a:t>
            </a:r>
            <a:r>
              <a:rPr lang="en-US" sz="2000" dirty="0">
                <a:solidFill>
                  <a:srgbClr val="333333"/>
                </a:solidFill>
              </a:rPr>
              <a:t>[ </a:t>
            </a:r>
            <a:r>
              <a:rPr lang="en-US" sz="2000" dirty="0" err="1">
                <a:solidFill>
                  <a:srgbClr val="333333"/>
                </a:solidFill>
              </a:rPr>
              <a:t>mUe;JtJ</a:t>
            </a:r>
            <a:r>
              <a:rPr lang="en-US" sz="2000" dirty="0">
                <a:solidFill>
                  <a:srgbClr val="333333"/>
                </a:solidFill>
              </a:rPr>
              <a:t> </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r>
              <a:rPr lang="en-US" sz="2000" dirty="0" err="1">
                <a:solidFill>
                  <a:srgbClr val="333333"/>
                </a:solidFill>
              </a:rPr>
              <a:t>jtph</a:t>
            </a:r>
            <a:r>
              <a:rPr lang="en-US" sz="2000" dirty="0">
                <a:solidFill>
                  <a:srgbClr val="333333"/>
                </a:solidFill>
              </a:rPr>
              <a:t>]g]</a:t>
            </a:r>
            <a:r>
              <a:rPr lang="en-US" sz="2000" dirty="0" err="1">
                <a:solidFill>
                  <a:srgbClr val="333333"/>
                </a:solidFill>
              </a:rPr>
              <a:t>gJ</a:t>
            </a:r>
            <a:endParaRPr lang="en-IN" sz="2000" dirty="0">
              <a:solidFill>
                <a:srgbClr val="333333"/>
              </a:solidFill>
            </a:endParaRPr>
          </a:p>
          <a:p>
            <a:pPr marL="342900" lvl="1" indent="-342900" defTabSz="914400">
              <a:spcBef>
                <a:spcPts val="1999"/>
              </a:spcBef>
              <a:spcAft>
                <a:spcPts val="0"/>
              </a:spcAft>
              <a:buClr>
                <a:srgbClr val="333333"/>
              </a:buClr>
              <a:buFont typeface="WingDings"/>
              <a:buChar char=""/>
            </a:pPr>
            <a:r>
              <a:rPr lang="en-US" sz="2000" dirty="0" err="1">
                <a:solidFill>
                  <a:srgbClr val="333333"/>
                </a:solidFill>
              </a:rPr>
              <a:t>fw;wgpd;ng</a:t>
            </a:r>
            <a:r>
              <a:rPr lang="en-US" sz="2000" dirty="0">
                <a:solidFill>
                  <a:srgbClr val="333333"/>
                </a:solidFill>
              </a:rPr>
              <a:t> </a:t>
            </a:r>
            <a:r>
              <a:rPr lang="en-US" sz="2000" dirty="0" err="1">
                <a:solidFill>
                  <a:srgbClr val="333333"/>
                </a:solidFill>
              </a:rPr>
              <a:t>gLf;iff;F</a:t>
            </a:r>
            <a:r>
              <a:rPr lang="en-US" sz="2000" dirty="0">
                <a:solidFill>
                  <a:srgbClr val="333333"/>
                </a:solidFill>
              </a:rPr>
              <a:t> </a:t>
            </a:r>
            <a:r>
              <a:rPr lang="en-US" sz="2000" dirty="0" err="1">
                <a:solidFill>
                  <a:srgbClr val="333333"/>
                </a:solidFill>
              </a:rPr>
              <a:t>bry;yt</a:t>
            </a:r>
            <a:r>
              <a:rPr lang="en-US" sz="2000" dirty="0">
                <a:solidFill>
                  <a:srgbClr val="333333"/>
                </a:solidFill>
              </a:rPr>
              <a:t>[k; </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err="1">
                <a:solidFill>
                  <a:srgbClr val="333333"/>
                </a:solidFill>
              </a:rPr>
              <a:t>nkw;bfhz;L</a:t>
            </a:r>
            <a:r>
              <a:rPr lang="en-US" sz="2000" dirty="0">
                <a:solidFill>
                  <a:srgbClr val="333333"/>
                </a:solidFill>
              </a:rPr>
              <a:t> </a:t>
            </a:r>
            <a:r>
              <a:rPr lang="en-US" sz="2000" dirty="0" err="1">
                <a:solidFill>
                  <a:srgbClr val="333333"/>
                </a:solidFill>
              </a:rPr>
              <a:t>ftdr</a:t>
            </a:r>
            <a:r>
              <a:rPr lang="en-US" sz="2000" dirty="0">
                <a:solidFill>
                  <a:srgbClr val="333333"/>
                </a:solidFill>
              </a:rPr>
              <a:t>; </a:t>
            </a:r>
            <a:r>
              <a:rPr lang="en-US" sz="2000" dirty="0" err="1">
                <a:solidFill>
                  <a:srgbClr val="333333"/>
                </a:solidFill>
              </a:rPr>
              <a:t>rpjwy</a:t>
            </a:r>
            <a:r>
              <a:rPr lang="en-US" sz="2000" dirty="0">
                <a:solidFill>
                  <a:srgbClr val="333333"/>
                </a:solidFill>
              </a:rPr>
              <a:t>; </a:t>
            </a:r>
            <a:r>
              <a:rPr lang="en-US" sz="2000" err="1">
                <a:solidFill>
                  <a:srgbClr val="333333"/>
                </a:solidFill>
              </a:rPr>
              <a:t>TlhJ</a:t>
            </a:r>
            <a:r>
              <a:rPr lang="en-US" sz="2000">
                <a:solidFill>
                  <a:srgbClr val="333333"/>
                </a:solidFill>
                <a:latin typeface="Calibri Light"/>
                <a:ea typeface="Verdana" panose="020B0604030504040204" pitchFamily="34" charset="0"/>
                <a:cs typeface="Verdana" panose="020B0604030504040204" pitchFamily="34" charset="0"/>
              </a:rPr>
              <a:t>)</a:t>
            </a:r>
            <a:endParaRPr lang="en-US" sz="2000" dirty="0"/>
          </a:p>
        </p:txBody>
      </p:sp>
      <p:sp>
        <p:nvSpPr>
          <p:cNvPr id="2" name="Footer Placeholder 1"/>
          <p:cNvSpPr>
            <a:spLocks noGrp="1"/>
          </p:cNvSpPr>
          <p:nvPr>
            <p:ph type="ftr" sz="quarter" idx="11"/>
          </p:nvPr>
        </p:nvSpPr>
        <p:spPr/>
        <p:txBody>
          <a:bodyPr/>
          <a:lstStyle/>
          <a:p>
            <a:r>
              <a:rPr lang="de-DE"/>
              <a:t>kl]lhfhf]dpot] gapw]r]rp 5 – epidthw]wy;</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13</a:t>
            </a:fld>
            <a:endParaRPr lang="de-DE" dirty="0"/>
          </a:p>
        </p:txBody>
      </p:sp>
    </p:spTree>
    <p:extLst>
      <p:ext uri="{BB962C8B-B14F-4D97-AF65-F5344CB8AC3E}">
        <p14:creationId xmlns:p14="http://schemas.microsoft.com/office/powerpoint/2010/main" val="16092788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a:solidFill>
                  <a:srgbClr val="004992"/>
                </a:solidFill>
              </a:rPr>
              <a:t>vd;Dila epidthw;wiy vg;go ehd; nkk;gLj;j Koa[k;&gt; </a:t>
            </a:r>
            <a:endParaRPr lang="en-US" sz="3600" dirty="0">
              <a:solidFill>
                <a:srgbClr val="004992"/>
              </a:solidFill>
            </a:endParaRPr>
          </a:p>
        </p:txBody>
      </p:sp>
      <p:sp>
        <p:nvSpPr>
          <p:cNvPr id="5" name="Content Placeholder 4"/>
          <p:cNvSpPr>
            <a:spLocks noGrp="1"/>
          </p:cNvSpPr>
          <p:nvPr>
            <p:ph idx="1"/>
          </p:nvPr>
        </p:nvSpPr>
        <p:spPr/>
        <p:txBody>
          <a:bodyPr/>
          <a:lstStyle/>
          <a:p>
            <a:pPr marL="342900" lvl="1" indent="-342900" defTabSz="914400">
              <a:spcBef>
                <a:spcPts val="1999"/>
              </a:spcBef>
              <a:spcAft>
                <a:spcPts val="0"/>
              </a:spcAft>
              <a:buClr>
                <a:srgbClr val="000000"/>
              </a:buClr>
              <a:buFont typeface="WingDings"/>
              <a:buChar char=""/>
            </a:pPr>
            <a:r>
              <a:rPr lang="en-US" sz="2000" dirty="0" err="1">
                <a:solidFill>
                  <a:srgbClr val="333333"/>
                </a:solidFill>
              </a:rPr>
              <a:t>KGikahf</a:t>
            </a:r>
            <a:r>
              <a:rPr lang="en-US" sz="2000" dirty="0">
                <a:solidFill>
                  <a:srgbClr val="333333"/>
                </a:solidFill>
              </a:rPr>
              <a:t> </a:t>
            </a:r>
            <a:r>
              <a:rPr lang="en-US" sz="2000" dirty="0" err="1">
                <a:solidFill>
                  <a:srgbClr val="333333"/>
                </a:solidFill>
              </a:rPr>
              <a:t>braiy</a:t>
            </a:r>
            <a:r>
              <a:rPr lang="en-US" sz="2000" dirty="0">
                <a:solidFill>
                  <a:srgbClr val="333333"/>
                </a:solidFill>
              </a:rPr>
              <a:t> g[</a:t>
            </a:r>
            <a:r>
              <a:rPr lang="en-US" sz="2000" dirty="0" err="1">
                <a:solidFill>
                  <a:srgbClr val="333333"/>
                </a:solidFill>
              </a:rPr>
              <a:t>hpe</a:t>
            </a:r>
            <a:r>
              <a:rPr lang="en-US" sz="2000" dirty="0">
                <a:solidFill>
                  <a:srgbClr val="333333"/>
                </a:solidFill>
              </a:rPr>
              <a:t>]J </a:t>
            </a:r>
            <a:r>
              <a:rPr lang="en-US" sz="2000" dirty="0" err="1">
                <a:solidFill>
                  <a:srgbClr val="333333"/>
                </a:solidFill>
              </a:rPr>
              <a:t>bfhz</a:t>
            </a:r>
            <a:r>
              <a:rPr lang="en-US" sz="2000" dirty="0">
                <a:solidFill>
                  <a:srgbClr val="333333"/>
                </a:solidFill>
              </a:rPr>
              <a:t>]L </a:t>
            </a:r>
            <a:r>
              <a:rPr lang="en-US" sz="2000" dirty="0" err="1">
                <a:solidFill>
                  <a:srgbClr val="333333"/>
                </a:solidFill>
              </a:rPr>
              <a:t>kPz;Lk</a:t>
            </a:r>
            <a:r>
              <a:rPr lang="en-US" sz="2000" dirty="0">
                <a:solidFill>
                  <a:srgbClr val="333333"/>
                </a:solidFill>
              </a:rPr>
              <a:t>; </a:t>
            </a:r>
            <a:r>
              <a:rPr lang="en-US" sz="2000" dirty="0" err="1">
                <a:solidFill>
                  <a:srgbClr val="333333"/>
                </a:solidFill>
              </a:rPr>
              <a:t>kPz;Lk</a:t>
            </a:r>
            <a:r>
              <a:rPr lang="en-US" sz="2000" dirty="0">
                <a:solidFill>
                  <a:srgbClr val="333333"/>
                </a:solidFill>
              </a:rPr>
              <a:t>; </a:t>
            </a:r>
            <a:r>
              <a:rPr lang="en-US" sz="2000" dirty="0" err="1">
                <a:solidFill>
                  <a:srgbClr val="333333"/>
                </a:solidFill>
              </a:rPr>
              <a:t>bra;jy</a:t>
            </a:r>
            <a:r>
              <a:rPr lang="en-US" sz="2000" dirty="0">
                <a:solidFill>
                  <a:srgbClr val="333333"/>
                </a:solidFill>
              </a:rPr>
              <a:t>]]</a:t>
            </a:r>
            <a:r>
              <a:rPr lang="en-US" sz="2000" dirty="0">
                <a:solidFill>
                  <a:srgbClr val="004992"/>
                </a:solidFill>
                <a:latin typeface="Calibri Light"/>
                <a:ea typeface="Verdana" panose="020B0604030504040204" pitchFamily="34" charset="0"/>
                <a:cs typeface="Verdana" panose="020B0604030504040204" pitchFamily="34" charset="0"/>
              </a:rPr>
              <a:t>:</a:t>
            </a:r>
            <a:r>
              <a:rPr lang="en-US" sz="2000" dirty="0" err="1">
                <a:solidFill>
                  <a:srgbClr val="004992"/>
                </a:solidFill>
              </a:rPr>
              <a:t>braiy</a:t>
            </a:r>
            <a:r>
              <a:rPr lang="en-US" sz="2000" dirty="0">
                <a:solidFill>
                  <a:srgbClr val="004992"/>
                </a:solidFill>
              </a:rPr>
              <a:t> g[</a:t>
            </a:r>
            <a:r>
              <a:rPr lang="en-US" sz="2000" dirty="0" err="1">
                <a:solidFill>
                  <a:srgbClr val="004992"/>
                </a:solidFill>
              </a:rPr>
              <a:t>hpe;J</a:t>
            </a:r>
            <a:endParaRPr lang="en-IN" sz="2000" dirty="0">
              <a:solidFill>
                <a:srgbClr val="004992"/>
              </a:solidFill>
            </a:endParaRPr>
          </a:p>
          <a:p>
            <a:pPr marL="342900" lvl="1" indent="-342900" defTabSz="914400">
              <a:spcBef>
                <a:spcPts val="1999"/>
              </a:spcBef>
              <a:spcAft>
                <a:spcPts val="0"/>
              </a:spcAft>
              <a:buClr>
                <a:srgbClr val="000000"/>
              </a:buClr>
              <a:buFont typeface="WingDings"/>
              <a:buChar char=""/>
            </a:pPr>
            <a:r>
              <a:rPr lang="en-US" sz="2000" dirty="0" err="1">
                <a:solidFill>
                  <a:srgbClr val="333333"/>
                </a:solidFill>
              </a:rPr>
              <a:t>bra;jpfis</a:t>
            </a:r>
            <a:r>
              <a:rPr lang="en-US" sz="2000" dirty="0">
                <a:solidFill>
                  <a:srgbClr val="333333"/>
                </a:solidFill>
              </a:rPr>
              <a:t> </a:t>
            </a:r>
            <a:r>
              <a:rPr lang="en-US" sz="2000" dirty="0" err="1">
                <a:solidFill>
                  <a:srgbClr val="333333"/>
                </a:solidFill>
              </a:rPr>
              <a:t>RUf;fpf</a:t>
            </a:r>
            <a:r>
              <a:rPr lang="en-US" sz="2000" dirty="0">
                <a:solidFill>
                  <a:srgbClr val="333333"/>
                </a:solidFill>
              </a:rPr>
              <a:t>; </a:t>
            </a:r>
            <a:r>
              <a:rPr lang="en-US" sz="2000" dirty="0" err="1">
                <a:solidFill>
                  <a:srgbClr val="333333"/>
                </a:solidFill>
              </a:rPr>
              <a:t>bfhs;jy</a:t>
            </a:r>
            <a:r>
              <a:rPr lang="en-US" sz="2000" dirty="0">
                <a:solidFill>
                  <a:srgbClr val="333333"/>
                </a:solidFill>
              </a:rPr>
              <a:t>;</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r>
              <a:rPr lang="en-US" sz="2000" dirty="0" err="1">
                <a:solidFill>
                  <a:srgbClr val="333333"/>
                </a:solidFill>
              </a:rPr>
              <a:t>cjhuz</a:t>
            </a:r>
            <a:r>
              <a:rPr lang="en-US" sz="2000" dirty="0">
                <a:solidFill>
                  <a:srgbClr val="333333"/>
                </a:solidFill>
              </a:rPr>
              <a:t>';fs; \</a:t>
            </a:r>
            <a:r>
              <a:rPr lang="en-US" sz="2000" dirty="0" err="1">
                <a:solidFill>
                  <a:srgbClr val="333333"/>
                </a:solidFill>
              </a:rPr>
              <a:t>yk</a:t>
            </a:r>
            <a:r>
              <a:rPr lang="en-US" sz="2000" dirty="0">
                <a:solidFill>
                  <a:srgbClr val="333333"/>
                </a:solidFill>
              </a:rPr>
              <a:t>; </a:t>
            </a:r>
            <a:r>
              <a:rPr lang="en-US" sz="2000" dirty="0" err="1">
                <a:solidFill>
                  <a:srgbClr val="333333"/>
                </a:solidFill>
              </a:rPr>
              <a:t>Kaw;rp</a:t>
            </a:r>
            <a:r>
              <a:rPr lang="en-US" sz="2000" dirty="0">
                <a:solidFill>
                  <a:srgbClr val="333333"/>
                </a:solidFill>
              </a:rPr>
              <a:t> </a:t>
            </a:r>
            <a:r>
              <a:rPr lang="en-US" sz="2000" dirty="0" err="1">
                <a:solidFill>
                  <a:srgbClr val="333333"/>
                </a:solidFill>
              </a:rPr>
              <a:t>bra;J</a:t>
            </a:r>
            <a:r>
              <a:rPr lang="en-US" sz="2000" dirty="0">
                <a:solidFill>
                  <a:srgbClr val="333333"/>
                </a:solidFill>
              </a:rPr>
              <a:t> </a:t>
            </a:r>
            <a:r>
              <a:rPr lang="en-US" sz="2000" dirty="0" err="1">
                <a:solidFill>
                  <a:srgbClr val="333333"/>
                </a:solidFill>
              </a:rPr>
              <a:t>epid</a:t>
            </a:r>
            <a:r>
              <a:rPr lang="en-IN" sz="2000" dirty="0" err="1">
                <a:solidFill>
                  <a:srgbClr val="333333"/>
                </a:solidFill>
              </a:rPr>
              <a:t>tpy</a:t>
            </a:r>
            <a:r>
              <a:rPr lang="en-IN" sz="2000" dirty="0">
                <a:solidFill>
                  <a:srgbClr val="333333"/>
                </a:solidFill>
              </a:rPr>
              <a:t>; </a:t>
            </a:r>
            <a:r>
              <a:rPr lang="en-US" sz="2000" dirty="0" err="1">
                <a:solidFill>
                  <a:srgbClr val="333333"/>
                </a:solidFill>
              </a:rPr>
              <a:t>bfhs;tJ</a:t>
            </a:r>
            <a:r>
              <a:rPr lang="en-US" sz="2000" dirty="0">
                <a:solidFill>
                  <a:srgbClr val="333333"/>
                </a:solidFill>
              </a:rPr>
              <a:t> </a:t>
            </a:r>
            <a:r>
              <a:rPr lang="en-US" sz="2000" dirty="0" err="1">
                <a:solidFill>
                  <a:srgbClr val="333333"/>
                </a:solidFill>
                <a:cs typeface="Verdana"/>
              </a:rPr>
              <a:t>my;yJ</a:t>
            </a:r>
            <a:r>
              <a:rPr lang="en-US" sz="2000" dirty="0">
                <a:solidFill>
                  <a:srgbClr val="333333"/>
                </a:solidFill>
                <a:cs typeface="Verdana"/>
              </a:rPr>
              <a:t> </a:t>
            </a:r>
            <a:r>
              <a:rPr lang="en-US" sz="2000" dirty="0" err="1">
                <a:solidFill>
                  <a:srgbClr val="333333"/>
                </a:solidFill>
              </a:rPr>
              <a:t>vspa</a:t>
            </a:r>
            <a:r>
              <a:rPr lang="en-US" sz="2000" dirty="0">
                <a:solidFill>
                  <a:srgbClr val="333333"/>
                </a:solidFill>
              </a:rPr>
              <a:t> </a:t>
            </a:r>
            <a:r>
              <a:rPr lang="en-US" sz="2000" dirty="0" err="1">
                <a:solidFill>
                  <a:srgbClr val="333333"/>
                </a:solidFill>
              </a:rPr>
              <a:t>cjtpfs</a:t>
            </a:r>
            <a:r>
              <a:rPr lang="en-US" sz="2000" dirty="0">
                <a:solidFill>
                  <a:srgbClr val="333333"/>
                </a:solidFill>
              </a:rPr>
              <a:t>; \</a:t>
            </a:r>
            <a:r>
              <a:rPr lang="en-US" sz="2000" dirty="0" err="1">
                <a:solidFill>
                  <a:srgbClr val="333333"/>
                </a:solidFill>
              </a:rPr>
              <a:t>yk</a:t>
            </a:r>
            <a:r>
              <a:rPr lang="en-US" sz="2000" dirty="0">
                <a:solidFill>
                  <a:srgbClr val="333333"/>
                </a:solidFill>
              </a:rPr>
              <a:t>; </a:t>
            </a:r>
            <a:r>
              <a:rPr lang="en-US" sz="2000" dirty="0" err="1">
                <a:solidFill>
                  <a:srgbClr val="333333"/>
                </a:solidFill>
              </a:rPr>
              <a:t>epidt</a:t>
            </a:r>
            <a:r>
              <a:rPr lang="en-US" sz="2000" dirty="0">
                <a:solidFill>
                  <a:srgbClr val="333333"/>
                </a:solidFill>
              </a:rPr>
              <a:t>{</a:t>
            </a:r>
            <a:r>
              <a:rPr lang="en-US" sz="2000" dirty="0" err="1">
                <a:solidFill>
                  <a:srgbClr val="333333"/>
                </a:solidFill>
              </a:rPr>
              <a:t>l;ly</a:t>
            </a:r>
            <a:r>
              <a:rPr lang="en-US" sz="2000" dirty="0">
                <a:solidFill>
                  <a:srgbClr val="333333"/>
                </a:solidFill>
              </a:rPr>
              <a:t>; </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err="1">
                <a:solidFill>
                  <a:srgbClr val="333333"/>
                </a:solidFill>
              </a:rPr>
              <a:t>cjhuzkhf</a:t>
            </a:r>
            <a:r>
              <a:rPr lang="en-US" sz="2000" dirty="0">
                <a:solidFill>
                  <a:srgbClr val="333333"/>
                </a:solidFill>
              </a:rPr>
              <a:t> </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r>
              <a:rPr lang="en-US" sz="2000" dirty="0" err="1">
                <a:solidFill>
                  <a:srgbClr val="333333"/>
                </a:solidFill>
              </a:rPr>
              <a:t>FUt</a:t>
            </a:r>
            <a:r>
              <a:rPr lang="en-US" sz="2000" dirty="0">
                <a:solidFill>
                  <a:srgbClr val="333333"/>
                </a:solidFill>
              </a:rPr>
              <a:t>[</a:t>
            </a:r>
            <a:r>
              <a:rPr lang="en-US" sz="2000" dirty="0" err="1">
                <a:solidFill>
                  <a:srgbClr val="333333"/>
                </a:solidFill>
              </a:rPr>
              <a:t>f;F</a:t>
            </a:r>
            <a:r>
              <a:rPr lang="en-US" sz="2000" dirty="0">
                <a:solidFill>
                  <a:srgbClr val="333333"/>
                </a:solidFill>
              </a:rPr>
              <a:t> </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r>
              <a:rPr lang="en-US" sz="2000" b="1" dirty="0">
                <a:solidFill>
                  <a:srgbClr val="004992"/>
                </a:solidFill>
              </a:rPr>
              <a:t>,</a:t>
            </a:r>
            <a:r>
              <a:rPr lang="en-US" sz="2000" dirty="0" err="1">
                <a:solidFill>
                  <a:srgbClr val="333333"/>
                </a:solidFill>
              </a:rPr>
              <a:t>lk</a:t>
            </a:r>
            <a:r>
              <a:rPr lang="en-US" sz="2000" dirty="0">
                <a:solidFill>
                  <a:srgbClr val="333333"/>
                </a:solidFill>
              </a:rPr>
              <a:t>; </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latin typeface="Calibri Light"/>
                <a:cs typeface="Times New Roman" pitchFamily="18" charset="0"/>
              </a:rPr>
              <a:t> </a:t>
            </a:r>
            <a:r>
              <a:rPr lang="en-US" sz="2000" b="1" dirty="0" err="1">
                <a:solidFill>
                  <a:srgbClr val="004992"/>
                </a:solidFill>
              </a:rPr>
              <a:t>f</a:t>
            </a:r>
            <a:r>
              <a:rPr lang="en-US" sz="2000" dirty="0" err="1">
                <a:solidFill>
                  <a:srgbClr val="333333"/>
                </a:solidFill>
              </a:rPr>
              <a:t>Hd;W</a:t>
            </a:r>
            <a:r>
              <a:rPr lang="en-US" sz="2000" dirty="0">
                <a:solidFill>
                  <a:srgbClr val="333333"/>
                </a:solidFill>
              </a:rPr>
              <a:t> </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r>
              <a:rPr lang="en-US" sz="2000" dirty="0" err="1">
                <a:solidFill>
                  <a:srgbClr val="004992"/>
                </a:solidFill>
              </a:rPr>
              <a:t>tyk</a:t>
            </a:r>
            <a:r>
              <a:rPr lang="en-US" sz="2000" dirty="0">
                <a:solidFill>
                  <a:srgbClr val="004992"/>
                </a:solidFill>
              </a:rPr>
              <a:t>; </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r>
              <a:rPr lang="en-US" sz="2000" dirty="0" err="1">
                <a:solidFill>
                  <a:srgbClr val="004992"/>
                </a:solidFill>
              </a:rPr>
              <a:t>gyk</a:t>
            </a:r>
            <a:r>
              <a:rPr lang="en-US" sz="2000" dirty="0">
                <a:solidFill>
                  <a:srgbClr val="333333"/>
                </a:solidFill>
              </a:rPr>
              <a:t>;;</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endParaRPr lang="en-IN" sz="2000" dirty="0">
              <a:solidFill>
                <a:srgbClr val="333333"/>
              </a:solidFill>
            </a:endParaRPr>
          </a:p>
          <a:p>
            <a:pPr marL="342900" lvl="1" indent="-342900" defTabSz="914400">
              <a:spcBef>
                <a:spcPts val="1999"/>
              </a:spcBef>
              <a:spcAft>
                <a:spcPts val="0"/>
              </a:spcAft>
              <a:buClr>
                <a:srgbClr val="333333"/>
              </a:buClr>
              <a:buFont typeface="WingDings"/>
              <a:buChar char=""/>
            </a:pPr>
            <a:r>
              <a:rPr lang="en-US" sz="2000" dirty="0" err="1">
                <a:solidFill>
                  <a:srgbClr val="333333"/>
                </a:solidFill>
              </a:rPr>
              <a:t>Kd;ng</a:t>
            </a:r>
            <a:r>
              <a:rPr lang="en-US" sz="2000" dirty="0">
                <a:solidFill>
                  <a:srgbClr val="333333"/>
                </a:solidFill>
              </a:rPr>
              <a:t> </a:t>
            </a:r>
            <a:r>
              <a:rPr lang="en-US" sz="2000" dirty="0" err="1">
                <a:solidFill>
                  <a:srgbClr val="333333"/>
                </a:solidFill>
              </a:rPr>
              <a:t>mwpe;j</a:t>
            </a:r>
            <a:r>
              <a:rPr lang="en-US" sz="2000" dirty="0">
                <a:solidFill>
                  <a:srgbClr val="333333"/>
                </a:solidFill>
              </a:rPr>
              <a:t> </a:t>
            </a:r>
            <a:r>
              <a:rPr lang="en-US" sz="2000" dirty="0" err="1">
                <a:solidFill>
                  <a:srgbClr val="333333"/>
                </a:solidFill>
              </a:rPr>
              <a:t>bra;jpfis</a:t>
            </a:r>
            <a:r>
              <a:rPr lang="en-US" sz="2000" dirty="0">
                <a:solidFill>
                  <a:srgbClr val="333333"/>
                </a:solidFill>
              </a:rPr>
              <a:t> </a:t>
            </a:r>
            <a:r>
              <a:rPr lang="en-US" sz="2000" dirty="0" err="1">
                <a:solidFill>
                  <a:srgbClr val="333333"/>
                </a:solidFill>
              </a:rPr>
              <a:t>jw;nghija</a:t>
            </a:r>
            <a:r>
              <a:rPr lang="en-US" sz="2000" dirty="0">
                <a:solidFill>
                  <a:srgbClr val="333333"/>
                </a:solidFill>
              </a:rPr>
              <a:t> </a:t>
            </a:r>
            <a:r>
              <a:rPr lang="en-US" sz="2000" dirty="0" err="1">
                <a:solidFill>
                  <a:srgbClr val="333333"/>
                </a:solidFill>
              </a:rPr>
              <a:t>bra;jpfnshL</a:t>
            </a:r>
            <a:r>
              <a:rPr lang="en-US" sz="2000" dirty="0">
                <a:solidFill>
                  <a:srgbClr val="333333"/>
                </a:solidFill>
              </a:rPr>
              <a:t> ,</a:t>
            </a:r>
            <a:r>
              <a:rPr lang="en-US" sz="2000" dirty="0" err="1">
                <a:solidFill>
                  <a:srgbClr val="333333"/>
                </a:solidFill>
              </a:rPr>
              <a:t>izj;Jf</a:t>
            </a:r>
            <a:r>
              <a:rPr lang="en-US" sz="2000" dirty="0">
                <a:solidFill>
                  <a:srgbClr val="333333"/>
                </a:solidFill>
              </a:rPr>
              <a:t>; </a:t>
            </a:r>
            <a:r>
              <a:rPr lang="en-US" sz="2000" dirty="0" err="1">
                <a:solidFill>
                  <a:srgbClr val="333333"/>
                </a:solidFill>
              </a:rPr>
              <a:t>bfhs;jy</a:t>
            </a:r>
            <a:r>
              <a:rPr lang="en-US" sz="2000" dirty="0">
                <a:solidFill>
                  <a:srgbClr val="333333"/>
                </a:solidFill>
              </a:rPr>
              <a:t>;</a:t>
            </a:r>
            <a:endParaRPr lang="en-IN" sz="2000" dirty="0">
              <a:solidFill>
                <a:srgbClr val="333333"/>
              </a:solidFill>
            </a:endParaRPr>
          </a:p>
          <a:p>
            <a:pPr marL="342900" lvl="1" indent="-342900" defTabSz="914400">
              <a:spcBef>
                <a:spcPts val="1999"/>
              </a:spcBef>
              <a:spcAft>
                <a:spcPts val="0"/>
              </a:spcAft>
              <a:buClr>
                <a:srgbClr val="333333"/>
              </a:buClr>
              <a:buFont typeface="WingDings"/>
              <a:buChar char=""/>
            </a:pPr>
            <a:r>
              <a:rPr lang="en-US" sz="2000" dirty="0" err="1">
                <a:solidFill>
                  <a:srgbClr val="333333"/>
                </a:solidFill>
              </a:rPr>
              <a:t>bjhlh</a:t>
            </a:r>
            <a:r>
              <a:rPr lang="en-US" sz="2000" dirty="0">
                <a:solidFill>
                  <a:srgbClr val="333333"/>
                </a:solidFill>
              </a:rPr>
              <a:t>]</a:t>
            </a:r>
            <a:r>
              <a:rPr lang="en-US" sz="2000" dirty="0" err="1">
                <a:solidFill>
                  <a:srgbClr val="333333"/>
                </a:solidFill>
              </a:rPr>
              <a:t>e;J</a:t>
            </a:r>
            <a:r>
              <a:rPr lang="en-US" sz="2000" dirty="0">
                <a:solidFill>
                  <a:srgbClr val="333333"/>
                </a:solidFill>
              </a:rPr>
              <a:t> </a:t>
            </a:r>
            <a:r>
              <a:rPr lang="en-US" sz="2000" dirty="0" err="1">
                <a:solidFill>
                  <a:srgbClr val="333333"/>
                </a:solidFill>
              </a:rPr>
              <a:t>ePz;lneuk</a:t>
            </a:r>
            <a:r>
              <a:rPr lang="en-US" sz="2000" dirty="0">
                <a:solidFill>
                  <a:srgbClr val="333333"/>
                </a:solidFill>
              </a:rPr>
              <a:t>; </a:t>
            </a:r>
            <a:r>
              <a:rPr lang="en-US" sz="2000" dirty="0" err="1">
                <a:solidFill>
                  <a:srgbClr val="333333"/>
                </a:solidFill>
              </a:rPr>
              <a:t>gog</a:t>
            </a:r>
            <a:r>
              <a:rPr lang="en-US" sz="2000" dirty="0">
                <a:solidFill>
                  <a:srgbClr val="333333"/>
                </a:solidFill>
              </a:rPr>
              <a:t>]</a:t>
            </a:r>
            <a:r>
              <a:rPr lang="en-US" sz="2000" dirty="0" err="1">
                <a:solidFill>
                  <a:srgbClr val="333333"/>
                </a:solidFill>
              </a:rPr>
              <a:t>gij</a:t>
            </a:r>
            <a:r>
              <a:rPr lang="en-US" sz="2000" dirty="0">
                <a:solidFill>
                  <a:srgbClr val="333333"/>
                </a:solidFill>
              </a:rPr>
              <a:t> </a:t>
            </a:r>
            <a:r>
              <a:rPr lang="en-US" sz="2000" dirty="0" err="1">
                <a:solidFill>
                  <a:srgbClr val="333333"/>
                </a:solidFill>
              </a:rPr>
              <a:t>jtph</a:t>
            </a:r>
            <a:r>
              <a:rPr lang="en-US" sz="2000" dirty="0">
                <a:solidFill>
                  <a:srgbClr val="333333"/>
                </a:solidFill>
              </a:rPr>
              <a:t>]f]</a:t>
            </a:r>
            <a:r>
              <a:rPr lang="en-US" sz="2000" dirty="0" err="1">
                <a:solidFill>
                  <a:srgbClr val="333333"/>
                </a:solidFill>
              </a:rPr>
              <a:t>ft</a:t>
            </a:r>
            <a:r>
              <a:rPr lang="en-US" sz="2000" dirty="0">
                <a:solidFill>
                  <a:srgbClr val="333333"/>
                </a:solidFill>
              </a:rPr>
              <a:t>[k;</a:t>
            </a:r>
            <a:endParaRPr lang="en-IN" sz="2000" dirty="0">
              <a:solidFill>
                <a:srgbClr val="333333"/>
              </a:solidFill>
            </a:endParaRPr>
          </a:p>
          <a:p>
            <a:pPr marL="342900" lvl="1" indent="-342900" defTabSz="914400">
              <a:spcBef>
                <a:spcPts val="1999"/>
              </a:spcBef>
              <a:spcAft>
                <a:spcPts val="0"/>
              </a:spcAft>
              <a:buClr>
                <a:srgbClr val="333333"/>
              </a:buClr>
              <a:buFont typeface="WingDings"/>
              <a:buChar char=""/>
            </a:pPr>
            <a:r>
              <a:rPr lang="en-US" sz="2000" dirty="0" err="1">
                <a:solidFill>
                  <a:srgbClr val="333333"/>
                </a:solidFill>
              </a:rPr>
              <a:t>kJit</a:t>
            </a:r>
            <a:r>
              <a:rPr lang="en-US" sz="2000" dirty="0">
                <a:solidFill>
                  <a:srgbClr val="333333"/>
                </a:solidFill>
              </a:rPr>
              <a:t> </a:t>
            </a:r>
            <a:r>
              <a:rPr lang="en-US" sz="2000" dirty="0" err="1">
                <a:solidFill>
                  <a:srgbClr val="333333"/>
                </a:solidFill>
              </a:rPr>
              <a:t>rpwpjst</a:t>
            </a:r>
            <a:r>
              <a:rPr lang="en-US" sz="2000" dirty="0">
                <a:solidFill>
                  <a:srgbClr val="333333"/>
                </a:solidFill>
              </a:rPr>
              <a:t>[ </a:t>
            </a:r>
            <a:r>
              <a:rPr lang="en-US" sz="2000" dirty="0" err="1">
                <a:solidFill>
                  <a:srgbClr val="333333"/>
                </a:solidFill>
              </a:rPr>
              <a:t>mUe;JtJ</a:t>
            </a:r>
            <a:r>
              <a:rPr lang="en-US" sz="2000" dirty="0">
                <a:solidFill>
                  <a:srgbClr val="333333"/>
                </a:solidFill>
              </a:rPr>
              <a:t> </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r>
              <a:rPr lang="en-US" sz="2000" dirty="0" err="1">
                <a:solidFill>
                  <a:srgbClr val="333333"/>
                </a:solidFill>
              </a:rPr>
              <a:t>jtph</a:t>
            </a:r>
            <a:r>
              <a:rPr lang="en-US" sz="2000" dirty="0">
                <a:solidFill>
                  <a:srgbClr val="333333"/>
                </a:solidFill>
              </a:rPr>
              <a:t>]g]</a:t>
            </a:r>
            <a:r>
              <a:rPr lang="en-US" sz="2000" dirty="0" err="1">
                <a:solidFill>
                  <a:srgbClr val="333333"/>
                </a:solidFill>
              </a:rPr>
              <a:t>gJ</a:t>
            </a:r>
            <a:endParaRPr lang="en-IN" sz="2000" dirty="0">
              <a:solidFill>
                <a:srgbClr val="333333"/>
              </a:solidFill>
            </a:endParaRPr>
          </a:p>
          <a:p>
            <a:pPr marL="342900" lvl="1" indent="-342900" defTabSz="914400">
              <a:spcBef>
                <a:spcPts val="1999"/>
              </a:spcBef>
              <a:spcAft>
                <a:spcPts val="0"/>
              </a:spcAft>
              <a:buClr>
                <a:srgbClr val="333333"/>
              </a:buClr>
              <a:buFont typeface="WingDings"/>
              <a:buChar char=""/>
            </a:pPr>
            <a:r>
              <a:rPr lang="en-US" sz="2000" dirty="0" err="1">
                <a:solidFill>
                  <a:srgbClr val="333333"/>
                </a:solidFill>
              </a:rPr>
              <a:t>fw;wgpd;ng</a:t>
            </a:r>
            <a:r>
              <a:rPr lang="en-US" sz="2000" dirty="0">
                <a:solidFill>
                  <a:srgbClr val="333333"/>
                </a:solidFill>
              </a:rPr>
              <a:t> </a:t>
            </a:r>
            <a:r>
              <a:rPr lang="en-US" sz="2000" dirty="0" err="1">
                <a:solidFill>
                  <a:srgbClr val="333333"/>
                </a:solidFill>
              </a:rPr>
              <a:t>gLf;iff;F</a:t>
            </a:r>
            <a:r>
              <a:rPr lang="en-US" sz="2000" dirty="0">
                <a:solidFill>
                  <a:srgbClr val="333333"/>
                </a:solidFill>
              </a:rPr>
              <a:t> </a:t>
            </a:r>
            <a:r>
              <a:rPr lang="en-US" sz="2000" dirty="0" err="1">
                <a:solidFill>
                  <a:srgbClr val="333333"/>
                </a:solidFill>
              </a:rPr>
              <a:t>bry;yt</a:t>
            </a:r>
            <a:r>
              <a:rPr lang="en-US" sz="2000" dirty="0">
                <a:solidFill>
                  <a:srgbClr val="333333"/>
                </a:solidFill>
              </a:rPr>
              <a:t>[k; </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err="1">
                <a:solidFill>
                  <a:srgbClr val="333333"/>
                </a:solidFill>
              </a:rPr>
              <a:t>nkw;bfhz;L</a:t>
            </a:r>
            <a:r>
              <a:rPr lang="en-US" sz="2000" dirty="0">
                <a:solidFill>
                  <a:srgbClr val="333333"/>
                </a:solidFill>
              </a:rPr>
              <a:t> </a:t>
            </a:r>
            <a:r>
              <a:rPr lang="en-US" sz="2000" dirty="0" err="1">
                <a:solidFill>
                  <a:srgbClr val="333333"/>
                </a:solidFill>
              </a:rPr>
              <a:t>ftdr</a:t>
            </a:r>
            <a:r>
              <a:rPr lang="en-US" sz="2000" dirty="0">
                <a:solidFill>
                  <a:srgbClr val="333333"/>
                </a:solidFill>
              </a:rPr>
              <a:t>; </a:t>
            </a:r>
            <a:r>
              <a:rPr lang="en-US" sz="2000" dirty="0" err="1">
                <a:solidFill>
                  <a:srgbClr val="333333"/>
                </a:solidFill>
              </a:rPr>
              <a:t>rpjwy</a:t>
            </a:r>
            <a:r>
              <a:rPr lang="en-US" sz="2000" dirty="0">
                <a:solidFill>
                  <a:srgbClr val="333333"/>
                </a:solidFill>
              </a:rPr>
              <a:t>; </a:t>
            </a:r>
            <a:r>
              <a:rPr lang="en-US" sz="2000" dirty="0" err="1">
                <a:solidFill>
                  <a:srgbClr val="333333"/>
                </a:solidFill>
              </a:rPr>
              <a:t>TlhJ</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endParaRPr lang="en-IN" sz="2000" dirty="0">
              <a:solidFill>
                <a:srgbClr val="333333"/>
              </a:solidFill>
            </a:endParaRPr>
          </a:p>
          <a:p>
            <a:pPr marL="342900" lvl="1" indent="-342900" defTabSz="914400">
              <a:spcBef>
                <a:spcPts val="1999"/>
              </a:spcBef>
              <a:spcAft>
                <a:spcPts val="0"/>
              </a:spcAft>
              <a:buClr>
                <a:srgbClr val="333333"/>
              </a:buClr>
              <a:buFont typeface="WingDings"/>
              <a:buChar char=""/>
            </a:pPr>
            <a:r>
              <a:rPr lang="en-US" sz="2000" dirty="0" err="1">
                <a:solidFill>
                  <a:srgbClr val="333333"/>
                </a:solidFill>
              </a:rPr>
              <a:t>fw;Fk</a:t>
            </a:r>
            <a:r>
              <a:rPr lang="en-US" sz="2000" dirty="0">
                <a:solidFill>
                  <a:srgbClr val="333333"/>
                </a:solidFill>
              </a:rPr>
              <a:t>; </a:t>
            </a:r>
            <a:r>
              <a:rPr lang="en-US" sz="2000" dirty="0" err="1">
                <a:solidFill>
                  <a:srgbClr val="333333"/>
                </a:solidFill>
              </a:rPr>
              <a:t>nghnj</a:t>
            </a:r>
            <a:r>
              <a:rPr lang="en-US" sz="2000" dirty="0">
                <a:solidFill>
                  <a:srgbClr val="333333"/>
                </a:solidFill>
              </a:rPr>
              <a:t> </a:t>
            </a:r>
            <a:r>
              <a:rPr lang="en-US" sz="2000" dirty="0" err="1">
                <a:solidFill>
                  <a:srgbClr val="333333"/>
                </a:solidFill>
              </a:rPr>
              <a:t>gy</a:t>
            </a:r>
            <a:r>
              <a:rPr lang="en-US" sz="2000" dirty="0">
                <a:solidFill>
                  <a:srgbClr val="333333"/>
                </a:solidFill>
              </a:rPr>
              <a:t> g[</a:t>
            </a:r>
            <a:r>
              <a:rPr lang="en-US" sz="2000" dirty="0" err="1">
                <a:solidFill>
                  <a:srgbClr val="333333"/>
                </a:solidFill>
              </a:rPr>
              <a:t>yDzh</a:t>
            </a:r>
            <a:r>
              <a:rPr lang="en-US" sz="2000" dirty="0">
                <a:solidFill>
                  <a:srgbClr val="333333"/>
                </a:solidFill>
              </a:rPr>
              <a:t>]it </a:t>
            </a:r>
            <a:r>
              <a:rPr lang="en-US" sz="2000" dirty="0" err="1">
                <a:solidFill>
                  <a:srgbClr val="333333"/>
                </a:solidFill>
              </a:rPr>
              <a:t>gad;gLj;jt</a:t>
            </a:r>
            <a:r>
              <a:rPr lang="en-US" sz="2000" dirty="0">
                <a:solidFill>
                  <a:srgbClr val="333333"/>
                </a:solidFill>
              </a:rPr>
              <a:t>[k; </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err="1">
                <a:solidFill>
                  <a:srgbClr val="333333"/>
                </a:solidFill>
              </a:rPr>
              <a:t>c</a:t>
            </a:r>
            <a:r>
              <a:rPr lang="en-US" sz="2000" dirty="0" err="1">
                <a:solidFill>
                  <a:srgbClr val="333333"/>
                </a:solidFill>
                <a:latin typeface="Calibri Light"/>
                <a:ea typeface="Verdana" panose="020B0604030504040204" pitchFamily="34" charset="0"/>
                <a:cs typeface="Verdana" panose="020B0604030504040204" pitchFamily="34" charset="0"/>
              </a:rPr>
              <a:t>.</a:t>
            </a:r>
            <a:r>
              <a:rPr lang="en-US" sz="2000" dirty="0" err="1">
                <a:solidFill>
                  <a:srgbClr val="333333"/>
                </a:solidFill>
              </a:rPr>
              <a:t>k</a:t>
            </a:r>
            <a:r>
              <a:rPr lang="en-US" sz="2000" dirty="0">
                <a:solidFill>
                  <a:srgbClr val="333333"/>
                </a:solidFill>
              </a:rPr>
              <a:t>]</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r>
              <a:rPr lang="en-US" sz="2000" dirty="0" err="1">
                <a:solidFill>
                  <a:srgbClr val="333333"/>
                </a:solidFill>
              </a:rPr>
              <a:t>ftdpj;jy</a:t>
            </a:r>
            <a:r>
              <a:rPr lang="en-US" sz="2000" dirty="0">
                <a:solidFill>
                  <a:srgbClr val="333333"/>
                </a:solidFill>
              </a:rPr>
              <a:t>;</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r>
              <a:rPr lang="en-US" sz="2000" dirty="0" err="1">
                <a:solidFill>
                  <a:srgbClr val="333333"/>
                </a:solidFill>
              </a:rPr>
              <a:t>Th</a:t>
            </a:r>
            <a:r>
              <a:rPr lang="en-US" sz="2000" dirty="0">
                <a:solidFill>
                  <a:srgbClr val="333333"/>
                </a:solidFill>
              </a:rPr>
              <a:t>]</a:t>
            </a:r>
            <a:r>
              <a:rPr lang="en-US" sz="2000" dirty="0" err="1">
                <a:solidFill>
                  <a:srgbClr val="333333"/>
                </a:solidFill>
              </a:rPr>
              <a:t>nehf;fy</a:t>
            </a:r>
            <a:r>
              <a:rPr lang="en-US" sz="2000" dirty="0">
                <a:solidFill>
                  <a:srgbClr val="333333"/>
                </a:solidFill>
              </a:rPr>
              <a:t>;</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r>
              <a:rPr lang="en-US" sz="2000" dirty="0" err="1">
                <a:solidFill>
                  <a:srgbClr val="333333"/>
                </a:solidFill>
              </a:rPr>
              <a:t>vGjpg</a:t>
            </a:r>
            <a:r>
              <a:rPr lang="en-US" sz="2000" dirty="0">
                <a:solidFill>
                  <a:srgbClr val="333333"/>
                </a:solidFill>
              </a:rPr>
              <a:t>]</a:t>
            </a:r>
            <a:r>
              <a:rPr lang="en-US" sz="2000" dirty="0" err="1">
                <a:solidFill>
                  <a:srgbClr val="333333"/>
                </a:solidFill>
              </a:rPr>
              <a:t>ghh</a:t>
            </a:r>
            <a:r>
              <a:rPr lang="en-US" sz="2000" dirty="0">
                <a:solidFill>
                  <a:srgbClr val="333333"/>
                </a:solidFill>
              </a:rPr>
              <a:t>]</a:t>
            </a:r>
            <a:r>
              <a:rPr lang="en-US" sz="2000" dirty="0" err="1">
                <a:solidFill>
                  <a:srgbClr val="333333"/>
                </a:solidFill>
              </a:rPr>
              <a:t>j;jy</a:t>
            </a:r>
            <a:r>
              <a:rPr lang="en-US" sz="2000" dirty="0">
                <a:solidFill>
                  <a:srgbClr val="333333"/>
                </a:solidFill>
              </a:rPr>
              <a:t>;</a:t>
            </a:r>
            <a:r>
              <a:rPr lang="en-US" sz="2000" dirty="0">
                <a:solidFill>
                  <a:srgbClr val="333333"/>
                </a:solidFill>
                <a:latin typeface="Calibri Light"/>
                <a:ea typeface="Verdana" panose="020B0604030504040204" pitchFamily="34" charset="0"/>
                <a:cs typeface="Verdana" panose="020B0604030504040204" pitchFamily="34" charset="0"/>
              </a:rPr>
              <a:t>)</a:t>
            </a:r>
            <a:endParaRPr lang="en-US" sz="2000" dirty="0"/>
          </a:p>
        </p:txBody>
      </p:sp>
      <p:sp>
        <p:nvSpPr>
          <p:cNvPr id="2" name="Footer Placeholder 1"/>
          <p:cNvSpPr>
            <a:spLocks noGrp="1"/>
          </p:cNvSpPr>
          <p:nvPr>
            <p:ph type="ftr" sz="quarter" idx="11"/>
          </p:nvPr>
        </p:nvSpPr>
        <p:spPr/>
        <p:txBody>
          <a:bodyPr/>
          <a:lstStyle/>
          <a:p>
            <a:r>
              <a:rPr lang="de-DE"/>
              <a:t>kl]lhfhf]dpot] gapw]r]rp 5 – epidthw]wy;</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14</a:t>
            </a:fld>
            <a:endParaRPr lang="de-DE" dirty="0"/>
          </a:p>
        </p:txBody>
      </p:sp>
    </p:spTree>
    <p:extLst>
      <p:ext uri="{BB962C8B-B14F-4D97-AF65-F5344CB8AC3E}">
        <p14:creationId xmlns:p14="http://schemas.microsoft.com/office/powerpoint/2010/main" val="6522810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p:cNvSpPr>
            <a:spLocks noGrp="1"/>
          </p:cNvSpPr>
          <p:nvPr>
            <p:ph idx="1"/>
          </p:nvPr>
        </p:nvSpPr>
        <p:spPr>
          <a:xfrm>
            <a:off x="408955" y="2204864"/>
            <a:ext cx="5303520" cy="4248000"/>
          </a:xfrm>
        </p:spPr>
        <p:txBody>
          <a:bodyPr/>
          <a:lstStyle/>
          <a:p>
            <a:pPr lvl="0" defTabSz="914400"/>
            <a:r>
              <a:rPr lang="en-US" sz="2400" dirty="0" err="1">
                <a:solidFill>
                  <a:srgbClr val="004992"/>
                </a:solidFill>
              </a:rPr>
              <a:t>fw;Fk</a:t>
            </a:r>
            <a:r>
              <a:rPr lang="en-US" sz="2400" dirty="0">
                <a:solidFill>
                  <a:srgbClr val="004992"/>
                </a:solidFill>
              </a:rPr>
              <a:t>; </a:t>
            </a:r>
            <a:r>
              <a:rPr lang="en-US" sz="2400" dirty="0" err="1">
                <a:solidFill>
                  <a:srgbClr val="004992"/>
                </a:solidFill>
              </a:rPr>
              <a:t>nghJ</a:t>
            </a:r>
            <a:r>
              <a:rPr lang="en-US" sz="2400" dirty="0">
                <a:solidFill>
                  <a:srgbClr val="004992"/>
                </a:solidFill>
                <a:latin typeface="Calibri Light"/>
                <a:ea typeface="Verdana" panose="020B0604030504040204" pitchFamily="34" charset="0"/>
                <a:cs typeface="Verdana" panose="020B0604030504040204" pitchFamily="34" charset="0"/>
              </a:rPr>
              <a:t>, </a:t>
            </a:r>
            <a:r>
              <a:rPr lang="en-US" sz="2400" dirty="0" err="1">
                <a:solidFill>
                  <a:srgbClr val="004992"/>
                </a:solidFill>
              </a:rPr>
              <a:t>gy</a:t>
            </a:r>
            <a:r>
              <a:rPr lang="en-US" sz="2400" dirty="0">
                <a:solidFill>
                  <a:srgbClr val="004992"/>
                </a:solidFill>
              </a:rPr>
              <a:t> g[</a:t>
            </a:r>
            <a:r>
              <a:rPr lang="en-US" sz="2400" dirty="0" err="1">
                <a:solidFill>
                  <a:srgbClr val="004992"/>
                </a:solidFill>
              </a:rPr>
              <a:t>yDzh</a:t>
            </a:r>
            <a:r>
              <a:rPr lang="en-US" sz="2400" dirty="0">
                <a:solidFill>
                  <a:srgbClr val="004992"/>
                </a:solidFill>
              </a:rPr>
              <a:t>]it </a:t>
            </a:r>
            <a:r>
              <a:rPr lang="en-US" sz="2400" dirty="0" err="1">
                <a:solidFill>
                  <a:srgbClr val="004992"/>
                </a:solidFill>
              </a:rPr>
              <a:t>gad;gLj;Jtjhy</a:t>
            </a:r>
            <a:r>
              <a:rPr lang="en-US" sz="2400" dirty="0">
                <a:solidFill>
                  <a:srgbClr val="004992"/>
                </a:solidFill>
              </a:rPr>
              <a:t>; </a:t>
            </a:r>
            <a:r>
              <a:rPr lang="en-US" sz="2400" dirty="0" err="1">
                <a:solidFill>
                  <a:srgbClr val="004992"/>
                </a:solidFill>
              </a:rPr>
              <a:t>rpwg</a:t>
            </a:r>
            <a:r>
              <a:rPr lang="en-US" sz="2400" dirty="0">
                <a:solidFill>
                  <a:srgbClr val="004992"/>
                </a:solidFill>
              </a:rPr>
              <a:t>]</a:t>
            </a:r>
            <a:r>
              <a:rPr lang="en-US" sz="2400" dirty="0" err="1">
                <a:solidFill>
                  <a:srgbClr val="004992"/>
                </a:solidFill>
              </a:rPr>
              <a:t>ghf</a:t>
            </a:r>
            <a:r>
              <a:rPr lang="en-US" sz="2400" dirty="0">
                <a:solidFill>
                  <a:srgbClr val="004992"/>
                </a:solidFill>
              </a:rPr>
              <a:t> </a:t>
            </a:r>
            <a:r>
              <a:rPr lang="en-US" sz="2400" dirty="0" err="1">
                <a:solidFill>
                  <a:srgbClr val="004992"/>
                </a:solidFill>
              </a:rPr>
              <a:t>epidt</a:t>
            </a:r>
            <a:r>
              <a:rPr lang="en-US" sz="2400" dirty="0">
                <a:solidFill>
                  <a:srgbClr val="004992"/>
                </a:solidFill>
              </a:rPr>
              <a:t>[ </a:t>
            </a:r>
            <a:r>
              <a:rPr lang="en-US" sz="2400" dirty="0" err="1">
                <a:solidFill>
                  <a:srgbClr val="004992"/>
                </a:solidFill>
              </a:rPr>
              <a:t>TwKoa</a:t>
            </a:r>
            <a:r>
              <a:rPr lang="en-US" sz="2400" dirty="0">
                <a:solidFill>
                  <a:srgbClr val="004992"/>
                </a:solidFill>
              </a:rPr>
              <a:t>[k;</a:t>
            </a:r>
            <a:r>
              <a:rPr lang="en-US" sz="2400" dirty="0">
                <a:solidFill>
                  <a:srgbClr val="004992"/>
                </a:solidFill>
                <a:latin typeface="Calibri Light"/>
                <a:ea typeface="Verdana" panose="020B0604030504040204" pitchFamily="34" charset="0"/>
                <a:cs typeface="Verdana" panose="020B0604030504040204" pitchFamily="34" charset="0"/>
              </a:rPr>
              <a:t>!</a:t>
            </a:r>
            <a:endParaRPr lang="en-US" sz="2400" dirty="0"/>
          </a:p>
        </p:txBody>
      </p:sp>
      <p:pic>
        <p:nvPicPr>
          <p:cNvPr id="18" name="Picture 4" descr="img05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4698" y="2203704"/>
            <a:ext cx="558140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sz="3600">
                <a:solidFill>
                  <a:srgbClr val="004992"/>
                </a:solidFill>
              </a:rPr>
              <a:t>vd;Dila epidthw;wiy vg;go ehd; nkk;gLj;j Koa[k;&gt; </a:t>
            </a:r>
            <a:endParaRPr lang="en-US" sz="3600" dirty="0">
              <a:solidFill>
                <a:srgbClr val="004992"/>
              </a:solidFill>
            </a:endParaRPr>
          </a:p>
        </p:txBody>
      </p:sp>
      <p:sp>
        <p:nvSpPr>
          <p:cNvPr id="24" name="Caption_15"/>
          <p:cNvSpPr txBox="1">
            <a:spLocks noChangeArrowheads="1"/>
          </p:cNvSpPr>
          <p:nvPr/>
        </p:nvSpPr>
        <p:spPr bwMode="auto">
          <a:xfrm>
            <a:off x="10151427" y="6096000"/>
            <a:ext cx="128016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050">
                <a:latin typeface="Tamil-Aiswarya"/>
                <a:cs typeface="+mn-cs"/>
              </a:rPr>
              <a:t>gad;gLj;Jjy; </a:t>
            </a:r>
            <a:endParaRPr lang="en-GB" altLang="de-DE" sz="1050" dirty="0">
              <a:latin typeface="Tamil-Aiswarya"/>
              <a:cs typeface="+mn-cs"/>
            </a:endParaRPr>
          </a:p>
        </p:txBody>
      </p:sp>
      <p:sp>
        <p:nvSpPr>
          <p:cNvPr id="25" name="Caption_14"/>
          <p:cNvSpPr txBox="1">
            <a:spLocks noChangeArrowheads="1"/>
          </p:cNvSpPr>
          <p:nvPr/>
        </p:nvSpPr>
        <p:spPr bwMode="auto">
          <a:xfrm>
            <a:off x="8764587" y="6096000"/>
            <a:ext cx="137160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050" dirty="0">
                <a:latin typeface="Tamil-Aiswarya"/>
                <a:cs typeface="+mn-cs"/>
              </a:rPr>
              <a:t>ftdpj;J ghh]j;jy; </a:t>
            </a:r>
            <a:endParaRPr lang="en-GB" altLang="de-DE" sz="1050" dirty="0">
              <a:latin typeface="Tamil-Aiswarya"/>
              <a:cs typeface="+mn-cs"/>
            </a:endParaRPr>
          </a:p>
        </p:txBody>
      </p:sp>
      <p:sp>
        <p:nvSpPr>
          <p:cNvPr id="26" name="Caption_13"/>
          <p:cNvSpPr txBox="1">
            <a:spLocks noChangeArrowheads="1"/>
          </p:cNvSpPr>
          <p:nvPr/>
        </p:nvSpPr>
        <p:spPr bwMode="auto">
          <a:xfrm>
            <a:off x="8840787" y="5334000"/>
            <a:ext cx="128016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050" dirty="0">
                <a:latin typeface="Tamil-Aiswarya"/>
                <a:cs typeface="+mn-cs"/>
              </a:rPr>
              <a:t>fye;Jiuahly; </a:t>
            </a:r>
            <a:endParaRPr lang="en-GB" altLang="de-DE" sz="1050" dirty="0">
              <a:latin typeface="Tamil-Aiswarya"/>
              <a:cs typeface="+mn-cs"/>
            </a:endParaRPr>
          </a:p>
        </p:txBody>
      </p:sp>
      <p:sp>
        <p:nvSpPr>
          <p:cNvPr id="27" name="Caption_12"/>
          <p:cNvSpPr txBox="1">
            <a:spLocks noChangeArrowheads="1"/>
          </p:cNvSpPr>
          <p:nvPr/>
        </p:nvSpPr>
        <p:spPr bwMode="auto">
          <a:xfrm>
            <a:off x="7697787" y="6096000"/>
            <a:ext cx="137160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050" dirty="0">
                <a:latin typeface="Tamil-Aiswarya"/>
                <a:cs typeface="+mn-cs"/>
              </a:rPr>
              <a:t>fye;Jiuahly; </a:t>
            </a:r>
            <a:endParaRPr lang="en-GB" altLang="de-DE" sz="1050" dirty="0">
              <a:latin typeface="Tamil-Aiswarya"/>
              <a:cs typeface="+mn-cs"/>
            </a:endParaRPr>
          </a:p>
        </p:txBody>
      </p:sp>
      <p:sp>
        <p:nvSpPr>
          <p:cNvPr id="28" name="Caption_11"/>
          <p:cNvSpPr txBox="1">
            <a:spLocks noChangeArrowheads="1"/>
          </p:cNvSpPr>
          <p:nvPr/>
        </p:nvSpPr>
        <p:spPr bwMode="auto">
          <a:xfrm>
            <a:off x="7697787" y="5334000"/>
            <a:ext cx="137160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050">
                <a:latin typeface="Tamil-Aiswarya"/>
                <a:cs typeface="+mn-cs"/>
              </a:rPr>
              <a:t>ftdpj;J ghh]j;jy; </a:t>
            </a:r>
            <a:endParaRPr lang="en-GB" altLang="de-DE" sz="1050" dirty="0">
              <a:latin typeface="Tamil-Aiswarya"/>
              <a:cs typeface="+mn-cs"/>
            </a:endParaRPr>
          </a:p>
        </p:txBody>
      </p:sp>
      <p:sp>
        <p:nvSpPr>
          <p:cNvPr id="29" name="Caption_10"/>
          <p:cNvSpPr txBox="1">
            <a:spLocks noChangeArrowheads="1"/>
          </p:cNvSpPr>
          <p:nvPr/>
        </p:nvSpPr>
        <p:spPr bwMode="auto">
          <a:xfrm>
            <a:off x="7697787" y="4538990"/>
            <a:ext cx="137160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050" dirty="0">
                <a:latin typeface="Tamil-Aiswarya"/>
                <a:cs typeface="+mn-cs"/>
              </a:rPr>
              <a:t>ftdpj;J ghh]j;jy; </a:t>
            </a:r>
            <a:endParaRPr lang="en-GB" altLang="de-DE" sz="1050" dirty="0">
              <a:latin typeface="Tamil-Aiswarya"/>
              <a:cs typeface="+mn-cs"/>
            </a:endParaRPr>
          </a:p>
        </p:txBody>
      </p:sp>
      <p:sp>
        <p:nvSpPr>
          <p:cNvPr id="30" name="Caption_9"/>
          <p:cNvSpPr txBox="1">
            <a:spLocks noChangeArrowheads="1"/>
          </p:cNvSpPr>
          <p:nvPr/>
        </p:nvSpPr>
        <p:spPr bwMode="auto">
          <a:xfrm>
            <a:off x="6935787" y="3728560"/>
            <a:ext cx="137160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050" dirty="0">
                <a:latin typeface="Tamil-Aiswarya"/>
                <a:cs typeface="+mn-cs"/>
              </a:rPr>
              <a:t>ftdpj;J ghh]j;jy; </a:t>
            </a:r>
            <a:endParaRPr lang="en-GB" altLang="de-DE" sz="1050" dirty="0">
              <a:latin typeface="Tamil-Aiswarya"/>
              <a:cs typeface="+mn-cs"/>
            </a:endParaRPr>
          </a:p>
        </p:txBody>
      </p:sp>
      <p:sp>
        <p:nvSpPr>
          <p:cNvPr id="31" name="Caption_8"/>
          <p:cNvSpPr txBox="1">
            <a:spLocks noChangeArrowheads="1"/>
          </p:cNvSpPr>
          <p:nvPr/>
        </p:nvSpPr>
        <p:spPr bwMode="auto">
          <a:xfrm>
            <a:off x="6859587" y="6096000"/>
            <a:ext cx="109728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050" dirty="0">
                <a:latin typeface="Tamil-Aiswarya"/>
                <a:cs typeface="+mn-cs"/>
              </a:rPr>
              <a:t>ftdpj;jy;</a:t>
            </a:r>
            <a:endParaRPr lang="en-GB" altLang="de-DE" sz="1050" dirty="0">
              <a:latin typeface="Tamil-Aiswarya"/>
              <a:cs typeface="+mn-cs"/>
            </a:endParaRPr>
          </a:p>
        </p:txBody>
      </p:sp>
      <p:sp>
        <p:nvSpPr>
          <p:cNvPr id="32" name="Caption_7"/>
          <p:cNvSpPr txBox="1">
            <a:spLocks noChangeArrowheads="1"/>
          </p:cNvSpPr>
          <p:nvPr/>
        </p:nvSpPr>
        <p:spPr bwMode="auto">
          <a:xfrm>
            <a:off x="6905307" y="4538990"/>
            <a:ext cx="109728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050" dirty="0">
                <a:latin typeface="Tamil-Aiswarya"/>
                <a:cs typeface="+mn-cs"/>
              </a:rPr>
              <a:t>ftdpj;jy;</a:t>
            </a:r>
            <a:endParaRPr lang="en-GB" altLang="de-DE" sz="1050" dirty="0">
              <a:latin typeface="Tamil-Aiswarya"/>
              <a:cs typeface="+mn-cs"/>
            </a:endParaRPr>
          </a:p>
        </p:txBody>
      </p:sp>
      <p:sp>
        <p:nvSpPr>
          <p:cNvPr id="33" name="Caption_6"/>
          <p:cNvSpPr txBox="1">
            <a:spLocks noChangeArrowheads="1"/>
          </p:cNvSpPr>
          <p:nvPr/>
        </p:nvSpPr>
        <p:spPr bwMode="auto">
          <a:xfrm>
            <a:off x="6905307" y="5334000"/>
            <a:ext cx="109728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050" dirty="0">
                <a:latin typeface="Tamil-Aiswarya"/>
                <a:cs typeface="+mn-cs"/>
              </a:rPr>
              <a:t>ftdpj;jy;</a:t>
            </a:r>
            <a:endParaRPr lang="en-GB" altLang="de-DE" sz="1050" dirty="0">
              <a:latin typeface="Tamil-Aiswarya"/>
              <a:cs typeface="+mn-cs"/>
            </a:endParaRPr>
          </a:p>
        </p:txBody>
      </p:sp>
      <p:sp>
        <p:nvSpPr>
          <p:cNvPr id="34" name="Caption_5"/>
          <p:cNvSpPr txBox="1">
            <a:spLocks noChangeArrowheads="1"/>
          </p:cNvSpPr>
          <p:nvPr/>
        </p:nvSpPr>
        <p:spPr bwMode="auto">
          <a:xfrm>
            <a:off x="6981507" y="2924944"/>
            <a:ext cx="109728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050" dirty="0">
                <a:latin typeface="Tamil-Aiswarya"/>
                <a:cs typeface="+mn-cs"/>
              </a:rPr>
              <a:t>ftdpj;jy;</a:t>
            </a:r>
            <a:endParaRPr lang="en-GB" altLang="de-DE" sz="1050" dirty="0">
              <a:latin typeface="Tamil-Aiswarya"/>
              <a:cs typeface="+mn-cs"/>
            </a:endParaRPr>
          </a:p>
        </p:txBody>
      </p:sp>
      <p:sp>
        <p:nvSpPr>
          <p:cNvPr id="35" name="Caption_20"/>
          <p:cNvSpPr txBox="1">
            <a:spLocks noChangeArrowheads="1"/>
          </p:cNvSpPr>
          <p:nvPr/>
        </p:nvSpPr>
        <p:spPr bwMode="auto">
          <a:xfrm>
            <a:off x="6124699" y="1898904"/>
            <a:ext cx="558140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fr-FR" altLang="de-DE" sz="1400" b="1">
                <a:latin typeface="Tamil-Aiswarya"/>
                <a:cs typeface="+mn-cs"/>
              </a:rPr>
              <a:t>epidt[gLj;Jjy; </a:t>
            </a:r>
            <a:r>
              <a:rPr lang="fr-FR" altLang="de-DE" sz="1400" b="1">
                <a:latin typeface="Calibri Light"/>
                <a:cs typeface="+mn-cs"/>
              </a:rPr>
              <a:t>%</a:t>
            </a:r>
            <a:endParaRPr lang="en-GB" altLang="de-DE" sz="1400" b="1" dirty="0">
              <a:latin typeface="Calibri Light"/>
              <a:cs typeface="+mn-cs"/>
            </a:endParaRPr>
          </a:p>
        </p:txBody>
      </p:sp>
      <p:sp>
        <p:nvSpPr>
          <p:cNvPr id="36" name="Shape Penutup"/>
          <p:cNvSpPr/>
          <p:nvPr/>
        </p:nvSpPr>
        <p:spPr bwMode="gray">
          <a:xfrm>
            <a:off x="6086598"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7" name="Shape Penutup"/>
          <p:cNvSpPr/>
          <p:nvPr/>
        </p:nvSpPr>
        <p:spPr bwMode="gray">
          <a:xfrm>
            <a:off x="11668001"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8" name="Shape Penutup"/>
          <p:cNvSpPr/>
          <p:nvPr/>
        </p:nvSpPr>
        <p:spPr bwMode="gray">
          <a:xfrm>
            <a:off x="6086598" y="2165604"/>
            <a:ext cx="5657603" cy="548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9" name="Shape Penutup"/>
          <p:cNvSpPr/>
          <p:nvPr/>
        </p:nvSpPr>
        <p:spPr bwMode="gray">
          <a:xfrm>
            <a:off x="6086598" y="6417564"/>
            <a:ext cx="5657603" cy="762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Footer Placeholder 9"/>
          <p:cNvSpPr>
            <a:spLocks noGrp="1"/>
          </p:cNvSpPr>
          <p:nvPr>
            <p:ph type="ftr" sz="quarter" idx="11"/>
          </p:nvPr>
        </p:nvSpPr>
        <p:spPr/>
        <p:txBody>
          <a:bodyPr/>
          <a:lstStyle/>
          <a:p>
            <a:r>
              <a:rPr lang="de-DE"/>
              <a:t>kl]lhfhf]dpot] gapw]r]rp 5 – epidthw]wy;</a:t>
            </a:r>
            <a:endParaRPr lang="de-DE" dirty="0"/>
          </a:p>
        </p:txBody>
      </p:sp>
      <p:sp>
        <p:nvSpPr>
          <p:cNvPr id="11" name="Slide Number Placeholder 10"/>
          <p:cNvSpPr>
            <a:spLocks noGrp="1"/>
          </p:cNvSpPr>
          <p:nvPr>
            <p:ph type="sldNum" sz="quarter" idx="12"/>
          </p:nvPr>
        </p:nvSpPr>
        <p:spPr/>
        <p:txBody>
          <a:bodyPr/>
          <a:lstStyle/>
          <a:p>
            <a:fld id="{9B00EF49-7894-4F53-A8DD-F7DB3BFC5032}" type="slidenum">
              <a:rPr lang="de-DE" smtClean="0"/>
              <a:pPr/>
              <a:t>15</a:t>
            </a:fld>
            <a:endParaRPr lang="de-DE"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dirty="0" err="1">
                <a:solidFill>
                  <a:srgbClr val="004992"/>
                </a:solidFill>
                <a:latin typeface="Tamil-Aiswarya"/>
              </a:rPr>
              <a:t>ehk</a:t>
            </a:r>
            <a:r>
              <a:rPr lang="en-US" sz="3600" dirty="0">
                <a:solidFill>
                  <a:srgbClr val="004992"/>
                </a:solidFill>
                <a:latin typeface="Tamil-Aiswarya"/>
              </a:rPr>
              <a:t>; </a:t>
            </a:r>
            <a:r>
              <a:rPr lang="en-US" sz="3600" dirty="0" err="1">
                <a:solidFill>
                  <a:srgbClr val="004992"/>
                </a:solidFill>
                <a:latin typeface="Tamil-Aiswarya"/>
              </a:rPr>
              <a:t>vy;nyhUk</a:t>
            </a:r>
            <a:r>
              <a:rPr lang="en-US" sz="3600" dirty="0">
                <a:solidFill>
                  <a:srgbClr val="004992"/>
                </a:solidFill>
                <a:latin typeface="Tamil-Aiswarya"/>
              </a:rPr>
              <a:t>] </a:t>
            </a:r>
            <a:r>
              <a:rPr lang="en-IN" sz="3600" dirty="0" err="1">
                <a:solidFill>
                  <a:srgbClr val="004992"/>
                </a:solidFill>
                <a:latin typeface="Tamil-Aiswarya"/>
              </a:rPr>
              <a:t>Xnutpjkhf</a:t>
            </a:r>
            <a:r>
              <a:rPr lang="en-IN" sz="3600" dirty="0">
                <a:solidFill>
                  <a:srgbClr val="004992"/>
                </a:solidFill>
                <a:latin typeface="Tamil-Aiswarya"/>
              </a:rPr>
              <a:t> </a:t>
            </a:r>
            <a:r>
              <a:rPr lang="en-US" sz="3600" dirty="0" err="1">
                <a:solidFill>
                  <a:srgbClr val="004992"/>
                </a:solidFill>
                <a:latin typeface="Tamil-Aiswarya"/>
              </a:rPr>
              <a:t>czh</a:t>
            </a:r>
            <a:r>
              <a:rPr lang="en-US" sz="3600" dirty="0">
                <a:solidFill>
                  <a:srgbClr val="004992"/>
                </a:solidFill>
                <a:latin typeface="Tamil-Aiswarya"/>
              </a:rPr>
              <a:t>]e]J </a:t>
            </a:r>
            <a:r>
              <a:rPr lang="en-US" sz="3600" dirty="0" err="1">
                <a:solidFill>
                  <a:srgbClr val="004992"/>
                </a:solidFill>
                <a:latin typeface="Tamil-Aiswarya"/>
              </a:rPr>
              <a:t>xd;iwna</a:t>
            </a:r>
            <a:r>
              <a:rPr lang="en-US" sz="3600" dirty="0">
                <a:solidFill>
                  <a:srgbClr val="004992"/>
                </a:solidFill>
                <a:latin typeface="Tamil-Aiswarya"/>
              </a:rPr>
              <a:t> </a:t>
            </a:r>
            <a:r>
              <a:rPr lang="en-US" sz="3600" dirty="0" err="1">
                <a:solidFill>
                  <a:srgbClr val="004992"/>
                </a:solidFill>
                <a:latin typeface="Tamil-Aiswarya"/>
              </a:rPr>
              <a:t>epidt</a:t>
            </a:r>
            <a:r>
              <a:rPr lang="en-US" sz="3600" dirty="0">
                <a:solidFill>
                  <a:srgbClr val="004992"/>
                </a:solidFill>
                <a:latin typeface="Tamil-Aiswarya"/>
              </a:rPr>
              <a:t>[ </a:t>
            </a:r>
            <a:r>
              <a:rPr lang="en-US" sz="3600" dirty="0" err="1">
                <a:solidFill>
                  <a:srgbClr val="004992"/>
                </a:solidFill>
                <a:latin typeface="Tamil-Aiswarya"/>
              </a:rPr>
              <a:t>Th</a:t>
            </a:r>
            <a:r>
              <a:rPr lang="en-US" sz="3600" dirty="0">
                <a:solidFill>
                  <a:srgbClr val="004992"/>
                </a:solidFill>
                <a:latin typeface="Tamil-Aiswarya"/>
              </a:rPr>
              <a:t>]</a:t>
            </a:r>
            <a:r>
              <a:rPr lang="en-US" sz="3600" dirty="0" err="1">
                <a:solidFill>
                  <a:srgbClr val="004992"/>
                </a:solidFill>
                <a:latin typeface="Tamil-Aiswarya"/>
              </a:rPr>
              <a:t>fpnwhkh</a:t>
            </a:r>
            <a:r>
              <a:rPr lang="en-US" sz="3600" dirty="0">
                <a:solidFill>
                  <a:srgbClr val="004992"/>
                </a:solidFill>
                <a:latin typeface="Tamil-Aiswarya"/>
                <a:ea typeface="Verdana" panose="020B0604030504040204" pitchFamily="34" charset="0"/>
                <a:cs typeface="Verdana" panose="020B0604030504040204" pitchFamily="34" charset="0"/>
              </a:rPr>
              <a:t>&gt;</a:t>
            </a:r>
            <a:endParaRPr lang="en-IN" sz="3600" dirty="0">
              <a:solidFill>
                <a:srgbClr val="004992"/>
              </a:solidFill>
              <a:latin typeface="Tamil-Aiswarya"/>
            </a:endParaRPr>
          </a:p>
        </p:txBody>
      </p:sp>
      <p:pic>
        <p:nvPicPr>
          <p:cNvPr id="9" name="Picture 2" descr="69_"/>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46775" y="2203704"/>
            <a:ext cx="45466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 descr="68I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07775" y="2203704"/>
            <a:ext cx="3440624"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4"/>
          <p:cNvSpPr txBox="1">
            <a:spLocks/>
          </p:cNvSpPr>
          <p:nvPr/>
        </p:nvSpPr>
        <p:spPr bwMode="gray">
          <a:xfrm>
            <a:off x="408955" y="5733256"/>
            <a:ext cx="11340000" cy="719608"/>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lvl="0" algn="ctr" defTabSz="914377" fontAlgn="auto">
              <a:lnSpc>
                <a:spcPct val="100000"/>
              </a:lnSpc>
              <a:spcBef>
                <a:spcPts val="0"/>
              </a:spcBef>
            </a:pPr>
            <a:r>
              <a:rPr lang="en-US" sz="2400" dirty="0" err="1">
                <a:solidFill>
                  <a:srgbClr val="333333"/>
                </a:solidFill>
                <a:latin typeface="Tamil-Aiswarya"/>
              </a:rPr>
              <a:t>Cjhuzk</a:t>
            </a:r>
            <a:r>
              <a:rPr lang="en-US" sz="2400" dirty="0">
                <a:solidFill>
                  <a:srgbClr val="333333"/>
                </a:solidFill>
                <a:latin typeface="Tamil-Aiswarya"/>
              </a:rPr>
              <a:t>;</a:t>
            </a:r>
            <a:r>
              <a:rPr lang="en-US" sz="2400" dirty="0">
                <a:solidFill>
                  <a:srgbClr val="333333"/>
                </a:solidFill>
                <a:latin typeface="Calibri Light"/>
              </a:rPr>
              <a:t>: </a:t>
            </a:r>
            <a:r>
              <a:rPr lang="en-US" sz="2400" dirty="0">
                <a:solidFill>
                  <a:srgbClr val="333333"/>
                </a:solidFill>
                <a:latin typeface="Tamil-Aiswarya"/>
              </a:rPr>
              <a:t>\</a:t>
            </a:r>
            <a:r>
              <a:rPr lang="en-US" sz="2400" dirty="0" err="1">
                <a:solidFill>
                  <a:srgbClr val="333333"/>
                </a:solidFill>
                <a:latin typeface="Tamil-Aiswarya"/>
              </a:rPr>
              <a:t>d;W</a:t>
            </a:r>
            <a:r>
              <a:rPr lang="en-US" sz="2400" dirty="0">
                <a:solidFill>
                  <a:srgbClr val="333333"/>
                </a:solidFill>
                <a:latin typeface="Tamil-Aiswarya"/>
              </a:rPr>
              <a:t> </a:t>
            </a:r>
            <a:r>
              <a:rPr lang="en-US" sz="2400" dirty="0" err="1">
                <a:solidFill>
                  <a:srgbClr val="333333"/>
                </a:solidFill>
                <a:latin typeface="Tamil-Aiswarya"/>
              </a:rPr>
              <a:t>tpjkhd</a:t>
            </a:r>
            <a:r>
              <a:rPr lang="en-US" sz="2400" dirty="0">
                <a:solidFill>
                  <a:srgbClr val="333333"/>
                </a:solidFill>
                <a:latin typeface="Tamil-Aiswarya"/>
              </a:rPr>
              <a:t> </a:t>
            </a:r>
            <a:r>
              <a:rPr lang="en-US" sz="2400" dirty="0" err="1">
                <a:solidFill>
                  <a:srgbClr val="333333"/>
                </a:solidFill>
                <a:latin typeface="Tamil-Aiswarya"/>
              </a:rPr>
              <a:t>Xtpah</a:t>
            </a:r>
            <a:r>
              <a:rPr lang="en-US" sz="2400" dirty="0">
                <a:solidFill>
                  <a:srgbClr val="333333"/>
                </a:solidFill>
                <a:latin typeface="Tamil-Aiswarya"/>
              </a:rPr>
              <a:t>]fs] !;</a:t>
            </a:r>
            <a:r>
              <a:rPr lang="en-US" sz="2400" dirty="0" err="1">
                <a:solidFill>
                  <a:srgbClr val="333333"/>
                </a:solidFill>
                <a:latin typeface="Tamil-Aiswarya"/>
              </a:rPr>
              <a:t>bgapdpd</a:t>
            </a:r>
            <a:r>
              <a:rPr lang="en-US" sz="2400" dirty="0">
                <a:solidFill>
                  <a:srgbClr val="333333"/>
                </a:solidFill>
                <a:latin typeface="Tamil-Aiswarya"/>
              </a:rPr>
              <a:t>; </a:t>
            </a:r>
            <a:r>
              <a:rPr lang="en-US" sz="2400" dirty="0" err="1">
                <a:solidFill>
                  <a:srgbClr val="333333"/>
                </a:solidFill>
                <a:latin typeface="Tamil-Aiswarya"/>
              </a:rPr>
              <a:t>Xnu</a:t>
            </a:r>
            <a:r>
              <a:rPr lang="en-US" sz="2400" dirty="0">
                <a:solidFill>
                  <a:srgbClr val="333333"/>
                </a:solidFill>
                <a:latin typeface="Tamil-Aiswarya"/>
              </a:rPr>
              <a:t> ,</a:t>
            </a:r>
            <a:r>
              <a:rPr lang="en-US" sz="2400" dirty="0" err="1">
                <a:solidFill>
                  <a:srgbClr val="333333"/>
                </a:solidFill>
                <a:latin typeface="Tamil-Aiswarya"/>
              </a:rPr>
              <a:t>aw;iff</a:t>
            </a:r>
            <a:r>
              <a:rPr lang="en-US" sz="2400" dirty="0">
                <a:solidFill>
                  <a:srgbClr val="333333"/>
                </a:solidFill>
                <a:latin typeface="Tamil-Aiswarya"/>
              </a:rPr>
              <a:t>] </a:t>
            </a:r>
            <a:r>
              <a:rPr lang="en-US" sz="2400" dirty="0" err="1">
                <a:solidFill>
                  <a:srgbClr val="333333"/>
                </a:solidFill>
                <a:latin typeface="Tamil-Aiswarya"/>
              </a:rPr>
              <a:t>fhl</a:t>
            </a:r>
            <a:r>
              <a:rPr lang="en-US" sz="2400" dirty="0">
                <a:solidFill>
                  <a:srgbClr val="333333"/>
                </a:solidFill>
                <a:latin typeface="Tamil-Aiswarya"/>
              </a:rPr>
              <a:t>]</a:t>
            </a:r>
            <a:r>
              <a:rPr lang="en-US" sz="2400" dirty="0" err="1">
                <a:solidFill>
                  <a:srgbClr val="333333"/>
                </a:solidFill>
                <a:latin typeface="Tamil-Aiswarya"/>
              </a:rPr>
              <a:t>rpia</a:t>
            </a:r>
            <a:r>
              <a:rPr lang="en-US" sz="2400" dirty="0">
                <a:solidFill>
                  <a:srgbClr val="333333"/>
                </a:solidFill>
                <a:latin typeface="Tamil-Aiswarya"/>
              </a:rPr>
              <a:t> </a:t>
            </a:r>
            <a:r>
              <a:rPr lang="en-US" sz="2400" dirty="0" err="1">
                <a:solidFill>
                  <a:srgbClr val="333333"/>
                </a:solidFill>
                <a:latin typeface="Tamil-Aiswarya"/>
              </a:rPr>
              <a:t>tiue;Js;sdh</a:t>
            </a:r>
            <a:r>
              <a:rPr lang="en-US" sz="2400" dirty="0">
                <a:solidFill>
                  <a:srgbClr val="333333"/>
                </a:solidFill>
                <a:latin typeface="Tamil-Aiswarya"/>
              </a:rPr>
              <a:t>]</a:t>
            </a:r>
            <a:r>
              <a:rPr lang="en-US" sz="2400" dirty="0">
                <a:solidFill>
                  <a:srgbClr val="333333"/>
                </a:solidFill>
                <a:latin typeface="Calibri Light"/>
              </a:rPr>
              <a:t>…</a:t>
            </a:r>
          </a:p>
        </p:txBody>
      </p:sp>
      <p:sp>
        <p:nvSpPr>
          <p:cNvPr id="4" name="Footer Placeholder 3"/>
          <p:cNvSpPr>
            <a:spLocks noGrp="1"/>
          </p:cNvSpPr>
          <p:nvPr>
            <p:ph type="ftr" sz="quarter" idx="11"/>
          </p:nvPr>
        </p:nvSpPr>
        <p:spPr/>
        <p:txBody>
          <a:bodyPr/>
          <a:lstStyle/>
          <a:p>
            <a:r>
              <a:rPr lang="de-DE"/>
              <a:t>kl]lhfhf]dpot] gapw]r]rp 5 – epidthw]wy;</a:t>
            </a:r>
            <a:endParaRPr lang="de-DE" dirty="0"/>
          </a:p>
        </p:txBody>
      </p:sp>
      <p:sp>
        <p:nvSpPr>
          <p:cNvPr id="12" name="Slide Number Placeholder 11"/>
          <p:cNvSpPr>
            <a:spLocks noGrp="1"/>
          </p:cNvSpPr>
          <p:nvPr>
            <p:ph type="sldNum" sz="quarter" idx="12"/>
          </p:nvPr>
        </p:nvSpPr>
        <p:spPr/>
        <p:txBody>
          <a:bodyPr/>
          <a:lstStyle/>
          <a:p>
            <a:fld id="{9B00EF49-7894-4F53-A8DD-F7DB3BFC5032}" type="slidenum">
              <a:rPr lang="de-DE" smtClean="0"/>
              <a:pPr/>
              <a:t>16</a:t>
            </a:fld>
            <a:endParaRPr lang="de-DE"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Caption_15"/>
          <p:cNvSpPr txBox="1">
            <a:spLocks noChangeArrowheads="1"/>
          </p:cNvSpPr>
          <p:nvPr/>
        </p:nvSpPr>
        <p:spPr bwMode="auto">
          <a:xfrm>
            <a:off x="4563283" y="5955268"/>
            <a:ext cx="34300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a:latin typeface="Tamil-Aiswarya"/>
                <a:cs typeface="+mn-cs"/>
              </a:rPr>
              <a:t>bgh]dl] bQhk;bgy;</a:t>
            </a:r>
            <a:endParaRPr lang="de-DE" altLang="de-DE" sz="1800" b="0" dirty="0">
              <a:latin typeface="Tamil-Aiswarya"/>
              <a:cs typeface="+mn-cs"/>
            </a:endParaRPr>
          </a:p>
        </p:txBody>
      </p:sp>
      <p:sp>
        <p:nvSpPr>
          <p:cNvPr id="20" name="Caption_14"/>
          <p:cNvSpPr txBox="1">
            <a:spLocks noChangeArrowheads="1"/>
          </p:cNvSpPr>
          <p:nvPr/>
        </p:nvSpPr>
        <p:spPr bwMode="auto">
          <a:xfrm>
            <a:off x="8552788" y="5955268"/>
            <a:ext cx="31961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a:latin typeface="Tamil-Aiswarya"/>
                <a:cs typeface="+mn-cs"/>
              </a:rPr>
              <a:t>bQy;kl; n#f;</a:t>
            </a:r>
            <a:endParaRPr lang="de-DE" altLang="de-DE" sz="1800" b="0" dirty="0">
              <a:latin typeface="Tamil-Aiswarya"/>
              <a:cs typeface="+mn-cs"/>
            </a:endParaRPr>
          </a:p>
        </p:txBody>
      </p:sp>
      <p:sp>
        <p:nvSpPr>
          <p:cNvPr id="21" name="Caption_16"/>
          <p:cNvSpPr txBox="1">
            <a:spLocks noChangeArrowheads="1"/>
          </p:cNvSpPr>
          <p:nvPr/>
        </p:nvSpPr>
        <p:spPr bwMode="auto">
          <a:xfrm>
            <a:off x="408954" y="5955268"/>
            <a:ext cx="35948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a:latin typeface="Tamil-Aiswarya"/>
                <a:cs typeface="+mn-cs"/>
              </a:rPr>
              <a:t>Md;ohpah!] btg]fpg]gh] </a:t>
            </a:r>
            <a:endParaRPr lang="de-DE" altLang="de-DE" sz="1800" b="0" dirty="0">
              <a:latin typeface="Tamil-Aiswarya"/>
              <a:cs typeface="+mn-cs"/>
            </a:endParaRPr>
          </a:p>
        </p:txBody>
      </p:sp>
      <p:sp>
        <p:nvSpPr>
          <p:cNvPr id="5" name="Footer Placeholder 4"/>
          <p:cNvSpPr>
            <a:spLocks noGrp="1"/>
          </p:cNvSpPr>
          <p:nvPr>
            <p:ph type="ftr" sz="quarter" idx="11"/>
          </p:nvPr>
        </p:nvSpPr>
        <p:spPr/>
        <p:txBody>
          <a:bodyPr/>
          <a:lstStyle/>
          <a:p>
            <a:r>
              <a:rPr lang="de-DE"/>
              <a:t>kl]lhfhf]dpot] gapw]r]rp 5 – epidthw]wy;</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17</a:t>
            </a:fld>
            <a:endParaRPr lang="de-DE" dirty="0"/>
          </a:p>
        </p:txBody>
      </p:sp>
      <p:pic>
        <p:nvPicPr>
          <p:cNvPr id="22" name="Picture 3" descr="Bild 0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63283" y="3214554"/>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4" descr="Bild 0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52788" y="3214554"/>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2" descr="Bild 00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8955" y="3214554"/>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6"/>
          <p:cNvSpPr>
            <a:spLocks noGrp="1"/>
          </p:cNvSpPr>
          <p:nvPr>
            <p:ph type="title"/>
          </p:nvPr>
        </p:nvSpPr>
        <p:spPr/>
        <p:txBody>
          <a:bodyPr/>
          <a:lstStyle/>
          <a:p>
            <a:r>
              <a:rPr lang="en-US" sz="3600" dirty="0" err="1">
                <a:solidFill>
                  <a:srgbClr val="004992"/>
                </a:solidFill>
              </a:rPr>
              <a:t>jat</a:t>
            </a:r>
            <a:r>
              <a:rPr lang="en-US" sz="3600" dirty="0">
                <a:solidFill>
                  <a:srgbClr val="004992"/>
                </a:solidFill>
              </a:rPr>
              <a:t>[ </a:t>
            </a:r>
            <a:r>
              <a:rPr lang="en-US" sz="3600" dirty="0" err="1">
                <a:solidFill>
                  <a:srgbClr val="004992"/>
                </a:solidFill>
              </a:rPr>
              <a:t>Th</a:t>
            </a:r>
            <a:r>
              <a:rPr lang="en-US" sz="3600" dirty="0">
                <a:solidFill>
                  <a:srgbClr val="004992"/>
                </a:solidFill>
              </a:rPr>
              <a:t>]e]J </a:t>
            </a:r>
            <a:r>
              <a:rPr lang="en-US" sz="3600" dirty="0" err="1">
                <a:solidFill>
                  <a:srgbClr val="004992"/>
                </a:solidFill>
              </a:rPr>
              <a:t>Xtpaj</a:t>
            </a:r>
            <a:r>
              <a:rPr lang="en-US" sz="3600" dirty="0">
                <a:solidFill>
                  <a:srgbClr val="004992"/>
                </a:solidFill>
              </a:rPr>
              <a:t>]</a:t>
            </a:r>
            <a:r>
              <a:rPr lang="en-US" sz="3600" dirty="0" err="1">
                <a:solidFill>
                  <a:srgbClr val="004992"/>
                </a:solidFill>
              </a:rPr>
              <a:t>jpd</a:t>
            </a:r>
            <a:r>
              <a:rPr lang="en-US" sz="3600" dirty="0">
                <a:solidFill>
                  <a:srgbClr val="004992"/>
                </a:solidFill>
              </a:rPr>
              <a:t>; </a:t>
            </a:r>
            <a:r>
              <a:rPr lang="en-US" sz="3600" dirty="0" err="1">
                <a:solidFill>
                  <a:srgbClr val="004992"/>
                </a:solidFill>
              </a:rPr>
              <a:t>tz;zk</a:t>
            </a:r>
            <a:r>
              <a:rPr lang="en-US" sz="3600" dirty="0">
                <a:solidFill>
                  <a:srgbClr val="004992"/>
                </a:solidFill>
              </a:rPr>
              <a:t>; </a:t>
            </a:r>
            <a:r>
              <a:rPr lang="en-US" sz="3600" dirty="0" err="1">
                <a:solidFill>
                  <a:srgbClr val="004992"/>
                </a:solidFill>
              </a:rPr>
              <a:t>kw;Wk</a:t>
            </a:r>
            <a:r>
              <a:rPr lang="en-US" sz="3600" dirty="0">
                <a:solidFill>
                  <a:srgbClr val="004992"/>
                </a:solidFill>
              </a:rPr>
              <a:t>; </a:t>
            </a:r>
            <a:r>
              <a:rPr lang="en-US" sz="3600" dirty="0" err="1">
                <a:solidFill>
                  <a:srgbClr val="004992"/>
                </a:solidFill>
              </a:rPr>
              <a:t>mst</a:t>
            </a:r>
            <a:r>
              <a:rPr lang="en-US" sz="3600" dirty="0">
                <a:solidFill>
                  <a:srgbClr val="004992"/>
                </a:solidFill>
              </a:rPr>
              <a:t>[</a:t>
            </a:r>
            <a:r>
              <a:rPr lang="en-US" sz="3600" dirty="0" err="1">
                <a:solidFill>
                  <a:srgbClr val="004992"/>
                </a:solidFill>
              </a:rPr>
              <a:t>fSf;F</a:t>
            </a:r>
            <a:r>
              <a:rPr lang="en-US" sz="3600" dirty="0">
                <a:solidFill>
                  <a:srgbClr val="004992"/>
                </a:solidFill>
              </a:rPr>
              <a:t> ,</a:t>
            </a:r>
            <a:r>
              <a:rPr lang="en-US" sz="3600" dirty="0" err="1">
                <a:solidFill>
                  <a:srgbClr val="004992"/>
                </a:solidFill>
              </a:rPr>
              <a:t>ilna</a:t>
            </a:r>
            <a:r>
              <a:rPr lang="en-US" sz="3600" dirty="0">
                <a:solidFill>
                  <a:srgbClr val="004992"/>
                </a:solidFill>
              </a:rPr>
              <a:t> </a:t>
            </a:r>
            <a:r>
              <a:rPr lang="en-US" sz="3600" dirty="0" err="1">
                <a:solidFill>
                  <a:srgbClr val="004992"/>
                </a:solidFill>
              </a:rPr>
              <a:t>cs;s</a:t>
            </a:r>
            <a:r>
              <a:rPr lang="en-US" sz="3600" dirty="0">
                <a:solidFill>
                  <a:srgbClr val="004992"/>
                </a:solidFill>
              </a:rPr>
              <a:t> </a:t>
            </a:r>
            <a:r>
              <a:rPr lang="en-US" sz="3600" dirty="0" err="1">
                <a:solidFill>
                  <a:srgbClr val="004992"/>
                </a:solidFill>
              </a:rPr>
              <a:t>tpj;jpahrj;ij</a:t>
            </a:r>
            <a:r>
              <a:rPr lang="en-US" sz="3600" dirty="0">
                <a:solidFill>
                  <a:srgbClr val="004992"/>
                </a:solidFill>
              </a:rPr>
              <a:t> </a:t>
            </a:r>
            <a:r>
              <a:rPr lang="en-US" sz="3600" dirty="0" err="1">
                <a:solidFill>
                  <a:srgbClr val="004992"/>
                </a:solidFill>
              </a:rPr>
              <a:t>ftdpa</a:t>
            </a:r>
            <a:r>
              <a:rPr lang="en-US" sz="3600" dirty="0">
                <a:solidFill>
                  <a:srgbClr val="004992"/>
                </a:solidFill>
              </a:rPr>
              <a:t>[';fs;</a:t>
            </a:r>
            <a:r>
              <a:rPr lang="en-US" sz="3600" dirty="0">
                <a:solidFill>
                  <a:srgbClr val="004992"/>
                </a:solidFill>
                <a:latin typeface="Calibri Light"/>
              </a:rPr>
              <a:t>. </a:t>
            </a:r>
            <a:r>
              <a:rPr lang="en-US" sz="3600" dirty="0">
                <a:solidFill>
                  <a:srgbClr val="004992"/>
                </a:solidFill>
              </a:rPr>
              <a:t>,</a:t>
            </a:r>
            <a:r>
              <a:rPr lang="en-US" sz="3600" dirty="0" err="1">
                <a:solidFill>
                  <a:srgbClr val="004992"/>
                </a:solidFill>
              </a:rPr>
              <a:t>jpy</a:t>
            </a:r>
            <a:r>
              <a:rPr lang="en-US" sz="3600" dirty="0">
                <a:solidFill>
                  <a:srgbClr val="004992"/>
                </a:solidFill>
              </a:rPr>
              <a:t>; </a:t>
            </a:r>
            <a:r>
              <a:rPr lang="en-US" sz="3600" dirty="0" err="1">
                <a:solidFill>
                  <a:srgbClr val="004992"/>
                </a:solidFill>
              </a:rPr>
              <a:t>Xtpah</a:t>
            </a:r>
            <a:r>
              <a:rPr lang="en-US" sz="3600" dirty="0">
                <a:solidFill>
                  <a:srgbClr val="004992"/>
                </a:solidFill>
              </a:rPr>
              <a:t>]fs] m';;</a:t>
            </a:r>
            <a:r>
              <a:rPr lang="en-US" sz="3600" dirty="0" err="1">
                <a:solidFill>
                  <a:srgbClr val="004992"/>
                </a:solidFill>
              </a:rPr>
              <a:t>nf</a:t>
            </a:r>
            <a:r>
              <a:rPr lang="en-US" sz="3600" dirty="0">
                <a:solidFill>
                  <a:srgbClr val="004992"/>
                </a:solidFill>
              </a:rPr>
              <a:t> </a:t>
            </a:r>
            <a:r>
              <a:rPr lang="en-US" sz="3600" dirty="0" err="1">
                <a:solidFill>
                  <a:srgbClr val="004992"/>
                </a:solidFill>
              </a:rPr>
              <a:t>cs;s</a:t>
            </a:r>
            <a:r>
              <a:rPr lang="en-US" sz="3600" dirty="0">
                <a:solidFill>
                  <a:srgbClr val="004992"/>
                </a:solidFill>
              </a:rPr>
              <a:t> </a:t>
            </a:r>
            <a:r>
              <a:rPr lang="en-US" sz="3600" dirty="0" err="1">
                <a:solidFill>
                  <a:srgbClr val="004992"/>
                </a:solidFill>
              </a:rPr>
              <a:t>mk;r</a:t>
            </a:r>
            <a:r>
              <a:rPr lang="en-US" sz="3600" dirty="0">
                <a:solidFill>
                  <a:srgbClr val="004992"/>
                </a:solidFill>
              </a:rPr>
              <a:t>';;</a:t>
            </a:r>
            <a:r>
              <a:rPr lang="en-US" sz="3600" dirty="0" err="1">
                <a:solidFill>
                  <a:srgbClr val="004992"/>
                </a:solidFill>
              </a:rPr>
              <a:t>fis</a:t>
            </a:r>
            <a:r>
              <a:rPr lang="en-US" sz="3600" dirty="0">
                <a:solidFill>
                  <a:srgbClr val="004992"/>
                </a:solidFill>
              </a:rPr>
              <a:t> </a:t>
            </a:r>
            <a:r>
              <a:rPr lang="en-US" sz="3600" dirty="0" err="1">
                <a:solidFill>
                  <a:srgbClr val="004992"/>
                </a:solidFill>
              </a:rPr>
              <a:t>tpj;jpahrkhf</a:t>
            </a:r>
            <a:r>
              <a:rPr lang="en-US" sz="3600" dirty="0">
                <a:solidFill>
                  <a:srgbClr val="004992"/>
                </a:solidFill>
              </a:rPr>
              <a:t> </a:t>
            </a:r>
            <a:r>
              <a:rPr lang="en-US" sz="3600" dirty="0" err="1">
                <a:solidFill>
                  <a:srgbClr val="004992"/>
                </a:solidFill>
              </a:rPr>
              <a:t>tiue;Js;sduh</a:t>
            </a:r>
            <a:r>
              <a:rPr lang="en-US" sz="3600" dirty="0">
                <a:solidFill>
                  <a:srgbClr val="004992"/>
                </a:solidFill>
              </a:rPr>
              <a:t> </a:t>
            </a:r>
            <a:r>
              <a:rPr lang="en-US" sz="3600" dirty="0" err="1">
                <a:solidFill>
                  <a:srgbClr val="004992"/>
                </a:solidFill>
              </a:rPr>
              <a:t>my;yJ</a:t>
            </a:r>
            <a:r>
              <a:rPr lang="en-US" sz="3600" dirty="0">
                <a:solidFill>
                  <a:srgbClr val="004992"/>
                </a:solidFill>
              </a:rPr>
              <a:t> </a:t>
            </a:r>
            <a:r>
              <a:rPr lang="en-US" sz="3600" dirty="0" err="1">
                <a:solidFill>
                  <a:srgbClr val="004992"/>
                </a:solidFill>
              </a:rPr>
              <a:t>jtph</a:t>
            </a:r>
            <a:r>
              <a:rPr lang="en-US" sz="3600" dirty="0">
                <a:solidFill>
                  <a:srgbClr val="004992"/>
                </a:solidFill>
              </a:rPr>
              <a:t>]</a:t>
            </a:r>
            <a:r>
              <a:rPr lang="en-US" sz="3600" dirty="0" err="1">
                <a:solidFill>
                  <a:srgbClr val="004992"/>
                </a:solidFill>
              </a:rPr>
              <a:t>j;Js;sduh</a:t>
            </a:r>
            <a:r>
              <a:rPr lang="en-US" sz="3600" dirty="0">
                <a:solidFill>
                  <a:srgbClr val="004992"/>
                </a:solidFill>
              </a:rPr>
              <a:t>&gt;</a:t>
            </a:r>
          </a:p>
        </p:txBody>
      </p:sp>
    </p:spTree>
    <p:extLst>
      <p:ext uri="{BB962C8B-B14F-4D97-AF65-F5344CB8AC3E}">
        <p14:creationId xmlns:p14="http://schemas.microsoft.com/office/powerpoint/2010/main" val="35723658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3" descr="Bild 0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63283" y="3214554"/>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4" descr="Bild 0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52788" y="3214554"/>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 descr="Bild 00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8955" y="3214554"/>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Caption_26"/>
          <p:cNvSpPr>
            <a:spLocks noChangeArrowheads="1"/>
          </p:cNvSpPr>
          <p:nvPr/>
        </p:nvSpPr>
        <p:spPr bwMode="auto">
          <a:xfrm>
            <a:off x="10994131" y="4154352"/>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3" name="Caption_25"/>
          <p:cNvSpPr>
            <a:spLocks noChangeArrowheads="1"/>
          </p:cNvSpPr>
          <p:nvPr/>
        </p:nvSpPr>
        <p:spPr bwMode="auto">
          <a:xfrm>
            <a:off x="7393731" y="4272421"/>
            <a:ext cx="457200" cy="627465"/>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4" name="Caption_24"/>
          <p:cNvSpPr>
            <a:spLocks noChangeArrowheads="1"/>
          </p:cNvSpPr>
          <p:nvPr/>
        </p:nvSpPr>
        <p:spPr bwMode="auto">
          <a:xfrm>
            <a:off x="3073251" y="4154353"/>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5" name="Caption_18"/>
          <p:cNvSpPr txBox="1">
            <a:spLocks noChangeArrowheads="1"/>
          </p:cNvSpPr>
          <p:nvPr/>
        </p:nvSpPr>
        <p:spPr bwMode="auto">
          <a:xfrm>
            <a:off x="4563283" y="5957754"/>
            <a:ext cx="343001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en-US" altLang="de-DE" sz="1050" b="0">
                <a:latin typeface="Tamil-Aiswarya"/>
                <a:cs typeface="+mn-cs"/>
              </a:rPr>
              <a:t>bgh]dl; bQhk;bgy]</a:t>
            </a:r>
            <a:r>
              <a:rPr lang="en-US" altLang="de-DE" sz="1050" b="0">
                <a:latin typeface="Calibri Light"/>
                <a:cs typeface="+mn-cs"/>
              </a:rPr>
              <a:t>:</a:t>
            </a:r>
            <a:r>
              <a:rPr lang="en-US" altLang="de-DE" sz="1050" b="0">
                <a:latin typeface="Tamil-Aiswarya"/>
                <a:cs typeface="+mn-cs"/>
              </a:rPr>
              <a:t> ,e;j ,aw;iff;fhl;rpapd; tz;zk;</a:t>
            </a:r>
            <a:r>
              <a:rPr lang="en-US" altLang="de-DE" sz="1050" b="0">
                <a:latin typeface="Calibri Light"/>
                <a:cs typeface="+mn-cs"/>
              </a:rPr>
              <a:t>,</a:t>
            </a:r>
            <a:r>
              <a:rPr lang="en-US" altLang="de-DE" sz="1050" b="0">
                <a:latin typeface="Tamil-Aiswarya"/>
                <a:cs typeface="+mn-cs"/>
              </a:rPr>
              <a:t> mjpfkhf kz;zpd; tz;zj;jpy; cs;sJ</a:t>
            </a:r>
            <a:r>
              <a:rPr lang="en-US" altLang="de-DE" sz="1050" b="0">
                <a:latin typeface="Calibri Light"/>
                <a:cs typeface="+mn-cs"/>
              </a:rPr>
              <a:t>.</a:t>
            </a:r>
            <a:r>
              <a:rPr lang="en-US" altLang="de-DE" sz="1050" b="0">
                <a:latin typeface="Tamil-Aiswarya"/>
                <a:cs typeface="+mn-cs"/>
              </a:rPr>
              <a:t> me;jg]ghijapy; tyJ gf;fk; kuk; fhztpy;iy </a:t>
            </a:r>
            <a:r>
              <a:rPr lang="en-US" altLang="de-DE" sz="1050" b="0">
                <a:latin typeface="Calibri Light"/>
                <a:cs typeface="+mn-cs"/>
              </a:rPr>
              <a:t>(</a:t>
            </a:r>
            <a:r>
              <a:rPr lang="en-US" altLang="de-DE" sz="1050" b="0">
                <a:latin typeface="Tamil-Aiswarya"/>
                <a:cs typeface="+mn-cs"/>
              </a:rPr>
              <a:t>rptg;g[ tl;lkpl]lJ</a:t>
            </a:r>
            <a:r>
              <a:rPr lang="en-US" altLang="de-DE" sz="1050" b="0">
                <a:latin typeface="Calibri Light"/>
                <a:cs typeface="+mn-cs"/>
              </a:rPr>
              <a:t>)</a:t>
            </a:r>
            <a:endParaRPr lang="en-US" altLang="de-DE" sz="1050" b="0" dirty="0">
              <a:latin typeface="Calibri Light"/>
              <a:cs typeface="+mn-cs"/>
            </a:endParaRPr>
          </a:p>
        </p:txBody>
      </p:sp>
      <p:sp>
        <p:nvSpPr>
          <p:cNvPr id="26" name="Caption_17"/>
          <p:cNvSpPr txBox="1">
            <a:spLocks noChangeArrowheads="1"/>
          </p:cNvSpPr>
          <p:nvPr/>
        </p:nvSpPr>
        <p:spPr bwMode="auto">
          <a:xfrm>
            <a:off x="8231187" y="5957754"/>
            <a:ext cx="3810000" cy="900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en-US" altLang="de-DE" sz="1050" b="0" dirty="0" err="1">
                <a:latin typeface="Tamil-Aiswarya"/>
                <a:cs typeface="+mn-cs"/>
              </a:rPr>
              <a:t>bQy;kl</a:t>
            </a:r>
            <a:r>
              <a:rPr lang="en-US" altLang="de-DE" sz="1050" b="0" dirty="0">
                <a:latin typeface="Tamil-Aiswarya"/>
                <a:cs typeface="+mn-cs"/>
              </a:rPr>
              <a:t>] </a:t>
            </a:r>
            <a:r>
              <a:rPr lang="en-US" altLang="de-DE" sz="1050" b="0" dirty="0" err="1">
                <a:latin typeface="Tamil-Aiswarya"/>
                <a:cs typeface="+mn-cs"/>
              </a:rPr>
              <a:t>n#f</a:t>
            </a:r>
            <a:r>
              <a:rPr lang="en-US" altLang="de-DE" sz="1050" b="0" dirty="0">
                <a:latin typeface="Tamil-Aiswarya"/>
                <a:cs typeface="+mn-cs"/>
              </a:rPr>
              <a:t>;</a:t>
            </a:r>
            <a:r>
              <a:rPr lang="en-US" altLang="de-DE" sz="1050" b="0" dirty="0">
                <a:latin typeface="Calibri Light"/>
                <a:cs typeface="+mn-cs"/>
              </a:rPr>
              <a:t>: </a:t>
            </a:r>
            <a:r>
              <a:rPr lang="en-US" altLang="de-DE" sz="1050" b="0" dirty="0">
                <a:latin typeface="Tamil-Aiswarya"/>
                <a:cs typeface="+mn-cs"/>
              </a:rPr>
              <a:t>,</a:t>
            </a:r>
            <a:r>
              <a:rPr lang="en-US" altLang="de-DE" sz="1050" b="0" dirty="0" err="1">
                <a:latin typeface="Tamil-Aiswarya"/>
                <a:cs typeface="+mn-cs"/>
              </a:rPr>
              <a:t>e;j</a:t>
            </a:r>
            <a:r>
              <a:rPr lang="en-US" altLang="de-DE" sz="1050" b="0" dirty="0">
                <a:latin typeface="Tamil-Aiswarya"/>
                <a:cs typeface="+mn-cs"/>
              </a:rPr>
              <a:t> </a:t>
            </a:r>
            <a:r>
              <a:rPr lang="en-US" altLang="de-DE" sz="1050" b="0" dirty="0" err="1">
                <a:latin typeface="Tamil-Aiswarya"/>
                <a:cs typeface="+mn-cs"/>
              </a:rPr>
              <a:t>Xtpaj;jpy</a:t>
            </a:r>
            <a:r>
              <a:rPr lang="en-US" altLang="de-DE" sz="1050" b="0" dirty="0">
                <a:latin typeface="Tamil-Aiswarya"/>
                <a:cs typeface="+mn-cs"/>
              </a:rPr>
              <a:t>; </a:t>
            </a:r>
            <a:r>
              <a:rPr lang="en-US" altLang="de-DE" sz="1050" b="0" dirty="0" err="1">
                <a:latin typeface="Tamil-Aiswarya"/>
                <a:cs typeface="+mn-cs"/>
              </a:rPr>
              <a:t>fz;qf;F</a:t>
            </a:r>
            <a:r>
              <a:rPr lang="en-US" altLang="de-DE" sz="1050" b="0" dirty="0">
                <a:latin typeface="Tamil-Aiswarya"/>
                <a:cs typeface="+mn-cs"/>
              </a:rPr>
              <a:t> </a:t>
            </a:r>
            <a:r>
              <a:rPr lang="en-US" altLang="de-DE" sz="1050" b="0" dirty="0" err="1">
                <a:latin typeface="Tamil-Aiswarya"/>
                <a:cs typeface="+mn-cs"/>
              </a:rPr>
              <a:t>vl;Lk</a:t>
            </a:r>
            <a:r>
              <a:rPr lang="en-US" altLang="de-DE" sz="1050" b="0" dirty="0">
                <a:latin typeface="Tamil-Aiswarya"/>
                <a:cs typeface="+mn-cs"/>
              </a:rPr>
              <a:t>; J}</a:t>
            </a:r>
            <a:r>
              <a:rPr lang="en-US" altLang="de-DE" sz="1050" b="0" dirty="0" err="1">
                <a:latin typeface="Tamil-Aiswarya"/>
                <a:cs typeface="+mn-cs"/>
              </a:rPr>
              <a:t>uk;tiu</a:t>
            </a:r>
            <a:r>
              <a:rPr lang="en-US" altLang="de-DE" sz="1050" b="0" dirty="0">
                <a:latin typeface="Tamil-Aiswarya"/>
                <a:cs typeface="+mn-cs"/>
              </a:rPr>
              <a:t> </a:t>
            </a:r>
            <a:r>
              <a:rPr lang="en-US" altLang="de-DE" sz="1050" b="0" dirty="0" err="1">
                <a:latin typeface="Tamil-Aiswarya"/>
                <a:cs typeface="+mn-cs"/>
              </a:rPr>
              <a:t>epyg</a:t>
            </a:r>
            <a:r>
              <a:rPr lang="en-US" altLang="de-DE" sz="1050" b="0" dirty="0">
                <a:latin typeface="Tamil-Aiswarya"/>
                <a:cs typeface="+mn-cs"/>
              </a:rPr>
              <a:t>]</a:t>
            </a:r>
            <a:r>
              <a:rPr lang="en-US" altLang="de-DE" sz="1050" b="0" dirty="0" err="1">
                <a:latin typeface="Tamil-Aiswarya"/>
                <a:cs typeface="+mn-cs"/>
              </a:rPr>
              <a:t>gFjp</a:t>
            </a:r>
            <a:r>
              <a:rPr lang="en-US" altLang="de-DE" sz="1050" b="0" dirty="0">
                <a:latin typeface="Tamil-Aiswarya"/>
                <a:cs typeface="+mn-cs"/>
              </a:rPr>
              <a:t> </a:t>
            </a:r>
            <a:r>
              <a:rPr lang="en-US" altLang="de-DE" sz="1050" b="0" dirty="0" err="1">
                <a:latin typeface="Tamil-Aiswarya"/>
                <a:cs typeface="+mn-cs"/>
              </a:rPr>
              <a:t>gy;ntW</a:t>
            </a:r>
            <a:r>
              <a:rPr lang="en-US" altLang="de-DE" sz="1050" b="0" dirty="0">
                <a:latin typeface="Tamil-Aiswarya"/>
                <a:cs typeface="+mn-cs"/>
              </a:rPr>
              <a:t> </a:t>
            </a:r>
            <a:r>
              <a:rPr lang="en-US" altLang="de-DE" sz="1050" b="0" dirty="0" err="1">
                <a:latin typeface="Tamil-Aiswarya"/>
                <a:cs typeface="+mn-cs"/>
              </a:rPr>
              <a:t>gFjpfshf</a:t>
            </a:r>
            <a:r>
              <a:rPr lang="en-US" altLang="de-DE" sz="1050" b="0" dirty="0">
                <a:latin typeface="Tamil-Aiswarya"/>
                <a:cs typeface="+mn-cs"/>
              </a:rPr>
              <a:t> </a:t>
            </a:r>
            <a:r>
              <a:rPr lang="en-US" altLang="de-DE" sz="1050" b="0" dirty="0" err="1">
                <a:latin typeface="Tamil-Aiswarya"/>
                <a:cs typeface="+mn-cs"/>
              </a:rPr>
              <a:t>mothdk</a:t>
            </a:r>
            <a:r>
              <a:rPr lang="en-US" altLang="de-DE" sz="1050" b="0" dirty="0">
                <a:latin typeface="Tamil-Aiswarya"/>
                <a:cs typeface="+mn-cs"/>
              </a:rPr>
              <a:t>; </a:t>
            </a:r>
            <a:r>
              <a:rPr lang="en-US" altLang="de-DE" sz="1050" b="0" dirty="0" err="1">
                <a:latin typeface="Tamil-Aiswarya"/>
                <a:cs typeface="+mn-cs"/>
              </a:rPr>
              <a:t>tiu</a:t>
            </a:r>
            <a:r>
              <a:rPr lang="en-US" altLang="de-DE" sz="1050" b="0" dirty="0">
                <a:latin typeface="Tamil-Aiswarya"/>
                <a:cs typeface="+mn-cs"/>
              </a:rPr>
              <a:t> </a:t>
            </a:r>
            <a:r>
              <a:rPr lang="en-US" altLang="de-DE" sz="1050" b="0" dirty="0" err="1">
                <a:latin typeface="Tamil-Aiswarya"/>
                <a:cs typeface="+mn-cs"/>
              </a:rPr>
              <a:t>fhl;lg;gl;Ls;sJ</a:t>
            </a:r>
            <a:r>
              <a:rPr lang="en-US" altLang="de-DE" sz="1050" b="0" dirty="0">
                <a:latin typeface="Tamil-Aiswarya"/>
                <a:cs typeface="+mn-cs"/>
              </a:rPr>
              <a:t>. ,</a:t>
            </a:r>
            <a:r>
              <a:rPr lang="en-US" altLang="de-DE" sz="1050" b="0" dirty="0" err="1">
                <a:latin typeface="Tamil-Aiswarya"/>
                <a:cs typeface="+mn-cs"/>
              </a:rPr>
              <a:t>aw;if</a:t>
            </a:r>
            <a:r>
              <a:rPr lang="en-US" altLang="de-DE" sz="1050" b="0" dirty="0">
                <a:latin typeface="Tamil-Aiswarya"/>
                <a:cs typeface="+mn-cs"/>
              </a:rPr>
              <a:t> </a:t>
            </a:r>
            <a:r>
              <a:rPr lang="en-US" altLang="de-DE" sz="1050" b="0" dirty="0" err="1">
                <a:latin typeface="Tamil-Aiswarya"/>
                <a:cs typeface="+mn-cs"/>
              </a:rPr>
              <a:t>fhl</a:t>
            </a:r>
            <a:r>
              <a:rPr lang="en-US" altLang="de-DE" sz="1050" b="0" dirty="0">
                <a:latin typeface="Tamil-Aiswarya"/>
                <a:cs typeface="+mn-cs"/>
              </a:rPr>
              <a:t>]</a:t>
            </a:r>
            <a:r>
              <a:rPr lang="en-US" altLang="de-DE" sz="1050" b="0" dirty="0" err="1">
                <a:latin typeface="Tamil-Aiswarya"/>
                <a:cs typeface="+mn-cs"/>
              </a:rPr>
              <a:t>rp</a:t>
            </a:r>
            <a:r>
              <a:rPr lang="en-US" altLang="de-DE" sz="1050" b="0" dirty="0">
                <a:latin typeface="Tamil-Aiswarya"/>
                <a:cs typeface="+mn-cs"/>
              </a:rPr>
              <a:t> </a:t>
            </a:r>
            <a:r>
              <a:rPr lang="en-US" altLang="de-DE" sz="1050" b="0" dirty="0" err="1">
                <a:latin typeface="Tamil-Aiswarya"/>
                <a:cs typeface="+mn-cs"/>
              </a:rPr>
              <a:t>kpFe;j</a:t>
            </a:r>
            <a:r>
              <a:rPr lang="en-US" altLang="de-DE" sz="1050" b="0" dirty="0">
                <a:latin typeface="Tamil-Aiswarya"/>
                <a:cs typeface="+mn-cs"/>
              </a:rPr>
              <a:t> </a:t>
            </a:r>
            <a:r>
              <a:rPr lang="en-US" altLang="de-DE" sz="1050" b="0" dirty="0" err="1">
                <a:latin typeface="Tamil-Aiswarya"/>
                <a:cs typeface="+mn-cs"/>
              </a:rPr>
              <a:t>tz;z</a:t>
            </a:r>
            <a:r>
              <a:rPr lang="en-US" altLang="de-DE" sz="1050" b="0" dirty="0">
                <a:latin typeface="Tamil-Aiswarya"/>
                <a:cs typeface="+mn-cs"/>
              </a:rPr>
              <a:t>';;</a:t>
            </a:r>
            <a:r>
              <a:rPr lang="en-US" altLang="de-DE" sz="1050" b="0" dirty="0" err="1">
                <a:latin typeface="Tamil-Aiswarya"/>
                <a:cs typeface="+mn-cs"/>
              </a:rPr>
              <a:t>fSld</a:t>
            </a:r>
            <a:r>
              <a:rPr lang="en-US" altLang="de-DE" sz="1050" b="0" dirty="0">
                <a:latin typeface="Tamil-Aiswarya"/>
                <a:cs typeface="+mn-cs"/>
              </a:rPr>
              <a:t>; </a:t>
            </a:r>
            <a:r>
              <a:rPr lang="en-US" altLang="de-DE" sz="1050" b="0" dirty="0" err="1">
                <a:latin typeface="Tamil-Aiswarya"/>
                <a:cs typeface="+mn-cs"/>
              </a:rPr>
              <a:t>fhzg</a:t>
            </a:r>
            <a:r>
              <a:rPr lang="en-US" altLang="de-DE" sz="1050" b="0" dirty="0">
                <a:latin typeface="Tamil-Aiswarya"/>
                <a:cs typeface="+mn-cs"/>
              </a:rPr>
              <a:t>]</a:t>
            </a:r>
            <a:r>
              <a:rPr lang="en-US" altLang="de-DE" sz="1050" b="0" dirty="0" err="1">
                <a:latin typeface="Tamil-Aiswarya"/>
                <a:cs typeface="+mn-cs"/>
              </a:rPr>
              <a:t>gLfpwJ</a:t>
            </a:r>
            <a:r>
              <a:rPr lang="en-US" altLang="de-DE" sz="1050" b="0" dirty="0">
                <a:latin typeface="Calibri Light"/>
                <a:cs typeface="+mn-cs"/>
              </a:rPr>
              <a:t>.</a:t>
            </a:r>
            <a:r>
              <a:rPr lang="en-US" altLang="de-DE" sz="1050" b="0" dirty="0">
                <a:latin typeface="Tamil-Aiswarya"/>
                <a:cs typeface="+mn-cs"/>
              </a:rPr>
              <a:t> </a:t>
            </a:r>
            <a:r>
              <a:rPr lang="en-US" altLang="de-DE" sz="1050" b="0" dirty="0" err="1">
                <a:latin typeface="Tamil-Aiswarya"/>
                <a:cs typeface="+mn-cs"/>
              </a:rPr>
              <a:t>kw;w</a:t>
            </a:r>
            <a:r>
              <a:rPr lang="en-US" altLang="de-DE" sz="1050" b="0" dirty="0">
                <a:latin typeface="Tamil-Aiswarya"/>
                <a:cs typeface="+mn-cs"/>
              </a:rPr>
              <a:t> ,</a:t>
            </a:r>
            <a:r>
              <a:rPr lang="en-US" altLang="de-DE" sz="1050" b="0" dirty="0" err="1">
                <a:latin typeface="Tamil-Aiswarya"/>
                <a:cs typeface="+mn-cs"/>
              </a:rPr>
              <a:t>uz;L</a:t>
            </a:r>
            <a:r>
              <a:rPr lang="en-US" altLang="de-DE" sz="1050" b="0" dirty="0">
                <a:latin typeface="Tamil-Aiswarya"/>
                <a:cs typeface="+mn-cs"/>
              </a:rPr>
              <a:t> </a:t>
            </a:r>
            <a:r>
              <a:rPr lang="en-US" altLang="de-DE" sz="1050" b="0" dirty="0" err="1">
                <a:latin typeface="Tamil-Aiswarya"/>
                <a:cs typeface="+mn-cs"/>
              </a:rPr>
              <a:t>Xtpa</a:t>
            </a:r>
            <a:r>
              <a:rPr lang="en-US" altLang="de-DE" sz="1050" b="0" dirty="0">
                <a:latin typeface="Tamil-Aiswarya"/>
                <a:cs typeface="+mn-cs"/>
              </a:rPr>
              <a:t>';;</a:t>
            </a:r>
            <a:r>
              <a:rPr lang="en-US" altLang="de-DE" sz="1050" b="0" dirty="0" err="1">
                <a:latin typeface="Tamil-Aiswarya"/>
                <a:cs typeface="+mn-cs"/>
              </a:rPr>
              <a:t>fspy</a:t>
            </a:r>
            <a:r>
              <a:rPr lang="en-US" altLang="de-DE" sz="1050" b="0" dirty="0">
                <a:latin typeface="Tamil-Aiswarya"/>
                <a:cs typeface="+mn-cs"/>
              </a:rPr>
              <a:t>; ,</a:t>
            </a:r>
            <a:r>
              <a:rPr lang="en-US" altLang="de-DE" sz="1050" b="0" dirty="0" err="1">
                <a:latin typeface="Tamil-Aiswarya"/>
                <a:cs typeface="+mn-cs"/>
              </a:rPr>
              <a:t>Ue;J</a:t>
            </a:r>
            <a:r>
              <a:rPr lang="en-US" altLang="de-DE" sz="1050" b="0" dirty="0">
                <a:latin typeface="Tamil-Aiswarya"/>
                <a:cs typeface="+mn-cs"/>
              </a:rPr>
              <a:t> </a:t>
            </a:r>
            <a:r>
              <a:rPr lang="en-US" altLang="de-DE" sz="1050" b="0" dirty="0" err="1">
                <a:latin typeface="Tamil-Aiswarya"/>
                <a:cs typeface="+mn-cs"/>
              </a:rPr>
              <a:t>khWgl</a:t>
            </a:r>
            <a:r>
              <a:rPr lang="en-US" altLang="de-DE" sz="1050" b="0" dirty="0">
                <a:latin typeface="Tamil-Aiswarya"/>
                <a:cs typeface="+mn-cs"/>
              </a:rPr>
              <a:t>]L</a:t>
            </a:r>
            <a:r>
              <a:rPr lang="en-US" altLang="de-DE" sz="1050" b="0" dirty="0">
                <a:latin typeface="Calibri Light"/>
                <a:cs typeface="+mn-cs"/>
              </a:rPr>
              <a:t>,</a:t>
            </a:r>
            <a:r>
              <a:rPr lang="en-US" altLang="de-DE" sz="1050" b="0" dirty="0">
                <a:latin typeface="Tamil-Aiswarya"/>
                <a:cs typeface="+mn-cs"/>
              </a:rPr>
              <a:t> </a:t>
            </a:r>
            <a:r>
              <a:rPr lang="en-US" altLang="de-DE" sz="1050" b="0" dirty="0" err="1">
                <a:latin typeface="Tamil-Aiswarya"/>
                <a:cs typeface="+mn-cs"/>
              </a:rPr>
              <a:t>kuf;Tl;lk</a:t>
            </a:r>
            <a:r>
              <a:rPr lang="en-US" altLang="de-DE" sz="1050" b="0" dirty="0">
                <a:latin typeface="Tamil-Aiswarya"/>
                <a:cs typeface="+mn-cs"/>
              </a:rPr>
              <a:t>; </a:t>
            </a:r>
            <a:r>
              <a:rPr lang="en-US" altLang="de-DE" sz="1050" b="0" dirty="0" err="1">
                <a:latin typeface="Tamil-Aiswarya"/>
                <a:cs typeface="+mn-cs"/>
              </a:rPr>
              <a:t>mothdj;jpd</a:t>
            </a:r>
            <a:r>
              <a:rPr lang="en-US" altLang="de-DE" sz="1050" b="0" dirty="0">
                <a:latin typeface="Tamil-Aiswarya"/>
                <a:cs typeface="+mn-cs"/>
              </a:rPr>
              <a:t>; </a:t>
            </a:r>
            <a:r>
              <a:rPr lang="en-US" altLang="de-DE" sz="1050" b="0" dirty="0" err="1">
                <a:latin typeface="Tamil-Aiswarya"/>
                <a:cs typeface="+mn-cs"/>
              </a:rPr>
              <a:t>Kd;ghf</a:t>
            </a:r>
            <a:r>
              <a:rPr lang="en-US" altLang="de-DE" sz="1050" b="0" dirty="0">
                <a:latin typeface="Tamil-Aiswarya"/>
                <a:cs typeface="+mn-cs"/>
              </a:rPr>
              <a:t> </a:t>
            </a:r>
            <a:r>
              <a:rPr lang="en-US" altLang="de-DE" sz="1050" b="0" dirty="0" err="1">
                <a:latin typeface="Tamil-Aiswarya"/>
                <a:cs typeface="+mn-cs"/>
              </a:rPr>
              <a:t>fhl;lg</a:t>
            </a:r>
            <a:r>
              <a:rPr lang="en-US" altLang="de-DE" sz="1050" b="0" dirty="0">
                <a:latin typeface="Tamil-Aiswarya"/>
                <a:cs typeface="+mn-cs"/>
              </a:rPr>
              <a:t>]</a:t>
            </a:r>
            <a:r>
              <a:rPr lang="en-US" altLang="de-DE" sz="1050" b="0" dirty="0" err="1">
                <a:latin typeface="Tamil-Aiswarya"/>
                <a:cs typeface="+mn-cs"/>
              </a:rPr>
              <a:t>gl;Ls;sJ</a:t>
            </a:r>
            <a:r>
              <a:rPr lang="en-US" altLang="de-DE" sz="1050" b="0" dirty="0">
                <a:latin typeface="Tamil-Aiswarya"/>
                <a:cs typeface="+mn-cs"/>
              </a:rPr>
              <a:t> </a:t>
            </a:r>
            <a:r>
              <a:rPr lang="en-US" altLang="de-DE" sz="1050" b="0" dirty="0">
                <a:latin typeface="Calibri Light"/>
                <a:cs typeface="+mn-cs"/>
              </a:rPr>
              <a:t>(</a:t>
            </a:r>
            <a:r>
              <a:rPr lang="en-US" altLang="de-DE" sz="1050" b="0" dirty="0" err="1">
                <a:latin typeface="Tamil-Aiswarya"/>
                <a:cs typeface="+mn-cs"/>
              </a:rPr>
              <a:t>gpd</a:t>
            </a:r>
            <a:r>
              <a:rPr lang="en-US" altLang="de-DE" sz="1050" b="0" dirty="0">
                <a:latin typeface="Tamil-Aiswarya"/>
                <a:cs typeface="+mn-cs"/>
              </a:rPr>
              <a:t>; </a:t>
            </a:r>
            <a:r>
              <a:rPr lang="en-US" altLang="de-DE" sz="1050" b="0" dirty="0" err="1">
                <a:latin typeface="Tamil-Aiswarya"/>
                <a:cs typeface="+mn-cs"/>
              </a:rPr>
              <a:t>gFjpapy</a:t>
            </a:r>
            <a:r>
              <a:rPr lang="en-US" altLang="de-DE" sz="1050" b="0" dirty="0">
                <a:latin typeface="Tamil-Aiswarya"/>
                <a:cs typeface="+mn-cs"/>
              </a:rPr>
              <a:t>; </a:t>
            </a:r>
            <a:r>
              <a:rPr lang="en-US" altLang="de-DE" sz="1050" b="0" dirty="0" err="1">
                <a:latin typeface="Tamil-Aiswarya"/>
                <a:cs typeface="+mn-cs"/>
              </a:rPr>
              <a:t>kiyfs</a:t>
            </a:r>
            <a:r>
              <a:rPr lang="en-US" altLang="de-DE" sz="1050" b="0" dirty="0">
                <a:latin typeface="Tamil-Aiswarya"/>
                <a:cs typeface="+mn-cs"/>
              </a:rPr>
              <a:t>; ,</a:t>
            </a:r>
            <a:r>
              <a:rPr lang="en-US" altLang="de-DE" sz="1050" b="0" dirty="0" err="1">
                <a:latin typeface="Tamil-Aiswarya"/>
                <a:cs typeface="+mn-cs"/>
              </a:rPr>
              <a:t>y;iy</a:t>
            </a:r>
            <a:r>
              <a:rPr lang="en-US" altLang="de-DE" sz="1050" b="0" dirty="0">
                <a:latin typeface="Calibri Light"/>
                <a:cs typeface="+mn-cs"/>
              </a:rPr>
              <a:t>).</a:t>
            </a:r>
            <a:r>
              <a:rPr lang="en-US" altLang="de-DE" sz="1050" b="0" dirty="0">
                <a:latin typeface="Tamil-Aiswarya"/>
                <a:cs typeface="+mn-cs"/>
              </a:rPr>
              <a:t> </a:t>
            </a:r>
          </a:p>
        </p:txBody>
      </p:sp>
      <p:sp>
        <p:nvSpPr>
          <p:cNvPr id="27" name="Caption_19"/>
          <p:cNvSpPr txBox="1">
            <a:spLocks noChangeArrowheads="1"/>
          </p:cNvSpPr>
          <p:nvPr/>
        </p:nvSpPr>
        <p:spPr bwMode="auto">
          <a:xfrm>
            <a:off x="408954" y="5957754"/>
            <a:ext cx="3594832"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en-US" altLang="de-DE" sz="1050" b="0">
                <a:latin typeface="Tamil-Aiswarya"/>
                <a:cs typeface="+mn-cs"/>
              </a:rPr>
              <a:t>Md;ohpah!] btg]fpg]gh]</a:t>
            </a:r>
            <a:r>
              <a:rPr lang="en-US" altLang="de-DE" sz="1050" b="0">
                <a:latin typeface="Calibri Light"/>
                <a:cs typeface="+mn-cs"/>
              </a:rPr>
              <a:t>: </a:t>
            </a:r>
            <a:r>
              <a:rPr lang="en-US" altLang="de-DE" sz="1050" b="0">
                <a:latin typeface="Tamil-Aiswarya"/>
                <a:cs typeface="+mn-cs"/>
              </a:rPr>
              <a:t>,e;j Xtpaj;jpy; fhl]lg]gl]Ls;s kiy kw;w ,uz;L Xtpaj;jpy; rpwpajhf tiuag]gl;Ls;sJ</a:t>
            </a:r>
            <a:r>
              <a:rPr lang="en-US" altLang="de-DE" sz="1050" b="0">
                <a:latin typeface="Calibri Light"/>
                <a:cs typeface="+mn-cs"/>
              </a:rPr>
              <a:t>.</a:t>
            </a:r>
            <a:r>
              <a:rPr lang="en-US" altLang="de-DE" sz="1050" b="0">
                <a:latin typeface="Tamil-Aiswarya"/>
                <a:cs typeface="+mn-cs"/>
              </a:rPr>
              <a:t> </a:t>
            </a:r>
            <a:endParaRPr lang="en-US" altLang="de-DE" sz="1050" b="0" dirty="0">
              <a:latin typeface="Tamil-Aiswarya"/>
              <a:cs typeface="+mn-cs"/>
            </a:endParaRPr>
          </a:p>
        </p:txBody>
      </p:sp>
      <p:sp>
        <p:nvSpPr>
          <p:cNvPr id="6" name="Footer Placeholder 5"/>
          <p:cNvSpPr>
            <a:spLocks noGrp="1"/>
          </p:cNvSpPr>
          <p:nvPr>
            <p:ph type="ftr" sz="quarter" idx="11"/>
          </p:nvPr>
        </p:nvSpPr>
        <p:spPr/>
        <p:txBody>
          <a:bodyPr/>
          <a:lstStyle/>
          <a:p>
            <a:r>
              <a:rPr lang="de-DE"/>
              <a:t>kl]lhfhf]dpot] gapw]r]rp 5 – epidthw]wy;</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18</a:t>
            </a:fld>
            <a:endParaRPr lang="de-DE" dirty="0"/>
          </a:p>
        </p:txBody>
      </p:sp>
      <p:sp>
        <p:nvSpPr>
          <p:cNvPr id="11" name="Title 10"/>
          <p:cNvSpPr>
            <a:spLocks noGrp="1"/>
          </p:cNvSpPr>
          <p:nvPr>
            <p:ph type="title"/>
          </p:nvPr>
        </p:nvSpPr>
        <p:spPr/>
        <p:txBody>
          <a:bodyPr/>
          <a:lstStyle/>
          <a:p>
            <a:r>
              <a:rPr lang="en-US" sz="3600">
                <a:solidFill>
                  <a:srgbClr val="004992"/>
                </a:solidFill>
              </a:rPr>
              <a:t>xt]bthUtUk; tpj]jpahrkhf tp#a';;fis czh]fpd;wdh]</a:t>
            </a:r>
            <a:r>
              <a:rPr lang="en-US" sz="3600">
                <a:solidFill>
                  <a:srgbClr val="004992"/>
                </a:solidFill>
                <a:latin typeface="Calibri Light"/>
              </a:rPr>
              <a:t>!</a:t>
            </a:r>
            <a:r>
              <a:rPr lang="en-US" sz="3600">
                <a:solidFill>
                  <a:srgbClr val="004992"/>
                </a:solidFill>
              </a:rPr>
              <a:t> ,e]j \d;W gl';;fisg] nghy </a:t>
            </a:r>
            <a:r>
              <a:rPr lang="en-US" sz="3600">
                <a:solidFill>
                  <a:srgbClr val="004992"/>
                </a:solidFill>
                <a:latin typeface="Calibri Light"/>
              </a:rPr>
              <a:t>:</a:t>
            </a:r>
            <a:r>
              <a:rPr lang="en-US" sz="3600">
                <a:solidFill>
                  <a:srgbClr val="004992"/>
                </a:solidFill>
              </a:rPr>
              <a:t> xnu ,aw]iff;fhl]rp rpj]jhpf]fg]gl]Ls;sJ</a:t>
            </a:r>
            <a:r>
              <a:rPr lang="en-US" sz="3600">
                <a:solidFill>
                  <a:srgbClr val="004992"/>
                </a:solidFill>
                <a:latin typeface="Calibri Light"/>
              </a:rPr>
              <a:t>.</a:t>
            </a:r>
            <a:r>
              <a:rPr lang="en-US" sz="3600">
                <a:solidFill>
                  <a:srgbClr val="004992"/>
                </a:solidFill>
              </a:rPr>
              <a:t> Mdhy; gy;ntW tpjkhf typa[Wj;jg]gl]Ls;sJ </a:t>
            </a:r>
            <a:r>
              <a:rPr lang="en-US" sz="3600">
                <a:solidFill>
                  <a:srgbClr val="004992"/>
                </a:solidFill>
                <a:latin typeface="Calibri Light"/>
              </a:rPr>
              <a:t>!</a:t>
            </a:r>
            <a:endParaRPr lang="en-US" sz="3600" dirty="0">
              <a:solidFill>
                <a:srgbClr val="004992"/>
              </a:solidFill>
              <a:latin typeface="Calibri Light"/>
            </a:endParaRPr>
          </a:p>
        </p:txBody>
      </p:sp>
    </p:spTree>
    <p:extLst>
      <p:ext uri="{BB962C8B-B14F-4D97-AF65-F5344CB8AC3E}">
        <p14:creationId xmlns:p14="http://schemas.microsoft.com/office/powerpoint/2010/main" val="41278357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a:solidFill>
                  <a:srgbClr val="004992"/>
                </a:solidFill>
              </a:rPr>
              <a:t>gapw;rp</a:t>
            </a:r>
            <a:endParaRPr lang="en-US" sz="3600" dirty="0">
              <a:solidFill>
                <a:srgbClr val="004992"/>
              </a:solidFill>
            </a:endParaRPr>
          </a:p>
        </p:txBody>
      </p:sp>
      <p:sp>
        <p:nvSpPr>
          <p:cNvPr id="4" name="Content Placeholder 3"/>
          <p:cNvSpPr>
            <a:spLocks noGrp="1"/>
          </p:cNvSpPr>
          <p:nvPr>
            <p:ph idx="1"/>
          </p:nvPr>
        </p:nvSpPr>
        <p:spPr/>
        <p:txBody>
          <a:bodyPr/>
          <a:lstStyle/>
          <a:p>
            <a:pPr marL="342900" lvl="0" indent="-342900" defTabSz="914400">
              <a:buClr>
                <a:srgbClr val="333333"/>
              </a:buClr>
              <a:buFont typeface="WingDings"/>
              <a:buChar char=""/>
            </a:pPr>
            <a:r>
              <a:rPr lang="en-US" sz="2400" dirty="0" err="1">
                <a:solidFill>
                  <a:srgbClr val="333333"/>
                </a:solidFill>
              </a:rPr>
              <a:t>rpf;fyhd</a:t>
            </a:r>
            <a:r>
              <a:rPr lang="en-US" sz="2400" dirty="0">
                <a:solidFill>
                  <a:srgbClr val="333333"/>
                </a:solidFill>
              </a:rPr>
              <a:t> </a:t>
            </a:r>
            <a:r>
              <a:rPr lang="en-US" sz="2400" dirty="0" err="1">
                <a:solidFill>
                  <a:srgbClr val="333333"/>
                </a:solidFill>
              </a:rPr>
              <a:t>fhl</a:t>
            </a:r>
            <a:r>
              <a:rPr lang="en-US" sz="2400" dirty="0">
                <a:solidFill>
                  <a:srgbClr val="333333"/>
                </a:solidFill>
              </a:rPr>
              <a:t>]</a:t>
            </a:r>
            <a:r>
              <a:rPr lang="en-US" sz="2400" dirty="0" err="1">
                <a:solidFill>
                  <a:srgbClr val="333333"/>
                </a:solidFill>
              </a:rPr>
              <a:t>rpfs</a:t>
            </a:r>
            <a:r>
              <a:rPr lang="en-US" sz="2400" dirty="0">
                <a:solidFill>
                  <a:srgbClr val="333333"/>
                </a:solidFill>
              </a:rPr>
              <a:t>; c';</a:t>
            </a:r>
            <a:r>
              <a:rPr lang="en-US" sz="2400" dirty="0" err="1">
                <a:solidFill>
                  <a:srgbClr val="333333"/>
                </a:solidFill>
              </a:rPr>
              <a:t>fSf;F</a:t>
            </a:r>
            <a:r>
              <a:rPr lang="en-US" sz="2400" dirty="0">
                <a:solidFill>
                  <a:srgbClr val="333333"/>
                </a:solidFill>
              </a:rPr>
              <a:t> </a:t>
            </a:r>
            <a:r>
              <a:rPr lang="en-US" sz="2400" dirty="0" err="1">
                <a:solidFill>
                  <a:srgbClr val="333333"/>
                </a:solidFill>
              </a:rPr>
              <a:t>fhz;g</a:t>
            </a:r>
            <a:r>
              <a:rPr lang="en-US" sz="2400" dirty="0">
                <a:solidFill>
                  <a:srgbClr val="333333"/>
                </a:solidFill>
              </a:rPr>
              <a:t>]</a:t>
            </a:r>
            <a:r>
              <a:rPr lang="en-US" sz="2400" dirty="0" err="1">
                <a:solidFill>
                  <a:srgbClr val="333333"/>
                </a:solidFill>
              </a:rPr>
              <a:t>gpf;fg</a:t>
            </a:r>
            <a:r>
              <a:rPr lang="en-US" sz="2400" dirty="0">
                <a:solidFill>
                  <a:srgbClr val="333333"/>
                </a:solidFill>
              </a:rPr>
              <a:t>]</a:t>
            </a:r>
            <a:r>
              <a:rPr lang="en-US" sz="2400" dirty="0" err="1">
                <a:solidFill>
                  <a:srgbClr val="333333"/>
                </a:solidFill>
              </a:rPr>
              <a:t>gLk</a:t>
            </a:r>
            <a:r>
              <a:rPr lang="en-US" sz="2400" dirty="0">
                <a:solidFill>
                  <a:srgbClr val="333333"/>
                </a:solidFill>
              </a:rPr>
              <a:t>] </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err="1">
                <a:solidFill>
                  <a:srgbClr val="333333"/>
                </a:solidFill>
              </a:rPr>
              <a:t>c</a:t>
            </a:r>
            <a:r>
              <a:rPr lang="en-US" sz="2400" dirty="0" err="1">
                <a:solidFill>
                  <a:srgbClr val="333333"/>
                </a:solidFill>
                <a:latin typeface="Calibri Light"/>
                <a:ea typeface="Verdana" panose="020B0604030504040204" pitchFamily="34" charset="0"/>
                <a:cs typeface="Verdana" panose="020B0604030504040204" pitchFamily="34" charset="0"/>
              </a:rPr>
              <a:t>.</a:t>
            </a:r>
            <a:r>
              <a:rPr lang="en-US" sz="2400" dirty="0" err="1">
                <a:solidFill>
                  <a:srgbClr val="333333"/>
                </a:solidFill>
              </a:rPr>
              <a:t>k</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flw;fiu</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uapy;epiyak</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a:t>
            </a:r>
            <a:endParaRPr lang="en-US" sz="2400" dirty="0"/>
          </a:p>
        </p:txBody>
      </p:sp>
      <p:sp>
        <p:nvSpPr>
          <p:cNvPr id="6" name="Footer Placeholder 5"/>
          <p:cNvSpPr>
            <a:spLocks noGrp="1"/>
          </p:cNvSpPr>
          <p:nvPr>
            <p:ph type="ftr" sz="quarter" idx="11"/>
          </p:nvPr>
        </p:nvSpPr>
        <p:spPr/>
        <p:txBody>
          <a:bodyPr/>
          <a:lstStyle/>
          <a:p>
            <a:r>
              <a:rPr lang="de-DE"/>
              <a:t>kl]lhfhf]dpot] gapw]r]rp 5 – epidthw]wy;</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19</a:t>
            </a:fld>
            <a:endParaRPr lang="de-DE" dirty="0"/>
          </a:p>
        </p:txBody>
      </p:sp>
    </p:spTree>
    <p:extLst>
      <p:ext uri="{BB962C8B-B14F-4D97-AF65-F5344CB8AC3E}">
        <p14:creationId xmlns:p14="http://schemas.microsoft.com/office/powerpoint/2010/main" val="953110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a:solidFill>
                  <a:srgbClr val="004992"/>
                </a:solidFill>
              </a:rPr>
              <a:t>gapw;rp</a:t>
            </a:r>
            <a:endParaRPr lang="en-US" sz="3600" dirty="0">
              <a:solidFill>
                <a:srgbClr val="004992"/>
              </a:solidFill>
            </a:endParaRPr>
          </a:p>
        </p:txBody>
      </p:sp>
      <p:sp>
        <p:nvSpPr>
          <p:cNvPr id="4" name="Content Placeholder 3"/>
          <p:cNvSpPr>
            <a:spLocks noGrp="1"/>
          </p:cNvSpPr>
          <p:nvPr>
            <p:ph idx="1"/>
          </p:nvPr>
        </p:nvSpPr>
        <p:spPr/>
        <p:txBody>
          <a:bodyPr/>
          <a:lstStyle/>
          <a:p>
            <a:pPr marL="342900" lvl="0" indent="-342900" defTabSz="914400">
              <a:buClr>
                <a:srgbClr val="333333"/>
              </a:buClr>
              <a:buFont typeface="WingDings"/>
              <a:buChar char=""/>
            </a:pPr>
            <a:r>
              <a:rPr lang="en-US" sz="2400" dirty="0" err="1">
                <a:solidFill>
                  <a:srgbClr val="333333"/>
                </a:solidFill>
              </a:rPr>
              <a:t>rpf;fyhd</a:t>
            </a:r>
            <a:r>
              <a:rPr lang="en-US" sz="2400" dirty="0">
                <a:solidFill>
                  <a:srgbClr val="333333"/>
                </a:solidFill>
              </a:rPr>
              <a:t> </a:t>
            </a:r>
            <a:r>
              <a:rPr lang="en-US" sz="2400" dirty="0" err="1">
                <a:solidFill>
                  <a:srgbClr val="333333"/>
                </a:solidFill>
              </a:rPr>
              <a:t>fhl</a:t>
            </a:r>
            <a:r>
              <a:rPr lang="en-US" sz="2400" dirty="0">
                <a:solidFill>
                  <a:srgbClr val="333333"/>
                </a:solidFill>
              </a:rPr>
              <a:t>]</a:t>
            </a:r>
            <a:r>
              <a:rPr lang="en-US" sz="2400" dirty="0" err="1">
                <a:solidFill>
                  <a:srgbClr val="333333"/>
                </a:solidFill>
              </a:rPr>
              <a:t>rpfs</a:t>
            </a:r>
            <a:r>
              <a:rPr lang="en-US" sz="2400" dirty="0">
                <a:solidFill>
                  <a:srgbClr val="333333"/>
                </a:solidFill>
              </a:rPr>
              <a:t>; c';</a:t>
            </a:r>
            <a:r>
              <a:rPr lang="en-US" sz="2400" dirty="0" err="1">
                <a:solidFill>
                  <a:srgbClr val="333333"/>
                </a:solidFill>
              </a:rPr>
              <a:t>fSf;F</a:t>
            </a:r>
            <a:r>
              <a:rPr lang="en-US" sz="2400" dirty="0">
                <a:solidFill>
                  <a:srgbClr val="333333"/>
                </a:solidFill>
              </a:rPr>
              <a:t> </a:t>
            </a:r>
            <a:r>
              <a:rPr lang="en-US" sz="2400" dirty="0" err="1">
                <a:solidFill>
                  <a:srgbClr val="333333"/>
                </a:solidFill>
              </a:rPr>
              <a:t>fhz;g</a:t>
            </a:r>
            <a:r>
              <a:rPr lang="en-US" sz="2400" dirty="0">
                <a:solidFill>
                  <a:srgbClr val="333333"/>
                </a:solidFill>
              </a:rPr>
              <a:t>]</a:t>
            </a:r>
            <a:r>
              <a:rPr lang="en-US" sz="2400" dirty="0" err="1">
                <a:solidFill>
                  <a:srgbClr val="333333"/>
                </a:solidFill>
              </a:rPr>
              <a:t>gpf;fg</a:t>
            </a:r>
            <a:r>
              <a:rPr lang="en-US" sz="2400" dirty="0">
                <a:solidFill>
                  <a:srgbClr val="333333"/>
                </a:solidFill>
              </a:rPr>
              <a:t>]</a:t>
            </a:r>
            <a:r>
              <a:rPr lang="en-US" sz="2400" dirty="0" err="1">
                <a:solidFill>
                  <a:srgbClr val="333333"/>
                </a:solidFill>
              </a:rPr>
              <a:t>gLk</a:t>
            </a:r>
            <a:r>
              <a:rPr lang="en-US" sz="2400" dirty="0">
                <a:solidFill>
                  <a:srgbClr val="333333"/>
                </a:solidFill>
              </a:rPr>
              <a:t>] </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err="1">
                <a:solidFill>
                  <a:srgbClr val="333333"/>
                </a:solidFill>
              </a:rPr>
              <a:t>c</a:t>
            </a:r>
            <a:r>
              <a:rPr lang="en-US" sz="2400" dirty="0" err="1">
                <a:solidFill>
                  <a:srgbClr val="333333"/>
                </a:solidFill>
                <a:latin typeface="Calibri Light"/>
                <a:ea typeface="Verdana" panose="020B0604030504040204" pitchFamily="34" charset="0"/>
                <a:cs typeface="Verdana" panose="020B0604030504040204" pitchFamily="34" charset="0"/>
              </a:rPr>
              <a:t>.</a:t>
            </a:r>
            <a:r>
              <a:rPr lang="en-US" sz="2400" dirty="0" err="1">
                <a:solidFill>
                  <a:srgbClr val="333333"/>
                </a:solidFill>
              </a:rPr>
              <a:t>k</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flw;fiu</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uapy;epiyak</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a:t>
            </a:r>
          </a:p>
          <a:p>
            <a:pPr marL="342900" lvl="0" indent="-342900" defTabSz="914400">
              <a:buClr>
                <a:srgbClr val="333333"/>
              </a:buClr>
              <a:buFont typeface="WingDings"/>
              <a:buChar char=""/>
            </a:pPr>
            <a:r>
              <a:rPr lang="en-US" sz="2400" dirty="0" err="1">
                <a:solidFill>
                  <a:srgbClr val="333333"/>
                </a:solidFill>
              </a:rPr>
              <a:t>gpd;g</a:t>
            </a:r>
            <a:r>
              <a:rPr lang="en-US" sz="2400" dirty="0">
                <a:solidFill>
                  <a:srgbClr val="333333"/>
                </a:solidFill>
              </a:rPr>
              <a:t>[ </a:t>
            </a:r>
            <a:r>
              <a:rPr lang="en-US" sz="2400" dirty="0" err="1">
                <a:solidFill>
                  <a:srgbClr val="333333"/>
                </a:solidFill>
              </a:rPr>
              <a:t>glj;jpy</a:t>
            </a:r>
            <a:r>
              <a:rPr lang="en-US" sz="2400" dirty="0">
                <a:solidFill>
                  <a:srgbClr val="333333"/>
                </a:solidFill>
              </a:rPr>
              <a:t>; </a:t>
            </a:r>
            <a:r>
              <a:rPr lang="en-US" sz="2400" dirty="0" err="1">
                <a:solidFill>
                  <a:srgbClr val="333333"/>
                </a:solidFill>
              </a:rPr>
              <a:t>vd;d</a:t>
            </a:r>
            <a:r>
              <a:rPr lang="en-US" sz="2400" dirty="0">
                <a:solidFill>
                  <a:srgbClr val="333333"/>
                </a:solidFill>
              </a:rPr>
              <a:t> </a:t>
            </a:r>
            <a:r>
              <a:rPr lang="en-US" sz="2400" dirty="0" err="1">
                <a:solidFill>
                  <a:srgbClr val="333333"/>
                </a:solidFill>
              </a:rPr>
              <a:t>ghh</a:t>
            </a:r>
            <a:r>
              <a:rPr lang="en-US" sz="2400" dirty="0">
                <a:solidFill>
                  <a:srgbClr val="333333"/>
                </a:solidFill>
              </a:rPr>
              <a:t>]</a:t>
            </a:r>
            <a:r>
              <a:rPr lang="en-US" sz="2400" dirty="0" err="1">
                <a:solidFill>
                  <a:srgbClr val="333333"/>
                </a:solidFill>
              </a:rPr>
              <a:t>j;jPh</a:t>
            </a:r>
            <a:r>
              <a:rPr lang="en-US" sz="2400" dirty="0">
                <a:solidFill>
                  <a:srgbClr val="333333"/>
                </a:solidFill>
              </a:rPr>
              <a:t>]fs; </a:t>
            </a:r>
            <a:r>
              <a:rPr lang="en-US" sz="2400" dirty="0" err="1">
                <a:solidFill>
                  <a:srgbClr val="333333"/>
                </a:solidFill>
              </a:rPr>
              <a:t>vd;gij</a:t>
            </a:r>
            <a:r>
              <a:rPr lang="en-US" sz="2400" dirty="0">
                <a:solidFill>
                  <a:srgbClr val="333333"/>
                </a:solidFill>
              </a:rPr>
              <a:t> </a:t>
            </a:r>
            <a:r>
              <a:rPr lang="en-US" sz="2400" dirty="0" err="1">
                <a:solidFill>
                  <a:srgbClr val="333333"/>
                </a:solidFill>
              </a:rPr>
              <a:t>kPz;Lk</a:t>
            </a:r>
            <a:r>
              <a:rPr lang="en-US" sz="2400" dirty="0">
                <a:solidFill>
                  <a:srgbClr val="333333"/>
                </a:solidFill>
              </a:rPr>
              <a:t>; </a:t>
            </a:r>
            <a:r>
              <a:rPr lang="en-US" sz="2400" dirty="0" err="1">
                <a:solidFill>
                  <a:srgbClr val="333333"/>
                </a:solidFill>
              </a:rPr>
              <a:t>epidt</a:t>
            </a:r>
            <a:r>
              <a:rPr lang="en-US" sz="2400" dirty="0">
                <a:solidFill>
                  <a:srgbClr val="333333"/>
                </a:solidFill>
              </a:rPr>
              <a:t>[ </a:t>
            </a:r>
            <a:r>
              <a:rPr lang="en-US" sz="2400" dirty="0" err="1">
                <a:solidFill>
                  <a:srgbClr val="333333"/>
                </a:solidFill>
              </a:rPr>
              <a:t>TWkhW</a:t>
            </a:r>
            <a:r>
              <a:rPr lang="en-US" sz="2400" dirty="0">
                <a:solidFill>
                  <a:srgbClr val="333333"/>
                </a:solidFill>
              </a:rPr>
              <a:t> </a:t>
            </a:r>
            <a:r>
              <a:rPr lang="en-US" sz="2400" dirty="0" err="1">
                <a:solidFill>
                  <a:srgbClr val="333333"/>
                </a:solidFill>
              </a:rPr>
              <a:t>nfl</a:t>
            </a:r>
            <a:r>
              <a:rPr lang="en-US" sz="2400" dirty="0">
                <a:solidFill>
                  <a:srgbClr val="333333"/>
                </a:solidFill>
              </a:rPr>
              <a:t>]Lf; </a:t>
            </a:r>
            <a:r>
              <a:rPr lang="en-US" sz="2400" dirty="0" err="1">
                <a:solidFill>
                  <a:srgbClr val="333333"/>
                </a:solidFill>
              </a:rPr>
              <a:t>bfhs;sg</a:t>
            </a:r>
            <a:r>
              <a:rPr lang="en-US" sz="2400" dirty="0">
                <a:solidFill>
                  <a:srgbClr val="333333"/>
                </a:solidFill>
              </a:rPr>
              <a:t>]</a:t>
            </a:r>
            <a:r>
              <a:rPr lang="en-US" sz="2400" dirty="0" err="1">
                <a:solidFill>
                  <a:srgbClr val="333333"/>
                </a:solidFill>
              </a:rPr>
              <a:t>gLtPh</a:t>
            </a:r>
            <a:r>
              <a:rPr lang="en-US" sz="2400" dirty="0">
                <a:solidFill>
                  <a:srgbClr val="333333"/>
                </a:solidFill>
              </a:rPr>
              <a:t>]fs]</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c';;fs; </a:t>
            </a:r>
            <a:r>
              <a:rPr lang="en-US" sz="2400" dirty="0" err="1">
                <a:solidFill>
                  <a:srgbClr val="333333"/>
                </a:solidFill>
              </a:rPr>
              <a:t>fzpg</a:t>
            </a:r>
            <a:r>
              <a:rPr lang="en-US" sz="2400" dirty="0">
                <a:solidFill>
                  <a:srgbClr val="333333"/>
                </a:solidFill>
              </a:rPr>
              <a:t>]g[ </a:t>
            </a:r>
            <a:r>
              <a:rPr lang="en-US" sz="2400" dirty="0" err="1">
                <a:solidFill>
                  <a:srgbClr val="333333"/>
                </a:solidFill>
              </a:rPr>
              <a:t>vt;tst</a:t>
            </a:r>
            <a:r>
              <a:rPr lang="en-US" sz="2400" dirty="0">
                <a:solidFill>
                  <a:srgbClr val="333333"/>
                </a:solidFill>
              </a:rPr>
              <a:t>[ </a:t>
            </a:r>
            <a:r>
              <a:rPr lang="en-US" sz="2400" err="1">
                <a:solidFill>
                  <a:srgbClr val="333333"/>
                </a:solidFill>
              </a:rPr>
              <a:t>rhpahdJ</a:t>
            </a:r>
            <a:r>
              <a:rPr lang="en-US" sz="2400">
                <a:solidFill>
                  <a:srgbClr val="333333"/>
                </a:solidFill>
                <a:latin typeface="Calibri Light"/>
                <a:ea typeface="Verdana" panose="020B0604030504040204" pitchFamily="34" charset="0"/>
                <a:cs typeface="Verdana" panose="020B0604030504040204" pitchFamily="34" charset="0"/>
              </a:rPr>
              <a:t>.</a:t>
            </a:r>
            <a:endParaRPr lang="en-US" sz="2400" dirty="0"/>
          </a:p>
        </p:txBody>
      </p:sp>
      <p:sp>
        <p:nvSpPr>
          <p:cNvPr id="2" name="Footer Placeholder 1"/>
          <p:cNvSpPr>
            <a:spLocks noGrp="1"/>
          </p:cNvSpPr>
          <p:nvPr>
            <p:ph type="ftr" sz="quarter" idx="11"/>
          </p:nvPr>
        </p:nvSpPr>
        <p:spPr/>
        <p:txBody>
          <a:bodyPr/>
          <a:lstStyle/>
          <a:p>
            <a:r>
              <a:rPr lang="de-DE"/>
              <a:t>kl]lhfhf]dpot] gapw]r]rp 5 – epidthw]wy;</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20</a:t>
            </a:fld>
            <a:endParaRPr lang="de-DE" dirty="0"/>
          </a:p>
        </p:txBody>
      </p:sp>
    </p:spTree>
    <p:extLst>
      <p:ext uri="{BB962C8B-B14F-4D97-AF65-F5344CB8AC3E}">
        <p14:creationId xmlns:p14="http://schemas.microsoft.com/office/powerpoint/2010/main" val="11434703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a:solidFill>
                  <a:srgbClr val="004992"/>
                </a:solidFill>
              </a:rPr>
              <a:t>gapw;rp</a:t>
            </a:r>
            <a:endParaRPr lang="en-US" sz="3600" dirty="0">
              <a:solidFill>
                <a:srgbClr val="004992"/>
              </a:solidFill>
            </a:endParaRPr>
          </a:p>
        </p:txBody>
      </p:sp>
      <p:sp>
        <p:nvSpPr>
          <p:cNvPr id="4" name="Content Placeholder 3"/>
          <p:cNvSpPr>
            <a:spLocks noGrp="1"/>
          </p:cNvSpPr>
          <p:nvPr>
            <p:ph idx="1"/>
          </p:nvPr>
        </p:nvSpPr>
        <p:spPr/>
        <p:txBody>
          <a:bodyPr/>
          <a:lstStyle/>
          <a:p>
            <a:pPr marL="342900" lvl="0" indent="-342900" defTabSz="914400">
              <a:buClr>
                <a:srgbClr val="333333"/>
              </a:buClr>
              <a:buFont typeface="WingDings"/>
              <a:buChar char=""/>
            </a:pPr>
            <a:r>
              <a:rPr lang="en-US" sz="2400" dirty="0" err="1">
                <a:solidFill>
                  <a:srgbClr val="333333"/>
                </a:solidFill>
              </a:rPr>
              <a:t>rpf;fyhd</a:t>
            </a:r>
            <a:r>
              <a:rPr lang="en-US" sz="2400" dirty="0">
                <a:solidFill>
                  <a:srgbClr val="333333"/>
                </a:solidFill>
              </a:rPr>
              <a:t> </a:t>
            </a:r>
            <a:r>
              <a:rPr lang="en-US" sz="2400" dirty="0" err="1">
                <a:solidFill>
                  <a:srgbClr val="333333"/>
                </a:solidFill>
              </a:rPr>
              <a:t>fhl</a:t>
            </a:r>
            <a:r>
              <a:rPr lang="en-US" sz="2400" dirty="0">
                <a:solidFill>
                  <a:srgbClr val="333333"/>
                </a:solidFill>
              </a:rPr>
              <a:t>]</a:t>
            </a:r>
            <a:r>
              <a:rPr lang="en-US" sz="2400" dirty="0" err="1">
                <a:solidFill>
                  <a:srgbClr val="333333"/>
                </a:solidFill>
              </a:rPr>
              <a:t>rpfs</a:t>
            </a:r>
            <a:r>
              <a:rPr lang="en-US" sz="2400" dirty="0">
                <a:solidFill>
                  <a:srgbClr val="333333"/>
                </a:solidFill>
              </a:rPr>
              <a:t>; c';</a:t>
            </a:r>
            <a:r>
              <a:rPr lang="en-US" sz="2400" dirty="0" err="1">
                <a:solidFill>
                  <a:srgbClr val="333333"/>
                </a:solidFill>
              </a:rPr>
              <a:t>fSf;F</a:t>
            </a:r>
            <a:r>
              <a:rPr lang="en-US" sz="2400" dirty="0">
                <a:solidFill>
                  <a:srgbClr val="333333"/>
                </a:solidFill>
              </a:rPr>
              <a:t> </a:t>
            </a:r>
            <a:r>
              <a:rPr lang="en-US" sz="2400" dirty="0" err="1">
                <a:solidFill>
                  <a:srgbClr val="333333"/>
                </a:solidFill>
              </a:rPr>
              <a:t>fhz;g</a:t>
            </a:r>
            <a:r>
              <a:rPr lang="en-US" sz="2400" dirty="0">
                <a:solidFill>
                  <a:srgbClr val="333333"/>
                </a:solidFill>
              </a:rPr>
              <a:t>]</a:t>
            </a:r>
            <a:r>
              <a:rPr lang="en-US" sz="2400" dirty="0" err="1">
                <a:solidFill>
                  <a:srgbClr val="333333"/>
                </a:solidFill>
              </a:rPr>
              <a:t>gpf;fg</a:t>
            </a:r>
            <a:r>
              <a:rPr lang="en-US" sz="2400" dirty="0">
                <a:solidFill>
                  <a:srgbClr val="333333"/>
                </a:solidFill>
              </a:rPr>
              <a:t>]</a:t>
            </a:r>
            <a:r>
              <a:rPr lang="en-US" sz="2400" dirty="0" err="1">
                <a:solidFill>
                  <a:srgbClr val="333333"/>
                </a:solidFill>
              </a:rPr>
              <a:t>gLk</a:t>
            </a:r>
            <a:r>
              <a:rPr lang="en-US" sz="2400" dirty="0">
                <a:solidFill>
                  <a:srgbClr val="333333"/>
                </a:solidFill>
              </a:rPr>
              <a:t>] </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err="1">
                <a:solidFill>
                  <a:srgbClr val="333333"/>
                </a:solidFill>
              </a:rPr>
              <a:t>c</a:t>
            </a:r>
            <a:r>
              <a:rPr lang="en-US" sz="2400" dirty="0" err="1">
                <a:solidFill>
                  <a:srgbClr val="333333"/>
                </a:solidFill>
                <a:latin typeface="Calibri Light"/>
                <a:ea typeface="Verdana" panose="020B0604030504040204" pitchFamily="34" charset="0"/>
                <a:cs typeface="Verdana" panose="020B0604030504040204" pitchFamily="34" charset="0"/>
              </a:rPr>
              <a:t>.</a:t>
            </a:r>
            <a:r>
              <a:rPr lang="en-US" sz="2400" dirty="0" err="1">
                <a:solidFill>
                  <a:srgbClr val="333333"/>
                </a:solidFill>
              </a:rPr>
              <a:t>k</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flw;fiu</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uapy;epiyak</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a:t>
            </a:r>
          </a:p>
          <a:p>
            <a:pPr marL="342900" lvl="0" indent="-342900" defTabSz="914400">
              <a:buClr>
                <a:srgbClr val="333333"/>
              </a:buClr>
              <a:buFont typeface="WingDings"/>
              <a:buChar char=""/>
            </a:pPr>
            <a:r>
              <a:rPr lang="en-US" sz="2400" dirty="0" err="1">
                <a:solidFill>
                  <a:srgbClr val="333333"/>
                </a:solidFill>
              </a:rPr>
              <a:t>gpd;g</a:t>
            </a:r>
            <a:r>
              <a:rPr lang="en-US" sz="2400" dirty="0">
                <a:solidFill>
                  <a:srgbClr val="333333"/>
                </a:solidFill>
              </a:rPr>
              <a:t>[ </a:t>
            </a:r>
            <a:r>
              <a:rPr lang="en-US" sz="2400" dirty="0" err="1">
                <a:solidFill>
                  <a:srgbClr val="333333"/>
                </a:solidFill>
              </a:rPr>
              <a:t>glj;jpy</a:t>
            </a:r>
            <a:r>
              <a:rPr lang="en-US" sz="2400" dirty="0">
                <a:solidFill>
                  <a:srgbClr val="333333"/>
                </a:solidFill>
              </a:rPr>
              <a:t>; </a:t>
            </a:r>
            <a:r>
              <a:rPr lang="en-US" sz="2400" dirty="0" err="1">
                <a:solidFill>
                  <a:srgbClr val="333333"/>
                </a:solidFill>
              </a:rPr>
              <a:t>vd;d</a:t>
            </a:r>
            <a:r>
              <a:rPr lang="en-US" sz="2400" dirty="0">
                <a:solidFill>
                  <a:srgbClr val="333333"/>
                </a:solidFill>
              </a:rPr>
              <a:t> </a:t>
            </a:r>
            <a:r>
              <a:rPr lang="en-US" sz="2400" dirty="0" err="1">
                <a:solidFill>
                  <a:srgbClr val="333333"/>
                </a:solidFill>
              </a:rPr>
              <a:t>ghh</a:t>
            </a:r>
            <a:r>
              <a:rPr lang="en-US" sz="2400" dirty="0">
                <a:solidFill>
                  <a:srgbClr val="333333"/>
                </a:solidFill>
              </a:rPr>
              <a:t>]</a:t>
            </a:r>
            <a:r>
              <a:rPr lang="en-US" sz="2400" dirty="0" err="1">
                <a:solidFill>
                  <a:srgbClr val="333333"/>
                </a:solidFill>
              </a:rPr>
              <a:t>j;jPh</a:t>
            </a:r>
            <a:r>
              <a:rPr lang="en-US" sz="2400" dirty="0">
                <a:solidFill>
                  <a:srgbClr val="333333"/>
                </a:solidFill>
              </a:rPr>
              <a:t>]fs; </a:t>
            </a:r>
            <a:r>
              <a:rPr lang="en-US" sz="2400" dirty="0" err="1">
                <a:solidFill>
                  <a:srgbClr val="333333"/>
                </a:solidFill>
              </a:rPr>
              <a:t>vd;gij</a:t>
            </a:r>
            <a:r>
              <a:rPr lang="en-US" sz="2400" dirty="0">
                <a:solidFill>
                  <a:srgbClr val="333333"/>
                </a:solidFill>
              </a:rPr>
              <a:t> </a:t>
            </a:r>
            <a:r>
              <a:rPr lang="en-US" sz="2400" dirty="0" err="1">
                <a:solidFill>
                  <a:srgbClr val="333333"/>
                </a:solidFill>
              </a:rPr>
              <a:t>kPz;Lk</a:t>
            </a:r>
            <a:r>
              <a:rPr lang="en-US" sz="2400" dirty="0">
                <a:solidFill>
                  <a:srgbClr val="333333"/>
                </a:solidFill>
              </a:rPr>
              <a:t>; </a:t>
            </a:r>
            <a:r>
              <a:rPr lang="en-US" sz="2400" dirty="0" err="1">
                <a:solidFill>
                  <a:srgbClr val="333333"/>
                </a:solidFill>
              </a:rPr>
              <a:t>epidt</a:t>
            </a:r>
            <a:r>
              <a:rPr lang="en-US" sz="2400" dirty="0">
                <a:solidFill>
                  <a:srgbClr val="333333"/>
                </a:solidFill>
              </a:rPr>
              <a:t>[ </a:t>
            </a:r>
            <a:r>
              <a:rPr lang="en-US" sz="2400" dirty="0" err="1">
                <a:solidFill>
                  <a:srgbClr val="333333"/>
                </a:solidFill>
              </a:rPr>
              <a:t>TWkhW</a:t>
            </a:r>
            <a:r>
              <a:rPr lang="en-US" sz="2400" dirty="0">
                <a:solidFill>
                  <a:srgbClr val="333333"/>
                </a:solidFill>
              </a:rPr>
              <a:t> </a:t>
            </a:r>
            <a:r>
              <a:rPr lang="en-US" sz="2400" dirty="0" err="1">
                <a:solidFill>
                  <a:srgbClr val="333333"/>
                </a:solidFill>
              </a:rPr>
              <a:t>nfl</a:t>
            </a:r>
            <a:r>
              <a:rPr lang="en-US" sz="2400" dirty="0">
                <a:solidFill>
                  <a:srgbClr val="333333"/>
                </a:solidFill>
              </a:rPr>
              <a:t>]Lf; </a:t>
            </a:r>
            <a:r>
              <a:rPr lang="en-US" sz="2400" dirty="0" err="1">
                <a:solidFill>
                  <a:srgbClr val="333333"/>
                </a:solidFill>
              </a:rPr>
              <a:t>bfhs;sg</a:t>
            </a:r>
            <a:r>
              <a:rPr lang="en-US" sz="2400" dirty="0">
                <a:solidFill>
                  <a:srgbClr val="333333"/>
                </a:solidFill>
              </a:rPr>
              <a:t>]</a:t>
            </a:r>
            <a:r>
              <a:rPr lang="en-US" sz="2400" dirty="0" err="1">
                <a:solidFill>
                  <a:srgbClr val="333333"/>
                </a:solidFill>
              </a:rPr>
              <a:t>gLtPh</a:t>
            </a:r>
            <a:r>
              <a:rPr lang="en-US" sz="2400" dirty="0">
                <a:solidFill>
                  <a:srgbClr val="333333"/>
                </a:solidFill>
              </a:rPr>
              <a:t>]fs]</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c';;fs; </a:t>
            </a:r>
            <a:r>
              <a:rPr lang="en-US" sz="2400" dirty="0" err="1">
                <a:solidFill>
                  <a:srgbClr val="333333"/>
                </a:solidFill>
              </a:rPr>
              <a:t>fzpg</a:t>
            </a:r>
            <a:r>
              <a:rPr lang="en-US" sz="2400" dirty="0">
                <a:solidFill>
                  <a:srgbClr val="333333"/>
                </a:solidFill>
              </a:rPr>
              <a:t>]g[ </a:t>
            </a:r>
            <a:r>
              <a:rPr lang="en-US" sz="2400" dirty="0" err="1">
                <a:solidFill>
                  <a:srgbClr val="333333"/>
                </a:solidFill>
              </a:rPr>
              <a:t>vt;tst</a:t>
            </a:r>
            <a:r>
              <a:rPr lang="en-US" sz="2400" dirty="0">
                <a:solidFill>
                  <a:srgbClr val="333333"/>
                </a:solidFill>
              </a:rPr>
              <a:t>[ </a:t>
            </a:r>
            <a:r>
              <a:rPr lang="en-US" sz="2400" dirty="0" err="1">
                <a:solidFill>
                  <a:srgbClr val="333333"/>
                </a:solidFill>
              </a:rPr>
              <a:t>rhpahdJ</a:t>
            </a:r>
            <a:r>
              <a:rPr lang="en-US" sz="2400" dirty="0">
                <a:solidFill>
                  <a:srgbClr val="333333"/>
                </a:solidFill>
                <a:latin typeface="Calibri Light"/>
                <a:ea typeface="Verdana" panose="020B0604030504040204" pitchFamily="34" charset="0"/>
                <a:cs typeface="Verdana" panose="020B0604030504040204" pitchFamily="34" charset="0"/>
              </a:rPr>
              <a:t>.</a:t>
            </a:r>
          </a:p>
          <a:p>
            <a:pPr lvl="0" algn="ctr" defTabSz="914400">
              <a:buClr>
                <a:srgbClr val="006699"/>
              </a:buClr>
            </a:pPr>
            <a:r>
              <a:rPr lang="en-US" sz="2400" dirty="0" err="1">
                <a:solidFill>
                  <a:srgbClr val="004992"/>
                </a:solidFill>
              </a:rPr>
              <a:t>Kaw;rp</a:t>
            </a:r>
            <a:r>
              <a:rPr lang="en-US" sz="2400" dirty="0">
                <a:solidFill>
                  <a:srgbClr val="004992"/>
                </a:solidFill>
              </a:rPr>
              <a:t> </a:t>
            </a:r>
            <a:r>
              <a:rPr lang="en-US" sz="2400" dirty="0" err="1">
                <a:solidFill>
                  <a:srgbClr val="004992"/>
                </a:solidFill>
              </a:rPr>
              <a:t>bra;J</a:t>
            </a:r>
            <a:r>
              <a:rPr lang="en-US" sz="2400" dirty="0">
                <a:solidFill>
                  <a:srgbClr val="004992"/>
                </a:solidFill>
              </a:rPr>
              <a:t> </a:t>
            </a:r>
            <a:r>
              <a:rPr lang="en-US" sz="2400" dirty="0" err="1">
                <a:solidFill>
                  <a:srgbClr val="004992"/>
                </a:solidFill>
              </a:rPr>
              <a:t>gh</a:t>
            </a:r>
            <a:r>
              <a:rPr lang="en-IN" sz="2400" dirty="0" err="1">
                <a:solidFill>
                  <a:srgbClr val="004992"/>
                </a:solidFill>
              </a:rPr>
              <a:t>U';fs</a:t>
            </a:r>
            <a:r>
              <a:rPr lang="en-IN" sz="2400" dirty="0">
                <a:solidFill>
                  <a:srgbClr val="004992"/>
                </a:solidFill>
              </a:rPr>
              <a:t>; </a:t>
            </a:r>
            <a:r>
              <a:rPr lang="en-US" sz="2400" dirty="0" err="1">
                <a:solidFill>
                  <a:srgbClr val="004992"/>
                </a:solidFill>
              </a:rPr>
              <a:t>vt;tst</a:t>
            </a:r>
            <a:r>
              <a:rPr lang="en-US" sz="2400" dirty="0">
                <a:solidFill>
                  <a:srgbClr val="004992"/>
                </a:solidFill>
              </a:rPr>
              <a:t>[ </a:t>
            </a:r>
            <a:r>
              <a:rPr lang="en-US" sz="2400" dirty="0" err="1">
                <a:solidFill>
                  <a:srgbClr val="004992"/>
                </a:solidFill>
              </a:rPr>
              <a:t>tptu</a:t>
            </a:r>
            <a:r>
              <a:rPr lang="en-US" sz="2400" dirty="0">
                <a:solidFill>
                  <a:srgbClr val="004992"/>
                </a:solidFill>
              </a:rPr>
              <a:t>';;</a:t>
            </a:r>
            <a:r>
              <a:rPr lang="en-US" sz="2400" dirty="0" err="1">
                <a:solidFill>
                  <a:srgbClr val="004992"/>
                </a:solidFill>
              </a:rPr>
              <a:t>fis</a:t>
            </a:r>
            <a:r>
              <a:rPr lang="en-US" sz="2400" dirty="0">
                <a:solidFill>
                  <a:srgbClr val="004992"/>
                </a:solidFill>
              </a:rPr>
              <a:t> </a:t>
            </a:r>
            <a:r>
              <a:rPr lang="en-US" sz="2400" dirty="0" err="1">
                <a:solidFill>
                  <a:srgbClr val="004992"/>
                </a:solidFill>
              </a:rPr>
              <a:t>eP</a:t>
            </a:r>
            <a:r>
              <a:rPr lang="en-US" sz="2400" dirty="0">
                <a:solidFill>
                  <a:srgbClr val="004992"/>
                </a:solidFill>
              </a:rPr>
              <a:t>';;fs; </a:t>
            </a:r>
            <a:r>
              <a:rPr lang="en-US" sz="2400" dirty="0" err="1">
                <a:solidFill>
                  <a:srgbClr val="004992"/>
                </a:solidFill>
              </a:rPr>
              <a:t>epidt</a:t>
            </a:r>
            <a:r>
              <a:rPr lang="en-US" sz="2400" dirty="0">
                <a:solidFill>
                  <a:srgbClr val="004992"/>
                </a:solidFill>
              </a:rPr>
              <a:t>[ Tw Koa[k</a:t>
            </a:r>
            <a:r>
              <a:rPr lang="en-US" sz="2400" dirty="0"/>
              <a:t>;</a:t>
            </a:r>
            <a:r>
              <a:rPr lang="en-US" sz="2400" dirty="0">
                <a:latin typeface="Calibri Light"/>
                <a:ea typeface="Verdana" panose="020B0604030504040204" pitchFamily="34" charset="0"/>
                <a:cs typeface="Verdana" panose="020B0604030504040204" pitchFamily="34" charset="0"/>
              </a:rPr>
              <a:t>!</a:t>
            </a:r>
            <a:endParaRPr lang="en-US" sz="2400" dirty="0"/>
          </a:p>
        </p:txBody>
      </p:sp>
      <p:sp>
        <p:nvSpPr>
          <p:cNvPr id="2" name="Footer Placeholder 1"/>
          <p:cNvSpPr>
            <a:spLocks noGrp="1"/>
          </p:cNvSpPr>
          <p:nvPr>
            <p:ph type="ftr" sz="quarter" idx="11"/>
          </p:nvPr>
        </p:nvSpPr>
        <p:spPr/>
        <p:txBody>
          <a:bodyPr/>
          <a:lstStyle/>
          <a:p>
            <a:r>
              <a:rPr lang="de-DE"/>
              <a:t>kl]lhfhf]dpot] gapw]r]rp 5 – epidthw]wy;</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21</a:t>
            </a:fld>
            <a:endParaRPr lang="de-DE" dirty="0"/>
          </a:p>
        </p:txBody>
      </p:sp>
    </p:spTree>
    <p:extLst>
      <p:ext uri="{BB962C8B-B14F-4D97-AF65-F5344CB8AC3E}">
        <p14:creationId xmlns:p14="http://schemas.microsoft.com/office/powerpoint/2010/main" val="28512440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12828" y="1078992"/>
            <a:ext cx="393586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r>
              <a:rPr lang="de-DE"/>
              <a:t>kl]lhfhf]dpot] gapw]r]rp 5 – epidthw]wy;</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22</a:t>
            </a:fld>
            <a:endParaRPr lang="de-DE"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dirty="0" err="1">
                <a:solidFill>
                  <a:srgbClr val="004992"/>
                </a:solidFill>
                <a:latin typeface="Tamil-Aiswarya"/>
              </a:rPr>
              <a:t>flw</a:t>
            </a:r>
            <a:r>
              <a:rPr lang="en-US" sz="3600" dirty="0">
                <a:solidFill>
                  <a:srgbClr val="004992"/>
                </a:solidFill>
                <a:latin typeface="Tamil-Aiswarya"/>
              </a:rPr>
              <a:t>]</a:t>
            </a:r>
            <a:r>
              <a:rPr lang="en-US" sz="3600" dirty="0" err="1">
                <a:solidFill>
                  <a:srgbClr val="004992"/>
                </a:solidFill>
                <a:latin typeface="Tamil-Aiswarya"/>
              </a:rPr>
              <a:t>fiuapy</a:t>
            </a:r>
            <a:r>
              <a:rPr lang="en-US" sz="3600" dirty="0">
                <a:solidFill>
                  <a:srgbClr val="004992"/>
                </a:solidFill>
                <a:latin typeface="Tamil-Aiswarya"/>
              </a:rPr>
              <a:t> </a:t>
            </a:r>
            <a:br>
              <a:rPr lang="en-US" dirty="0">
                <a:solidFill>
                  <a:srgbClr val="004992"/>
                </a:solidFill>
                <a:latin typeface="Tamil-Aiswarya"/>
              </a:rPr>
            </a:br>
            <a:r>
              <a:rPr lang="en-US" dirty="0" err="1">
                <a:solidFill>
                  <a:srgbClr val="004992"/>
                </a:solidFill>
                <a:latin typeface="Tamil-Aiswarya"/>
              </a:rPr>
              <a:t>eP</a:t>
            </a:r>
            <a:r>
              <a:rPr lang="en-US" dirty="0">
                <a:solidFill>
                  <a:srgbClr val="004992"/>
                </a:solidFill>
                <a:latin typeface="Tamil-Aiswarya"/>
              </a:rPr>
              <a:t>';;fs; </a:t>
            </a:r>
            <a:r>
              <a:rPr lang="en-US" dirty="0" err="1">
                <a:solidFill>
                  <a:srgbClr val="004992"/>
                </a:solidFill>
                <a:latin typeface="Tamil-Aiswarya"/>
              </a:rPr>
              <a:t>ghh</a:t>
            </a:r>
            <a:r>
              <a:rPr lang="en-US" dirty="0">
                <a:solidFill>
                  <a:srgbClr val="004992"/>
                </a:solidFill>
                <a:latin typeface="Tamil-Aiswarya"/>
              </a:rPr>
              <a:t>]</a:t>
            </a:r>
            <a:r>
              <a:rPr lang="en-US" dirty="0" err="1">
                <a:solidFill>
                  <a:srgbClr val="004992"/>
                </a:solidFill>
                <a:latin typeface="Tamil-Aiswarya"/>
              </a:rPr>
              <a:t>j;jJ</a:t>
            </a:r>
            <a:r>
              <a:rPr lang="en-US" dirty="0">
                <a:solidFill>
                  <a:srgbClr val="004992"/>
                </a:solidFill>
                <a:latin typeface="Tamil-Aiswarya"/>
              </a:rPr>
              <a:t> </a:t>
            </a:r>
            <a:r>
              <a:rPr lang="en-US" dirty="0" err="1">
                <a:solidFill>
                  <a:srgbClr val="004992"/>
                </a:solidFill>
                <a:latin typeface="Tamil-Aiswarya"/>
              </a:rPr>
              <a:t>vd;d</a:t>
            </a:r>
            <a:r>
              <a:rPr lang="en-US" dirty="0">
                <a:solidFill>
                  <a:srgbClr val="004992"/>
                </a:solidFill>
                <a:latin typeface="Tamil-Aiswarya"/>
                <a:ea typeface="Verdana" panose="020B0604030504040204" pitchFamily="34" charset="0"/>
                <a:cs typeface="Verdana" panose="020B0604030504040204" pitchFamily="34" charset="0"/>
              </a:rPr>
              <a:t>&gt;</a:t>
            </a:r>
            <a:r>
              <a:rPr lang="en-US" dirty="0">
                <a:solidFill>
                  <a:srgbClr val="004992"/>
                </a:solidFill>
                <a:latin typeface="Tamil-Aiswarya"/>
              </a:rPr>
              <a:t> </a:t>
            </a:r>
            <a:r>
              <a:rPr lang="en-US" dirty="0" err="1">
                <a:solidFill>
                  <a:srgbClr val="004992"/>
                </a:solidFill>
                <a:latin typeface="Tamil-Aiswarya"/>
              </a:rPr>
              <a:t>eP</a:t>
            </a:r>
            <a:r>
              <a:rPr lang="en-US" dirty="0">
                <a:solidFill>
                  <a:srgbClr val="004992"/>
                </a:solidFill>
                <a:latin typeface="Tamil-Aiswarya"/>
              </a:rPr>
              <a:t>';;fs; </a:t>
            </a:r>
            <a:r>
              <a:rPr lang="en-US" dirty="0" err="1">
                <a:solidFill>
                  <a:srgbClr val="004992"/>
                </a:solidFill>
                <a:latin typeface="Tamil-Aiswarya"/>
              </a:rPr>
              <a:t>vt;tst</a:t>
            </a:r>
            <a:r>
              <a:rPr lang="en-US" dirty="0">
                <a:solidFill>
                  <a:srgbClr val="004992"/>
                </a:solidFill>
                <a:latin typeface="Tamil-Aiswarya"/>
              </a:rPr>
              <a:t>[ </a:t>
            </a:r>
            <a:r>
              <a:rPr lang="en-US" dirty="0" err="1">
                <a:solidFill>
                  <a:srgbClr val="004992"/>
                </a:solidFill>
                <a:latin typeface="Tamil-Aiswarya"/>
              </a:rPr>
              <a:t>cWjpahf</a:t>
            </a:r>
            <a:r>
              <a:rPr lang="en-US" dirty="0">
                <a:solidFill>
                  <a:srgbClr val="004992"/>
                </a:solidFill>
                <a:latin typeface="Tamil-Aiswarya"/>
              </a:rPr>
              <a:t> </a:t>
            </a:r>
            <a:r>
              <a:rPr lang="en-US" dirty="0" err="1">
                <a:solidFill>
                  <a:srgbClr val="004992"/>
                </a:solidFill>
                <a:latin typeface="Tamil-Aiswarya"/>
              </a:rPr>
              <a:t>cs;sPh</a:t>
            </a:r>
            <a:r>
              <a:rPr lang="en-US" dirty="0">
                <a:solidFill>
                  <a:srgbClr val="004992"/>
                </a:solidFill>
                <a:latin typeface="Tamil-Aiswarya"/>
              </a:rPr>
              <a:t>]fs]</a:t>
            </a:r>
            <a:r>
              <a:rPr lang="en-US" dirty="0">
                <a:solidFill>
                  <a:srgbClr val="004992"/>
                </a:solidFill>
                <a:latin typeface="Tamil-Aiswarya"/>
                <a:ea typeface="Verdana" panose="020B0604030504040204" pitchFamily="34" charset="0"/>
                <a:cs typeface="Verdana" panose="020B0604030504040204" pitchFamily="34" charset="0"/>
              </a:rPr>
              <a:t>&gt;</a:t>
            </a:r>
            <a:r>
              <a:rPr lang="en-US" dirty="0">
                <a:solidFill>
                  <a:srgbClr val="004992"/>
                </a:solidFill>
                <a:latin typeface="Tamil-Aiswarya"/>
              </a:rPr>
              <a:t> </a:t>
            </a:r>
          </a:p>
        </p:txBody>
      </p:sp>
      <p:sp>
        <p:nvSpPr>
          <p:cNvPr id="2" name="Content Placeholder 1"/>
          <p:cNvSpPr>
            <a:spLocks noGrp="1"/>
          </p:cNvSpPr>
          <p:nvPr>
            <p:ph idx="1"/>
          </p:nvPr>
        </p:nvSpPr>
        <p:spPr>
          <a:xfrm>
            <a:off x="411480" y="2203704"/>
            <a:ext cx="11338560" cy="4251960"/>
          </a:xfrm>
        </p:spPr>
        <p:txBody>
          <a:bodyPr wrap="square">
            <a:noAutofit/>
          </a:bodyPr>
          <a:lstStyle/>
          <a:p>
            <a:pPr marL="342900" lvl="0" indent="-342900" defTabSz="914400">
              <a:lnSpc>
                <a:spcPct val="100000"/>
              </a:lnSpc>
              <a:spcBef>
                <a:spcPts val="1200"/>
              </a:spcBef>
              <a:buClr>
                <a:srgbClr val="333333"/>
              </a:buClr>
              <a:buFont typeface="WingDings"/>
              <a:buChar char=""/>
            </a:pPr>
            <a:r>
              <a:rPr lang="en-US" sz="2400">
                <a:solidFill>
                  <a:srgbClr val="333333"/>
                </a:solidFill>
              </a:rPr>
              <a:t>flw</a:t>
            </a:r>
            <a:r>
              <a:rPr lang="en-US" sz="2400" dirty="0">
                <a:solidFill>
                  <a:srgbClr val="333333"/>
                </a:solidFill>
              </a:rPr>
              <a:t>]</a:t>
            </a:r>
            <a:r>
              <a:rPr lang="en-US" sz="2400" dirty="0" err="1">
                <a:solidFill>
                  <a:srgbClr val="333333"/>
                </a:solidFill>
              </a:rPr>
              <a:t>fiu</a:t>
            </a:r>
            <a:r>
              <a:rPr lang="en-US" sz="2400" dirty="0">
                <a:solidFill>
                  <a:srgbClr val="333333"/>
                </a:solidFill>
              </a:rPr>
              <a:t> Fil </a:t>
            </a: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ePr</a:t>
            </a:r>
            <a:r>
              <a:rPr lang="en-US" sz="2400" dirty="0">
                <a:solidFill>
                  <a:srgbClr val="333333"/>
                </a:solidFill>
              </a:rPr>
              <a:t>]</a:t>
            </a:r>
            <a:r>
              <a:rPr lang="en-US" sz="2400" dirty="0" err="1">
                <a:solidFill>
                  <a:srgbClr val="333333"/>
                </a:solidFill>
              </a:rPr>
              <a:t>ry</a:t>
            </a:r>
            <a:r>
              <a:rPr lang="en-US" sz="2400" dirty="0">
                <a:solidFill>
                  <a:srgbClr val="333333"/>
                </a:solidFill>
              </a:rPr>
              <a:t>; </a:t>
            </a:r>
            <a:r>
              <a:rPr lang="en-US" sz="2400" dirty="0" err="1">
                <a:solidFill>
                  <a:srgbClr val="333333"/>
                </a:solidFill>
              </a:rPr>
              <a:t>ghJfhg</a:t>
            </a:r>
            <a:r>
              <a:rPr lang="en-US" sz="2400" dirty="0">
                <a:solidFill>
                  <a:srgbClr val="333333"/>
                </a:solidFill>
              </a:rPr>
              <a:t>]</a:t>
            </a:r>
            <a:r>
              <a:rPr lang="en-US" sz="2400" dirty="0" err="1">
                <a:solidFill>
                  <a:srgbClr val="333333"/>
                </a:solidFill>
              </a:rPr>
              <a:t>ghsh</a:t>
            </a:r>
            <a:r>
              <a:rPr lang="en-US" sz="2400" dirty="0">
                <a:solidFill>
                  <a:srgbClr val="333333"/>
                </a:solidFill>
              </a:rPr>
              <a:t>]</a:t>
            </a: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eha</a:t>
            </a:r>
            <a:r>
              <a:rPr lang="en-US" sz="2400" dirty="0">
                <a:solidFill>
                  <a:srgbClr val="333333"/>
                </a:solidFill>
              </a:rPr>
              <a:t>;</a:t>
            </a: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ge</a:t>
            </a:r>
            <a:r>
              <a:rPr lang="en-US" sz="2400" dirty="0">
                <a:solidFill>
                  <a:srgbClr val="333333"/>
                </a:solidFill>
              </a:rPr>
              <a:t>]J</a:t>
            </a: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ghJfhg</a:t>
            </a:r>
            <a:r>
              <a:rPr lang="en-US" sz="2400" dirty="0">
                <a:solidFill>
                  <a:srgbClr val="333333"/>
                </a:solidFill>
              </a:rPr>
              <a:t>]</a:t>
            </a:r>
            <a:r>
              <a:rPr lang="en-US" sz="2400" dirty="0" err="1">
                <a:solidFill>
                  <a:srgbClr val="333333"/>
                </a:solidFill>
              </a:rPr>
              <a:t>ghsh</a:t>
            </a:r>
            <a:r>
              <a:rPr lang="en-US" sz="2400" dirty="0">
                <a:solidFill>
                  <a:srgbClr val="333333"/>
                </a:solidFill>
              </a:rPr>
              <a:t>]</a:t>
            </a: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jz;zPh</a:t>
            </a:r>
            <a:r>
              <a:rPr lang="en-US" sz="2400" dirty="0">
                <a:solidFill>
                  <a:srgbClr val="333333"/>
                </a:solidFill>
              </a:rPr>
              <a:t>] </a:t>
            </a: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bjhg</a:t>
            </a:r>
            <a:r>
              <a:rPr lang="en-US" sz="2400" dirty="0">
                <a:solidFill>
                  <a:srgbClr val="333333"/>
                </a:solidFill>
              </a:rPr>
              <a:t>]</a:t>
            </a:r>
            <a:r>
              <a:rPr lang="en-US" sz="2400" dirty="0" err="1">
                <a:solidFill>
                  <a:srgbClr val="333333"/>
                </a:solidFill>
              </a:rPr>
              <a:t>gp</a:t>
            </a:r>
            <a:endParaRPr lang="en-US" sz="2400" dirty="0">
              <a:solidFill>
                <a:srgbClr val="333333"/>
              </a:solidFill>
            </a:endParaRP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Jz;L</a:t>
            </a:r>
            <a:endParaRPr lang="en-US" sz="2400" dirty="0"/>
          </a:p>
        </p:txBody>
      </p:sp>
      <p:sp>
        <p:nvSpPr>
          <p:cNvPr id="3" name="Footer Placeholder 2"/>
          <p:cNvSpPr>
            <a:spLocks noGrp="1"/>
          </p:cNvSpPr>
          <p:nvPr>
            <p:ph type="ftr" sz="quarter" idx="11"/>
          </p:nvPr>
        </p:nvSpPr>
        <p:spPr/>
        <p:txBody>
          <a:bodyPr/>
          <a:lstStyle/>
          <a:p>
            <a:r>
              <a:rPr lang="de-DE"/>
              <a:t>kl]lhfhf]dpot] gapw]r]rp 5 – epidthw]wy;</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23</a:t>
            </a:fld>
            <a:endParaRPr lang="de-DE" dirty="0"/>
          </a:p>
        </p:txBody>
      </p:sp>
    </p:spTree>
    <p:extLst>
      <p:ext uri="{BB962C8B-B14F-4D97-AF65-F5344CB8AC3E}">
        <p14:creationId xmlns:p14="http://schemas.microsoft.com/office/powerpoint/2010/main" val="20805864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3"/>
          <p:cNvSpPr>
            <a:spLocks noGrp="1"/>
          </p:cNvSpPr>
          <p:nvPr>
            <p:ph type="title"/>
          </p:nvPr>
        </p:nvSpPr>
        <p:spPr/>
        <p:txBody>
          <a:bodyPr/>
          <a:lstStyle/>
          <a:p>
            <a:r>
              <a:rPr lang="en-US" sz="3600" dirty="0" err="1">
                <a:solidFill>
                  <a:srgbClr val="004992"/>
                </a:solidFill>
                <a:latin typeface="Tamil-Aiswarya"/>
              </a:rPr>
              <a:t>flw</a:t>
            </a:r>
            <a:r>
              <a:rPr lang="en-US" sz="3600" dirty="0">
                <a:solidFill>
                  <a:srgbClr val="004992"/>
                </a:solidFill>
                <a:latin typeface="Tamil-Aiswarya"/>
              </a:rPr>
              <a:t>]</a:t>
            </a:r>
            <a:r>
              <a:rPr lang="en-US" sz="3600" dirty="0" err="1">
                <a:solidFill>
                  <a:srgbClr val="004992"/>
                </a:solidFill>
                <a:latin typeface="Tamil-Aiswarya"/>
              </a:rPr>
              <a:t>fiuapy</a:t>
            </a:r>
            <a:endParaRPr lang="en-US" sz="3600" dirty="0">
              <a:solidFill>
                <a:srgbClr val="004992"/>
              </a:solidFill>
              <a:latin typeface="Tamil-Aiswarya"/>
            </a:endParaRPr>
          </a:p>
        </p:txBody>
      </p:sp>
      <p:sp>
        <p:nvSpPr>
          <p:cNvPr id="2" name="Content Placeholder 1"/>
          <p:cNvSpPr>
            <a:spLocks noGrp="1"/>
          </p:cNvSpPr>
          <p:nvPr>
            <p:ph idx="1"/>
          </p:nvPr>
        </p:nvSpPr>
        <p:spPr>
          <a:xfrm>
            <a:off x="411480" y="2203704"/>
            <a:ext cx="11338560" cy="4251960"/>
          </a:xfrm>
        </p:spPr>
        <p:txBody>
          <a:bodyPr wrap="square">
            <a:noAutofit/>
          </a:bodyPr>
          <a:lstStyle/>
          <a:p>
            <a:pPr marL="342900" lvl="0" indent="-342900" defTabSz="914400">
              <a:lnSpc>
                <a:spcPct val="100000"/>
              </a:lnSpc>
              <a:spcBef>
                <a:spcPts val="1200"/>
              </a:spcBef>
              <a:buClr>
                <a:srgbClr val="333333"/>
              </a:buClr>
              <a:buFont typeface="WingDings"/>
              <a:buChar char=""/>
            </a:pPr>
            <a:r>
              <a:rPr lang="en-US" sz="2400" dirty="0" err="1">
                <a:solidFill>
                  <a:srgbClr val="333333"/>
                </a:solidFill>
              </a:rPr>
              <a:t>flw</a:t>
            </a:r>
            <a:r>
              <a:rPr lang="en-US" sz="2400" dirty="0">
                <a:solidFill>
                  <a:srgbClr val="333333"/>
                </a:solidFill>
              </a:rPr>
              <a:t>]</a:t>
            </a:r>
            <a:r>
              <a:rPr lang="en-US" sz="2400" dirty="0" err="1">
                <a:solidFill>
                  <a:srgbClr val="333333"/>
                </a:solidFill>
              </a:rPr>
              <a:t>fiu</a:t>
            </a:r>
            <a:r>
              <a:rPr lang="en-US" sz="2400" dirty="0">
                <a:solidFill>
                  <a:srgbClr val="333333"/>
                </a:solidFill>
              </a:rPr>
              <a:t> Fil </a:t>
            </a: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ePr</a:t>
            </a:r>
            <a:r>
              <a:rPr lang="en-US" sz="2400" dirty="0">
                <a:solidFill>
                  <a:srgbClr val="333333"/>
                </a:solidFill>
              </a:rPr>
              <a:t>]</a:t>
            </a:r>
            <a:r>
              <a:rPr lang="en-US" sz="2400" dirty="0" err="1">
                <a:solidFill>
                  <a:srgbClr val="333333"/>
                </a:solidFill>
              </a:rPr>
              <a:t>ry</a:t>
            </a:r>
            <a:r>
              <a:rPr lang="en-US" sz="2400" dirty="0">
                <a:solidFill>
                  <a:srgbClr val="333333"/>
                </a:solidFill>
              </a:rPr>
              <a:t>; </a:t>
            </a:r>
            <a:r>
              <a:rPr lang="en-US" sz="2400" dirty="0" err="1">
                <a:solidFill>
                  <a:srgbClr val="333333"/>
                </a:solidFill>
              </a:rPr>
              <a:t>ghJfhg</a:t>
            </a:r>
            <a:r>
              <a:rPr lang="en-US" sz="2400" dirty="0">
                <a:solidFill>
                  <a:srgbClr val="333333"/>
                </a:solidFill>
              </a:rPr>
              <a:t>]</a:t>
            </a:r>
            <a:r>
              <a:rPr lang="en-US" sz="2400" dirty="0" err="1">
                <a:solidFill>
                  <a:srgbClr val="333333"/>
                </a:solidFill>
              </a:rPr>
              <a:t>ghsh</a:t>
            </a:r>
            <a:r>
              <a:rPr lang="en-US" sz="2400" dirty="0">
                <a:solidFill>
                  <a:srgbClr val="333333"/>
                </a:solidFill>
              </a:rPr>
              <a:t>]</a:t>
            </a: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eha</a:t>
            </a:r>
            <a:r>
              <a:rPr lang="en-US" sz="2400" dirty="0">
                <a:solidFill>
                  <a:srgbClr val="333333"/>
                </a:solidFill>
              </a:rPr>
              <a:t>;</a:t>
            </a:r>
          </a:p>
          <a:p>
            <a:pPr marL="342900" lvl="0" indent="-342900" defTabSz="914400">
              <a:lnSpc>
                <a:spcPct val="100000"/>
              </a:lnSpc>
              <a:spcBef>
                <a:spcPts val="1200"/>
              </a:spcBef>
              <a:buClr>
                <a:srgbClr val="004992"/>
              </a:buClr>
              <a:buFont typeface="WingDings"/>
              <a:buChar char=""/>
            </a:pPr>
            <a:r>
              <a:rPr lang="en-US" sz="2400" dirty="0" err="1">
                <a:solidFill>
                  <a:srgbClr val="004992"/>
                </a:solidFill>
              </a:rPr>
              <a:t>ge</a:t>
            </a:r>
            <a:r>
              <a:rPr lang="en-US" sz="2400" dirty="0">
                <a:solidFill>
                  <a:srgbClr val="004992"/>
                </a:solidFill>
              </a:rPr>
              <a:t>]J</a:t>
            </a: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ghJfhg</a:t>
            </a:r>
            <a:r>
              <a:rPr lang="en-US" sz="2400" dirty="0">
                <a:solidFill>
                  <a:srgbClr val="333333"/>
                </a:solidFill>
              </a:rPr>
              <a:t>]</a:t>
            </a:r>
            <a:r>
              <a:rPr lang="en-US" sz="2400" dirty="0" err="1">
                <a:solidFill>
                  <a:srgbClr val="333333"/>
                </a:solidFill>
              </a:rPr>
              <a:t>ghsh</a:t>
            </a:r>
            <a:r>
              <a:rPr lang="en-US" sz="2400" dirty="0">
                <a:solidFill>
                  <a:srgbClr val="333333"/>
                </a:solidFill>
              </a:rPr>
              <a:t>]</a:t>
            </a: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jz;zPh</a:t>
            </a:r>
            <a:r>
              <a:rPr lang="en-US" sz="2400" dirty="0">
                <a:solidFill>
                  <a:srgbClr val="333333"/>
                </a:solidFill>
              </a:rPr>
              <a:t>] </a:t>
            </a: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bjhg</a:t>
            </a:r>
            <a:r>
              <a:rPr lang="en-US" sz="2400" dirty="0">
                <a:solidFill>
                  <a:srgbClr val="333333"/>
                </a:solidFill>
              </a:rPr>
              <a:t>]</a:t>
            </a:r>
            <a:r>
              <a:rPr lang="en-US" sz="2400" dirty="0" err="1">
                <a:solidFill>
                  <a:srgbClr val="333333"/>
                </a:solidFill>
              </a:rPr>
              <a:t>gp</a:t>
            </a:r>
            <a:endParaRPr lang="en-US" sz="2400" dirty="0">
              <a:solidFill>
                <a:srgbClr val="333333"/>
              </a:solidFill>
            </a:endParaRPr>
          </a:p>
          <a:p>
            <a:pPr marL="342900" lvl="0" indent="-342900" defTabSz="914400">
              <a:lnSpc>
                <a:spcPct val="100000"/>
              </a:lnSpc>
              <a:spcBef>
                <a:spcPts val="1200"/>
              </a:spcBef>
              <a:buClr>
                <a:srgbClr val="004992"/>
              </a:buClr>
              <a:buFont typeface="WingDings"/>
              <a:buChar char=""/>
            </a:pPr>
            <a:r>
              <a:rPr lang="en-US" sz="2400" dirty="0" err="1">
                <a:solidFill>
                  <a:srgbClr val="004992"/>
                </a:solidFill>
              </a:rPr>
              <a:t>Jz;L</a:t>
            </a:r>
            <a:endParaRPr lang="en-US" sz="2400" dirty="0">
              <a:solidFill>
                <a:srgbClr val="004992"/>
              </a:solidFill>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24487" y="2203704"/>
            <a:ext cx="3112546"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5"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Calibri Light"/>
                <a:cs typeface="+mn-cs"/>
              </a:rPr>
              <a:t>= </a:t>
            </a:r>
            <a:r>
              <a:rPr lang="es-ES" altLang="de-DE" sz="1800" b="1">
                <a:latin typeface="Tamil-Aiswarya"/>
                <a:cs typeface="+mn-cs"/>
              </a:rPr>
              <a:t>fhz;gpf]fg]gltpy;iy </a:t>
            </a:r>
            <a:endParaRPr lang="de-DE" altLang="de-DE" sz="1800" b="1" dirty="0">
              <a:latin typeface="Tamil-Aiswarya"/>
              <a:cs typeface="+mn-cs"/>
            </a:endParaRPr>
          </a:p>
        </p:txBody>
      </p:sp>
      <p:sp>
        <p:nvSpPr>
          <p:cNvPr id="16" name="Footer Placeholder 15"/>
          <p:cNvSpPr>
            <a:spLocks noGrp="1"/>
          </p:cNvSpPr>
          <p:nvPr>
            <p:ph type="ftr" sz="quarter" idx="11"/>
          </p:nvPr>
        </p:nvSpPr>
        <p:spPr/>
        <p:txBody>
          <a:bodyPr/>
          <a:lstStyle/>
          <a:p>
            <a:r>
              <a:rPr lang="de-DE"/>
              <a:t>kl]lhfhf]dpot] gapw]r]rp 5 – epidthw]wy;</a:t>
            </a:r>
            <a:endParaRPr lang="de-DE" dirty="0"/>
          </a:p>
        </p:txBody>
      </p:sp>
      <p:sp>
        <p:nvSpPr>
          <p:cNvPr id="17" name="Slide Number Placeholder 16"/>
          <p:cNvSpPr>
            <a:spLocks noGrp="1"/>
          </p:cNvSpPr>
          <p:nvPr>
            <p:ph type="sldNum" sz="quarter" idx="12"/>
          </p:nvPr>
        </p:nvSpPr>
        <p:spPr/>
        <p:txBody>
          <a:bodyPr/>
          <a:lstStyle/>
          <a:p>
            <a:fld id="{9B00EF49-7894-4F53-A8DD-F7DB3BFC5032}" type="slidenum">
              <a:rPr lang="de-DE" smtClean="0"/>
              <a:pPr/>
              <a:t>24</a:t>
            </a:fld>
            <a:endParaRPr lang="de-DE"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descr="Bahnhof ohne Sign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95435" y="1078992"/>
            <a:ext cx="717064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6"/>
          <p:cNvSpPr>
            <a:spLocks noGrp="1"/>
          </p:cNvSpPr>
          <p:nvPr>
            <p:ph type="ftr" sz="quarter" idx="11"/>
          </p:nvPr>
        </p:nvSpPr>
        <p:spPr/>
        <p:txBody>
          <a:bodyPr/>
          <a:lstStyle/>
          <a:p>
            <a:r>
              <a:rPr lang="de-DE"/>
              <a:t>kl]lhfhf]dpot] gapw]r]rp 5 – epidthw]wy;</a:t>
            </a:r>
            <a:endParaRPr lang="de-DE" dirty="0"/>
          </a:p>
        </p:txBody>
      </p:sp>
      <p:sp>
        <p:nvSpPr>
          <p:cNvPr id="8" name="Slide Number Placeholder 7"/>
          <p:cNvSpPr>
            <a:spLocks noGrp="1"/>
          </p:cNvSpPr>
          <p:nvPr>
            <p:ph type="sldNum" sz="quarter" idx="12"/>
          </p:nvPr>
        </p:nvSpPr>
        <p:spPr/>
        <p:txBody>
          <a:bodyPr/>
          <a:lstStyle/>
          <a:p>
            <a:fld id="{9B00EF49-7894-4F53-A8DD-F7DB3BFC5032}" type="slidenum">
              <a:rPr lang="de-DE" smtClean="0"/>
              <a:pPr/>
              <a:t>25</a:t>
            </a:fld>
            <a:endParaRPr lang="de-DE"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894219"/>
          </a:xfrm>
          <a:prstGeom prst="rect">
            <a:avLst/>
          </a:prstGeom>
        </p:spPr>
        <p:txBody>
          <a:bodyPr vert="horz" wrap="square" lIns="0" tIns="0" rIns="0" bIns="0" rtlCol="0">
            <a:spAutoFit/>
          </a:bodyPr>
          <a:lstStyle/>
          <a:p>
            <a:pPr marL="187325"/>
            <a:r>
              <a:rPr lang="en-US" sz="3600" dirty="0" err="1">
                <a:solidFill>
                  <a:srgbClr val="004992"/>
                </a:solidFill>
                <a:latin typeface="Tamil-Aiswarya"/>
              </a:rPr>
              <a:t>uapy</a:t>
            </a:r>
            <a:r>
              <a:rPr lang="en-US" sz="3600" dirty="0">
                <a:solidFill>
                  <a:srgbClr val="004992"/>
                </a:solidFill>
                <a:latin typeface="Tamil-Aiswarya"/>
              </a:rPr>
              <a:t>; </a:t>
            </a:r>
            <a:r>
              <a:rPr lang="en-US" sz="3600" dirty="0" err="1">
                <a:solidFill>
                  <a:srgbClr val="004992"/>
                </a:solidFill>
                <a:latin typeface="Tamil-Aiswarya"/>
              </a:rPr>
              <a:t>epiyak</a:t>
            </a:r>
            <a:r>
              <a:rPr lang="en-US" sz="3600" dirty="0">
                <a:solidFill>
                  <a:srgbClr val="004992"/>
                </a:solidFill>
                <a:latin typeface="Tamil-Aiswarya"/>
              </a:rPr>
              <a:t>;</a:t>
            </a:r>
            <a:br>
              <a:rPr lang="en-US" dirty="0">
                <a:solidFill>
                  <a:srgbClr val="004992"/>
                </a:solidFill>
                <a:latin typeface="Tamil-Aiswarya"/>
              </a:rPr>
            </a:br>
            <a:r>
              <a:rPr lang="en-US" dirty="0" err="1">
                <a:solidFill>
                  <a:srgbClr val="004992"/>
                </a:solidFill>
                <a:latin typeface="Tamil-Aiswarya"/>
              </a:rPr>
              <a:t>eP</a:t>
            </a:r>
            <a:r>
              <a:rPr lang="en-US" dirty="0">
                <a:solidFill>
                  <a:srgbClr val="004992"/>
                </a:solidFill>
                <a:latin typeface="Tamil-Aiswarya"/>
              </a:rPr>
              <a:t>';;fs; </a:t>
            </a:r>
            <a:r>
              <a:rPr lang="en-US" dirty="0" err="1">
                <a:solidFill>
                  <a:srgbClr val="004992"/>
                </a:solidFill>
                <a:latin typeface="Tamil-Aiswarya"/>
              </a:rPr>
              <a:t>ghh</a:t>
            </a:r>
            <a:r>
              <a:rPr lang="en-US" dirty="0">
                <a:solidFill>
                  <a:srgbClr val="004992"/>
                </a:solidFill>
                <a:latin typeface="Tamil-Aiswarya"/>
              </a:rPr>
              <a:t>]j]</a:t>
            </a:r>
            <a:r>
              <a:rPr lang="en-US" dirty="0" err="1">
                <a:solidFill>
                  <a:srgbClr val="004992"/>
                </a:solidFill>
                <a:latin typeface="Tamil-Aiswarya"/>
              </a:rPr>
              <a:t>jJ</a:t>
            </a:r>
            <a:r>
              <a:rPr lang="en-US" dirty="0">
                <a:solidFill>
                  <a:srgbClr val="004992"/>
                </a:solidFill>
                <a:latin typeface="Tamil-Aiswarya"/>
              </a:rPr>
              <a:t> </a:t>
            </a:r>
            <a:r>
              <a:rPr lang="en-US" dirty="0" err="1">
                <a:solidFill>
                  <a:srgbClr val="004992"/>
                </a:solidFill>
                <a:latin typeface="Tamil-Aiswarya"/>
              </a:rPr>
              <a:t>vd;d</a:t>
            </a:r>
            <a:r>
              <a:rPr lang="en-US" dirty="0">
                <a:solidFill>
                  <a:srgbClr val="004992"/>
                </a:solidFill>
                <a:latin typeface="Tamil-Aiswarya"/>
                <a:ea typeface="Verdana" panose="020B0604030504040204" pitchFamily="34" charset="0"/>
                <a:cs typeface="Verdana" panose="020B0604030504040204" pitchFamily="34" charset="0"/>
              </a:rPr>
              <a:t>&gt;</a:t>
            </a:r>
            <a:r>
              <a:rPr lang="en-US" dirty="0">
                <a:solidFill>
                  <a:srgbClr val="004992"/>
                </a:solidFill>
                <a:latin typeface="Tamil-Aiswarya"/>
              </a:rPr>
              <a:t> </a:t>
            </a:r>
            <a:r>
              <a:rPr lang="en-US" dirty="0" err="1">
                <a:solidFill>
                  <a:srgbClr val="004992"/>
                </a:solidFill>
                <a:latin typeface="Tamil-Aiswarya"/>
              </a:rPr>
              <a:t>eP</a:t>
            </a:r>
            <a:r>
              <a:rPr lang="en-US" dirty="0">
                <a:solidFill>
                  <a:srgbClr val="004992"/>
                </a:solidFill>
                <a:latin typeface="Tamil-Aiswarya"/>
              </a:rPr>
              <a:t>';;fs; </a:t>
            </a:r>
            <a:r>
              <a:rPr lang="en-US" dirty="0" err="1">
                <a:solidFill>
                  <a:srgbClr val="004992"/>
                </a:solidFill>
                <a:latin typeface="Tamil-Aiswarya"/>
              </a:rPr>
              <a:t>vt;tst</a:t>
            </a:r>
            <a:r>
              <a:rPr lang="en-US" dirty="0">
                <a:solidFill>
                  <a:srgbClr val="004992"/>
                </a:solidFill>
                <a:latin typeface="Tamil-Aiswarya"/>
              </a:rPr>
              <a:t>[ </a:t>
            </a:r>
            <a:r>
              <a:rPr lang="en-US" dirty="0" err="1">
                <a:solidFill>
                  <a:srgbClr val="004992"/>
                </a:solidFill>
                <a:latin typeface="Tamil-Aiswarya"/>
              </a:rPr>
              <a:t>cWjpahf</a:t>
            </a:r>
            <a:r>
              <a:rPr lang="en-US" dirty="0">
                <a:solidFill>
                  <a:srgbClr val="004992"/>
                </a:solidFill>
                <a:latin typeface="Tamil-Aiswarya"/>
              </a:rPr>
              <a:t> </a:t>
            </a:r>
            <a:r>
              <a:rPr lang="en-US" dirty="0" err="1">
                <a:solidFill>
                  <a:srgbClr val="004992"/>
                </a:solidFill>
                <a:latin typeface="Tamil-Aiswarya"/>
              </a:rPr>
              <a:t>cs;sPh</a:t>
            </a:r>
            <a:r>
              <a:rPr lang="en-US" dirty="0">
                <a:solidFill>
                  <a:srgbClr val="004992"/>
                </a:solidFill>
                <a:latin typeface="Tamil-Aiswarya"/>
              </a:rPr>
              <a:t>]fs]</a:t>
            </a:r>
            <a:r>
              <a:rPr lang="en-US" dirty="0">
                <a:solidFill>
                  <a:srgbClr val="004992"/>
                </a:solidFill>
                <a:latin typeface="Tamil-Aiswarya"/>
                <a:ea typeface="Verdana" panose="020B0604030504040204" pitchFamily="34" charset="0"/>
                <a:cs typeface="Verdana" panose="020B0604030504040204" pitchFamily="34" charset="0"/>
              </a:rPr>
              <a:t>&gt;</a:t>
            </a:r>
            <a:r>
              <a:rPr lang="en-US" dirty="0">
                <a:solidFill>
                  <a:srgbClr val="004992"/>
                </a:solidFill>
                <a:latin typeface="Tamil-Aiswarya"/>
              </a:rPr>
              <a:t> </a:t>
            </a:r>
            <a:endParaRPr dirty="0">
              <a:solidFill>
                <a:srgbClr val="004992"/>
              </a:solidFill>
              <a:latin typeface="Tamil-Aiswarya"/>
            </a:endParaRPr>
          </a:p>
        </p:txBody>
      </p:sp>
      <p:sp>
        <p:nvSpPr>
          <p:cNvPr id="3" name="Content Placeholder 2"/>
          <p:cNvSpPr>
            <a:spLocks noGrp="1"/>
          </p:cNvSpPr>
          <p:nvPr>
            <p:ph idx="1"/>
          </p:nvPr>
        </p:nvSpPr>
        <p:spPr>
          <a:xfrm>
            <a:off x="411480" y="1920240"/>
            <a:ext cx="11338560" cy="4251960"/>
          </a:xfrm>
        </p:spPr>
        <p:txBody>
          <a:bodyPr wrap="square">
            <a:noAutofit/>
          </a:bodyPr>
          <a:lstStyle/>
          <a:p>
            <a:pPr marL="342900" lvl="0" indent="-342900" defTabSz="914400">
              <a:lnSpc>
                <a:spcPct val="100000"/>
              </a:lnSpc>
              <a:spcBef>
                <a:spcPts val="1200"/>
              </a:spcBef>
              <a:buClr>
                <a:srgbClr val="333333"/>
              </a:buClr>
              <a:buFont typeface="WingDings"/>
              <a:buChar char=""/>
              <a:tabLst>
                <a:tab pos="269875" algn="l"/>
              </a:tabLst>
            </a:pPr>
            <a:r>
              <a:rPr lang="en-US" sz="2400" dirty="0" err="1">
                <a:solidFill>
                  <a:srgbClr val="333333"/>
                </a:solidFill>
              </a:rPr>
              <a:t>jz;lthsk</a:t>
            </a:r>
            <a:r>
              <a:rPr lang="en-US" sz="2400" dirty="0">
                <a:solidFill>
                  <a:srgbClr val="333333"/>
                </a:solidFill>
              </a:rPr>
              <a:t>;</a:t>
            </a:r>
          </a:p>
          <a:p>
            <a:pPr marL="342900" lvl="0" indent="-342900" defTabSz="914400">
              <a:lnSpc>
                <a:spcPct val="100000"/>
              </a:lnSpc>
              <a:spcBef>
                <a:spcPts val="1200"/>
              </a:spcBef>
              <a:buClr>
                <a:srgbClr val="333333"/>
              </a:buClr>
              <a:buFont typeface="WingDings"/>
              <a:buChar char=""/>
              <a:tabLst>
                <a:tab pos="269875" algn="l"/>
              </a:tabLst>
            </a:pPr>
            <a:r>
              <a:rPr lang="en-US" sz="2400" dirty="0" err="1">
                <a:solidFill>
                  <a:srgbClr val="333333"/>
                </a:solidFill>
              </a:rPr>
              <a:t>uapy</a:t>
            </a:r>
            <a:r>
              <a:rPr lang="en-US" sz="2400" dirty="0">
                <a:solidFill>
                  <a:srgbClr val="333333"/>
                </a:solidFill>
              </a:rPr>
              <a:t>; </a:t>
            </a:r>
            <a:r>
              <a:rPr lang="en-US" sz="2400" dirty="0" err="1">
                <a:solidFill>
                  <a:srgbClr val="333333"/>
                </a:solidFill>
              </a:rPr>
              <a:t>bgl</a:t>
            </a:r>
            <a:r>
              <a:rPr lang="en-US" sz="2400" dirty="0">
                <a:solidFill>
                  <a:srgbClr val="333333"/>
                </a:solidFill>
              </a:rPr>
              <a:t>]</a:t>
            </a:r>
            <a:r>
              <a:rPr lang="en-US" sz="2400" dirty="0" err="1">
                <a:solidFill>
                  <a:srgbClr val="333333"/>
                </a:solidFill>
              </a:rPr>
              <a:t>ofs</a:t>
            </a:r>
            <a:r>
              <a:rPr lang="en-US" sz="2400" dirty="0">
                <a:solidFill>
                  <a:srgbClr val="333333"/>
                </a:solidFill>
              </a:rPr>
              <a:t>;</a:t>
            </a:r>
          </a:p>
          <a:p>
            <a:pPr marL="342900" lvl="0" indent="-342900" defTabSz="914400">
              <a:lnSpc>
                <a:spcPct val="100000"/>
              </a:lnSpc>
              <a:spcBef>
                <a:spcPts val="1200"/>
              </a:spcBef>
              <a:buClr>
                <a:srgbClr val="333333"/>
              </a:buClr>
              <a:buFont typeface="WingDings"/>
              <a:buChar char=""/>
              <a:tabLst>
                <a:tab pos="269875" algn="l"/>
              </a:tabLst>
            </a:pPr>
            <a:r>
              <a:rPr lang="en-US" sz="2400" dirty="0" err="1">
                <a:solidFill>
                  <a:srgbClr val="333333"/>
                </a:solidFill>
              </a:rPr>
              <a:t>uapy</a:t>
            </a:r>
            <a:r>
              <a:rPr lang="en-US" sz="2400" dirty="0">
                <a:solidFill>
                  <a:srgbClr val="333333"/>
                </a:solidFill>
              </a:rPr>
              <a:t>; </a:t>
            </a:r>
            <a:r>
              <a:rPr lang="en-US" sz="2400" dirty="0" err="1">
                <a:solidFill>
                  <a:srgbClr val="333333"/>
                </a:solidFill>
              </a:rPr>
              <a:t>vd</a:t>
            </a:r>
            <a:r>
              <a:rPr lang="en-US" sz="2400" dirty="0">
                <a:solidFill>
                  <a:srgbClr val="333333"/>
                </a:solidFill>
              </a:rPr>
              <a:t>;$</a:t>
            </a:r>
            <a:r>
              <a:rPr lang="en-US" sz="2400" dirty="0" err="1">
                <a:solidFill>
                  <a:srgbClr val="333333"/>
                </a:solidFill>
              </a:rPr>
              <a:t>pd</a:t>
            </a:r>
            <a:r>
              <a:rPr lang="en-US" sz="2400" dirty="0">
                <a:solidFill>
                  <a:srgbClr val="333333"/>
                </a:solidFill>
              </a:rPr>
              <a:t>;</a:t>
            </a:r>
          </a:p>
          <a:p>
            <a:pPr marL="342900" lvl="0" indent="-342900" defTabSz="914400">
              <a:lnSpc>
                <a:spcPct val="100000"/>
              </a:lnSpc>
              <a:spcBef>
                <a:spcPts val="1200"/>
              </a:spcBef>
              <a:buClr>
                <a:srgbClr val="333333"/>
              </a:buClr>
              <a:buFont typeface="WingDings"/>
              <a:buChar char=""/>
              <a:tabLst>
                <a:tab pos="269875" algn="l"/>
              </a:tabLst>
            </a:pPr>
            <a:r>
              <a:rPr lang="en-US" sz="2400" dirty="0" err="1">
                <a:solidFill>
                  <a:srgbClr val="333333"/>
                </a:solidFill>
              </a:rPr>
              <a:t>epiyak</a:t>
            </a:r>
            <a:r>
              <a:rPr lang="en-US" sz="2400" dirty="0">
                <a:solidFill>
                  <a:srgbClr val="333333"/>
                </a:solidFill>
              </a:rPr>
              <a:t>;</a:t>
            </a:r>
          </a:p>
          <a:p>
            <a:pPr marL="342900" lvl="0" indent="-342900" defTabSz="914400">
              <a:lnSpc>
                <a:spcPct val="100000"/>
              </a:lnSpc>
              <a:spcBef>
                <a:spcPts val="1200"/>
              </a:spcBef>
              <a:buClr>
                <a:srgbClr val="333333"/>
              </a:buClr>
              <a:buFont typeface="WingDings"/>
              <a:buChar char=""/>
              <a:tabLst>
                <a:tab pos="269875" algn="l"/>
              </a:tabLst>
            </a:pPr>
            <a:r>
              <a:rPr lang="en-US" sz="2400" dirty="0" err="1">
                <a:solidFill>
                  <a:srgbClr val="333333"/>
                </a:solidFill>
              </a:rPr>
              <a:t>ml;ltiz</a:t>
            </a:r>
            <a:endParaRPr lang="en-US" sz="2400" dirty="0">
              <a:solidFill>
                <a:srgbClr val="333333"/>
              </a:solidFill>
            </a:endParaRPr>
          </a:p>
          <a:p>
            <a:pPr marL="342900" lvl="0" indent="-342900" defTabSz="914400">
              <a:lnSpc>
                <a:spcPct val="100000"/>
              </a:lnSpc>
              <a:spcBef>
                <a:spcPts val="1200"/>
              </a:spcBef>
              <a:buClr>
                <a:srgbClr val="333333"/>
              </a:buClr>
              <a:buFont typeface="WingDings"/>
              <a:buChar char=""/>
              <a:tabLst>
                <a:tab pos="269875" algn="l"/>
              </a:tabLst>
            </a:pPr>
            <a:r>
              <a:rPr lang="en-US" sz="2400" dirty="0" err="1">
                <a:solidFill>
                  <a:srgbClr val="333333"/>
                </a:solidFill>
              </a:rPr>
              <a:t>uapy</a:t>
            </a:r>
            <a:r>
              <a:rPr lang="en-US" sz="2400" dirty="0">
                <a:solidFill>
                  <a:srgbClr val="333333"/>
                </a:solidFill>
              </a:rPr>
              <a:t>; </a:t>
            </a:r>
            <a:r>
              <a:rPr lang="en-US" sz="2400" dirty="0" err="1">
                <a:solidFill>
                  <a:srgbClr val="333333"/>
                </a:solidFill>
              </a:rPr>
              <a:t>elj;Jdh</a:t>
            </a:r>
            <a:r>
              <a:rPr lang="en-US" sz="2400" dirty="0">
                <a:solidFill>
                  <a:srgbClr val="333333"/>
                </a:solidFill>
              </a:rPr>
              <a:t>]</a:t>
            </a:r>
          </a:p>
          <a:p>
            <a:pPr marL="342900" lvl="0" indent="-342900" defTabSz="914400">
              <a:lnSpc>
                <a:spcPct val="100000"/>
              </a:lnSpc>
              <a:spcBef>
                <a:spcPts val="1200"/>
              </a:spcBef>
              <a:buClr>
                <a:srgbClr val="333333"/>
              </a:buClr>
              <a:buFont typeface="WingDings"/>
              <a:buChar char=""/>
              <a:tabLst>
                <a:tab pos="269875" algn="l"/>
              </a:tabLst>
            </a:pPr>
            <a:r>
              <a:rPr lang="en-US" sz="2400" dirty="0" err="1">
                <a:solidFill>
                  <a:srgbClr val="333333"/>
                </a:solidFill>
              </a:rPr>
              <a:t>Nl</a:t>
            </a:r>
            <a:r>
              <a:rPr lang="en-US" sz="2400" dirty="0">
                <a:solidFill>
                  <a:srgbClr val="333333"/>
                </a:solidFill>
              </a:rPr>
              <a:t>]</a:t>
            </a:r>
            <a:r>
              <a:rPr lang="en-US" sz="2400" dirty="0" err="1">
                <a:solidFill>
                  <a:srgbClr val="333333"/>
                </a:solidFill>
              </a:rPr>
              <a:t>nf</a:t>
            </a:r>
            <a:r>
              <a:rPr lang="en-US" sz="2400" dirty="0">
                <a:solidFill>
                  <a:srgbClr val="333333"/>
                </a:solidFill>
              </a:rPr>
              <a:t>!;fs;</a:t>
            </a:r>
          </a:p>
          <a:p>
            <a:pPr marL="342900" lvl="0" indent="-342900" defTabSz="914400">
              <a:lnSpc>
                <a:spcPct val="100000"/>
              </a:lnSpc>
              <a:spcBef>
                <a:spcPts val="1200"/>
              </a:spcBef>
              <a:buClr>
                <a:srgbClr val="333333"/>
              </a:buClr>
              <a:buFont typeface="WingDings"/>
              <a:buChar char=""/>
              <a:tabLst>
                <a:tab pos="269875" algn="l"/>
              </a:tabLst>
            </a:pPr>
            <a:r>
              <a:rPr lang="en-US" sz="2400" dirty="0" err="1">
                <a:solidFill>
                  <a:srgbClr val="333333"/>
                </a:solidFill>
              </a:rPr>
              <a:t>uapy</a:t>
            </a:r>
            <a:r>
              <a:rPr lang="en-US" sz="2400" dirty="0">
                <a:solidFill>
                  <a:srgbClr val="333333"/>
                </a:solidFill>
              </a:rPr>
              <a:t>; </a:t>
            </a:r>
            <a:r>
              <a:rPr lang="en-US" sz="2400" dirty="0" err="1">
                <a:solidFill>
                  <a:srgbClr val="333333"/>
                </a:solidFill>
              </a:rPr>
              <a:t>rpf;dy</a:t>
            </a:r>
            <a:r>
              <a:rPr lang="en-US" sz="2400" dirty="0">
                <a:solidFill>
                  <a:srgbClr val="333333"/>
                </a:solidFill>
              </a:rPr>
              <a:t>;</a:t>
            </a:r>
          </a:p>
          <a:p>
            <a:pPr marL="342900" lvl="0" indent="-342900" defTabSz="914400">
              <a:lnSpc>
                <a:spcPct val="100000"/>
              </a:lnSpc>
              <a:spcBef>
                <a:spcPts val="1200"/>
              </a:spcBef>
              <a:buClr>
                <a:srgbClr val="333333"/>
              </a:buClr>
              <a:buFont typeface="WingDings"/>
              <a:buChar char=""/>
              <a:tabLst>
                <a:tab pos="269875" algn="l"/>
              </a:tabLst>
            </a:pPr>
            <a:r>
              <a:rPr lang="en-US" sz="2400" dirty="0" err="1">
                <a:solidFill>
                  <a:srgbClr val="333333"/>
                </a:solidFill>
              </a:rPr>
              <a:t>bgd;r</a:t>
            </a:r>
            <a:r>
              <a:rPr lang="en-US" sz="2400" dirty="0">
                <a:solidFill>
                  <a:srgbClr val="333333"/>
                </a:solidFill>
              </a:rPr>
              <a:t>;</a:t>
            </a:r>
            <a:endParaRPr lang="en-US" sz="2400" dirty="0"/>
          </a:p>
        </p:txBody>
      </p:sp>
      <p:sp>
        <p:nvSpPr>
          <p:cNvPr id="5" name="Footer Placeholder 4"/>
          <p:cNvSpPr>
            <a:spLocks noGrp="1"/>
          </p:cNvSpPr>
          <p:nvPr>
            <p:ph type="ftr" sz="quarter" idx="11"/>
          </p:nvPr>
        </p:nvSpPr>
        <p:spPr/>
        <p:txBody>
          <a:bodyPr/>
          <a:lstStyle/>
          <a:p>
            <a:r>
              <a:rPr lang="de-DE"/>
              <a:t>kl]lhfhf]dpot] gapw]r]rp 5 – epidthw]wy;</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26</a:t>
            </a:fld>
            <a:endParaRPr lang="de-DE"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object 2"/>
          <p:cNvSpPr txBox="1">
            <a:spLocks noGrp="1"/>
          </p:cNvSpPr>
          <p:nvPr>
            <p:ph type="title"/>
          </p:nvPr>
        </p:nvSpPr>
        <p:spPr>
          <a:xfrm>
            <a:off x="408955" y="1124744"/>
            <a:ext cx="11376000" cy="508601"/>
          </a:xfrm>
          <a:prstGeom prst="rect">
            <a:avLst/>
          </a:prstGeom>
        </p:spPr>
        <p:txBody>
          <a:bodyPr vert="horz" wrap="square" lIns="0" tIns="0" rIns="0" bIns="0" rtlCol="0">
            <a:spAutoFit/>
          </a:bodyPr>
          <a:lstStyle/>
          <a:p>
            <a:pPr marL="187325"/>
            <a:r>
              <a:rPr lang="en-US" sz="3600" dirty="0" err="1">
                <a:solidFill>
                  <a:srgbClr val="004992"/>
                </a:solidFill>
                <a:latin typeface="Tamil-Aiswarya"/>
              </a:rPr>
              <a:t>uapy</a:t>
            </a:r>
            <a:r>
              <a:rPr lang="en-US" sz="3600" dirty="0">
                <a:solidFill>
                  <a:srgbClr val="004992"/>
                </a:solidFill>
                <a:latin typeface="Tamil-Aiswarya"/>
              </a:rPr>
              <a:t>; </a:t>
            </a:r>
            <a:r>
              <a:rPr lang="en-US" sz="3600" dirty="0" err="1">
                <a:solidFill>
                  <a:srgbClr val="004992"/>
                </a:solidFill>
                <a:latin typeface="Tamil-Aiswarya"/>
              </a:rPr>
              <a:t>epiyak</a:t>
            </a:r>
            <a:r>
              <a:rPr lang="en-US" sz="3600" dirty="0">
                <a:solidFill>
                  <a:srgbClr val="004992"/>
                </a:solidFill>
                <a:latin typeface="Tamil-Aiswarya"/>
              </a:rPr>
              <a:t>;</a:t>
            </a:r>
            <a:endParaRPr sz="3600" dirty="0">
              <a:solidFill>
                <a:srgbClr val="004992"/>
              </a:solidFill>
              <a:latin typeface="Tamil-Aiswarya"/>
            </a:endParaRPr>
          </a:p>
        </p:txBody>
      </p:sp>
      <p:sp>
        <p:nvSpPr>
          <p:cNvPr id="2" name="Content Placeholder 1"/>
          <p:cNvSpPr>
            <a:spLocks noGrp="1"/>
          </p:cNvSpPr>
          <p:nvPr>
            <p:ph idx="1"/>
          </p:nvPr>
        </p:nvSpPr>
        <p:spPr>
          <a:xfrm>
            <a:off x="411480" y="1920240"/>
            <a:ext cx="11338560" cy="4251960"/>
          </a:xfrm>
        </p:spPr>
        <p:txBody>
          <a:bodyPr wrap="square">
            <a:noAutofit/>
          </a:bodyPr>
          <a:lstStyle/>
          <a:p>
            <a:pPr marL="342900" lvl="0" indent="-342900" defTabSz="914400">
              <a:lnSpc>
                <a:spcPct val="100000"/>
              </a:lnSpc>
              <a:spcBef>
                <a:spcPts val="1200"/>
              </a:spcBef>
              <a:buClr>
                <a:srgbClr val="333333"/>
              </a:buClr>
              <a:buFont typeface="WingDings"/>
              <a:buChar char=""/>
              <a:tabLst>
                <a:tab pos="269875" algn="l"/>
              </a:tabLst>
            </a:pPr>
            <a:r>
              <a:rPr lang="en-US" sz="2400" dirty="0" err="1">
                <a:solidFill>
                  <a:srgbClr val="333333"/>
                </a:solidFill>
              </a:rPr>
              <a:t>jz;lthsk</a:t>
            </a:r>
            <a:r>
              <a:rPr lang="en-US" sz="2400" dirty="0">
                <a:solidFill>
                  <a:srgbClr val="333333"/>
                </a:solidFill>
              </a:rPr>
              <a:t>;</a:t>
            </a:r>
          </a:p>
          <a:p>
            <a:pPr marL="342900" lvl="0" indent="-342900" defTabSz="914400">
              <a:lnSpc>
                <a:spcPct val="100000"/>
              </a:lnSpc>
              <a:spcBef>
                <a:spcPts val="1200"/>
              </a:spcBef>
              <a:buClr>
                <a:srgbClr val="333333"/>
              </a:buClr>
              <a:buFont typeface="WingDings"/>
              <a:buChar char=""/>
              <a:tabLst>
                <a:tab pos="269875" algn="l"/>
              </a:tabLst>
            </a:pPr>
            <a:r>
              <a:rPr lang="en-US" sz="2400" dirty="0" err="1">
                <a:solidFill>
                  <a:srgbClr val="333333"/>
                </a:solidFill>
              </a:rPr>
              <a:t>uapy</a:t>
            </a:r>
            <a:r>
              <a:rPr lang="en-US" sz="2400" dirty="0">
                <a:solidFill>
                  <a:srgbClr val="333333"/>
                </a:solidFill>
              </a:rPr>
              <a:t>; </a:t>
            </a:r>
            <a:r>
              <a:rPr lang="en-US" sz="2400" dirty="0" err="1">
                <a:solidFill>
                  <a:srgbClr val="333333"/>
                </a:solidFill>
              </a:rPr>
              <a:t>bgl</a:t>
            </a:r>
            <a:r>
              <a:rPr lang="en-US" sz="2400" dirty="0">
                <a:solidFill>
                  <a:srgbClr val="333333"/>
                </a:solidFill>
              </a:rPr>
              <a:t>]</a:t>
            </a:r>
            <a:r>
              <a:rPr lang="en-US" sz="2400" dirty="0" err="1">
                <a:solidFill>
                  <a:srgbClr val="333333"/>
                </a:solidFill>
              </a:rPr>
              <a:t>ofs</a:t>
            </a:r>
            <a:r>
              <a:rPr lang="en-US" sz="2400" dirty="0">
                <a:solidFill>
                  <a:srgbClr val="333333"/>
                </a:solidFill>
              </a:rPr>
              <a:t>;</a:t>
            </a:r>
          </a:p>
          <a:p>
            <a:pPr marL="342900" lvl="0" indent="-342900" defTabSz="914400">
              <a:lnSpc>
                <a:spcPct val="100000"/>
              </a:lnSpc>
              <a:spcBef>
                <a:spcPts val="1200"/>
              </a:spcBef>
              <a:buClr>
                <a:srgbClr val="004992"/>
              </a:buClr>
              <a:buFont typeface="WingDings"/>
              <a:buChar char=""/>
              <a:tabLst>
                <a:tab pos="269875" algn="l"/>
              </a:tabLst>
            </a:pPr>
            <a:r>
              <a:rPr lang="en-US" sz="2400" dirty="0" err="1">
                <a:solidFill>
                  <a:srgbClr val="004992"/>
                </a:solidFill>
              </a:rPr>
              <a:t>uapy</a:t>
            </a:r>
            <a:r>
              <a:rPr lang="en-US" sz="2400" dirty="0">
                <a:solidFill>
                  <a:srgbClr val="004992"/>
                </a:solidFill>
              </a:rPr>
              <a:t>; </a:t>
            </a:r>
            <a:r>
              <a:rPr lang="en-US" sz="2400" dirty="0" err="1">
                <a:solidFill>
                  <a:srgbClr val="004992"/>
                </a:solidFill>
              </a:rPr>
              <a:t>vd</a:t>
            </a:r>
            <a:r>
              <a:rPr lang="en-US" sz="2400" dirty="0">
                <a:solidFill>
                  <a:srgbClr val="004992"/>
                </a:solidFill>
              </a:rPr>
              <a:t>;$</a:t>
            </a:r>
            <a:r>
              <a:rPr lang="en-US" sz="2400" dirty="0" err="1">
                <a:solidFill>
                  <a:srgbClr val="004992"/>
                </a:solidFill>
              </a:rPr>
              <a:t>pd</a:t>
            </a:r>
            <a:r>
              <a:rPr lang="en-US" sz="2400" dirty="0">
                <a:solidFill>
                  <a:srgbClr val="004992"/>
                </a:solidFill>
              </a:rPr>
              <a:t>;</a:t>
            </a:r>
          </a:p>
          <a:p>
            <a:pPr marL="342900" lvl="0" indent="-342900" defTabSz="914400">
              <a:lnSpc>
                <a:spcPct val="100000"/>
              </a:lnSpc>
              <a:spcBef>
                <a:spcPts val="1200"/>
              </a:spcBef>
              <a:buClr>
                <a:srgbClr val="333333"/>
              </a:buClr>
              <a:buFont typeface="WingDings"/>
              <a:buChar char=""/>
              <a:tabLst>
                <a:tab pos="269875" algn="l"/>
              </a:tabLst>
            </a:pPr>
            <a:r>
              <a:rPr lang="en-US" sz="2400" dirty="0" err="1">
                <a:solidFill>
                  <a:srgbClr val="333333"/>
                </a:solidFill>
              </a:rPr>
              <a:t>epiyak</a:t>
            </a:r>
            <a:r>
              <a:rPr lang="en-US" sz="2400" dirty="0">
                <a:solidFill>
                  <a:srgbClr val="333333"/>
                </a:solidFill>
              </a:rPr>
              <a:t>;</a:t>
            </a:r>
          </a:p>
          <a:p>
            <a:pPr marL="342900" lvl="0" indent="-342900" defTabSz="914400">
              <a:lnSpc>
                <a:spcPct val="100000"/>
              </a:lnSpc>
              <a:spcBef>
                <a:spcPts val="1200"/>
              </a:spcBef>
              <a:buClr>
                <a:srgbClr val="333333"/>
              </a:buClr>
              <a:buFont typeface="WingDings"/>
              <a:buChar char=""/>
              <a:tabLst>
                <a:tab pos="269875" algn="l"/>
              </a:tabLst>
            </a:pPr>
            <a:r>
              <a:rPr lang="en-US" sz="2400" dirty="0" err="1">
                <a:solidFill>
                  <a:srgbClr val="333333"/>
                </a:solidFill>
              </a:rPr>
              <a:t>ml;ltiz</a:t>
            </a:r>
            <a:endParaRPr lang="en-US" sz="2400" dirty="0">
              <a:solidFill>
                <a:srgbClr val="333333"/>
              </a:solidFill>
            </a:endParaRPr>
          </a:p>
          <a:p>
            <a:pPr marL="342900" lvl="0" indent="-342900" defTabSz="914400">
              <a:lnSpc>
                <a:spcPct val="100000"/>
              </a:lnSpc>
              <a:spcBef>
                <a:spcPts val="1200"/>
              </a:spcBef>
              <a:buClr>
                <a:srgbClr val="333333"/>
              </a:buClr>
              <a:buFont typeface="WingDings"/>
              <a:buChar char=""/>
              <a:tabLst>
                <a:tab pos="269875" algn="l"/>
              </a:tabLst>
            </a:pPr>
            <a:r>
              <a:rPr lang="en-US" sz="2400" dirty="0" err="1">
                <a:solidFill>
                  <a:srgbClr val="333333"/>
                </a:solidFill>
              </a:rPr>
              <a:t>uapy</a:t>
            </a:r>
            <a:r>
              <a:rPr lang="en-US" sz="2400" dirty="0">
                <a:solidFill>
                  <a:srgbClr val="333333"/>
                </a:solidFill>
              </a:rPr>
              <a:t>; </a:t>
            </a:r>
            <a:r>
              <a:rPr lang="en-US" sz="2400" dirty="0" err="1">
                <a:solidFill>
                  <a:srgbClr val="333333"/>
                </a:solidFill>
              </a:rPr>
              <a:t>elj;Jdh</a:t>
            </a:r>
            <a:r>
              <a:rPr lang="en-US" sz="2400" dirty="0">
                <a:solidFill>
                  <a:srgbClr val="333333"/>
                </a:solidFill>
              </a:rPr>
              <a:t>]</a:t>
            </a:r>
          </a:p>
          <a:p>
            <a:pPr marL="342900" lvl="0" indent="-342900" defTabSz="914400">
              <a:lnSpc>
                <a:spcPct val="100000"/>
              </a:lnSpc>
              <a:spcBef>
                <a:spcPts val="1200"/>
              </a:spcBef>
              <a:buClr>
                <a:srgbClr val="333333"/>
              </a:buClr>
              <a:buFont typeface="WingDings"/>
              <a:buChar char=""/>
              <a:tabLst>
                <a:tab pos="269875" algn="l"/>
              </a:tabLst>
            </a:pPr>
            <a:r>
              <a:rPr lang="en-US" sz="2400" dirty="0" err="1">
                <a:solidFill>
                  <a:srgbClr val="333333"/>
                </a:solidFill>
              </a:rPr>
              <a:t>Nl</a:t>
            </a:r>
            <a:r>
              <a:rPr lang="en-US" sz="2400" dirty="0">
                <a:solidFill>
                  <a:srgbClr val="333333"/>
                </a:solidFill>
              </a:rPr>
              <a:t>]</a:t>
            </a:r>
            <a:r>
              <a:rPr lang="en-US" sz="2400" dirty="0" err="1">
                <a:solidFill>
                  <a:srgbClr val="333333"/>
                </a:solidFill>
              </a:rPr>
              <a:t>nf</a:t>
            </a:r>
            <a:r>
              <a:rPr lang="en-US" sz="2400" dirty="0">
                <a:solidFill>
                  <a:srgbClr val="333333"/>
                </a:solidFill>
              </a:rPr>
              <a:t>!;fs;</a:t>
            </a:r>
          </a:p>
          <a:p>
            <a:pPr marL="342900" lvl="0" indent="-342900" defTabSz="914400">
              <a:lnSpc>
                <a:spcPct val="100000"/>
              </a:lnSpc>
              <a:spcBef>
                <a:spcPts val="1200"/>
              </a:spcBef>
              <a:buClr>
                <a:srgbClr val="004992"/>
              </a:buClr>
              <a:buFont typeface="WingDings"/>
              <a:buChar char=""/>
              <a:tabLst>
                <a:tab pos="269875" algn="l"/>
              </a:tabLst>
            </a:pPr>
            <a:r>
              <a:rPr lang="en-US" sz="2400" dirty="0" err="1">
                <a:solidFill>
                  <a:srgbClr val="004992"/>
                </a:solidFill>
              </a:rPr>
              <a:t>uapy</a:t>
            </a:r>
            <a:r>
              <a:rPr lang="en-US" sz="2400" dirty="0">
                <a:solidFill>
                  <a:srgbClr val="004992"/>
                </a:solidFill>
              </a:rPr>
              <a:t>; </a:t>
            </a:r>
            <a:r>
              <a:rPr lang="en-US" sz="2400" dirty="0" err="1">
                <a:solidFill>
                  <a:srgbClr val="004992"/>
                </a:solidFill>
              </a:rPr>
              <a:t>rpf;dy</a:t>
            </a:r>
            <a:r>
              <a:rPr lang="en-US" sz="2400" dirty="0">
                <a:solidFill>
                  <a:srgbClr val="004992"/>
                </a:solidFill>
              </a:rPr>
              <a:t>;</a:t>
            </a:r>
          </a:p>
          <a:p>
            <a:pPr marL="342900" lvl="0" indent="-342900" defTabSz="914400">
              <a:lnSpc>
                <a:spcPct val="100000"/>
              </a:lnSpc>
              <a:spcBef>
                <a:spcPts val="1200"/>
              </a:spcBef>
              <a:buClr>
                <a:srgbClr val="333333"/>
              </a:buClr>
              <a:buFont typeface="WingDings"/>
              <a:buChar char=""/>
              <a:tabLst>
                <a:tab pos="269875" algn="l"/>
              </a:tabLst>
            </a:pPr>
            <a:r>
              <a:rPr lang="en-US" sz="2400" dirty="0" err="1">
                <a:solidFill>
                  <a:srgbClr val="333333"/>
                </a:solidFill>
              </a:rPr>
              <a:t>bgd;r</a:t>
            </a:r>
            <a:r>
              <a:rPr lang="en-US" sz="2400" dirty="0">
                <a:solidFill>
                  <a:srgbClr val="333333"/>
                </a:solidFill>
              </a:rPr>
              <a:t>;</a:t>
            </a:r>
            <a:endParaRPr lang="en-US" sz="2400" dirty="0"/>
          </a:p>
        </p:txBody>
      </p:sp>
      <p:pic>
        <p:nvPicPr>
          <p:cNvPr id="12" name="Picture 6" descr="Bahnhof ohne Sign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cs typeface="+mn-cs"/>
              </a:rPr>
              <a:t>= </a:t>
            </a:r>
            <a:r>
              <a:rPr lang="es-ES" altLang="de-DE" sz="1800" b="1" dirty="0" err="1">
                <a:latin typeface="Tamil-Aiswarya"/>
                <a:cs typeface="+mn-cs"/>
              </a:rPr>
              <a:t>fhz;gpf</a:t>
            </a:r>
            <a:r>
              <a:rPr lang="es-ES" altLang="de-DE" sz="1800" b="1" dirty="0">
                <a:latin typeface="Tamil-Aiswarya"/>
                <a:cs typeface="+mn-cs"/>
              </a:rPr>
              <a:t>]</a:t>
            </a:r>
            <a:r>
              <a:rPr lang="es-ES" altLang="de-DE" sz="1800" b="1" dirty="0" err="1">
                <a:latin typeface="Tamil-Aiswarya"/>
                <a:cs typeface="+mn-cs"/>
              </a:rPr>
              <a:t>fg</a:t>
            </a:r>
            <a:r>
              <a:rPr lang="es-ES" altLang="de-DE" sz="1800" b="1" dirty="0">
                <a:latin typeface="Tamil-Aiswarya"/>
                <a:cs typeface="+mn-cs"/>
              </a:rPr>
              <a:t>]</a:t>
            </a:r>
            <a:r>
              <a:rPr lang="es-ES" altLang="de-DE" sz="1800" b="1" dirty="0" err="1">
                <a:latin typeface="Tamil-Aiswarya"/>
                <a:cs typeface="+mn-cs"/>
              </a:rPr>
              <a:t>gltpy;iy</a:t>
            </a:r>
            <a:r>
              <a:rPr lang="es-ES" altLang="de-DE" sz="1800" b="1" dirty="0">
                <a:latin typeface="Tamil-Aiswarya"/>
                <a:cs typeface="+mn-cs"/>
              </a:rPr>
              <a:t> </a:t>
            </a:r>
            <a:endParaRPr lang="de-DE" altLang="de-DE" sz="1800" b="1" dirty="0">
              <a:latin typeface="Tamil-Aiswarya"/>
              <a:cs typeface="+mn-cs"/>
            </a:endParaRPr>
          </a:p>
        </p:txBody>
      </p:sp>
      <p:sp>
        <p:nvSpPr>
          <p:cNvPr id="14"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6" name="Footer Placeholder 5"/>
          <p:cNvSpPr>
            <a:spLocks noGrp="1"/>
          </p:cNvSpPr>
          <p:nvPr>
            <p:ph type="ftr" sz="quarter" idx="11"/>
          </p:nvPr>
        </p:nvSpPr>
        <p:spPr/>
        <p:txBody>
          <a:bodyPr/>
          <a:lstStyle/>
          <a:p>
            <a:r>
              <a:rPr lang="de-DE"/>
              <a:t>kl]lhfhf]dpot] gapw]r]rp 5 – epidthw]wy;</a:t>
            </a:r>
            <a:endParaRPr lang="de-DE" dirty="0"/>
          </a:p>
        </p:txBody>
      </p:sp>
      <p:sp>
        <p:nvSpPr>
          <p:cNvPr id="15" name="Slide Number Placeholder 14"/>
          <p:cNvSpPr>
            <a:spLocks noGrp="1"/>
          </p:cNvSpPr>
          <p:nvPr>
            <p:ph type="sldNum" sz="quarter" idx="12"/>
          </p:nvPr>
        </p:nvSpPr>
        <p:spPr/>
        <p:txBody>
          <a:bodyPr/>
          <a:lstStyle/>
          <a:p>
            <a:fld id="{9B00EF49-7894-4F53-A8DD-F7DB3BFC5032}" type="slidenum">
              <a:rPr lang="de-DE" smtClean="0"/>
              <a:pPr/>
              <a:t>27</a:t>
            </a:fld>
            <a:endParaRPr lang="de-DE"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a:solidFill>
                  <a:srgbClr val="004992"/>
                </a:solidFill>
              </a:rPr>
              <a:t>md;whl thH;tpy; jtwhd epidt[fs;</a:t>
            </a:r>
            <a:endParaRPr lang="en-US" sz="3600" dirty="0">
              <a:solidFill>
                <a:srgbClr val="004992"/>
              </a:solidFill>
            </a:endParaRPr>
          </a:p>
        </p:txBody>
      </p:sp>
      <p:sp>
        <p:nvSpPr>
          <p:cNvPr id="4" name="Content Placeholder 3"/>
          <p:cNvSpPr>
            <a:spLocks noGrp="1"/>
          </p:cNvSpPr>
          <p:nvPr>
            <p:ph idx="1"/>
          </p:nvPr>
        </p:nvSpPr>
        <p:spPr/>
        <p:txBody>
          <a:bodyPr/>
          <a:lstStyle/>
          <a:p>
            <a:pPr marL="342900" lvl="0" indent="-342900" defTabSz="914400">
              <a:buClr>
                <a:srgbClr val="333333"/>
              </a:buClr>
              <a:buFont typeface="WingDings"/>
              <a:buChar char=""/>
            </a:pPr>
            <a:r>
              <a:rPr lang="en-US" sz="2400" dirty="0" err="1">
                <a:solidFill>
                  <a:srgbClr val="333333"/>
                </a:solidFill>
              </a:rPr>
              <a:t>ehk</a:t>
            </a:r>
            <a:r>
              <a:rPr lang="en-US" sz="2400" dirty="0">
                <a:solidFill>
                  <a:srgbClr val="333333"/>
                </a:solidFill>
              </a:rPr>
              <a:t>; </a:t>
            </a:r>
            <a:r>
              <a:rPr lang="en-US" sz="2400" dirty="0" err="1">
                <a:solidFill>
                  <a:srgbClr val="333333"/>
                </a:solidFill>
              </a:rPr>
              <a:t>bgUk;ghYk</a:t>
            </a:r>
            <a:r>
              <a:rPr lang="en-US" sz="2400" dirty="0">
                <a:solidFill>
                  <a:srgbClr val="333333"/>
                </a:solidFill>
              </a:rPr>
              <a:t>; </a:t>
            </a:r>
            <a:r>
              <a:rPr lang="en-US" sz="2400" dirty="0" err="1">
                <a:solidFill>
                  <a:srgbClr val="333333"/>
                </a:solidFill>
              </a:rPr>
              <a:t>epidt</a:t>
            </a:r>
            <a:r>
              <a:rPr lang="en-US" sz="2400" dirty="0">
                <a:solidFill>
                  <a:srgbClr val="333333"/>
                </a:solidFill>
              </a:rPr>
              <a:t>[ </a:t>
            </a:r>
            <a:r>
              <a:rPr lang="en-US" sz="2400" dirty="0" err="1">
                <a:solidFill>
                  <a:srgbClr val="333333"/>
                </a:solidFill>
              </a:rPr>
              <a:t>TWk</a:t>
            </a:r>
            <a:r>
              <a:rPr lang="en-US" sz="2400" dirty="0">
                <a:solidFill>
                  <a:srgbClr val="333333"/>
                </a:solidFill>
              </a:rPr>
              <a:t>; </a:t>
            </a:r>
            <a:r>
              <a:rPr lang="en-US" sz="2400" dirty="0" err="1">
                <a:solidFill>
                  <a:srgbClr val="333333"/>
                </a:solidFill>
              </a:rPr>
              <a:t>midj;Jk</a:t>
            </a:r>
            <a:r>
              <a:rPr lang="en-US" sz="2400" dirty="0">
                <a:solidFill>
                  <a:srgbClr val="333333"/>
                </a:solidFill>
              </a:rPr>
              <a:t>; </a:t>
            </a:r>
            <a:r>
              <a:rPr lang="en-US" sz="2400" dirty="0" err="1">
                <a:solidFill>
                  <a:srgbClr val="333333"/>
                </a:solidFill>
              </a:rPr>
              <a:t>ele;jpUf;f</a:t>
            </a:r>
            <a:r>
              <a:rPr lang="en-US" sz="2400" dirty="0">
                <a:solidFill>
                  <a:srgbClr val="333333"/>
                </a:solidFill>
              </a:rPr>
              <a:t> </a:t>
            </a:r>
            <a:r>
              <a:rPr lang="en-US" sz="2400" dirty="0" err="1">
                <a:solidFill>
                  <a:srgbClr val="333333"/>
                </a:solidFill>
              </a:rPr>
              <a:t>tha;g;gpy;iy</a:t>
            </a:r>
            <a:r>
              <a:rPr lang="en-IN" sz="2400">
                <a:solidFill>
                  <a:srgbClr val="333333"/>
                </a:solidFill>
                <a:latin typeface="Calibri Light"/>
                <a:ea typeface="Verdana" panose="020B0604030504040204" pitchFamily="34" charset="0"/>
                <a:cs typeface="Verdana" panose="020B0604030504040204" pitchFamily="34" charset="0"/>
              </a:rPr>
              <a:t>!</a:t>
            </a:r>
            <a:r>
              <a:rPr lang="en-IN" sz="2400">
                <a:solidFill>
                  <a:srgbClr val="333333"/>
                </a:solidFill>
                <a:latin typeface="Calibri Light"/>
                <a:cs typeface="Times New Roman" panose="02020603050405020304" pitchFamily="18" charset="0"/>
              </a:rPr>
              <a:t> </a:t>
            </a:r>
            <a:endParaRPr lang="en-US" sz="2400" dirty="0"/>
          </a:p>
        </p:txBody>
      </p:sp>
      <p:sp>
        <p:nvSpPr>
          <p:cNvPr id="6" name="Footer Placeholder 5"/>
          <p:cNvSpPr>
            <a:spLocks noGrp="1"/>
          </p:cNvSpPr>
          <p:nvPr>
            <p:ph type="ftr" sz="quarter" idx="11"/>
          </p:nvPr>
        </p:nvSpPr>
        <p:spPr/>
        <p:txBody>
          <a:bodyPr/>
          <a:lstStyle/>
          <a:p>
            <a:r>
              <a:rPr lang="de-DE"/>
              <a:t>kl]lhfhf]dpot] gapw]r]rp 5 – epidthw]wy;</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28</a:t>
            </a:fld>
            <a:endParaRPr lang="de-DE" dirty="0"/>
          </a:p>
        </p:txBody>
      </p:sp>
    </p:spTree>
    <p:extLst>
      <p:ext uri="{BB962C8B-B14F-4D97-AF65-F5344CB8AC3E}">
        <p14:creationId xmlns:p14="http://schemas.microsoft.com/office/powerpoint/2010/main" val="14223054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a:solidFill>
                  <a:srgbClr val="004992"/>
                </a:solidFill>
              </a:rPr>
              <a:t>md;whl thH;tpy; jtwhd epidt[fs;</a:t>
            </a:r>
            <a:endParaRPr lang="en-US" sz="3600" dirty="0">
              <a:solidFill>
                <a:srgbClr val="004992"/>
              </a:solidFill>
            </a:endParaRPr>
          </a:p>
        </p:txBody>
      </p:sp>
      <p:sp>
        <p:nvSpPr>
          <p:cNvPr id="4" name="Content Placeholder 3"/>
          <p:cNvSpPr>
            <a:spLocks noGrp="1"/>
          </p:cNvSpPr>
          <p:nvPr>
            <p:ph idx="1"/>
          </p:nvPr>
        </p:nvSpPr>
        <p:spPr/>
        <p:txBody>
          <a:bodyPr/>
          <a:lstStyle/>
          <a:p>
            <a:pPr marL="342900" lvl="0" indent="-342900" defTabSz="914400">
              <a:buClr>
                <a:srgbClr val="333333"/>
              </a:buClr>
              <a:buFont typeface="WingDings"/>
              <a:buChar char=""/>
            </a:pPr>
            <a:r>
              <a:rPr lang="en-US" sz="2400" dirty="0" err="1">
                <a:solidFill>
                  <a:srgbClr val="333333"/>
                </a:solidFill>
              </a:rPr>
              <a:t>ehk</a:t>
            </a:r>
            <a:r>
              <a:rPr lang="en-US" sz="2400" dirty="0">
                <a:solidFill>
                  <a:srgbClr val="333333"/>
                </a:solidFill>
              </a:rPr>
              <a:t>; </a:t>
            </a:r>
            <a:r>
              <a:rPr lang="en-US" sz="2400" dirty="0" err="1">
                <a:solidFill>
                  <a:srgbClr val="333333"/>
                </a:solidFill>
              </a:rPr>
              <a:t>bgUk;ghYk</a:t>
            </a:r>
            <a:r>
              <a:rPr lang="en-US" sz="2400" dirty="0">
                <a:solidFill>
                  <a:srgbClr val="333333"/>
                </a:solidFill>
              </a:rPr>
              <a:t>; </a:t>
            </a:r>
            <a:r>
              <a:rPr lang="en-US" sz="2400" dirty="0" err="1">
                <a:solidFill>
                  <a:srgbClr val="333333"/>
                </a:solidFill>
              </a:rPr>
              <a:t>epidt</a:t>
            </a:r>
            <a:r>
              <a:rPr lang="en-US" sz="2400" dirty="0">
                <a:solidFill>
                  <a:srgbClr val="333333"/>
                </a:solidFill>
              </a:rPr>
              <a:t>[ </a:t>
            </a:r>
            <a:r>
              <a:rPr lang="en-US" sz="2400" dirty="0" err="1">
                <a:solidFill>
                  <a:srgbClr val="333333"/>
                </a:solidFill>
              </a:rPr>
              <a:t>TWk</a:t>
            </a:r>
            <a:r>
              <a:rPr lang="en-US" sz="2400" dirty="0">
                <a:solidFill>
                  <a:srgbClr val="333333"/>
                </a:solidFill>
              </a:rPr>
              <a:t>; </a:t>
            </a:r>
            <a:r>
              <a:rPr lang="en-US" sz="2400" dirty="0" err="1">
                <a:solidFill>
                  <a:srgbClr val="333333"/>
                </a:solidFill>
              </a:rPr>
              <a:t>midj;Jk</a:t>
            </a:r>
            <a:r>
              <a:rPr lang="en-US" sz="2400" dirty="0">
                <a:solidFill>
                  <a:srgbClr val="333333"/>
                </a:solidFill>
              </a:rPr>
              <a:t>; </a:t>
            </a:r>
            <a:r>
              <a:rPr lang="en-US" sz="2400" dirty="0" err="1">
                <a:solidFill>
                  <a:srgbClr val="333333"/>
                </a:solidFill>
              </a:rPr>
              <a:t>ele;jpUf;f</a:t>
            </a:r>
            <a:r>
              <a:rPr lang="en-US" sz="2400" dirty="0">
                <a:solidFill>
                  <a:srgbClr val="333333"/>
                </a:solidFill>
              </a:rPr>
              <a:t> </a:t>
            </a:r>
            <a:r>
              <a:rPr lang="en-US" sz="2400" dirty="0" err="1">
                <a:solidFill>
                  <a:srgbClr val="333333"/>
                </a:solidFill>
              </a:rPr>
              <a:t>tha;g;gpy;iy</a:t>
            </a:r>
            <a:r>
              <a:rPr lang="en-IN" sz="2400" dirty="0">
                <a:solidFill>
                  <a:srgbClr val="333333"/>
                </a:solidFill>
                <a:latin typeface="Calibri Light"/>
                <a:ea typeface="Verdana" panose="020B0604030504040204" pitchFamily="34" charset="0"/>
                <a:cs typeface="Verdana" panose="020B0604030504040204" pitchFamily="34" charset="0"/>
              </a:rPr>
              <a:t>!</a:t>
            </a:r>
            <a:r>
              <a:rPr lang="en-IN" sz="2400" dirty="0">
                <a:solidFill>
                  <a:srgbClr val="333333"/>
                </a:solidFill>
                <a:latin typeface="Calibri Light"/>
                <a:cs typeface="Times New Roman" panose="02020603050405020304" pitchFamily="18" charset="0"/>
              </a:rPr>
              <a:t> </a:t>
            </a:r>
            <a:endParaRPr lang="en-US" sz="2400" dirty="0">
              <a:solidFill>
                <a:srgbClr val="333333"/>
              </a:solidFill>
              <a:latin typeface="Calibri Light"/>
              <a:cs typeface="Times New Roman" panose="02020603050405020304" pitchFamily="18" charset="0"/>
            </a:endParaRPr>
          </a:p>
          <a:p>
            <a:pPr marL="342900" lvl="0" indent="-342900" defTabSz="914400">
              <a:buClr>
                <a:srgbClr val="333333"/>
              </a:buClr>
              <a:buFont typeface="WingDings"/>
              <a:buChar char=""/>
            </a:pPr>
            <a:r>
              <a:rPr lang="en-US" sz="2400" dirty="0" err="1">
                <a:solidFill>
                  <a:srgbClr val="333333"/>
                </a:solidFill>
              </a:rPr>
              <a:t>ekJ</a:t>
            </a:r>
            <a:r>
              <a:rPr lang="en-US" sz="2400" dirty="0">
                <a:solidFill>
                  <a:srgbClr val="333333"/>
                </a:solidFill>
              </a:rPr>
              <a:t> \is </a:t>
            </a:r>
            <a:r>
              <a:rPr lang="en-US" sz="2400" dirty="0" err="1">
                <a:solidFill>
                  <a:srgbClr val="333333"/>
                </a:solidFill>
              </a:rPr>
              <a:t>Kd;g</a:t>
            </a:r>
            <a:r>
              <a:rPr lang="en-US" sz="2400" dirty="0">
                <a:solidFill>
                  <a:srgbClr val="333333"/>
                </a:solidFill>
              </a:rPr>
              <a:t>[ </a:t>
            </a:r>
            <a:r>
              <a:rPr lang="en-US" sz="2400" dirty="0" err="1">
                <a:solidFill>
                  <a:srgbClr val="333333"/>
                </a:solidFill>
              </a:rPr>
              <a:t>ele;j</a:t>
            </a:r>
            <a:r>
              <a:rPr lang="en-US" sz="2400" dirty="0">
                <a:solidFill>
                  <a:srgbClr val="333333"/>
                </a:solidFill>
              </a:rPr>
              <a:t> </a:t>
            </a:r>
            <a:r>
              <a:rPr lang="en-US" sz="2400" dirty="0" err="1">
                <a:solidFill>
                  <a:srgbClr val="333333"/>
                </a:solidFill>
              </a:rPr>
              <a:t>kw;Wk</a:t>
            </a:r>
            <a:r>
              <a:rPr lang="en-US" sz="2400" dirty="0">
                <a:solidFill>
                  <a:srgbClr val="333333"/>
                </a:solidFill>
              </a:rPr>
              <a:t>; </a:t>
            </a:r>
            <a:r>
              <a:rPr lang="en-US" sz="2400" dirty="0" err="1">
                <a:solidFill>
                  <a:srgbClr val="333333"/>
                </a:solidFill>
              </a:rPr>
              <a:t>mJ</a:t>
            </a:r>
            <a:r>
              <a:rPr lang="en-US" sz="2400" dirty="0">
                <a:solidFill>
                  <a:srgbClr val="333333"/>
                </a:solidFill>
              </a:rPr>
              <a:t> </a:t>
            </a:r>
            <a:r>
              <a:rPr lang="en-US" sz="2400" dirty="0" err="1">
                <a:solidFill>
                  <a:srgbClr val="333333"/>
                </a:solidFill>
              </a:rPr>
              <a:t>bjhlh</a:t>
            </a:r>
            <a:r>
              <a:rPr lang="en-US" sz="2400" dirty="0">
                <a:solidFill>
                  <a:srgbClr val="333333"/>
                </a:solidFill>
              </a:rPr>
              <a:t>]</a:t>
            </a:r>
            <a:r>
              <a:rPr lang="en-US" sz="2400" dirty="0" err="1">
                <a:solidFill>
                  <a:srgbClr val="333333"/>
                </a:solidFill>
              </a:rPr>
              <a:t>ghd</a:t>
            </a:r>
            <a:r>
              <a:rPr lang="en-US" sz="2400" dirty="0">
                <a:solidFill>
                  <a:srgbClr val="333333"/>
                </a:solidFill>
              </a:rPr>
              <a:t> </a:t>
            </a:r>
            <a:r>
              <a:rPr lang="en-US" sz="2400" dirty="0" err="1">
                <a:solidFill>
                  <a:srgbClr val="333333"/>
                </a:solidFill>
              </a:rPr>
              <a:t>epfH;t</a:t>
            </a:r>
            <a:r>
              <a:rPr lang="en-US" sz="2400" dirty="0">
                <a:solidFill>
                  <a:srgbClr val="333333"/>
                </a:solidFill>
              </a:rPr>
              <a:t>[</a:t>
            </a:r>
            <a:r>
              <a:rPr lang="en-US" sz="2400" dirty="0" err="1">
                <a:solidFill>
                  <a:srgbClr val="333333"/>
                </a:solidFill>
              </a:rPr>
              <a:t>fis</a:t>
            </a:r>
            <a:r>
              <a:rPr lang="en-US" sz="2400" dirty="0">
                <a:solidFill>
                  <a:srgbClr val="333333"/>
                </a:solidFill>
              </a:rPr>
              <a:t> ,</a:t>
            </a:r>
            <a:r>
              <a:rPr lang="en-US" sz="2400" dirty="0" err="1">
                <a:solidFill>
                  <a:srgbClr val="333333"/>
                </a:solidFill>
              </a:rPr>
              <a:t>lk</a:t>
            </a:r>
            <a:r>
              <a:rPr lang="en-US" sz="2400" dirty="0">
                <a:solidFill>
                  <a:srgbClr val="333333"/>
                </a:solidFill>
              </a:rPr>
              <a:t>; </a:t>
            </a:r>
            <a:r>
              <a:rPr lang="en-US" sz="2400" dirty="0" err="1">
                <a:solidFill>
                  <a:srgbClr val="333333"/>
                </a:solidFill>
              </a:rPr>
              <a:t>khw;wpa</a:t>
            </a:r>
            <a:r>
              <a:rPr lang="en-US" sz="2400" dirty="0">
                <a:solidFill>
                  <a:srgbClr val="333333"/>
                </a:solidFill>
              </a:rPr>
              <a:t>[k;</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jtwptpl</a:t>
            </a:r>
            <a:r>
              <a:rPr lang="en-US" sz="2400" dirty="0">
                <a:solidFill>
                  <a:srgbClr val="333333"/>
                </a:solidFill>
              </a:rPr>
              <a:t>]l </a:t>
            </a:r>
            <a:r>
              <a:rPr lang="en-US" sz="2400" dirty="0" err="1">
                <a:solidFill>
                  <a:srgbClr val="333333"/>
                </a:solidFill>
              </a:rPr>
              <a:t>bra;jpfis</a:t>
            </a:r>
            <a:r>
              <a:rPr lang="en-US" sz="2400" dirty="0">
                <a:solidFill>
                  <a:srgbClr val="333333"/>
                </a:solidFill>
              </a:rPr>
              <a:t> </a:t>
            </a:r>
            <a:r>
              <a:rPr lang="en-US" sz="2400" dirty="0" err="1">
                <a:solidFill>
                  <a:srgbClr val="333333"/>
                </a:solidFill>
              </a:rPr>
              <a:t>nrh</a:t>
            </a:r>
            <a:r>
              <a:rPr lang="en-US" sz="2400" dirty="0">
                <a:solidFill>
                  <a:srgbClr val="333333"/>
                </a:solidFill>
              </a:rPr>
              <a:t>]</a:t>
            </a:r>
            <a:r>
              <a:rPr lang="en-US" sz="2400" dirty="0" err="1">
                <a:solidFill>
                  <a:srgbClr val="333333"/>
                </a:solidFill>
              </a:rPr>
              <a:t>j;J</a:t>
            </a:r>
            <a:r>
              <a:rPr lang="en-US" sz="2400" dirty="0">
                <a:solidFill>
                  <a:srgbClr val="333333"/>
                </a:solidFill>
              </a:rPr>
              <a:t> </a:t>
            </a:r>
            <a:r>
              <a:rPr lang="en-US" sz="2400" dirty="0" err="1">
                <a:solidFill>
                  <a:srgbClr val="333333"/>
                </a:solidFill>
              </a:rPr>
              <a:t>itj;Jf</a:t>
            </a:r>
            <a:r>
              <a:rPr lang="en-US" sz="2400" dirty="0">
                <a:solidFill>
                  <a:srgbClr val="333333"/>
                </a:solidFill>
              </a:rPr>
              <a:t>;; </a:t>
            </a:r>
            <a:r>
              <a:rPr lang="en-US" sz="2400" dirty="0" err="1">
                <a:solidFill>
                  <a:srgbClr val="333333"/>
                </a:solidFill>
              </a:rPr>
              <a:t>bfhs;Sk</a:t>
            </a:r>
            <a:r>
              <a:rPr lang="en-US" sz="2400" dirty="0">
                <a:solidFill>
                  <a:srgbClr val="333333"/>
                </a:solidFill>
              </a:rPr>
              <a:t>; </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err="1">
                <a:solidFill>
                  <a:srgbClr val="333333"/>
                </a:solidFill>
              </a:rPr>
              <a:t>tpLKiw</a:t>
            </a:r>
            <a:r>
              <a:rPr lang="en-US" sz="2400" dirty="0">
                <a:solidFill>
                  <a:srgbClr val="333333"/>
                </a:solidFill>
              </a:rPr>
              <a:t> </a:t>
            </a:r>
            <a:r>
              <a:rPr lang="en-US" sz="2400" dirty="0" err="1">
                <a:solidFill>
                  <a:srgbClr val="333333"/>
                </a:solidFill>
              </a:rPr>
              <a:t>ehl</a:t>
            </a:r>
            <a:r>
              <a:rPr lang="en-US" sz="2400" dirty="0">
                <a:solidFill>
                  <a:srgbClr val="333333"/>
                </a:solidFill>
              </a:rPr>
              <a:t>]</a:t>
            </a:r>
            <a:r>
              <a:rPr lang="en-US" sz="2400" dirty="0" err="1">
                <a:solidFill>
                  <a:srgbClr val="333333"/>
                </a:solidFill>
              </a:rPr>
              <a:t>fspy</a:t>
            </a:r>
            <a:r>
              <a:rPr lang="en-US" sz="2400" dirty="0">
                <a:solidFill>
                  <a:srgbClr val="333333"/>
                </a:solidFill>
              </a:rPr>
              <a:t>; </a:t>
            </a:r>
            <a:r>
              <a:rPr lang="en-US" sz="2400" dirty="0" err="1">
                <a:solidFill>
                  <a:srgbClr val="333333"/>
                </a:solidFill>
              </a:rPr>
              <a:t>flw;fiu</a:t>
            </a:r>
            <a:r>
              <a:rPr lang="en-US" sz="2400" dirty="0">
                <a:solidFill>
                  <a:srgbClr val="333333"/>
                </a:solidFill>
              </a:rPr>
              <a:t> </a:t>
            </a:r>
            <a:r>
              <a:rPr lang="en-US" sz="2400" dirty="0" err="1">
                <a:solidFill>
                  <a:srgbClr val="333333"/>
                </a:solidFill>
              </a:rPr>
              <a:t>fhl</a:t>
            </a:r>
            <a:r>
              <a:rPr lang="en-US" sz="2400" dirty="0">
                <a:solidFill>
                  <a:srgbClr val="333333"/>
                </a:solidFill>
              </a:rPr>
              <a:t>]</a:t>
            </a:r>
            <a:r>
              <a:rPr lang="en-US" sz="2400" dirty="0" err="1">
                <a:solidFill>
                  <a:srgbClr val="333333"/>
                </a:solidFill>
              </a:rPr>
              <a:t>rpfs</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rpy</a:t>
            </a:r>
            <a:r>
              <a:rPr lang="en-US" sz="2400" dirty="0">
                <a:solidFill>
                  <a:srgbClr val="333333"/>
                </a:solidFill>
              </a:rPr>
              <a:t> </a:t>
            </a:r>
            <a:r>
              <a:rPr lang="en-US" sz="2400" err="1">
                <a:solidFill>
                  <a:srgbClr val="333333"/>
                </a:solidFill>
              </a:rPr>
              <a:t>bghUl</a:t>
            </a:r>
            <a:r>
              <a:rPr lang="en-US" sz="2400">
                <a:solidFill>
                  <a:srgbClr val="333333"/>
                </a:solidFill>
              </a:rPr>
              <a:t>]</a:t>
            </a:r>
            <a:r>
              <a:rPr lang="en-US" sz="2400" err="1">
                <a:solidFill>
                  <a:srgbClr val="333333"/>
                </a:solidFill>
              </a:rPr>
              <a:t>fis</a:t>
            </a:r>
            <a:r>
              <a:rPr lang="en-US" sz="2400">
                <a:solidFill>
                  <a:srgbClr val="333333"/>
                </a:solidFill>
              </a:rPr>
              <a:t> </a:t>
            </a:r>
            <a:r>
              <a:rPr lang="en-US" sz="2400">
                <a:solidFill>
                  <a:srgbClr val="333333"/>
                </a:solidFill>
                <a:latin typeface="Calibri Light"/>
                <a:ea typeface="Verdana" panose="020B0604030504040204" pitchFamily="34" charset="0"/>
                <a:cs typeface="Verdana" panose="020B0604030504040204" pitchFamily="34" charset="0"/>
              </a:rPr>
              <a:t>“</a:t>
            </a:r>
            <a:r>
              <a:rPr lang="en-US" sz="2400">
                <a:solidFill>
                  <a:srgbClr val="333333"/>
                </a:solidFill>
              </a:rPr>
              <a:t>mwpt[g] g{h]tkhf</a:t>
            </a:r>
            <a:r>
              <a:rPr lang="en-US" sz="2400">
                <a:solidFill>
                  <a:srgbClr val="333333"/>
                </a:solidFill>
                <a:latin typeface="Calibri Light"/>
                <a:ea typeface="Verdana" panose="020B0604030504040204" pitchFamily="34" charset="0"/>
                <a:cs typeface="Verdana" panose="020B0604030504040204" pitchFamily="34" charset="0"/>
              </a:rPr>
              <a:t>”</a:t>
            </a:r>
            <a:r>
              <a:rPr lang="en-US" sz="2400">
                <a:solidFill>
                  <a:srgbClr val="333333"/>
                </a:solidFill>
              </a:rPr>
              <a:t> </a:t>
            </a:r>
            <a:r>
              <a:rPr lang="en-US" sz="2400" dirty="0" err="1">
                <a:solidFill>
                  <a:srgbClr val="333333"/>
                </a:solidFill>
              </a:rPr>
              <a:t>nrh</a:t>
            </a:r>
            <a:r>
              <a:rPr lang="en-US" sz="2400" dirty="0">
                <a:solidFill>
                  <a:srgbClr val="333333"/>
                </a:solidFill>
              </a:rPr>
              <a:t>]</a:t>
            </a:r>
            <a:r>
              <a:rPr lang="en-US" sz="2400" dirty="0" err="1">
                <a:solidFill>
                  <a:srgbClr val="333333"/>
                </a:solidFill>
              </a:rPr>
              <a:t>j;Jf</a:t>
            </a:r>
            <a:r>
              <a:rPr lang="en-US" sz="2400" dirty="0">
                <a:solidFill>
                  <a:srgbClr val="333333"/>
                </a:solidFill>
              </a:rPr>
              <a:t>; </a:t>
            </a:r>
            <a:r>
              <a:rPr lang="en-US" sz="2400" dirty="0" err="1">
                <a:solidFill>
                  <a:srgbClr val="333333"/>
                </a:solidFill>
              </a:rPr>
              <a:t>bfhs;Sk</a:t>
            </a:r>
            <a:r>
              <a:rPr lang="en-US" sz="2400" dirty="0">
                <a:solidFill>
                  <a:srgbClr val="333333"/>
                </a:solidFill>
              </a:rPr>
              <a:t>; </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,e]j </a:t>
            </a:r>
            <a:r>
              <a:rPr lang="en-US" sz="2400" dirty="0" err="1">
                <a:solidFill>
                  <a:srgbClr val="333333"/>
                </a:solidFill>
              </a:rPr>
              <a:t>cjhuzj;jpy</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latin typeface="Calibri Light"/>
                <a:cs typeface="Times New Roman" pitchFamily="18" charset="0"/>
              </a:rPr>
              <a:t> </a:t>
            </a:r>
            <a:r>
              <a:rPr lang="en-US" sz="2400" dirty="0" err="1">
                <a:solidFill>
                  <a:srgbClr val="333333"/>
                </a:solidFill>
              </a:rPr>
              <a:t>ge;J</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Jz;L</a:t>
            </a:r>
            <a:r>
              <a:rPr lang="en-US" sz="2400">
                <a:solidFill>
                  <a:srgbClr val="333333"/>
                </a:solidFill>
                <a:latin typeface="Calibri Light"/>
                <a:ea typeface="Verdana" panose="020B0604030504040204" pitchFamily="34" charset="0"/>
                <a:cs typeface="Verdana" panose="020B0604030504040204" pitchFamily="34" charset="0"/>
              </a:rPr>
              <a:t>)</a:t>
            </a:r>
            <a:r>
              <a:rPr lang="en-IN" sz="2400">
                <a:solidFill>
                  <a:srgbClr val="333333"/>
                </a:solidFill>
                <a:latin typeface="Calibri Light"/>
                <a:ea typeface="Verdana" panose="020B0604030504040204" pitchFamily="34" charset="0"/>
                <a:cs typeface="Verdana" panose="020B0604030504040204" pitchFamily="34" charset="0"/>
              </a:rPr>
              <a:t>!</a:t>
            </a:r>
            <a:endParaRPr lang="en-US" sz="2400" dirty="0"/>
          </a:p>
        </p:txBody>
      </p:sp>
      <p:sp>
        <p:nvSpPr>
          <p:cNvPr id="2" name="Footer Placeholder 1"/>
          <p:cNvSpPr>
            <a:spLocks noGrp="1"/>
          </p:cNvSpPr>
          <p:nvPr>
            <p:ph type="ftr" sz="quarter" idx="11"/>
          </p:nvPr>
        </p:nvSpPr>
        <p:spPr/>
        <p:txBody>
          <a:bodyPr/>
          <a:lstStyle/>
          <a:p>
            <a:r>
              <a:rPr lang="de-DE"/>
              <a:t>kl]lhfhf]dpot] gapw]r]rp 5 – epidthw]wy;</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29</a:t>
            </a:fld>
            <a:endParaRPr lang="de-DE" dirty="0"/>
          </a:p>
        </p:txBody>
      </p:sp>
    </p:spTree>
    <p:extLst>
      <p:ext uri="{BB962C8B-B14F-4D97-AF65-F5344CB8AC3E}">
        <p14:creationId xmlns:p14="http://schemas.microsoft.com/office/powerpoint/2010/main" val="25405040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a:solidFill>
                  <a:srgbClr val="004992"/>
                </a:solidFill>
              </a:rPr>
              <a:t>md;whl thH;tpy; jtwhd epidt[fs;</a:t>
            </a:r>
            <a:endParaRPr lang="en-US" sz="3600" dirty="0">
              <a:solidFill>
                <a:srgbClr val="004992"/>
              </a:solidFill>
            </a:endParaRPr>
          </a:p>
        </p:txBody>
      </p:sp>
      <p:sp>
        <p:nvSpPr>
          <p:cNvPr id="4" name="Content Placeholder 3"/>
          <p:cNvSpPr>
            <a:spLocks noGrp="1"/>
          </p:cNvSpPr>
          <p:nvPr>
            <p:ph idx="1"/>
          </p:nvPr>
        </p:nvSpPr>
        <p:spPr/>
        <p:txBody>
          <a:bodyPr/>
          <a:lstStyle/>
          <a:p>
            <a:pPr marL="342900" lvl="0" indent="-342900" defTabSz="914400">
              <a:buClr>
                <a:srgbClr val="333333"/>
              </a:buClr>
              <a:buFont typeface="WingDings"/>
              <a:buChar char=""/>
            </a:pPr>
            <a:r>
              <a:rPr lang="en-US" sz="2400" dirty="0" err="1">
                <a:solidFill>
                  <a:srgbClr val="333333"/>
                </a:solidFill>
              </a:rPr>
              <a:t>ehk</a:t>
            </a:r>
            <a:r>
              <a:rPr lang="en-US" sz="2400" dirty="0">
                <a:solidFill>
                  <a:srgbClr val="333333"/>
                </a:solidFill>
              </a:rPr>
              <a:t>; </a:t>
            </a:r>
            <a:r>
              <a:rPr lang="en-US" sz="2400" dirty="0" err="1">
                <a:solidFill>
                  <a:srgbClr val="333333"/>
                </a:solidFill>
              </a:rPr>
              <a:t>bgUk;ghYk</a:t>
            </a:r>
            <a:r>
              <a:rPr lang="en-US" sz="2400" dirty="0">
                <a:solidFill>
                  <a:srgbClr val="333333"/>
                </a:solidFill>
              </a:rPr>
              <a:t>; </a:t>
            </a:r>
            <a:r>
              <a:rPr lang="en-US" sz="2400" dirty="0" err="1">
                <a:solidFill>
                  <a:srgbClr val="333333"/>
                </a:solidFill>
              </a:rPr>
              <a:t>epidt</a:t>
            </a:r>
            <a:r>
              <a:rPr lang="en-US" sz="2400" dirty="0">
                <a:solidFill>
                  <a:srgbClr val="333333"/>
                </a:solidFill>
              </a:rPr>
              <a:t>[ </a:t>
            </a:r>
            <a:r>
              <a:rPr lang="en-US" sz="2400" dirty="0" err="1">
                <a:solidFill>
                  <a:srgbClr val="333333"/>
                </a:solidFill>
              </a:rPr>
              <a:t>TWk</a:t>
            </a:r>
            <a:r>
              <a:rPr lang="en-US" sz="2400" dirty="0">
                <a:solidFill>
                  <a:srgbClr val="333333"/>
                </a:solidFill>
              </a:rPr>
              <a:t>; </a:t>
            </a:r>
            <a:r>
              <a:rPr lang="en-US" sz="2400" dirty="0" err="1">
                <a:solidFill>
                  <a:srgbClr val="333333"/>
                </a:solidFill>
              </a:rPr>
              <a:t>midj;Jk</a:t>
            </a:r>
            <a:r>
              <a:rPr lang="en-US" sz="2400" dirty="0">
                <a:solidFill>
                  <a:srgbClr val="333333"/>
                </a:solidFill>
              </a:rPr>
              <a:t>; </a:t>
            </a:r>
            <a:r>
              <a:rPr lang="en-US" sz="2400" dirty="0" err="1">
                <a:solidFill>
                  <a:srgbClr val="333333"/>
                </a:solidFill>
              </a:rPr>
              <a:t>ele;jpUf;f</a:t>
            </a:r>
            <a:r>
              <a:rPr lang="en-US" sz="2400" dirty="0">
                <a:solidFill>
                  <a:srgbClr val="333333"/>
                </a:solidFill>
              </a:rPr>
              <a:t> </a:t>
            </a:r>
            <a:r>
              <a:rPr lang="en-US" sz="2400" dirty="0" err="1">
                <a:solidFill>
                  <a:srgbClr val="333333"/>
                </a:solidFill>
              </a:rPr>
              <a:t>tha;g;gpy;iy</a:t>
            </a:r>
            <a:r>
              <a:rPr lang="en-IN" sz="2400" dirty="0">
                <a:solidFill>
                  <a:srgbClr val="333333"/>
                </a:solidFill>
                <a:latin typeface="Calibri Light"/>
                <a:ea typeface="Verdana" panose="020B0604030504040204" pitchFamily="34" charset="0"/>
                <a:cs typeface="Verdana" panose="020B0604030504040204" pitchFamily="34" charset="0"/>
              </a:rPr>
              <a:t>!</a:t>
            </a:r>
            <a:r>
              <a:rPr lang="en-IN" sz="2400" dirty="0">
                <a:solidFill>
                  <a:srgbClr val="333333"/>
                </a:solidFill>
                <a:latin typeface="Calibri Light"/>
                <a:cs typeface="Times New Roman" panose="02020603050405020304" pitchFamily="18" charset="0"/>
              </a:rPr>
              <a:t> </a:t>
            </a:r>
            <a:endParaRPr lang="en-US" sz="2400" dirty="0">
              <a:solidFill>
                <a:srgbClr val="333333"/>
              </a:solidFill>
              <a:latin typeface="Calibri Light"/>
              <a:cs typeface="Times New Roman" panose="02020603050405020304" pitchFamily="18" charset="0"/>
            </a:endParaRPr>
          </a:p>
          <a:p>
            <a:pPr marL="342900" lvl="0" indent="-342900" defTabSz="914400">
              <a:buClr>
                <a:srgbClr val="333333"/>
              </a:buClr>
              <a:buFont typeface="WingDings"/>
              <a:buChar char=""/>
            </a:pPr>
            <a:r>
              <a:rPr lang="en-US" sz="2400" dirty="0" err="1">
                <a:solidFill>
                  <a:srgbClr val="333333"/>
                </a:solidFill>
              </a:rPr>
              <a:t>ekJ</a:t>
            </a:r>
            <a:r>
              <a:rPr lang="en-US" sz="2400" dirty="0">
                <a:solidFill>
                  <a:srgbClr val="333333"/>
                </a:solidFill>
              </a:rPr>
              <a:t> \is </a:t>
            </a:r>
            <a:r>
              <a:rPr lang="en-US" sz="2400" dirty="0" err="1">
                <a:solidFill>
                  <a:srgbClr val="333333"/>
                </a:solidFill>
              </a:rPr>
              <a:t>Kd;g</a:t>
            </a:r>
            <a:r>
              <a:rPr lang="en-US" sz="2400" dirty="0">
                <a:solidFill>
                  <a:srgbClr val="333333"/>
                </a:solidFill>
              </a:rPr>
              <a:t>[ </a:t>
            </a:r>
            <a:r>
              <a:rPr lang="en-US" sz="2400" dirty="0" err="1">
                <a:solidFill>
                  <a:srgbClr val="333333"/>
                </a:solidFill>
              </a:rPr>
              <a:t>ele;j</a:t>
            </a:r>
            <a:r>
              <a:rPr lang="en-US" sz="2400" dirty="0">
                <a:solidFill>
                  <a:srgbClr val="333333"/>
                </a:solidFill>
              </a:rPr>
              <a:t> </a:t>
            </a:r>
            <a:r>
              <a:rPr lang="en-US" sz="2400" dirty="0" err="1">
                <a:solidFill>
                  <a:srgbClr val="333333"/>
                </a:solidFill>
              </a:rPr>
              <a:t>kw;Wk</a:t>
            </a:r>
            <a:r>
              <a:rPr lang="en-US" sz="2400" dirty="0">
                <a:solidFill>
                  <a:srgbClr val="333333"/>
                </a:solidFill>
              </a:rPr>
              <a:t>; </a:t>
            </a:r>
            <a:r>
              <a:rPr lang="en-US" sz="2400" dirty="0" err="1">
                <a:solidFill>
                  <a:srgbClr val="333333"/>
                </a:solidFill>
              </a:rPr>
              <a:t>mJ</a:t>
            </a:r>
            <a:r>
              <a:rPr lang="en-US" sz="2400" dirty="0">
                <a:solidFill>
                  <a:srgbClr val="333333"/>
                </a:solidFill>
              </a:rPr>
              <a:t> </a:t>
            </a:r>
            <a:r>
              <a:rPr lang="en-US" sz="2400" dirty="0" err="1">
                <a:solidFill>
                  <a:srgbClr val="333333"/>
                </a:solidFill>
              </a:rPr>
              <a:t>bjhlh</a:t>
            </a:r>
            <a:r>
              <a:rPr lang="en-US" sz="2400" dirty="0">
                <a:solidFill>
                  <a:srgbClr val="333333"/>
                </a:solidFill>
              </a:rPr>
              <a:t>]</a:t>
            </a:r>
            <a:r>
              <a:rPr lang="en-US" sz="2400" dirty="0" err="1">
                <a:solidFill>
                  <a:srgbClr val="333333"/>
                </a:solidFill>
              </a:rPr>
              <a:t>ghd</a:t>
            </a:r>
            <a:r>
              <a:rPr lang="en-US" sz="2400" dirty="0">
                <a:solidFill>
                  <a:srgbClr val="333333"/>
                </a:solidFill>
              </a:rPr>
              <a:t> </a:t>
            </a:r>
            <a:r>
              <a:rPr lang="en-US" sz="2400" dirty="0" err="1">
                <a:solidFill>
                  <a:srgbClr val="333333"/>
                </a:solidFill>
              </a:rPr>
              <a:t>epfH;t</a:t>
            </a:r>
            <a:r>
              <a:rPr lang="en-US" sz="2400" dirty="0">
                <a:solidFill>
                  <a:srgbClr val="333333"/>
                </a:solidFill>
              </a:rPr>
              <a:t>[</a:t>
            </a:r>
            <a:r>
              <a:rPr lang="en-US" sz="2400" dirty="0" err="1">
                <a:solidFill>
                  <a:srgbClr val="333333"/>
                </a:solidFill>
              </a:rPr>
              <a:t>fis</a:t>
            </a:r>
            <a:r>
              <a:rPr lang="en-US" sz="2400" dirty="0">
                <a:solidFill>
                  <a:srgbClr val="333333"/>
                </a:solidFill>
              </a:rPr>
              <a:t> ,</a:t>
            </a:r>
            <a:r>
              <a:rPr lang="en-US" sz="2400" dirty="0" err="1">
                <a:solidFill>
                  <a:srgbClr val="333333"/>
                </a:solidFill>
              </a:rPr>
              <a:t>lk</a:t>
            </a:r>
            <a:r>
              <a:rPr lang="en-US" sz="2400" dirty="0">
                <a:solidFill>
                  <a:srgbClr val="333333"/>
                </a:solidFill>
              </a:rPr>
              <a:t>; </a:t>
            </a:r>
            <a:r>
              <a:rPr lang="en-US" sz="2400" dirty="0" err="1">
                <a:solidFill>
                  <a:srgbClr val="333333"/>
                </a:solidFill>
              </a:rPr>
              <a:t>khw;wpa</a:t>
            </a:r>
            <a:r>
              <a:rPr lang="en-US" sz="2400" dirty="0">
                <a:solidFill>
                  <a:srgbClr val="333333"/>
                </a:solidFill>
              </a:rPr>
              <a:t>[k;</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jtwptpl</a:t>
            </a:r>
            <a:r>
              <a:rPr lang="en-US" sz="2400" dirty="0">
                <a:solidFill>
                  <a:srgbClr val="333333"/>
                </a:solidFill>
              </a:rPr>
              <a:t>]l </a:t>
            </a:r>
            <a:r>
              <a:rPr lang="en-US" sz="2400" dirty="0" err="1">
                <a:solidFill>
                  <a:srgbClr val="333333"/>
                </a:solidFill>
              </a:rPr>
              <a:t>bra;jpfis</a:t>
            </a:r>
            <a:r>
              <a:rPr lang="en-US" sz="2400" dirty="0">
                <a:solidFill>
                  <a:srgbClr val="333333"/>
                </a:solidFill>
              </a:rPr>
              <a:t> </a:t>
            </a:r>
            <a:r>
              <a:rPr lang="en-US" sz="2400" dirty="0" err="1">
                <a:solidFill>
                  <a:srgbClr val="333333"/>
                </a:solidFill>
              </a:rPr>
              <a:t>nrh</a:t>
            </a:r>
            <a:r>
              <a:rPr lang="en-US" sz="2400" dirty="0">
                <a:solidFill>
                  <a:srgbClr val="333333"/>
                </a:solidFill>
              </a:rPr>
              <a:t>]</a:t>
            </a:r>
            <a:r>
              <a:rPr lang="en-US" sz="2400" dirty="0" err="1">
                <a:solidFill>
                  <a:srgbClr val="333333"/>
                </a:solidFill>
              </a:rPr>
              <a:t>j;J</a:t>
            </a:r>
            <a:r>
              <a:rPr lang="en-US" sz="2400" dirty="0">
                <a:solidFill>
                  <a:srgbClr val="333333"/>
                </a:solidFill>
              </a:rPr>
              <a:t> </a:t>
            </a:r>
            <a:r>
              <a:rPr lang="en-US" sz="2400" dirty="0" err="1">
                <a:solidFill>
                  <a:srgbClr val="333333"/>
                </a:solidFill>
              </a:rPr>
              <a:t>itj;Jf</a:t>
            </a:r>
            <a:r>
              <a:rPr lang="en-US" sz="2400" dirty="0">
                <a:solidFill>
                  <a:srgbClr val="333333"/>
                </a:solidFill>
              </a:rPr>
              <a:t>;; </a:t>
            </a:r>
            <a:r>
              <a:rPr lang="en-US" sz="2400" dirty="0" err="1">
                <a:solidFill>
                  <a:srgbClr val="333333"/>
                </a:solidFill>
              </a:rPr>
              <a:t>bfhs;Sk</a:t>
            </a:r>
            <a:r>
              <a:rPr lang="en-US" sz="2400" dirty="0">
                <a:solidFill>
                  <a:srgbClr val="333333"/>
                </a:solidFill>
              </a:rPr>
              <a:t>; </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err="1">
                <a:solidFill>
                  <a:srgbClr val="333333"/>
                </a:solidFill>
              </a:rPr>
              <a:t>tpLKiw</a:t>
            </a:r>
            <a:r>
              <a:rPr lang="en-US" sz="2400" dirty="0">
                <a:solidFill>
                  <a:srgbClr val="333333"/>
                </a:solidFill>
              </a:rPr>
              <a:t> </a:t>
            </a:r>
            <a:r>
              <a:rPr lang="en-US" sz="2400" dirty="0" err="1">
                <a:solidFill>
                  <a:srgbClr val="333333"/>
                </a:solidFill>
              </a:rPr>
              <a:t>ehl</a:t>
            </a:r>
            <a:r>
              <a:rPr lang="en-US" sz="2400" dirty="0">
                <a:solidFill>
                  <a:srgbClr val="333333"/>
                </a:solidFill>
              </a:rPr>
              <a:t>]</a:t>
            </a:r>
            <a:r>
              <a:rPr lang="en-US" sz="2400" dirty="0" err="1">
                <a:solidFill>
                  <a:srgbClr val="333333"/>
                </a:solidFill>
              </a:rPr>
              <a:t>fspy</a:t>
            </a:r>
            <a:r>
              <a:rPr lang="en-US" sz="2400" dirty="0">
                <a:solidFill>
                  <a:srgbClr val="333333"/>
                </a:solidFill>
              </a:rPr>
              <a:t>; </a:t>
            </a:r>
            <a:r>
              <a:rPr lang="en-US" sz="2400" dirty="0" err="1">
                <a:solidFill>
                  <a:srgbClr val="333333"/>
                </a:solidFill>
              </a:rPr>
              <a:t>flw;fiu</a:t>
            </a:r>
            <a:r>
              <a:rPr lang="en-US" sz="2400" dirty="0">
                <a:solidFill>
                  <a:srgbClr val="333333"/>
                </a:solidFill>
              </a:rPr>
              <a:t> </a:t>
            </a:r>
            <a:r>
              <a:rPr lang="en-US" sz="2400" dirty="0" err="1">
                <a:solidFill>
                  <a:srgbClr val="333333"/>
                </a:solidFill>
              </a:rPr>
              <a:t>fhl</a:t>
            </a:r>
            <a:r>
              <a:rPr lang="en-US" sz="2400" dirty="0">
                <a:solidFill>
                  <a:srgbClr val="333333"/>
                </a:solidFill>
              </a:rPr>
              <a:t>]</a:t>
            </a:r>
            <a:r>
              <a:rPr lang="en-US" sz="2400" dirty="0" err="1">
                <a:solidFill>
                  <a:srgbClr val="333333"/>
                </a:solidFill>
              </a:rPr>
              <a:t>rpfs</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rpy</a:t>
            </a:r>
            <a:r>
              <a:rPr lang="en-US" sz="2400" dirty="0">
                <a:solidFill>
                  <a:srgbClr val="333333"/>
                </a:solidFill>
              </a:rPr>
              <a:t> </a:t>
            </a:r>
            <a:r>
              <a:rPr lang="en-US" sz="2400" err="1">
                <a:solidFill>
                  <a:srgbClr val="333333"/>
                </a:solidFill>
              </a:rPr>
              <a:t>bghUl</a:t>
            </a:r>
            <a:r>
              <a:rPr lang="en-US" sz="2400">
                <a:solidFill>
                  <a:srgbClr val="333333"/>
                </a:solidFill>
              </a:rPr>
              <a:t>]</a:t>
            </a:r>
            <a:r>
              <a:rPr lang="en-US" sz="2400" err="1">
                <a:solidFill>
                  <a:srgbClr val="333333"/>
                </a:solidFill>
              </a:rPr>
              <a:t>fis</a:t>
            </a:r>
            <a:r>
              <a:rPr lang="en-US" sz="2400">
                <a:solidFill>
                  <a:srgbClr val="333333"/>
                </a:solidFill>
              </a:rPr>
              <a:t> </a:t>
            </a:r>
            <a:r>
              <a:rPr lang="en-US" sz="2400">
                <a:solidFill>
                  <a:srgbClr val="333333"/>
                </a:solidFill>
                <a:latin typeface="Calibri Light"/>
                <a:ea typeface="Verdana" panose="020B0604030504040204" pitchFamily="34" charset="0"/>
                <a:cs typeface="Verdana" panose="020B0604030504040204" pitchFamily="34" charset="0"/>
              </a:rPr>
              <a:t>“</a:t>
            </a:r>
            <a:r>
              <a:rPr lang="en-US" sz="2400">
                <a:solidFill>
                  <a:srgbClr val="333333"/>
                </a:solidFill>
              </a:rPr>
              <a:t>mwpt[g] g{h]tkhf</a:t>
            </a:r>
            <a:r>
              <a:rPr lang="en-US" sz="2400">
                <a:solidFill>
                  <a:srgbClr val="333333"/>
                </a:solidFill>
                <a:latin typeface="Calibri Light"/>
                <a:ea typeface="Verdana" panose="020B0604030504040204" pitchFamily="34" charset="0"/>
                <a:cs typeface="Verdana" panose="020B0604030504040204" pitchFamily="34" charset="0"/>
              </a:rPr>
              <a:t>”</a:t>
            </a:r>
            <a:r>
              <a:rPr lang="en-US" sz="2400">
                <a:solidFill>
                  <a:srgbClr val="333333"/>
                </a:solidFill>
              </a:rPr>
              <a:t> </a:t>
            </a:r>
            <a:r>
              <a:rPr lang="en-US" sz="2400" dirty="0" err="1">
                <a:solidFill>
                  <a:srgbClr val="333333"/>
                </a:solidFill>
              </a:rPr>
              <a:t>nrh</a:t>
            </a:r>
            <a:r>
              <a:rPr lang="en-US" sz="2400" dirty="0">
                <a:solidFill>
                  <a:srgbClr val="333333"/>
                </a:solidFill>
              </a:rPr>
              <a:t>]</a:t>
            </a:r>
            <a:r>
              <a:rPr lang="en-US" sz="2400" dirty="0" err="1">
                <a:solidFill>
                  <a:srgbClr val="333333"/>
                </a:solidFill>
              </a:rPr>
              <a:t>j;Jf</a:t>
            </a:r>
            <a:r>
              <a:rPr lang="en-US" sz="2400" dirty="0">
                <a:solidFill>
                  <a:srgbClr val="333333"/>
                </a:solidFill>
              </a:rPr>
              <a:t>; </a:t>
            </a:r>
            <a:r>
              <a:rPr lang="en-US" sz="2400" dirty="0" err="1">
                <a:solidFill>
                  <a:srgbClr val="333333"/>
                </a:solidFill>
              </a:rPr>
              <a:t>bfhs;Sk</a:t>
            </a:r>
            <a:r>
              <a:rPr lang="en-US" sz="2400" dirty="0">
                <a:solidFill>
                  <a:srgbClr val="333333"/>
                </a:solidFill>
              </a:rPr>
              <a:t>; </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,e]j </a:t>
            </a:r>
            <a:r>
              <a:rPr lang="en-US" sz="2400" dirty="0" err="1">
                <a:solidFill>
                  <a:srgbClr val="333333"/>
                </a:solidFill>
              </a:rPr>
              <a:t>cjhuzj;jpy</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latin typeface="Calibri Light"/>
                <a:cs typeface="Times New Roman" pitchFamily="18" charset="0"/>
              </a:rPr>
              <a:t> </a:t>
            </a:r>
            <a:r>
              <a:rPr lang="en-US" sz="2400" dirty="0" err="1">
                <a:solidFill>
                  <a:srgbClr val="333333"/>
                </a:solidFill>
              </a:rPr>
              <a:t>ge;J</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Jz;L</a:t>
            </a:r>
            <a:r>
              <a:rPr lang="en-US" sz="2400" dirty="0">
                <a:solidFill>
                  <a:srgbClr val="333333"/>
                </a:solidFill>
                <a:latin typeface="Calibri Light"/>
                <a:ea typeface="Verdana" panose="020B0604030504040204" pitchFamily="34" charset="0"/>
                <a:cs typeface="Verdana" panose="020B0604030504040204" pitchFamily="34" charset="0"/>
              </a:rPr>
              <a:t>)</a:t>
            </a:r>
            <a:r>
              <a:rPr lang="en-IN" sz="2400" dirty="0">
                <a:solidFill>
                  <a:srgbClr val="333333"/>
                </a:solidFill>
                <a:latin typeface="Calibri Light"/>
                <a:ea typeface="Verdana" panose="020B0604030504040204" pitchFamily="34" charset="0"/>
                <a:cs typeface="Verdana" panose="020B0604030504040204" pitchFamily="34" charset="0"/>
              </a:rPr>
              <a:t>!</a:t>
            </a:r>
            <a:endParaRPr lang="en-IN" sz="2400" dirty="0">
              <a:solidFill>
                <a:srgbClr val="333333"/>
              </a:solidFill>
              <a:latin typeface="Calibri Light"/>
            </a:endParaRPr>
          </a:p>
          <a:p>
            <a:pPr marL="342900" lvl="0" indent="-342900" defTabSz="914400">
              <a:buClr>
                <a:srgbClr val="000000"/>
              </a:buClr>
              <a:buFont typeface="WingDings"/>
              <a:buChar char=""/>
            </a:pPr>
            <a:r>
              <a:rPr lang="en-US" sz="2400" dirty="0" err="1">
                <a:solidFill>
                  <a:srgbClr val="333333"/>
                </a:solidFill>
              </a:rPr>
              <a:t>cz;ikahd</a:t>
            </a:r>
            <a:r>
              <a:rPr lang="en-US" sz="2400" dirty="0">
                <a:solidFill>
                  <a:srgbClr val="333333"/>
                </a:solidFill>
              </a:rPr>
              <a:t> </a:t>
            </a:r>
            <a:r>
              <a:rPr lang="en-US" sz="2400" dirty="0" err="1">
                <a:solidFill>
                  <a:srgbClr val="333333"/>
                </a:solidFill>
              </a:rPr>
              <a:t>epidt</a:t>
            </a:r>
            <a:r>
              <a:rPr lang="en-US" sz="2400" dirty="0">
                <a:solidFill>
                  <a:srgbClr val="333333"/>
                </a:solidFill>
              </a:rPr>
              <a:t>[fs; </a:t>
            </a:r>
            <a:r>
              <a:rPr lang="en-US" sz="2400" dirty="0" err="1">
                <a:solidFill>
                  <a:srgbClr val="004992"/>
                </a:solidFill>
              </a:rPr>
              <a:t>Jy;ypakhf</a:t>
            </a:r>
            <a:r>
              <a:rPr lang="en-US" sz="2400" dirty="0">
                <a:solidFill>
                  <a:srgbClr val="004992"/>
                </a:solidFill>
              </a:rPr>
              <a:t> </a:t>
            </a:r>
            <a:r>
              <a:rPr lang="en-US" sz="2400" dirty="0">
                <a:solidFill>
                  <a:srgbClr val="333333"/>
                </a:solidFill>
              </a:rPr>
              <a:t>,</a:t>
            </a:r>
            <a:r>
              <a:rPr lang="en-US" sz="2400" dirty="0" err="1">
                <a:solidFill>
                  <a:srgbClr val="333333"/>
                </a:solidFill>
              </a:rPr>
              <a:t>Uf;Fk</a:t>
            </a:r>
            <a:r>
              <a:rPr lang="en-US" sz="2400" dirty="0">
                <a:solidFill>
                  <a:srgbClr val="333333"/>
                </a:solidFill>
              </a:rPr>
              <a:t>; </a:t>
            </a:r>
            <a:r>
              <a:rPr lang="en-US" sz="2400" dirty="0" err="1">
                <a:solidFill>
                  <a:srgbClr val="333333"/>
                </a:solidFill>
              </a:rPr>
              <a:t>nghJ</a:t>
            </a:r>
            <a:r>
              <a:rPr lang="en-US" sz="2400" dirty="0">
                <a:solidFill>
                  <a:srgbClr val="333333"/>
                </a:solidFill>
              </a:rPr>
              <a:t> </a:t>
            </a:r>
            <a:r>
              <a:rPr lang="en-US" sz="2400" dirty="0" err="1">
                <a:solidFill>
                  <a:srgbClr val="333333"/>
                </a:solidFill>
              </a:rPr>
              <a:t>bgha;ahd</a:t>
            </a:r>
            <a:r>
              <a:rPr lang="en-US" sz="2400" dirty="0">
                <a:solidFill>
                  <a:srgbClr val="333333"/>
                </a:solidFill>
              </a:rPr>
              <a:t> </a:t>
            </a:r>
            <a:r>
              <a:rPr lang="en-US" sz="2400" dirty="0" err="1">
                <a:solidFill>
                  <a:srgbClr val="333333"/>
                </a:solidFill>
              </a:rPr>
              <a:t>epidt</a:t>
            </a:r>
            <a:r>
              <a:rPr lang="en-US" sz="2400" dirty="0">
                <a:solidFill>
                  <a:srgbClr val="333333"/>
                </a:solidFill>
              </a:rPr>
              <a:t>[</a:t>
            </a:r>
            <a:r>
              <a:rPr lang="en-US" sz="2400" dirty="0" err="1">
                <a:solidFill>
                  <a:srgbClr val="333333"/>
                </a:solidFill>
              </a:rPr>
              <a:t>fspy</a:t>
            </a:r>
            <a:r>
              <a:rPr lang="en-US" sz="2400" dirty="0">
                <a:solidFill>
                  <a:srgbClr val="333333"/>
                </a:solidFill>
              </a:rPr>
              <a:t>; ,</a:t>
            </a:r>
            <a:r>
              <a:rPr lang="en-US" sz="2400" dirty="0" err="1">
                <a:solidFill>
                  <a:srgbClr val="333333"/>
                </a:solidFill>
              </a:rPr>
              <a:t>Ue;J</a:t>
            </a:r>
            <a:r>
              <a:rPr lang="en-US" sz="2400" dirty="0">
                <a:solidFill>
                  <a:srgbClr val="333333"/>
                </a:solidFill>
              </a:rPr>
              <a:t> </a:t>
            </a:r>
            <a:r>
              <a:rPr lang="en-US" sz="2400" dirty="0" err="1">
                <a:solidFill>
                  <a:srgbClr val="333333"/>
                </a:solidFill>
              </a:rPr>
              <a:t>ntWgLj;jg</a:t>
            </a:r>
            <a:r>
              <a:rPr lang="en-US" sz="2400" dirty="0">
                <a:solidFill>
                  <a:srgbClr val="333333"/>
                </a:solidFill>
              </a:rPr>
              <a:t>]</a:t>
            </a:r>
            <a:r>
              <a:rPr lang="en-US" sz="2400" dirty="0" err="1">
                <a:solidFill>
                  <a:srgbClr val="333333"/>
                </a:solidFill>
              </a:rPr>
              <a:t>gLfpwJ</a:t>
            </a:r>
            <a:r>
              <a:rPr lang="en-US" sz="2400" dirty="0">
                <a:solidFill>
                  <a:srgbClr val="333333"/>
                </a:solidFill>
                <a:latin typeface="Calibri Light"/>
                <a:ea typeface="Verdana" panose="020B0604030504040204" pitchFamily="34" charset="0"/>
                <a:cs typeface="Verdana" panose="020B0604030504040204" pitchFamily="34" charset="0"/>
              </a:rPr>
              <a:t>. </a:t>
            </a:r>
            <a:r>
              <a:rPr lang="en-US" sz="2400" dirty="0" err="1">
                <a:solidFill>
                  <a:srgbClr val="333333"/>
                </a:solidFill>
              </a:rPr>
              <a:t>jtwhd</a:t>
            </a:r>
            <a:r>
              <a:rPr lang="en-US" sz="2400" dirty="0">
                <a:solidFill>
                  <a:srgbClr val="333333"/>
                </a:solidFill>
              </a:rPr>
              <a:t> </a:t>
            </a:r>
            <a:r>
              <a:rPr lang="en-US" sz="2400" dirty="0" err="1">
                <a:solidFill>
                  <a:srgbClr val="333333"/>
                </a:solidFill>
              </a:rPr>
              <a:t>epidt</a:t>
            </a:r>
            <a:r>
              <a:rPr lang="en-US" sz="2400" dirty="0">
                <a:solidFill>
                  <a:srgbClr val="333333"/>
                </a:solidFill>
              </a:rPr>
              <a:t>[fs; </a:t>
            </a:r>
            <a:r>
              <a:rPr lang="en-US" sz="2400" dirty="0" err="1">
                <a:solidFill>
                  <a:srgbClr val="333333"/>
                </a:solidFill>
              </a:rPr>
              <a:t>khwhf</a:t>
            </a:r>
            <a:r>
              <a:rPr lang="en-US" sz="2400">
                <a:solidFill>
                  <a:srgbClr val="333333"/>
                </a:solidFill>
                <a:latin typeface="Calibri Light"/>
                <a:ea typeface="Verdana" panose="020B0604030504040204" pitchFamily="34" charset="0"/>
                <a:cs typeface="Verdana" panose="020B0604030504040204" pitchFamily="34" charset="0"/>
              </a:rPr>
              <a:t>,</a:t>
            </a:r>
            <a:r>
              <a:rPr lang="en-US" sz="2400">
                <a:solidFill>
                  <a:srgbClr val="333333"/>
                </a:solidFill>
              </a:rPr>
              <a:t> </a:t>
            </a:r>
            <a:r>
              <a:rPr lang="en-US" sz="2400">
                <a:solidFill>
                  <a:srgbClr val="333333"/>
                </a:solidFill>
                <a:latin typeface="Calibri Light"/>
                <a:ea typeface="Verdana" panose="020B0604030504040204" pitchFamily="34" charset="0"/>
                <a:cs typeface="Verdana" panose="020B0604030504040204" pitchFamily="34" charset="0"/>
              </a:rPr>
              <a:t>“</a:t>
            </a:r>
            <a:r>
              <a:rPr lang="en-US" sz="2400">
                <a:solidFill>
                  <a:srgbClr val="333333"/>
                </a:solidFill>
              </a:rPr>
              <a:t>nkk;nghf;fhf</a:t>
            </a:r>
            <a:r>
              <a:rPr lang="en-US" sz="2400">
                <a:solidFill>
                  <a:srgbClr val="333333"/>
                </a:solidFill>
                <a:latin typeface="Calibri Light"/>
                <a:ea typeface="Verdana" panose="020B0604030504040204" pitchFamily="34" charset="0"/>
                <a:cs typeface="Verdana" panose="020B0604030504040204" pitchFamily="34" charset="0"/>
              </a:rPr>
              <a:t>” </a:t>
            </a:r>
            <a:r>
              <a:rPr lang="en-US" sz="2400" dirty="0" err="1">
                <a:solidFill>
                  <a:srgbClr val="333333"/>
                </a:solidFill>
              </a:rPr>
              <a:t>kw;Wk</a:t>
            </a:r>
            <a:r>
              <a:rPr lang="en-US" sz="2400" dirty="0">
                <a:solidFill>
                  <a:srgbClr val="333333"/>
                </a:solidFill>
              </a:rPr>
              <a:t>; </a:t>
            </a:r>
            <a:r>
              <a:rPr lang="en-US" sz="2400" dirty="0" err="1">
                <a:solidFill>
                  <a:srgbClr val="333333"/>
                </a:solidFill>
              </a:rPr>
              <a:t>Fiwthd</a:t>
            </a:r>
            <a:r>
              <a:rPr lang="en-US" sz="2400" dirty="0">
                <a:solidFill>
                  <a:srgbClr val="333333"/>
                </a:solidFill>
              </a:rPr>
              <a:t> </a:t>
            </a:r>
            <a:r>
              <a:rPr lang="en-US" sz="2400" dirty="0" err="1">
                <a:solidFill>
                  <a:srgbClr val="333333"/>
                </a:solidFill>
              </a:rPr>
              <a:t>Eqf;fj;Jld</a:t>
            </a:r>
            <a:r>
              <a:rPr lang="en-US" sz="2400" dirty="0">
                <a:solidFill>
                  <a:srgbClr val="333333"/>
                </a:solidFill>
              </a:rPr>
              <a:t>; ,</a:t>
            </a:r>
            <a:r>
              <a:rPr lang="en-US" sz="2400" dirty="0" err="1">
                <a:solidFill>
                  <a:srgbClr val="333333"/>
                </a:solidFill>
              </a:rPr>
              <a:t>Uf;Fk</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a:t>
            </a:r>
            <a:endParaRPr lang="en-US" sz="2400" dirty="0"/>
          </a:p>
        </p:txBody>
      </p:sp>
      <p:sp>
        <p:nvSpPr>
          <p:cNvPr id="2" name="Footer Placeholder 1"/>
          <p:cNvSpPr>
            <a:spLocks noGrp="1"/>
          </p:cNvSpPr>
          <p:nvPr>
            <p:ph type="ftr" sz="quarter" idx="11"/>
          </p:nvPr>
        </p:nvSpPr>
        <p:spPr/>
        <p:txBody>
          <a:bodyPr/>
          <a:lstStyle/>
          <a:p>
            <a:r>
              <a:rPr lang="de-DE"/>
              <a:t>kl]lhfhf]dpot] gapw]r]rp 5 – epidthw]wy;</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30</a:t>
            </a:fld>
            <a:endParaRPr lang="de-DE" dirty="0"/>
          </a:p>
        </p:txBody>
      </p:sp>
    </p:spTree>
    <p:extLst>
      <p:ext uri="{BB962C8B-B14F-4D97-AF65-F5344CB8AC3E}">
        <p14:creationId xmlns:p14="http://schemas.microsoft.com/office/powerpoint/2010/main" val="997245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a:solidFill>
                  <a:srgbClr val="004992"/>
                </a:solidFill>
              </a:rPr>
              <a:t>epidthw]wypy; Vw;gLk; jtWfspd; tiffs]</a:t>
            </a:r>
            <a:endParaRPr lang="en-US" sz="3600" dirty="0">
              <a:solidFill>
                <a:srgbClr val="004992"/>
              </a:solidFill>
            </a:endParaRPr>
          </a:p>
        </p:txBody>
      </p:sp>
      <p:sp>
        <p:nvSpPr>
          <p:cNvPr id="5" name="Content Placeholder 4"/>
          <p:cNvSpPr>
            <a:spLocks noGrp="1"/>
          </p:cNvSpPr>
          <p:nvPr>
            <p:ph idx="1"/>
          </p:nvPr>
        </p:nvSpPr>
        <p:spPr/>
        <p:txBody>
          <a:bodyPr/>
          <a:lstStyle/>
          <a:p>
            <a:pPr lvl="0" defTabSz="914400"/>
            <a:r>
              <a:rPr lang="en-US" sz="2400" spc="-5">
                <a:solidFill>
                  <a:srgbClr val="333333"/>
                </a:solidFill>
                <a:ea typeface="Verdana" panose="020B0604030504040204" pitchFamily="34" charset="0"/>
                <a:cs typeface="Verdana" panose="020B0604030504040204" pitchFamily="34" charset="0"/>
              </a:rPr>
              <a:t>&gt;&gt;&gt;</a:t>
            </a:r>
            <a:endParaRPr lang="en-US" sz="2400" dirty="0"/>
          </a:p>
        </p:txBody>
      </p:sp>
      <p:sp>
        <p:nvSpPr>
          <p:cNvPr id="6" name="Footer Placeholder 5"/>
          <p:cNvSpPr>
            <a:spLocks noGrp="1"/>
          </p:cNvSpPr>
          <p:nvPr>
            <p:ph type="ftr" sz="quarter" idx="11"/>
          </p:nvPr>
        </p:nvSpPr>
        <p:spPr/>
        <p:txBody>
          <a:bodyPr/>
          <a:lstStyle/>
          <a:p>
            <a:r>
              <a:rPr lang="de-DE"/>
              <a:t>kl]lhfhf]dpot] gapw]r]rp 5 – epidthw]wy;</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31</a:t>
            </a:fld>
            <a:endParaRPr lang="de-DE"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a:solidFill>
                  <a:srgbClr val="004992"/>
                </a:solidFill>
              </a:rPr>
              <a:t>epidthw]wypy; Vw;gLk; jtWfspd; tiffs]</a:t>
            </a:r>
            <a:endParaRPr lang="en-US" sz="3600" dirty="0">
              <a:solidFill>
                <a:srgbClr val="004992"/>
              </a:solidFill>
            </a:endParaRPr>
          </a:p>
        </p:txBody>
      </p:sp>
      <p:sp>
        <p:nvSpPr>
          <p:cNvPr id="4" name="Content Placeholder 3"/>
          <p:cNvSpPr>
            <a:spLocks noGrp="1"/>
          </p:cNvSpPr>
          <p:nvPr>
            <p:ph idx="1"/>
          </p:nvPr>
        </p:nvSpPr>
        <p:spPr/>
        <p:txBody>
          <a:bodyPr/>
          <a:lstStyle/>
          <a:p>
            <a:pPr marL="342900" lvl="0" indent="-342900" defTabSz="914400">
              <a:buClr>
                <a:srgbClr val="000000"/>
              </a:buClr>
              <a:buFont typeface="WingDings"/>
              <a:buChar char=""/>
            </a:pPr>
            <a:r>
              <a:rPr lang="en-US" sz="2400" dirty="0" err="1">
                <a:solidFill>
                  <a:srgbClr val="004992"/>
                </a:solidFill>
              </a:rPr>
              <a:t>kwj;jy</a:t>
            </a:r>
            <a:r>
              <a:rPr lang="en-US" sz="2400" dirty="0">
                <a:solidFill>
                  <a:srgbClr val="004992"/>
                </a:solidFill>
              </a:rPr>
              <a:t>; </a:t>
            </a:r>
            <a:endParaRPr lang="en-US" sz="2400" dirty="0"/>
          </a:p>
        </p:txBody>
      </p:sp>
      <p:sp>
        <p:nvSpPr>
          <p:cNvPr id="5" name="Footer Placeholder 4"/>
          <p:cNvSpPr>
            <a:spLocks noGrp="1"/>
          </p:cNvSpPr>
          <p:nvPr>
            <p:ph type="ftr" sz="quarter" idx="11"/>
          </p:nvPr>
        </p:nvSpPr>
        <p:spPr/>
        <p:txBody>
          <a:bodyPr/>
          <a:lstStyle/>
          <a:p>
            <a:r>
              <a:rPr lang="de-DE"/>
              <a:t>kl]lhfhf]dpot] gapw]r]rp 5 – epidthw]wy;</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32</a:t>
            </a:fld>
            <a:endParaRPr lang="de-DE" dirty="0"/>
          </a:p>
        </p:txBody>
      </p:sp>
    </p:spTree>
    <p:extLst>
      <p:ext uri="{BB962C8B-B14F-4D97-AF65-F5344CB8AC3E}">
        <p14:creationId xmlns:p14="http://schemas.microsoft.com/office/powerpoint/2010/main" val="21095627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a:solidFill>
                  <a:srgbClr val="004992"/>
                </a:solidFill>
              </a:rPr>
              <a:t>epidthw]wypy; Vw;gLk; jtWfspd; tiffs]</a:t>
            </a:r>
            <a:endParaRPr lang="en-US" sz="3600" dirty="0">
              <a:solidFill>
                <a:srgbClr val="004992"/>
              </a:solidFill>
            </a:endParaRPr>
          </a:p>
        </p:txBody>
      </p:sp>
      <p:sp>
        <p:nvSpPr>
          <p:cNvPr id="4" name="Content Placeholder 3"/>
          <p:cNvSpPr>
            <a:spLocks noGrp="1"/>
          </p:cNvSpPr>
          <p:nvPr>
            <p:ph idx="1"/>
          </p:nvPr>
        </p:nvSpPr>
        <p:spPr/>
        <p:txBody>
          <a:bodyPr/>
          <a:lstStyle/>
          <a:p>
            <a:pPr marL="342900" lvl="0" indent="-342900" defTabSz="914400">
              <a:buClr>
                <a:srgbClr val="000000"/>
              </a:buClr>
              <a:buFont typeface="WingDings"/>
              <a:buChar char=""/>
            </a:pPr>
            <a:r>
              <a:rPr lang="en-US" sz="2400" dirty="0" err="1">
                <a:solidFill>
                  <a:srgbClr val="004992"/>
                </a:solidFill>
              </a:rPr>
              <a:t>kwj;jy</a:t>
            </a:r>
            <a:r>
              <a:rPr lang="en-US" sz="2400" dirty="0">
                <a:solidFill>
                  <a:srgbClr val="004992"/>
                </a:solidFill>
              </a:rPr>
              <a:t>; </a:t>
            </a:r>
            <a:endParaRPr lang="en-US" sz="2400" dirty="0">
              <a:solidFill>
                <a:srgbClr val="333333"/>
              </a:solidFill>
            </a:endParaRPr>
          </a:p>
          <a:p>
            <a:pPr marL="342900" lvl="0" indent="-342900" defTabSz="914400">
              <a:buClr>
                <a:srgbClr val="000000"/>
              </a:buClr>
              <a:buFont typeface="WingDings"/>
              <a:buChar char=""/>
            </a:pPr>
            <a:r>
              <a:rPr lang="en-US" sz="2400" dirty="0" err="1">
                <a:solidFill>
                  <a:srgbClr val="004992"/>
                </a:solidFill>
              </a:rPr>
              <a:t>xUjiygl</a:t>
            </a:r>
            <a:r>
              <a:rPr lang="en-US" sz="2400" dirty="0">
                <a:solidFill>
                  <a:srgbClr val="004992"/>
                </a:solidFill>
              </a:rPr>
              <a:t>]</a:t>
            </a:r>
            <a:r>
              <a:rPr lang="en-US" sz="2400" dirty="0" err="1">
                <a:solidFill>
                  <a:srgbClr val="004992"/>
                </a:solidFill>
              </a:rPr>
              <a:t>rkhd</a:t>
            </a:r>
            <a:r>
              <a:rPr lang="en-US" sz="2400" dirty="0">
                <a:solidFill>
                  <a:srgbClr val="004992"/>
                </a:solidFill>
              </a:rPr>
              <a:t> </a:t>
            </a:r>
            <a:r>
              <a:rPr lang="en-US" sz="2400" dirty="0" err="1">
                <a:solidFill>
                  <a:srgbClr val="004992"/>
                </a:solidFill>
              </a:rPr>
              <a:t>epidt</a:t>
            </a:r>
            <a:r>
              <a:rPr lang="en-US" sz="2400" dirty="0">
                <a:solidFill>
                  <a:srgbClr val="004992"/>
                </a:solidFill>
              </a:rPr>
              <a:t>[fs;</a:t>
            </a:r>
            <a:r>
              <a:rPr lang="en-US" sz="2400" dirty="0">
                <a:solidFill>
                  <a:srgbClr val="004992"/>
                </a:solidFill>
                <a:latin typeface="Calibri Light"/>
                <a:ea typeface="Verdana" panose="020B0604030504040204" pitchFamily="34" charset="0"/>
                <a:cs typeface="Verdana" panose="020B0604030504040204" pitchFamily="34" charset="0"/>
              </a:rPr>
              <a:t>:</a:t>
            </a:r>
            <a:br>
              <a:rPr lang="en-US" sz="2400">
                <a:solidFill>
                  <a:srgbClr val="004992"/>
                </a:solidFill>
                <a:latin typeface="Calibri Light"/>
                <a:ea typeface="Verdana" panose="020B0604030504040204" pitchFamily="34" charset="0"/>
                <a:cs typeface="Verdana" panose="020B0604030504040204" pitchFamily="34" charset="0"/>
              </a:rPr>
            </a:br>
            <a:r>
              <a:rPr lang="en-US" sz="2400">
                <a:solidFill>
                  <a:srgbClr val="004992"/>
                </a:solidFill>
                <a:latin typeface="Times New Roman"/>
                <a:ea typeface="Verdana" panose="020B0604030504040204" pitchFamily="34" charset="0"/>
                <a:cs typeface="Verdana" panose="020B0604030504040204" pitchFamily="34" charset="0"/>
                <a:sym typeface="Wingdings" panose="05000000000000000000" pitchFamily="2" charset="2"/>
              </a:rPr>
              <a:t>→</a:t>
            </a:r>
            <a:r>
              <a:rPr lang="en-US" sz="2400" spc="-5">
                <a:solidFill>
                  <a:srgbClr val="333333"/>
                </a:solidFill>
                <a:latin typeface="Calibri Light"/>
                <a:cs typeface="Wingdings"/>
              </a:rPr>
              <a:t> </a:t>
            </a:r>
            <a:r>
              <a:rPr lang="en-US" sz="2400" dirty="0">
                <a:solidFill>
                  <a:srgbClr val="333333"/>
                </a:solidFill>
              </a:rPr>
              <a:t>,</a:t>
            </a:r>
            <a:r>
              <a:rPr lang="en-US" sz="2400" dirty="0" err="1">
                <a:solidFill>
                  <a:srgbClr val="333333"/>
                </a:solidFill>
              </a:rPr>
              <a:t>ay;ghd</a:t>
            </a:r>
            <a:r>
              <a:rPr lang="en-US" sz="2400" dirty="0">
                <a:solidFill>
                  <a:srgbClr val="333333"/>
                </a:solidFill>
              </a:rPr>
              <a:t> </a:t>
            </a:r>
            <a:r>
              <a:rPr lang="en-US" sz="2400" dirty="0" err="1">
                <a:solidFill>
                  <a:srgbClr val="333333"/>
                </a:solidFill>
              </a:rPr>
              <a:t>ghugl</a:t>
            </a:r>
            <a:r>
              <a:rPr lang="en-US" sz="2400" dirty="0">
                <a:solidFill>
                  <a:srgbClr val="333333"/>
                </a:solidFill>
              </a:rPr>
              <a:t>]</a:t>
            </a:r>
            <a:r>
              <a:rPr lang="en-US" sz="2400" dirty="0" err="1">
                <a:solidFill>
                  <a:srgbClr val="333333"/>
                </a:solidFill>
              </a:rPr>
              <a:t>rkhd</a:t>
            </a:r>
            <a:r>
              <a:rPr lang="en-US" sz="2400" dirty="0">
                <a:solidFill>
                  <a:srgbClr val="333333"/>
                </a:solidFill>
              </a:rPr>
              <a:t> </a:t>
            </a:r>
            <a:r>
              <a:rPr lang="en-US" sz="2400" dirty="0" err="1">
                <a:solidFill>
                  <a:srgbClr val="333333"/>
                </a:solidFill>
              </a:rPr>
              <a:t>epidt</a:t>
            </a:r>
            <a:r>
              <a:rPr lang="en-US" sz="2400" dirty="0">
                <a:solidFill>
                  <a:srgbClr val="333333"/>
                </a:solidFill>
              </a:rPr>
              <a:t>[fs;</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latin typeface="Calibri Light"/>
                <a:cs typeface="Times New Roman" pitchFamily="18" charset="0"/>
              </a:rPr>
              <a:t> </a:t>
            </a:r>
            <a:r>
              <a:rPr lang="en-US" sz="2400" dirty="0" err="1">
                <a:solidFill>
                  <a:srgbClr val="333333"/>
                </a:solidFill>
              </a:rPr>
              <a:t>rhjfkhd</a:t>
            </a:r>
            <a:r>
              <a:rPr lang="en-US" sz="2400" dirty="0">
                <a:solidFill>
                  <a:srgbClr val="333333"/>
                </a:solidFill>
              </a:rPr>
              <a:t> </a:t>
            </a:r>
            <a:r>
              <a:rPr lang="en-US" sz="2400" dirty="0" err="1">
                <a:solidFill>
                  <a:srgbClr val="333333"/>
                </a:solidFill>
              </a:rPr>
              <a:t>epfH;t</a:t>
            </a:r>
            <a:r>
              <a:rPr lang="en-US" sz="2400" dirty="0">
                <a:solidFill>
                  <a:srgbClr val="333333"/>
                </a:solidFill>
              </a:rPr>
              <a:t>[fs;</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vjph</a:t>
            </a:r>
            <a:r>
              <a:rPr lang="en-US" sz="2400" dirty="0">
                <a:solidFill>
                  <a:srgbClr val="333333"/>
                </a:solidFill>
              </a:rPr>
              <a:t>]</a:t>
            </a:r>
            <a:r>
              <a:rPr lang="en-US" sz="2400" dirty="0" err="1">
                <a:solidFill>
                  <a:srgbClr val="333333"/>
                </a:solidFill>
              </a:rPr>
              <a:t>kiw</a:t>
            </a:r>
            <a:r>
              <a:rPr lang="en-US" sz="2400" dirty="0">
                <a:solidFill>
                  <a:srgbClr val="333333"/>
                </a:solidFill>
              </a:rPr>
              <a:t> </a:t>
            </a:r>
            <a:r>
              <a:rPr lang="en-US" sz="2400" dirty="0" err="1">
                <a:solidFill>
                  <a:srgbClr val="333333"/>
                </a:solidFill>
              </a:rPr>
              <a:t>epfH;t</a:t>
            </a:r>
            <a:r>
              <a:rPr lang="en-US" sz="2400" dirty="0">
                <a:solidFill>
                  <a:srgbClr val="333333"/>
                </a:solidFill>
              </a:rPr>
              <a:t>[</a:t>
            </a:r>
            <a:r>
              <a:rPr lang="en-US" sz="2400" dirty="0" err="1">
                <a:solidFill>
                  <a:srgbClr val="333333"/>
                </a:solidFill>
              </a:rPr>
              <a:t>fistpl</a:t>
            </a:r>
            <a:r>
              <a:rPr lang="en-US" sz="2400" dirty="0">
                <a:solidFill>
                  <a:srgbClr val="333333"/>
                </a:solidFill>
              </a:rPr>
              <a:t> </a:t>
            </a:r>
            <a:r>
              <a:rPr lang="en-US" sz="2400" dirty="0" err="1">
                <a:solidFill>
                  <a:srgbClr val="333333"/>
                </a:solidFill>
              </a:rPr>
              <a:t>rpwg</a:t>
            </a:r>
            <a:r>
              <a:rPr lang="en-US" sz="2400" dirty="0">
                <a:solidFill>
                  <a:srgbClr val="333333"/>
                </a:solidFill>
              </a:rPr>
              <a:t>]</a:t>
            </a:r>
            <a:r>
              <a:rPr lang="en-US" sz="2400" dirty="0" err="1">
                <a:solidFill>
                  <a:srgbClr val="333333"/>
                </a:solidFill>
              </a:rPr>
              <a:t>ghf</a:t>
            </a:r>
            <a:r>
              <a:rPr lang="en-US" sz="2400" dirty="0">
                <a:solidFill>
                  <a:srgbClr val="333333"/>
                </a:solidFill>
              </a:rPr>
              <a:t> </a:t>
            </a:r>
            <a:r>
              <a:rPr lang="en-US" sz="2400" dirty="0" err="1">
                <a:solidFill>
                  <a:srgbClr val="333333"/>
                </a:solidFill>
              </a:rPr>
              <a:t>epidt</a:t>
            </a:r>
            <a:r>
              <a:rPr lang="en-US" sz="2400" dirty="0">
                <a:solidFill>
                  <a:srgbClr val="333333"/>
                </a:solidFill>
              </a:rPr>
              <a:t>[ </a:t>
            </a:r>
            <a:r>
              <a:rPr lang="en-US" sz="2400" dirty="0" err="1">
                <a:solidFill>
                  <a:srgbClr val="333333"/>
                </a:solidFill>
              </a:rPr>
              <a:t>Twg;gLk</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a:t>
            </a:r>
            <a:br>
              <a:rPr lang="en-US" sz="2400">
                <a:solidFill>
                  <a:srgbClr val="333333"/>
                </a:solidFill>
                <a:latin typeface="Calibri Light"/>
                <a:ea typeface="Verdana" panose="020B0604030504040204" pitchFamily="34" charset="0"/>
                <a:cs typeface="Verdana" panose="020B0604030504040204" pitchFamily="34" charset="0"/>
              </a:rPr>
            </a:br>
            <a:r>
              <a:rPr lang="en-US" sz="2400">
                <a:solidFill>
                  <a:srgbClr val="333333"/>
                </a:solidFill>
                <a:latin typeface="Times New Roman"/>
                <a:ea typeface="Verdana" panose="020B0604030504040204" pitchFamily="34" charset="0"/>
                <a:cs typeface="Verdana" panose="020B0604030504040204" pitchFamily="34" charset="0"/>
                <a:sym typeface="Wingdings" panose="05000000000000000000" pitchFamily="2" charset="2"/>
              </a:rPr>
              <a:t>→</a:t>
            </a:r>
            <a:r>
              <a:rPr lang="en-US" sz="2400" spc="-5">
                <a:solidFill>
                  <a:srgbClr val="333333"/>
                </a:solidFill>
                <a:latin typeface="Calibri Light"/>
                <a:cs typeface="Wingdings"/>
              </a:rPr>
              <a:t> </a:t>
            </a:r>
            <a:r>
              <a:rPr lang="en-US" sz="2400" dirty="0" err="1">
                <a:solidFill>
                  <a:srgbClr val="333333"/>
                </a:solidFill>
              </a:rPr>
              <a:t>kd</a:t>
            </a:r>
            <a:r>
              <a:rPr lang="en-US" sz="2400" dirty="0">
                <a:solidFill>
                  <a:srgbClr val="333333"/>
                </a:solidFill>
              </a:rPr>
              <a:t> </a:t>
            </a:r>
            <a:r>
              <a:rPr lang="en-US" sz="2400" dirty="0" err="1">
                <a:solidFill>
                  <a:srgbClr val="333333"/>
                </a:solidFill>
              </a:rPr>
              <a:t>mGj;jj;Jld</a:t>
            </a:r>
            <a:r>
              <a:rPr lang="en-US" sz="2400" dirty="0">
                <a:solidFill>
                  <a:srgbClr val="333333"/>
                </a:solidFill>
              </a:rPr>
              <a:t>; Toa </a:t>
            </a:r>
            <a:r>
              <a:rPr lang="en-US" sz="2400" dirty="0" err="1">
                <a:solidFill>
                  <a:srgbClr val="333333"/>
                </a:solidFill>
              </a:rPr>
              <a:t>ghugl</a:t>
            </a:r>
            <a:r>
              <a:rPr lang="en-US" sz="2400" dirty="0">
                <a:solidFill>
                  <a:srgbClr val="333333"/>
                </a:solidFill>
              </a:rPr>
              <a:t>]r </a:t>
            </a:r>
            <a:r>
              <a:rPr lang="en-US" sz="2400" dirty="0" err="1">
                <a:solidFill>
                  <a:srgbClr val="333333"/>
                </a:solidFill>
              </a:rPr>
              <a:t>epidt</a:t>
            </a:r>
            <a:r>
              <a:rPr lang="en-US" sz="2400" dirty="0">
                <a:solidFill>
                  <a:srgbClr val="333333"/>
                </a:solidFill>
              </a:rPr>
              <a:t>[fs]</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vjph;kiw</a:t>
            </a:r>
            <a:r>
              <a:rPr lang="en-US" sz="2400" dirty="0">
                <a:solidFill>
                  <a:srgbClr val="333333"/>
                </a:solidFill>
              </a:rPr>
              <a:t> </a:t>
            </a:r>
            <a:r>
              <a:rPr lang="en-US" sz="2400" dirty="0" err="1">
                <a:solidFill>
                  <a:srgbClr val="333333"/>
                </a:solidFill>
              </a:rPr>
              <a:t>epfH;t</a:t>
            </a:r>
            <a:r>
              <a:rPr lang="en-US" sz="2400" dirty="0">
                <a:solidFill>
                  <a:srgbClr val="333333"/>
                </a:solidFill>
              </a:rPr>
              <a:t>[fs; </a:t>
            </a:r>
            <a:r>
              <a:rPr lang="en-US" sz="2400" dirty="0" err="1">
                <a:solidFill>
                  <a:srgbClr val="333333"/>
                </a:solidFill>
              </a:rPr>
              <a:t>rhjfkhd</a:t>
            </a:r>
            <a:r>
              <a:rPr lang="en-US" sz="2400" dirty="0">
                <a:solidFill>
                  <a:srgbClr val="333333"/>
                </a:solidFill>
              </a:rPr>
              <a:t> </a:t>
            </a:r>
            <a:r>
              <a:rPr lang="en-US" sz="2400" dirty="0" err="1">
                <a:solidFill>
                  <a:srgbClr val="333333"/>
                </a:solidFill>
              </a:rPr>
              <a:t>epfH;t</a:t>
            </a:r>
            <a:r>
              <a:rPr lang="en-US" sz="2400" dirty="0">
                <a:solidFill>
                  <a:srgbClr val="333333"/>
                </a:solidFill>
              </a:rPr>
              <a:t>[</a:t>
            </a:r>
            <a:r>
              <a:rPr lang="en-US" sz="2400" dirty="0" err="1">
                <a:solidFill>
                  <a:srgbClr val="333333"/>
                </a:solidFill>
              </a:rPr>
              <a:t>fistpl</a:t>
            </a:r>
            <a:r>
              <a:rPr lang="en-US" sz="2400" dirty="0">
                <a:solidFill>
                  <a:srgbClr val="333333"/>
                </a:solidFill>
              </a:rPr>
              <a:t> </a:t>
            </a:r>
            <a:r>
              <a:rPr lang="en-US" sz="2400" dirty="0" err="1">
                <a:solidFill>
                  <a:srgbClr val="333333"/>
                </a:solidFill>
              </a:rPr>
              <a:t>rpwg</a:t>
            </a:r>
            <a:r>
              <a:rPr lang="en-US" sz="2400" dirty="0">
                <a:solidFill>
                  <a:srgbClr val="333333"/>
                </a:solidFill>
              </a:rPr>
              <a:t>]</a:t>
            </a:r>
            <a:r>
              <a:rPr lang="en-US" sz="2400" dirty="0" err="1">
                <a:solidFill>
                  <a:srgbClr val="333333"/>
                </a:solidFill>
              </a:rPr>
              <a:t>ghf</a:t>
            </a:r>
            <a:r>
              <a:rPr lang="en-US" sz="2400" dirty="0">
                <a:solidFill>
                  <a:srgbClr val="333333"/>
                </a:solidFill>
              </a:rPr>
              <a:t> </a:t>
            </a:r>
            <a:r>
              <a:rPr lang="en-US" sz="2400" dirty="0" err="1">
                <a:solidFill>
                  <a:srgbClr val="333333"/>
                </a:solidFill>
              </a:rPr>
              <a:t>epidt</a:t>
            </a:r>
            <a:r>
              <a:rPr lang="en-US" sz="2400" dirty="0">
                <a:solidFill>
                  <a:srgbClr val="333333"/>
                </a:solidFill>
              </a:rPr>
              <a:t>[ </a:t>
            </a:r>
            <a:r>
              <a:rPr lang="en-US" sz="2400" dirty="0" err="1">
                <a:solidFill>
                  <a:srgbClr val="333333"/>
                </a:solidFill>
              </a:rPr>
              <a:t>Twg;gLk</a:t>
            </a:r>
            <a:r>
              <a:rPr lang="en-US" sz="2400">
                <a:solidFill>
                  <a:srgbClr val="333333"/>
                </a:solidFill>
              </a:rPr>
              <a:t>;</a:t>
            </a:r>
            <a:r>
              <a:rPr lang="en-US" sz="2400">
                <a:solidFill>
                  <a:srgbClr val="333333"/>
                </a:solidFill>
                <a:latin typeface="Calibri Light"/>
                <a:ea typeface="Verdana" panose="020B0604030504040204" pitchFamily="34" charset="0"/>
                <a:cs typeface="Verdana" panose="020B0604030504040204" pitchFamily="34" charset="0"/>
              </a:rPr>
              <a:t>.</a:t>
            </a:r>
            <a:r>
              <a:rPr lang="en-US" sz="2400">
                <a:solidFill>
                  <a:srgbClr val="333333"/>
                </a:solidFill>
              </a:rPr>
              <a:t> </a:t>
            </a:r>
            <a:endParaRPr lang="en-US" sz="2400" dirty="0"/>
          </a:p>
        </p:txBody>
      </p:sp>
      <p:sp>
        <p:nvSpPr>
          <p:cNvPr id="2" name="Footer Placeholder 1"/>
          <p:cNvSpPr>
            <a:spLocks noGrp="1"/>
          </p:cNvSpPr>
          <p:nvPr>
            <p:ph type="ftr" sz="quarter" idx="11"/>
          </p:nvPr>
        </p:nvSpPr>
        <p:spPr/>
        <p:txBody>
          <a:bodyPr/>
          <a:lstStyle/>
          <a:p>
            <a:r>
              <a:rPr lang="de-DE"/>
              <a:t>kl]lhfhf]dpot] gapw]r]rp 5 – epidthw]wy;</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33</a:t>
            </a:fld>
            <a:endParaRPr lang="de-DE" dirty="0"/>
          </a:p>
        </p:txBody>
      </p:sp>
    </p:spTree>
    <p:extLst>
      <p:ext uri="{BB962C8B-B14F-4D97-AF65-F5344CB8AC3E}">
        <p14:creationId xmlns:p14="http://schemas.microsoft.com/office/powerpoint/2010/main" val="147890533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a:solidFill>
                  <a:srgbClr val="004992"/>
                </a:solidFill>
              </a:rPr>
              <a:t>epidthw]wypy; Vw;gLk; jtWfspd; tiffs]</a:t>
            </a:r>
            <a:endParaRPr lang="en-US" sz="3600" dirty="0">
              <a:solidFill>
                <a:srgbClr val="004992"/>
              </a:solidFill>
            </a:endParaRPr>
          </a:p>
        </p:txBody>
      </p:sp>
      <p:sp>
        <p:nvSpPr>
          <p:cNvPr id="4" name="Content Placeholder 3"/>
          <p:cNvSpPr>
            <a:spLocks noGrp="1"/>
          </p:cNvSpPr>
          <p:nvPr>
            <p:ph idx="1"/>
          </p:nvPr>
        </p:nvSpPr>
        <p:spPr/>
        <p:txBody>
          <a:bodyPr/>
          <a:lstStyle/>
          <a:p>
            <a:pPr marL="342900" lvl="0" indent="-342900" defTabSz="914400">
              <a:buClr>
                <a:srgbClr val="000000"/>
              </a:buClr>
              <a:buFont typeface="WingDings"/>
              <a:buChar char=""/>
            </a:pPr>
            <a:r>
              <a:rPr lang="en-US" sz="2400" dirty="0" err="1">
                <a:solidFill>
                  <a:srgbClr val="004992"/>
                </a:solidFill>
              </a:rPr>
              <a:t>kwj;jy</a:t>
            </a:r>
            <a:r>
              <a:rPr lang="en-US" sz="2400" dirty="0">
                <a:solidFill>
                  <a:srgbClr val="004992"/>
                </a:solidFill>
              </a:rPr>
              <a:t>; </a:t>
            </a:r>
            <a:endParaRPr lang="en-US" sz="2400" dirty="0">
              <a:solidFill>
                <a:srgbClr val="333333"/>
              </a:solidFill>
            </a:endParaRPr>
          </a:p>
          <a:p>
            <a:pPr marL="342900" lvl="0" indent="-342900" defTabSz="914400">
              <a:buClr>
                <a:srgbClr val="000000"/>
              </a:buClr>
              <a:buFont typeface="WingDings"/>
              <a:buChar char=""/>
            </a:pPr>
            <a:r>
              <a:rPr lang="en-US" sz="2400" dirty="0" err="1">
                <a:solidFill>
                  <a:srgbClr val="004992"/>
                </a:solidFill>
              </a:rPr>
              <a:t>xUjiygl</a:t>
            </a:r>
            <a:r>
              <a:rPr lang="en-US" sz="2400" dirty="0">
                <a:solidFill>
                  <a:srgbClr val="004992"/>
                </a:solidFill>
              </a:rPr>
              <a:t>]</a:t>
            </a:r>
            <a:r>
              <a:rPr lang="en-US" sz="2400" dirty="0" err="1">
                <a:solidFill>
                  <a:srgbClr val="004992"/>
                </a:solidFill>
              </a:rPr>
              <a:t>rkhd</a:t>
            </a:r>
            <a:r>
              <a:rPr lang="en-US" sz="2400" dirty="0">
                <a:solidFill>
                  <a:srgbClr val="004992"/>
                </a:solidFill>
              </a:rPr>
              <a:t> </a:t>
            </a:r>
            <a:r>
              <a:rPr lang="en-US" sz="2400" dirty="0" err="1">
                <a:solidFill>
                  <a:srgbClr val="004992"/>
                </a:solidFill>
              </a:rPr>
              <a:t>epidt</a:t>
            </a:r>
            <a:r>
              <a:rPr lang="en-US" sz="2400" dirty="0">
                <a:solidFill>
                  <a:srgbClr val="004992"/>
                </a:solidFill>
              </a:rPr>
              <a:t>[fs;</a:t>
            </a:r>
            <a:r>
              <a:rPr lang="en-US" sz="2400" dirty="0">
                <a:solidFill>
                  <a:srgbClr val="004992"/>
                </a:solidFill>
                <a:latin typeface="Calibri Light"/>
                <a:ea typeface="Verdana" panose="020B0604030504040204" pitchFamily="34" charset="0"/>
                <a:cs typeface="Verdana" panose="020B0604030504040204" pitchFamily="34" charset="0"/>
              </a:rPr>
              <a:t>:</a:t>
            </a:r>
            <a:br>
              <a:rPr lang="en-US" sz="2400">
                <a:solidFill>
                  <a:srgbClr val="004992"/>
                </a:solidFill>
                <a:latin typeface="Calibri Light"/>
                <a:ea typeface="Verdana" panose="020B0604030504040204" pitchFamily="34" charset="0"/>
                <a:cs typeface="Verdana" panose="020B0604030504040204" pitchFamily="34" charset="0"/>
              </a:rPr>
            </a:br>
            <a:r>
              <a:rPr lang="en-US" sz="2400">
                <a:solidFill>
                  <a:srgbClr val="004992"/>
                </a:solidFill>
                <a:latin typeface="Times New Roman"/>
                <a:ea typeface="Verdana" panose="020B0604030504040204" pitchFamily="34" charset="0"/>
                <a:cs typeface="Verdana" panose="020B0604030504040204" pitchFamily="34" charset="0"/>
                <a:sym typeface="Wingdings" panose="05000000000000000000" pitchFamily="2" charset="2"/>
              </a:rPr>
              <a:t>→</a:t>
            </a:r>
            <a:r>
              <a:rPr lang="en-US" sz="2400" spc="-5">
                <a:solidFill>
                  <a:srgbClr val="333333"/>
                </a:solidFill>
                <a:latin typeface="Calibri Light"/>
                <a:cs typeface="Wingdings"/>
              </a:rPr>
              <a:t> </a:t>
            </a:r>
            <a:r>
              <a:rPr lang="en-US" sz="2400" dirty="0">
                <a:solidFill>
                  <a:srgbClr val="333333"/>
                </a:solidFill>
              </a:rPr>
              <a:t>,</a:t>
            </a:r>
            <a:r>
              <a:rPr lang="en-US" sz="2400" dirty="0" err="1">
                <a:solidFill>
                  <a:srgbClr val="333333"/>
                </a:solidFill>
              </a:rPr>
              <a:t>ay;ghd</a:t>
            </a:r>
            <a:r>
              <a:rPr lang="en-US" sz="2400" dirty="0">
                <a:solidFill>
                  <a:srgbClr val="333333"/>
                </a:solidFill>
              </a:rPr>
              <a:t> </a:t>
            </a:r>
            <a:r>
              <a:rPr lang="en-US" sz="2400" dirty="0" err="1">
                <a:solidFill>
                  <a:srgbClr val="333333"/>
                </a:solidFill>
              </a:rPr>
              <a:t>ghugl</a:t>
            </a:r>
            <a:r>
              <a:rPr lang="en-US" sz="2400" dirty="0">
                <a:solidFill>
                  <a:srgbClr val="333333"/>
                </a:solidFill>
              </a:rPr>
              <a:t>]</a:t>
            </a:r>
            <a:r>
              <a:rPr lang="en-US" sz="2400" dirty="0" err="1">
                <a:solidFill>
                  <a:srgbClr val="333333"/>
                </a:solidFill>
              </a:rPr>
              <a:t>rkhd</a:t>
            </a:r>
            <a:r>
              <a:rPr lang="en-US" sz="2400" dirty="0">
                <a:solidFill>
                  <a:srgbClr val="333333"/>
                </a:solidFill>
              </a:rPr>
              <a:t> </a:t>
            </a:r>
            <a:r>
              <a:rPr lang="en-US" sz="2400" dirty="0" err="1">
                <a:solidFill>
                  <a:srgbClr val="333333"/>
                </a:solidFill>
              </a:rPr>
              <a:t>epidt</a:t>
            </a:r>
            <a:r>
              <a:rPr lang="en-US" sz="2400" dirty="0">
                <a:solidFill>
                  <a:srgbClr val="333333"/>
                </a:solidFill>
              </a:rPr>
              <a:t>[fs;</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latin typeface="Calibri Light"/>
                <a:cs typeface="Times New Roman" pitchFamily="18" charset="0"/>
              </a:rPr>
              <a:t> </a:t>
            </a:r>
            <a:r>
              <a:rPr lang="en-US" sz="2400" dirty="0" err="1">
                <a:solidFill>
                  <a:srgbClr val="333333"/>
                </a:solidFill>
              </a:rPr>
              <a:t>rhjfkhd</a:t>
            </a:r>
            <a:r>
              <a:rPr lang="en-US" sz="2400" dirty="0">
                <a:solidFill>
                  <a:srgbClr val="333333"/>
                </a:solidFill>
              </a:rPr>
              <a:t> </a:t>
            </a:r>
            <a:r>
              <a:rPr lang="en-US" sz="2400" dirty="0" err="1">
                <a:solidFill>
                  <a:srgbClr val="333333"/>
                </a:solidFill>
              </a:rPr>
              <a:t>epfH;t</a:t>
            </a:r>
            <a:r>
              <a:rPr lang="en-US" sz="2400" dirty="0">
                <a:solidFill>
                  <a:srgbClr val="333333"/>
                </a:solidFill>
              </a:rPr>
              <a:t>[fs;</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vjph</a:t>
            </a:r>
            <a:r>
              <a:rPr lang="en-US" sz="2400" dirty="0">
                <a:solidFill>
                  <a:srgbClr val="333333"/>
                </a:solidFill>
              </a:rPr>
              <a:t>]</a:t>
            </a:r>
            <a:r>
              <a:rPr lang="en-US" sz="2400" dirty="0" err="1">
                <a:solidFill>
                  <a:srgbClr val="333333"/>
                </a:solidFill>
              </a:rPr>
              <a:t>kiw</a:t>
            </a:r>
            <a:r>
              <a:rPr lang="en-US" sz="2400" dirty="0">
                <a:solidFill>
                  <a:srgbClr val="333333"/>
                </a:solidFill>
              </a:rPr>
              <a:t> </a:t>
            </a:r>
            <a:r>
              <a:rPr lang="en-US" sz="2400" dirty="0" err="1">
                <a:solidFill>
                  <a:srgbClr val="333333"/>
                </a:solidFill>
              </a:rPr>
              <a:t>epfH;t</a:t>
            </a:r>
            <a:r>
              <a:rPr lang="en-US" sz="2400" dirty="0">
                <a:solidFill>
                  <a:srgbClr val="333333"/>
                </a:solidFill>
              </a:rPr>
              <a:t>[</a:t>
            </a:r>
            <a:r>
              <a:rPr lang="en-US" sz="2400" dirty="0" err="1">
                <a:solidFill>
                  <a:srgbClr val="333333"/>
                </a:solidFill>
              </a:rPr>
              <a:t>fistpl</a:t>
            </a:r>
            <a:r>
              <a:rPr lang="en-US" sz="2400" dirty="0">
                <a:solidFill>
                  <a:srgbClr val="333333"/>
                </a:solidFill>
              </a:rPr>
              <a:t> </a:t>
            </a:r>
            <a:r>
              <a:rPr lang="en-US" sz="2400" dirty="0" err="1">
                <a:solidFill>
                  <a:srgbClr val="333333"/>
                </a:solidFill>
              </a:rPr>
              <a:t>rpwg</a:t>
            </a:r>
            <a:r>
              <a:rPr lang="en-US" sz="2400" dirty="0">
                <a:solidFill>
                  <a:srgbClr val="333333"/>
                </a:solidFill>
              </a:rPr>
              <a:t>]</a:t>
            </a:r>
            <a:r>
              <a:rPr lang="en-US" sz="2400" dirty="0" err="1">
                <a:solidFill>
                  <a:srgbClr val="333333"/>
                </a:solidFill>
              </a:rPr>
              <a:t>ghf</a:t>
            </a:r>
            <a:r>
              <a:rPr lang="en-US" sz="2400" dirty="0">
                <a:solidFill>
                  <a:srgbClr val="333333"/>
                </a:solidFill>
              </a:rPr>
              <a:t> </a:t>
            </a:r>
            <a:r>
              <a:rPr lang="en-US" sz="2400" dirty="0" err="1">
                <a:solidFill>
                  <a:srgbClr val="333333"/>
                </a:solidFill>
              </a:rPr>
              <a:t>epidt</a:t>
            </a:r>
            <a:r>
              <a:rPr lang="en-US" sz="2400" dirty="0">
                <a:solidFill>
                  <a:srgbClr val="333333"/>
                </a:solidFill>
              </a:rPr>
              <a:t>[ </a:t>
            </a:r>
            <a:r>
              <a:rPr lang="en-US" sz="2400" dirty="0" err="1">
                <a:solidFill>
                  <a:srgbClr val="333333"/>
                </a:solidFill>
              </a:rPr>
              <a:t>Twg;gLk</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a:t>
            </a:r>
            <a:br>
              <a:rPr lang="en-US" sz="2400">
                <a:solidFill>
                  <a:srgbClr val="333333"/>
                </a:solidFill>
                <a:latin typeface="Calibri Light"/>
                <a:ea typeface="Verdana" panose="020B0604030504040204" pitchFamily="34" charset="0"/>
                <a:cs typeface="Verdana" panose="020B0604030504040204" pitchFamily="34" charset="0"/>
              </a:rPr>
            </a:br>
            <a:r>
              <a:rPr lang="en-US" sz="2400">
                <a:solidFill>
                  <a:srgbClr val="333333"/>
                </a:solidFill>
                <a:latin typeface="Times New Roman"/>
                <a:ea typeface="Verdana" panose="020B0604030504040204" pitchFamily="34" charset="0"/>
                <a:cs typeface="Verdana" panose="020B0604030504040204" pitchFamily="34" charset="0"/>
                <a:sym typeface="Wingdings" panose="05000000000000000000" pitchFamily="2" charset="2"/>
              </a:rPr>
              <a:t>→</a:t>
            </a:r>
            <a:r>
              <a:rPr lang="en-US" sz="2400" spc="-5">
                <a:solidFill>
                  <a:srgbClr val="333333"/>
                </a:solidFill>
                <a:latin typeface="Calibri Light"/>
                <a:cs typeface="Wingdings"/>
              </a:rPr>
              <a:t> </a:t>
            </a:r>
            <a:r>
              <a:rPr lang="en-US" sz="2400" dirty="0" err="1">
                <a:solidFill>
                  <a:srgbClr val="333333"/>
                </a:solidFill>
              </a:rPr>
              <a:t>kd</a:t>
            </a:r>
            <a:r>
              <a:rPr lang="en-US" sz="2400" dirty="0">
                <a:solidFill>
                  <a:srgbClr val="333333"/>
                </a:solidFill>
              </a:rPr>
              <a:t> </a:t>
            </a:r>
            <a:r>
              <a:rPr lang="en-US" sz="2400" dirty="0" err="1">
                <a:solidFill>
                  <a:srgbClr val="333333"/>
                </a:solidFill>
              </a:rPr>
              <a:t>mGj;jj;Jld</a:t>
            </a:r>
            <a:r>
              <a:rPr lang="en-US" sz="2400" dirty="0">
                <a:solidFill>
                  <a:srgbClr val="333333"/>
                </a:solidFill>
              </a:rPr>
              <a:t>; Toa </a:t>
            </a:r>
            <a:r>
              <a:rPr lang="en-US" sz="2400" dirty="0" err="1">
                <a:solidFill>
                  <a:srgbClr val="333333"/>
                </a:solidFill>
              </a:rPr>
              <a:t>ghugl</a:t>
            </a:r>
            <a:r>
              <a:rPr lang="en-US" sz="2400" dirty="0">
                <a:solidFill>
                  <a:srgbClr val="333333"/>
                </a:solidFill>
              </a:rPr>
              <a:t>]r </a:t>
            </a:r>
            <a:r>
              <a:rPr lang="en-US" sz="2400" dirty="0" err="1">
                <a:solidFill>
                  <a:srgbClr val="333333"/>
                </a:solidFill>
              </a:rPr>
              <a:t>epidt</a:t>
            </a:r>
            <a:r>
              <a:rPr lang="en-US" sz="2400" dirty="0">
                <a:solidFill>
                  <a:srgbClr val="333333"/>
                </a:solidFill>
              </a:rPr>
              <a:t>[fs]</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vjph;kiw</a:t>
            </a:r>
            <a:r>
              <a:rPr lang="en-US" sz="2400" dirty="0">
                <a:solidFill>
                  <a:srgbClr val="333333"/>
                </a:solidFill>
              </a:rPr>
              <a:t> </a:t>
            </a:r>
            <a:r>
              <a:rPr lang="en-US" sz="2400" dirty="0" err="1">
                <a:solidFill>
                  <a:srgbClr val="333333"/>
                </a:solidFill>
              </a:rPr>
              <a:t>epfH;t</a:t>
            </a:r>
            <a:r>
              <a:rPr lang="en-US" sz="2400" dirty="0">
                <a:solidFill>
                  <a:srgbClr val="333333"/>
                </a:solidFill>
              </a:rPr>
              <a:t>[fs; </a:t>
            </a:r>
            <a:r>
              <a:rPr lang="en-US" sz="2400" dirty="0" err="1">
                <a:solidFill>
                  <a:srgbClr val="333333"/>
                </a:solidFill>
              </a:rPr>
              <a:t>rhjfkhd</a:t>
            </a:r>
            <a:r>
              <a:rPr lang="en-US" sz="2400" dirty="0">
                <a:solidFill>
                  <a:srgbClr val="333333"/>
                </a:solidFill>
              </a:rPr>
              <a:t> </a:t>
            </a:r>
            <a:r>
              <a:rPr lang="en-US" sz="2400" dirty="0" err="1">
                <a:solidFill>
                  <a:srgbClr val="333333"/>
                </a:solidFill>
              </a:rPr>
              <a:t>epfH;t</a:t>
            </a:r>
            <a:r>
              <a:rPr lang="en-US" sz="2400" dirty="0">
                <a:solidFill>
                  <a:srgbClr val="333333"/>
                </a:solidFill>
              </a:rPr>
              <a:t>[</a:t>
            </a:r>
            <a:r>
              <a:rPr lang="en-US" sz="2400" dirty="0" err="1">
                <a:solidFill>
                  <a:srgbClr val="333333"/>
                </a:solidFill>
              </a:rPr>
              <a:t>fistpl</a:t>
            </a:r>
            <a:r>
              <a:rPr lang="en-US" sz="2400" dirty="0">
                <a:solidFill>
                  <a:srgbClr val="333333"/>
                </a:solidFill>
              </a:rPr>
              <a:t> </a:t>
            </a:r>
            <a:r>
              <a:rPr lang="en-US" sz="2400" dirty="0" err="1">
                <a:solidFill>
                  <a:srgbClr val="333333"/>
                </a:solidFill>
              </a:rPr>
              <a:t>rpwg</a:t>
            </a:r>
            <a:r>
              <a:rPr lang="en-US" sz="2400" dirty="0">
                <a:solidFill>
                  <a:srgbClr val="333333"/>
                </a:solidFill>
              </a:rPr>
              <a:t>]</a:t>
            </a:r>
            <a:r>
              <a:rPr lang="en-US" sz="2400" dirty="0" err="1">
                <a:solidFill>
                  <a:srgbClr val="333333"/>
                </a:solidFill>
              </a:rPr>
              <a:t>ghf</a:t>
            </a:r>
            <a:r>
              <a:rPr lang="en-US" sz="2400" dirty="0">
                <a:solidFill>
                  <a:srgbClr val="333333"/>
                </a:solidFill>
              </a:rPr>
              <a:t> </a:t>
            </a:r>
            <a:r>
              <a:rPr lang="en-US" sz="2400" dirty="0" err="1">
                <a:solidFill>
                  <a:srgbClr val="333333"/>
                </a:solidFill>
              </a:rPr>
              <a:t>epidt</a:t>
            </a:r>
            <a:r>
              <a:rPr lang="en-US" sz="2400" dirty="0">
                <a:solidFill>
                  <a:srgbClr val="333333"/>
                </a:solidFill>
              </a:rPr>
              <a:t>[ </a:t>
            </a:r>
            <a:r>
              <a:rPr lang="en-US" sz="2400" dirty="0" err="1">
                <a:solidFill>
                  <a:srgbClr val="333333"/>
                </a:solidFill>
              </a:rPr>
              <a:t>Twg;gLk</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p>
          <a:p>
            <a:pPr marL="342900" marR="782320" lvl="0" indent="-342900" defTabSz="914400">
              <a:buClr>
                <a:srgbClr val="000000"/>
              </a:buClr>
              <a:buFont typeface="WingDings"/>
              <a:buChar char=""/>
              <a:tabLst>
                <a:tab pos="370840" algn="l"/>
              </a:tabLst>
            </a:pPr>
            <a:r>
              <a:rPr lang="en-US" sz="2400" dirty="0" err="1">
                <a:solidFill>
                  <a:srgbClr val="004992"/>
                </a:solidFill>
              </a:rPr>
              <a:t>bgha;j;njhw;wk</a:t>
            </a:r>
            <a:r>
              <a:rPr lang="en-US" sz="2400" dirty="0">
                <a:solidFill>
                  <a:srgbClr val="004992"/>
                </a:solidFill>
              </a:rPr>
              <a:t>;</a:t>
            </a:r>
            <a:r>
              <a:rPr lang="en-US" sz="2400" dirty="0">
                <a:solidFill>
                  <a:srgbClr val="004992"/>
                </a:solidFill>
                <a:latin typeface="Calibri Light"/>
                <a:ea typeface="Verdana" panose="020B0604030504040204" pitchFamily="34" charset="0"/>
                <a:cs typeface="Verdana" panose="020B0604030504040204" pitchFamily="34" charset="0"/>
              </a:rPr>
              <a:t>/</a:t>
            </a:r>
            <a:r>
              <a:rPr lang="en-US" sz="2400" dirty="0">
                <a:solidFill>
                  <a:srgbClr val="004992"/>
                </a:solidFill>
                <a:latin typeface="Calibri Light"/>
                <a:cs typeface="Times New Roman" pitchFamily="18" charset="0"/>
              </a:rPr>
              <a:t> </a:t>
            </a:r>
            <a:r>
              <a:rPr lang="en-US" sz="2400" dirty="0" err="1">
                <a:solidFill>
                  <a:srgbClr val="004992"/>
                </a:solidFill>
              </a:rPr>
              <a:t>bgha</a:t>
            </a:r>
            <a:r>
              <a:rPr lang="en-US" sz="2400" dirty="0">
                <a:solidFill>
                  <a:srgbClr val="004992"/>
                </a:solidFill>
              </a:rPr>
              <a:t>; </a:t>
            </a:r>
            <a:r>
              <a:rPr lang="en-US" sz="2400" dirty="0" err="1">
                <a:solidFill>
                  <a:srgbClr val="004992"/>
                </a:solidFill>
              </a:rPr>
              <a:t>epidt</a:t>
            </a:r>
            <a:r>
              <a:rPr lang="en-US" sz="2400" dirty="0">
                <a:solidFill>
                  <a:srgbClr val="004992"/>
                </a:solidFill>
              </a:rPr>
              <a:t>[fs]</a:t>
            </a:r>
            <a:r>
              <a:rPr lang="en-US" sz="2400" dirty="0">
                <a:solidFill>
                  <a:srgbClr val="004992"/>
                </a:solidFill>
                <a:latin typeface="Calibri Light"/>
                <a:ea typeface="Verdana" panose="020B0604030504040204" pitchFamily="34" charset="0"/>
                <a:cs typeface="Verdana" panose="020B0604030504040204" pitchFamily="34" charset="0"/>
              </a:rPr>
              <a:t>:</a:t>
            </a:r>
            <a:r>
              <a:rPr lang="en-US" sz="2400" dirty="0">
                <a:solidFill>
                  <a:srgbClr val="004992"/>
                </a:solidFill>
              </a:rPr>
              <a:t> </a:t>
            </a:r>
            <a:r>
              <a:rPr lang="en-US" sz="2400" dirty="0" err="1">
                <a:solidFill>
                  <a:srgbClr val="333333"/>
                </a:solidFill>
              </a:rPr>
              <a:t>elf;fhj</a:t>
            </a:r>
            <a:r>
              <a:rPr lang="en-US" sz="2400" dirty="0">
                <a:solidFill>
                  <a:srgbClr val="333333"/>
                </a:solidFill>
              </a:rPr>
              <a:t> </a:t>
            </a:r>
            <a:r>
              <a:rPr lang="en-US" sz="2400" dirty="0" err="1">
                <a:solidFill>
                  <a:srgbClr val="333333"/>
                </a:solidFill>
              </a:rPr>
              <a:t>epfH;it</a:t>
            </a:r>
            <a:r>
              <a:rPr lang="en-US" sz="2400" dirty="0">
                <a:solidFill>
                  <a:srgbClr val="333333"/>
                </a:solidFill>
              </a:rPr>
              <a:t> </a:t>
            </a:r>
            <a:r>
              <a:rPr lang="en-US" sz="2400" dirty="0" err="1">
                <a:solidFill>
                  <a:srgbClr val="333333"/>
                </a:solidFill>
              </a:rPr>
              <a:t>ele;jjhf</a:t>
            </a:r>
            <a:r>
              <a:rPr lang="en-US" sz="2400" dirty="0">
                <a:solidFill>
                  <a:srgbClr val="333333"/>
                </a:solidFill>
              </a:rPr>
              <a:t> </a:t>
            </a:r>
            <a:r>
              <a:rPr lang="en-US" sz="2400" dirty="0" err="1">
                <a:solidFill>
                  <a:srgbClr val="333333"/>
                </a:solidFill>
              </a:rPr>
              <a:t>epidt</a:t>
            </a:r>
            <a:r>
              <a:rPr lang="en-US" sz="2400" dirty="0">
                <a:solidFill>
                  <a:srgbClr val="333333"/>
                </a:solidFill>
              </a:rPr>
              <a:t>[</a:t>
            </a:r>
            <a:r>
              <a:rPr lang="en-US" sz="2400" dirty="0" err="1">
                <a:solidFill>
                  <a:srgbClr val="333333"/>
                </a:solidFill>
              </a:rPr>
              <a:t>Th</a:t>
            </a:r>
            <a:r>
              <a:rPr lang="en-US" sz="2400" dirty="0">
                <a:solidFill>
                  <a:srgbClr val="333333"/>
                </a:solidFill>
              </a:rPr>
              <a:t>]</a:t>
            </a:r>
            <a:r>
              <a:rPr lang="en-US" sz="2400" dirty="0" err="1">
                <a:solidFill>
                  <a:srgbClr val="333333"/>
                </a:solidFill>
              </a:rPr>
              <a:t>jy</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a:t>
            </a:r>
            <a:endParaRPr lang="en-US" sz="2400" dirty="0"/>
          </a:p>
        </p:txBody>
      </p:sp>
      <p:sp>
        <p:nvSpPr>
          <p:cNvPr id="2" name="Footer Placeholder 1"/>
          <p:cNvSpPr>
            <a:spLocks noGrp="1"/>
          </p:cNvSpPr>
          <p:nvPr>
            <p:ph type="ftr" sz="quarter" idx="11"/>
          </p:nvPr>
        </p:nvSpPr>
        <p:spPr/>
        <p:txBody>
          <a:bodyPr/>
          <a:lstStyle/>
          <a:p>
            <a:r>
              <a:rPr lang="de-DE"/>
              <a:t>kl]lhfhf]dpot] gapw]r]rp 5 – epidthw]wy;</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34</a:t>
            </a:fld>
            <a:endParaRPr lang="de-DE" dirty="0"/>
          </a:p>
        </p:txBody>
      </p:sp>
    </p:spTree>
    <p:extLst>
      <p:ext uri="{BB962C8B-B14F-4D97-AF65-F5344CB8AC3E}">
        <p14:creationId xmlns:p14="http://schemas.microsoft.com/office/powerpoint/2010/main" val="390386906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5" name="Table 24"/>
          <p:cNvGraphicFramePr>
            <a:graphicFrameLocks noGrp="1"/>
          </p:cNvGraphicFramePr>
          <p:nvPr>
            <p:extLst>
              <p:ext uri="{D42A27DB-BD31-4B8C-83A1-F6EECF244321}">
                <p14:modId xmlns:p14="http://schemas.microsoft.com/office/powerpoint/2010/main" val="349368616"/>
              </p:ext>
            </p:extLst>
          </p:nvPr>
        </p:nvGraphicFramePr>
        <p:xfrm>
          <a:off x="408954" y="2044784"/>
          <a:ext cx="11376000" cy="118872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nSpc>
                          <a:spcPct val="100000"/>
                        </a:lnSpc>
                        <a:spcBef>
                          <a:spcPts val="1200"/>
                        </a:spcBef>
                      </a:pPr>
                      <a:endParaRPr lang="en-US"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dirty="0" err="1">
                          <a:ln>
                            <a:noFill/>
                          </a:ln>
                          <a:solidFill>
                            <a:srgbClr val="333333"/>
                          </a:solidFill>
                          <a:effectLst/>
                          <a:latin typeface="Tamil-Aiswarya"/>
                          <a:ea typeface="+mn-ea"/>
                          <a:cs typeface="+mn-cs"/>
                        </a:rPr>
                        <a:t>gpugy</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ek;gpf</a:t>
                      </a:r>
                      <a:r>
                        <a:rPr kumimoji="0" lang="en-US" sz="1800" b="0" i="0" u="none" strike="noStrike" cap="none" normalizeH="0" baseline="0" dirty="0">
                          <a:ln>
                            <a:noFill/>
                          </a:ln>
                          <a:solidFill>
                            <a:srgbClr val="333333"/>
                          </a:solidFill>
                          <a:effectLst/>
                          <a:latin typeface="Tamil-Aiswarya"/>
                          <a:ea typeface="+mn-ea"/>
                          <a:cs typeface="+mn-cs"/>
                        </a:rPr>
                        <a:t>]</a:t>
                      </a:r>
                      <a:r>
                        <a:rPr kumimoji="0" lang="en-US" sz="1800" b="0" i="0" u="none" strike="noStrike" cap="none" normalizeH="0" baseline="0" dirty="0" err="1">
                          <a:ln>
                            <a:noFill/>
                          </a:ln>
                          <a:solidFill>
                            <a:srgbClr val="333333"/>
                          </a:solidFill>
                          <a:effectLst/>
                          <a:latin typeface="Tamil-Aiswarya"/>
                          <a:ea typeface="+mn-ea"/>
                          <a:cs typeface="+mn-cs"/>
                        </a:rPr>
                        <a:t>iff</a:t>
                      </a:r>
                      <a:r>
                        <a:rPr kumimoji="0" lang="en-US" sz="1800" b="0" i="0" u="none" strike="noStrike" cap="none" normalizeH="0" baseline="0" dirty="0">
                          <a:ln>
                            <a:noFill/>
                          </a:ln>
                          <a:solidFill>
                            <a:srgbClr val="333333"/>
                          </a:solidFill>
                          <a:effectLst/>
                          <a:latin typeface="Tamil-Aiswarya"/>
                          <a:ea typeface="+mn-ea"/>
                          <a:cs typeface="+mn-cs"/>
                        </a:rPr>
                        <a:t>]F </a:t>
                      </a:r>
                      <a:r>
                        <a:rPr kumimoji="0" lang="en-US" sz="1800" b="0" i="0" u="none" strike="noStrike" cap="none" normalizeH="0" baseline="0" dirty="0" err="1">
                          <a:ln>
                            <a:noFill/>
                          </a:ln>
                          <a:solidFill>
                            <a:srgbClr val="333333"/>
                          </a:solidFill>
                          <a:effectLst/>
                          <a:latin typeface="Tamil-Aiswarya"/>
                          <a:ea typeface="+mn-ea"/>
                          <a:cs typeface="+mn-cs"/>
                        </a:rPr>
                        <a:t>khwhf</a:t>
                      </a:r>
                      <a:r>
                        <a:rPr kumimoji="0" lang="en-US" sz="1800" b="0" i="0" u="none" strike="noStrike" cap="none" normalizeH="0" baseline="0" dirty="0">
                          <a:ln>
                            <a:noFill/>
                          </a:ln>
                          <a:solidFill>
                            <a:srgbClr val="333333"/>
                          </a:solidFill>
                          <a:effectLst/>
                          <a:latin typeface="Calibri Light"/>
                          <a:ea typeface="+mn-ea"/>
                          <a:cs typeface="+mn-cs"/>
                        </a:rPr>
                        <a:t>,</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nfg</a:t>
                      </a:r>
                      <a:r>
                        <a:rPr kumimoji="0" lang="en-US" sz="1800" b="0" i="0" u="none" strike="noStrike" cap="none" normalizeH="0" baseline="0" dirty="0">
                          <a:ln>
                            <a:noFill/>
                          </a:ln>
                          <a:solidFill>
                            <a:srgbClr val="333333"/>
                          </a:solidFill>
                          <a:effectLst/>
                          <a:latin typeface="Tamil-Aiswarya"/>
                          <a:ea typeface="+mn-ea"/>
                          <a:cs typeface="+mn-cs"/>
                        </a:rPr>
                        <a:t>]</a:t>
                      </a:r>
                      <a:r>
                        <a:rPr kumimoji="0" lang="en-US" sz="1800" b="0" i="0" u="none" strike="noStrike" cap="none" normalizeH="0" baseline="0" dirty="0" err="1">
                          <a:ln>
                            <a:noFill/>
                          </a:ln>
                          <a:solidFill>
                            <a:srgbClr val="333333"/>
                          </a:solidFill>
                          <a:effectLst/>
                          <a:latin typeface="Tamil-Aiswarya"/>
                          <a:ea typeface="+mn-ea"/>
                          <a:cs typeface="+mn-cs"/>
                        </a:rPr>
                        <a:t>ld</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fphpf</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a:ln>
                            <a:noFill/>
                          </a:ln>
                          <a:solidFill>
                            <a:srgbClr val="333333"/>
                          </a:solidFill>
                          <a:effectLst/>
                          <a:latin typeface="Calibri Light"/>
                          <a:ea typeface="+mn-ea"/>
                          <a:cs typeface="+mn-cs"/>
                        </a:rPr>
                        <a:t>(</a:t>
                      </a:r>
                      <a:r>
                        <a:rPr kumimoji="0" lang="en-US" sz="1800" b="0" i="0" u="none" strike="noStrike" cap="none" normalizeH="0" baseline="0" dirty="0" err="1">
                          <a:ln>
                            <a:noFill/>
                          </a:ln>
                          <a:solidFill>
                            <a:srgbClr val="333333"/>
                          </a:solidFill>
                          <a:effectLst/>
                          <a:latin typeface="Tamil-Aiswarya"/>
                          <a:ea typeface="+mn-ea"/>
                          <a:cs typeface="+mn-cs"/>
                        </a:rPr>
                        <a:t>tpy;ypak</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hl;dh</a:t>
                      </a:r>
                      <a:r>
                        <a:rPr kumimoji="0" lang="en-US" sz="1800" b="0" i="0" u="none" strike="noStrike" cap="none" normalizeH="0" baseline="0" dirty="0">
                          <a:ln>
                            <a:noFill/>
                          </a:ln>
                          <a:solidFill>
                            <a:srgbClr val="333333"/>
                          </a:solidFill>
                          <a:effectLst/>
                          <a:latin typeface="Tamil-Aiswarya"/>
                          <a:ea typeface="+mn-ea"/>
                          <a:cs typeface="+mn-cs"/>
                        </a:rPr>
                        <a:t>]</a:t>
                      </a:r>
                      <a:r>
                        <a:rPr kumimoji="0" lang="en-US" sz="1800" b="0" i="0" u="none" strike="noStrike" cap="none" normalizeH="0" baseline="0" dirty="0">
                          <a:ln>
                            <a:noFill/>
                          </a:ln>
                          <a:solidFill>
                            <a:srgbClr val="333333"/>
                          </a:solidFill>
                          <a:effectLst/>
                          <a:latin typeface="Calibri Light"/>
                          <a:ea typeface="+mn-ea"/>
                          <a:cs typeface="+mn-cs"/>
                        </a:rPr>
                        <a:t>),</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lhh</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obuf</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vd;w</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glj;jpy</a:t>
                      </a:r>
                      <a:r>
                        <a:rPr kumimoji="0" lang="en-US" sz="1800" b="0" i="0" u="none" strike="noStrike" cap="none" normalizeH="0" baseline="0">
                          <a:ln>
                            <a:noFill/>
                          </a:ln>
                          <a:solidFill>
                            <a:srgbClr val="333333"/>
                          </a:solidFill>
                          <a:effectLst/>
                          <a:latin typeface="Tamil-Aiswarya"/>
                          <a:ea typeface="+mn-ea"/>
                          <a:cs typeface="+mn-cs"/>
                        </a:rPr>
                        <a:t>; </a:t>
                      </a:r>
                      <a:r>
                        <a:rPr kumimoji="0" lang="en-US" sz="1800" b="0" i="0" u="none" strike="noStrike" cap="none" normalizeH="0" baseline="0">
                          <a:ln>
                            <a:noFill/>
                          </a:ln>
                          <a:solidFill>
                            <a:srgbClr val="333333"/>
                          </a:solidFill>
                          <a:effectLst/>
                          <a:latin typeface="Calibri Light"/>
                          <a:ea typeface="+mn-ea"/>
                          <a:cs typeface="+mn-cs"/>
                        </a:rPr>
                        <a:t>“</a:t>
                      </a:r>
                      <a:r>
                        <a:rPr kumimoji="0" lang="en-US" sz="1800" b="0" i="0" u="none" strike="noStrike" cap="none" normalizeH="0" baseline="0">
                          <a:ln>
                            <a:noFill/>
                          </a:ln>
                          <a:solidFill>
                            <a:srgbClr val="333333"/>
                          </a:solidFill>
                          <a:effectLst/>
                          <a:latin typeface="Tamil-Aiswarya"/>
                          <a:ea typeface="+mn-ea"/>
                          <a:cs typeface="+mn-cs"/>
                        </a:rPr>
                        <a:t>vd;id </a:t>
                      </a:r>
                      <a:r>
                        <a:rPr kumimoji="0" lang="en-US" sz="1800" b="0" i="0" u="none" strike="noStrike" cap="none" normalizeH="0" baseline="0" dirty="0" err="1">
                          <a:ln>
                            <a:noFill/>
                          </a:ln>
                          <a:solidFill>
                            <a:srgbClr val="333333"/>
                          </a:solidFill>
                          <a:effectLst/>
                          <a:latin typeface="Tamil-Aiswarya"/>
                          <a:ea typeface="+mn-ea"/>
                          <a:cs typeface="+mn-cs"/>
                        </a:rPr>
                        <a:t>jpUg</a:t>
                      </a:r>
                      <a:r>
                        <a:rPr kumimoji="0" lang="en-US" sz="1800" b="0" i="0" u="none" strike="noStrike" cap="none" normalizeH="0" baseline="0" dirty="0">
                          <a:ln>
                            <a:noFill/>
                          </a:ln>
                          <a:solidFill>
                            <a:srgbClr val="333333"/>
                          </a:solidFill>
                          <a:effectLst/>
                          <a:latin typeface="Tamil-Aiswarya"/>
                          <a:ea typeface="+mn-ea"/>
                          <a:cs typeface="+mn-cs"/>
                        </a:rPr>
                        <a:t>]</a:t>
                      </a:r>
                      <a:r>
                        <a:rPr kumimoji="0" lang="en-US" sz="1800" b="0" i="0" u="none" strike="noStrike" cap="none" normalizeH="0" baseline="0" dirty="0" err="1">
                          <a:ln>
                            <a:noFill/>
                          </a:ln>
                          <a:solidFill>
                            <a:srgbClr val="333333"/>
                          </a:solidFill>
                          <a:effectLst/>
                          <a:latin typeface="Tamil-Aiswarya"/>
                          <a:ea typeface="+mn-ea"/>
                          <a:cs typeface="+mn-cs"/>
                        </a:rPr>
                        <a:t>gp</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mDg</a:t>
                      </a:r>
                      <a:r>
                        <a:rPr kumimoji="0" lang="en-US" sz="1800" b="0" i="0" u="none" strike="noStrike" cap="none" normalizeH="0" baseline="0" dirty="0">
                          <a:ln>
                            <a:noFill/>
                          </a:ln>
                          <a:solidFill>
                            <a:srgbClr val="333333"/>
                          </a:solidFill>
                          <a:effectLst/>
                          <a:latin typeface="Tamil-Aiswarya"/>
                          <a:ea typeface="+mn-ea"/>
                          <a:cs typeface="+mn-cs"/>
                        </a:rPr>
                        <a:t>]</a:t>
                      </a:r>
                      <a:r>
                        <a:rPr kumimoji="0" lang="en-US" sz="1800" b="0" i="0" u="none" strike="noStrike" cap="none" normalizeH="0" baseline="0" dirty="0" err="1">
                          <a:ln>
                            <a:noFill/>
                          </a:ln>
                          <a:solidFill>
                            <a:srgbClr val="333333"/>
                          </a:solidFill>
                          <a:effectLst/>
                          <a:latin typeface="Tamil-Aiswarya"/>
                          <a:ea typeface="+mn-ea"/>
                          <a:cs typeface="+mn-cs"/>
                        </a:rPr>
                        <a:t>gptpL</a:t>
                      </a:r>
                      <a:r>
                        <a:rPr kumimoji="0" lang="en-US" sz="1800" b="0" i="0" u="none" strike="noStrike" cap="none" normalizeH="0" baseline="0" dirty="0">
                          <a:ln>
                            <a:noFill/>
                          </a:ln>
                          <a:solidFill>
                            <a:srgbClr val="333333"/>
                          </a:solidFill>
                          <a:effectLst/>
                          <a:latin typeface="Calibri Light"/>
                          <a:ea typeface="+mn-ea"/>
                          <a:cs typeface="+mn-cs"/>
                        </a:rPr>
                        <a:t>,</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a:ln>
                            <a:noFill/>
                          </a:ln>
                          <a:solidFill>
                            <a:srgbClr val="333333"/>
                          </a:solidFill>
                          <a:effectLst/>
                          <a:latin typeface="Tamil-Aiswarya"/>
                          <a:ea typeface="+mn-ea"/>
                          <a:cs typeface="+mn-cs"/>
                        </a:rPr>
                        <a:t>!;fhl;o</a:t>
                      </a:r>
                      <a:r>
                        <a:rPr kumimoji="0" lang="en-US" sz="1800" b="0" i="0" u="none" strike="noStrike" cap="none" normalizeH="0" baseline="0">
                          <a:ln>
                            <a:noFill/>
                          </a:ln>
                          <a:solidFill>
                            <a:srgbClr val="333333"/>
                          </a:solidFill>
                          <a:effectLst/>
                          <a:latin typeface="Calibri Light"/>
                          <a:ea typeface="+mn-ea"/>
                          <a:cs typeface="+mn-cs"/>
                        </a:rPr>
                        <a:t>”</a:t>
                      </a:r>
                      <a:r>
                        <a:rPr kumimoji="0" lang="en-US" sz="1800" b="0" i="0" u="none" strike="noStrike" cap="none" normalizeH="0" baseline="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vd;w</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brhw;bwhliu</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Twtpy;iy</a:t>
                      </a:r>
                      <a:r>
                        <a:rPr kumimoji="0" lang="en-US" sz="1800" b="0" i="0" u="none" strike="noStrike" cap="none" normalizeH="0" baseline="0" dirty="0">
                          <a:ln>
                            <a:noFill/>
                          </a:ln>
                          <a:solidFill>
                            <a:srgbClr val="333333"/>
                          </a:solidFill>
                          <a:effectLst/>
                          <a:latin typeface="Calibri Light"/>
                          <a:ea typeface="+mn-ea"/>
                          <a:cs typeface="+mn-cs"/>
                        </a:rPr>
                        <a:t>.</a:t>
                      </a:r>
                      <a:endParaRPr kumimoji="0" lang="de-DE" sz="1800" b="0" i="0" u="none" strike="noStrike" cap="none" normalizeH="0" baseline="0" dirty="0">
                        <a:ln>
                          <a:noFill/>
                        </a:ln>
                        <a:solidFill>
                          <a:srgbClr val="333333"/>
                        </a:solidFill>
                        <a:effectLst/>
                        <a:latin typeface="Calibri Ligh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bl>
          </a:graphicData>
        </a:graphic>
      </p:graphicFrame>
      <p:pic>
        <p:nvPicPr>
          <p:cNvPr id="26"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6"/>
          <p:cNvSpPr>
            <a:spLocks noGrp="1"/>
          </p:cNvSpPr>
          <p:nvPr>
            <p:ph type="title"/>
          </p:nvPr>
        </p:nvSpPr>
        <p:spPr/>
        <p:txBody>
          <a:bodyPr/>
          <a:lstStyle/>
          <a:p>
            <a:r>
              <a:rPr lang="en-US" sz="3600">
                <a:solidFill>
                  <a:srgbClr val="004992"/>
                </a:solidFill>
              </a:rPr>
              <a:t>bgha;ahd epidt[fs;</a:t>
            </a:r>
            <a:endParaRPr lang="en-US" sz="3600" dirty="0">
              <a:solidFill>
                <a:srgbClr val="004992"/>
              </a:solidFill>
            </a:endParaRPr>
          </a:p>
        </p:txBody>
      </p:sp>
      <p:sp>
        <p:nvSpPr>
          <p:cNvPr id="12" name="Footer Placeholder 11"/>
          <p:cNvSpPr>
            <a:spLocks noGrp="1"/>
          </p:cNvSpPr>
          <p:nvPr>
            <p:ph type="ftr" sz="quarter" idx="11"/>
          </p:nvPr>
        </p:nvSpPr>
        <p:spPr/>
        <p:txBody>
          <a:bodyPr/>
          <a:lstStyle/>
          <a:p>
            <a:r>
              <a:rPr lang="de-DE"/>
              <a:t>kl]lhfhf]dpot] gapw]r]rp 5 – epidthw]wy;</a:t>
            </a:r>
            <a:endParaRPr lang="de-DE" dirty="0"/>
          </a:p>
        </p:txBody>
      </p:sp>
      <p:sp>
        <p:nvSpPr>
          <p:cNvPr id="13" name="Slide Number Placeholder 12"/>
          <p:cNvSpPr>
            <a:spLocks noGrp="1"/>
          </p:cNvSpPr>
          <p:nvPr>
            <p:ph type="sldNum" sz="quarter" idx="12"/>
          </p:nvPr>
        </p:nvSpPr>
        <p:spPr/>
        <p:txBody>
          <a:bodyPr/>
          <a:lstStyle/>
          <a:p>
            <a:fld id="{9B00EF49-7894-4F53-A8DD-F7DB3BFC5032}" type="slidenum">
              <a:rPr lang="de-DE" smtClean="0"/>
              <a:pPr/>
              <a:t>35</a:t>
            </a:fld>
            <a:endParaRPr lang="de-DE" dirty="0"/>
          </a:p>
        </p:txBody>
      </p:sp>
    </p:spTree>
    <p:extLst>
      <p:ext uri="{BB962C8B-B14F-4D97-AF65-F5344CB8AC3E}">
        <p14:creationId xmlns:p14="http://schemas.microsoft.com/office/powerpoint/2010/main" val="251827178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5" name="Table 24"/>
          <p:cNvGraphicFramePr>
            <a:graphicFrameLocks noGrp="1"/>
          </p:cNvGraphicFramePr>
          <p:nvPr>
            <p:extLst>
              <p:ext uri="{D42A27DB-BD31-4B8C-83A1-F6EECF244321}">
                <p14:modId xmlns:p14="http://schemas.microsoft.com/office/powerpoint/2010/main" val="2450684695"/>
              </p:ext>
            </p:extLst>
          </p:nvPr>
        </p:nvGraphicFramePr>
        <p:xfrm>
          <a:off x="408954" y="2044784"/>
          <a:ext cx="11376000" cy="237744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nSpc>
                          <a:spcPct val="100000"/>
                        </a:lnSpc>
                        <a:spcBef>
                          <a:spcPts val="1200"/>
                        </a:spcBef>
                      </a:pPr>
                      <a:endParaRPr lang="en-US"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Tamil-Aiswarya"/>
                          <a:ea typeface="+mn-ea"/>
                          <a:cs typeface="+mn-cs"/>
                        </a:rPr>
                        <a:t>gpugy ek;gpf]iff]F khwhf</a:t>
                      </a:r>
                      <a:r>
                        <a:rPr kumimoji="0" lang="en-US" sz="1800" b="0" i="0" u="none" strike="noStrike" cap="none" normalizeH="0" baseline="0">
                          <a:ln>
                            <a:noFill/>
                          </a:ln>
                          <a:solidFill>
                            <a:srgbClr val="333333"/>
                          </a:solidFill>
                          <a:effectLst/>
                          <a:latin typeface="Calibri Light"/>
                          <a:ea typeface="+mn-ea"/>
                          <a:cs typeface="+mn-cs"/>
                        </a:rPr>
                        <a:t>,</a:t>
                      </a:r>
                      <a:r>
                        <a:rPr kumimoji="0" lang="en-US" sz="1800" b="0" i="0" u="none" strike="noStrike" cap="none" normalizeH="0" baseline="0">
                          <a:ln>
                            <a:noFill/>
                          </a:ln>
                          <a:solidFill>
                            <a:srgbClr val="333333"/>
                          </a:solidFill>
                          <a:effectLst/>
                          <a:latin typeface="Tamil-Aiswarya"/>
                          <a:ea typeface="+mn-ea"/>
                          <a:cs typeface="+mn-cs"/>
                        </a:rPr>
                        <a:t> nfg]ld; fphpf; </a:t>
                      </a:r>
                      <a:r>
                        <a:rPr kumimoji="0" lang="en-US" sz="1800" b="0" i="0" u="none" strike="noStrike" cap="none" normalizeH="0" baseline="0">
                          <a:ln>
                            <a:noFill/>
                          </a:ln>
                          <a:solidFill>
                            <a:srgbClr val="333333"/>
                          </a:solidFill>
                          <a:effectLst/>
                          <a:latin typeface="Calibri Light"/>
                          <a:ea typeface="+mn-ea"/>
                          <a:cs typeface="+mn-cs"/>
                        </a:rPr>
                        <a:t>(</a:t>
                      </a:r>
                      <a:r>
                        <a:rPr kumimoji="0" lang="en-US" sz="1800" b="0" i="0" u="none" strike="noStrike" cap="none" normalizeH="0" baseline="0">
                          <a:ln>
                            <a:noFill/>
                          </a:ln>
                          <a:solidFill>
                            <a:srgbClr val="333333"/>
                          </a:solidFill>
                          <a:effectLst/>
                          <a:latin typeface="Tamil-Aiswarya"/>
                          <a:ea typeface="+mn-ea"/>
                          <a:cs typeface="+mn-cs"/>
                        </a:rPr>
                        <a:t>tpy;ypak; #hl;dh]</a:t>
                      </a:r>
                      <a:r>
                        <a:rPr kumimoji="0" lang="en-US" sz="1800" b="0" i="0" u="none" strike="noStrike" cap="none" normalizeH="0" baseline="0">
                          <a:ln>
                            <a:noFill/>
                          </a:ln>
                          <a:solidFill>
                            <a:srgbClr val="333333"/>
                          </a:solidFill>
                          <a:effectLst/>
                          <a:latin typeface="Calibri Light"/>
                          <a:ea typeface="+mn-ea"/>
                          <a:cs typeface="+mn-cs"/>
                        </a:rPr>
                        <a:t>),</a:t>
                      </a:r>
                      <a:r>
                        <a:rPr kumimoji="0" lang="en-US" sz="1800" b="0" i="0" u="none" strike="noStrike" cap="none" normalizeH="0" baseline="0">
                          <a:ln>
                            <a:noFill/>
                          </a:ln>
                          <a:solidFill>
                            <a:srgbClr val="333333"/>
                          </a:solidFill>
                          <a:effectLst/>
                          <a:latin typeface="Tamil-Aiswarya"/>
                          <a:ea typeface="+mn-ea"/>
                          <a:cs typeface="+mn-cs"/>
                        </a:rPr>
                        <a:t> !;lhh] obuf; vd;w glj;jpy; </a:t>
                      </a:r>
                      <a:r>
                        <a:rPr kumimoji="0" lang="en-US" sz="1800" b="0" i="0" u="none" strike="noStrike" cap="none" normalizeH="0" baseline="0">
                          <a:ln>
                            <a:noFill/>
                          </a:ln>
                          <a:solidFill>
                            <a:srgbClr val="333333"/>
                          </a:solidFill>
                          <a:effectLst/>
                          <a:latin typeface="Calibri Light"/>
                          <a:ea typeface="+mn-ea"/>
                          <a:cs typeface="+mn-cs"/>
                        </a:rPr>
                        <a:t>“</a:t>
                      </a:r>
                      <a:r>
                        <a:rPr kumimoji="0" lang="en-US" sz="1800" b="0" i="0" u="none" strike="noStrike" cap="none" normalizeH="0" baseline="0">
                          <a:ln>
                            <a:noFill/>
                          </a:ln>
                          <a:solidFill>
                            <a:srgbClr val="333333"/>
                          </a:solidFill>
                          <a:effectLst/>
                          <a:latin typeface="Tamil-Aiswarya"/>
                          <a:ea typeface="+mn-ea"/>
                          <a:cs typeface="+mn-cs"/>
                        </a:rPr>
                        <a:t>vd;id jpUg]gp mDg]gptpL</a:t>
                      </a:r>
                      <a:r>
                        <a:rPr kumimoji="0" lang="en-US" sz="1800" b="0" i="0" u="none" strike="noStrike" cap="none" normalizeH="0" baseline="0">
                          <a:ln>
                            <a:noFill/>
                          </a:ln>
                          <a:solidFill>
                            <a:srgbClr val="333333"/>
                          </a:solidFill>
                          <a:effectLst/>
                          <a:latin typeface="Calibri Light"/>
                          <a:ea typeface="+mn-ea"/>
                          <a:cs typeface="+mn-cs"/>
                        </a:rPr>
                        <a:t>,</a:t>
                      </a:r>
                      <a:r>
                        <a:rPr kumimoji="0" lang="en-US" sz="1800" b="0" i="0" u="none" strike="noStrike" cap="none" normalizeH="0" baseline="0">
                          <a:ln>
                            <a:noFill/>
                          </a:ln>
                          <a:solidFill>
                            <a:srgbClr val="333333"/>
                          </a:solidFill>
                          <a:effectLst/>
                          <a:latin typeface="Tamil-Aiswarya"/>
                          <a:ea typeface="+mn-ea"/>
                          <a:cs typeface="+mn-cs"/>
                        </a:rPr>
                        <a:t> !;fhl;o</a:t>
                      </a:r>
                      <a:r>
                        <a:rPr kumimoji="0" lang="en-US" sz="1800" b="0" i="0" u="none" strike="noStrike" cap="none" normalizeH="0" baseline="0">
                          <a:ln>
                            <a:noFill/>
                          </a:ln>
                          <a:solidFill>
                            <a:srgbClr val="333333"/>
                          </a:solidFill>
                          <a:effectLst/>
                          <a:latin typeface="Calibri Light"/>
                          <a:ea typeface="+mn-ea"/>
                          <a:cs typeface="+mn-cs"/>
                        </a:rPr>
                        <a:t>”</a:t>
                      </a:r>
                      <a:r>
                        <a:rPr kumimoji="0" lang="en-US" sz="1800" b="0" i="0" u="none" strike="noStrike" cap="none" normalizeH="0" baseline="0">
                          <a:ln>
                            <a:noFill/>
                          </a:ln>
                          <a:solidFill>
                            <a:srgbClr val="333333"/>
                          </a:solidFill>
                          <a:effectLst/>
                          <a:latin typeface="Tamil-Aiswarya"/>
                          <a:ea typeface="+mn-ea"/>
                          <a:cs typeface="+mn-cs"/>
                        </a:rPr>
                        <a:t> vd;w brhw;bwhliu Twtpy;iy</a:t>
                      </a:r>
                      <a:r>
                        <a:rPr kumimoji="0" lang="en-US" sz="1800" b="0" i="0" u="none" strike="noStrike" cap="none" normalizeH="0" baseline="0">
                          <a:ln>
                            <a:noFill/>
                          </a:ln>
                          <a:solidFill>
                            <a:srgbClr val="333333"/>
                          </a:solidFill>
                          <a:effectLst/>
                          <a:latin typeface="Calibri Light"/>
                          <a:ea typeface="+mn-ea"/>
                          <a:cs typeface="+mn-cs"/>
                        </a:rPr>
                        <a:t>.</a:t>
                      </a:r>
                      <a:endParaRPr kumimoji="0" lang="de-DE" sz="1800" b="0" i="0" u="none" strike="noStrike" cap="none" normalizeH="0" baseline="0" dirty="0">
                        <a:ln>
                          <a:noFill/>
                        </a:ln>
                        <a:solidFill>
                          <a:srgbClr val="333333"/>
                        </a:solidFill>
                        <a:effectLst/>
                        <a:latin typeface="Calibri Ligh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88720">
                <a:tc>
                  <a:txBody>
                    <a:bodyPr/>
                    <a:lstStyle/>
                    <a:p>
                      <a:pPr>
                        <a:lnSpc>
                          <a:spcPct val="100000"/>
                        </a:lnSpc>
                        <a:spcBef>
                          <a:spcPts val="1200"/>
                        </a:spcBef>
                      </a:pPr>
                      <a:endParaRPr lang="en-US">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dirty="0" err="1">
                          <a:ln>
                            <a:noFill/>
                          </a:ln>
                          <a:solidFill>
                            <a:srgbClr val="333333"/>
                          </a:solidFill>
                          <a:effectLst/>
                          <a:latin typeface="Tamil-Aiswarya"/>
                          <a:ea typeface="+mn-ea"/>
                          <a:cs typeface="+mn-cs"/>
                        </a:rPr>
                        <a:t>obu</a:t>
                      </a:r>
                      <a:r>
                        <a:rPr kumimoji="0" lang="en-US" sz="1800" b="0" i="0" u="none" strike="noStrike" cap="none" normalizeH="0" baseline="0" dirty="0">
                          <a:ln>
                            <a:noFill/>
                          </a:ln>
                          <a:solidFill>
                            <a:srgbClr val="333333"/>
                          </a:solidFill>
                          <a:effectLst/>
                          <a:latin typeface="Tamil-Aiswarya"/>
                          <a:ea typeface="+mn-ea"/>
                          <a:cs typeface="+mn-cs"/>
                        </a:rPr>
                        <a:t>!;</a:t>
                      </a:r>
                      <a:r>
                        <a:rPr kumimoji="0" lang="en-US" sz="1800" b="0" i="0" u="none" strike="noStrike" cap="none" normalizeH="0" baseline="0" dirty="0" err="1">
                          <a:ln>
                            <a:noFill/>
                          </a:ln>
                          <a:solidFill>
                            <a:srgbClr val="333333"/>
                          </a:solidFill>
                          <a:effectLst/>
                          <a:latin typeface="Tamil-Aiswarya"/>
                          <a:ea typeface="+mn-ea"/>
                          <a:cs typeface="+mn-cs"/>
                        </a:rPr>
                        <a:t>ld</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a:ln>
                            <a:noFill/>
                          </a:ln>
                          <a:solidFill>
                            <a:srgbClr val="333333"/>
                          </a:solidFill>
                          <a:effectLst/>
                          <a:latin typeface="Calibri Light"/>
                          <a:ea typeface="+mn-ea"/>
                          <a:cs typeface="+mn-cs"/>
                        </a:rPr>
                        <a:t>(</a:t>
                      </a:r>
                      <a:r>
                        <a:rPr kumimoji="0" lang="en-US" sz="1800" b="0" i="0" u="none" strike="noStrike" cap="none" normalizeH="0" baseline="0" dirty="0" err="1">
                          <a:ln>
                            <a:noFill/>
                          </a:ln>
                          <a:solidFill>
                            <a:srgbClr val="333333"/>
                          </a:solidFill>
                          <a:effectLst/>
                          <a:latin typeface="Tamil-Aiswarya"/>
                          <a:ea typeface="+mn-ea"/>
                          <a:cs typeface="+mn-cs"/>
                        </a:rPr>
                        <a:t>b$h</a:t>
                      </a:r>
                      <a:r>
                        <a:rPr kumimoji="0" lang="en-US" sz="1800" b="0" i="0" u="none" strike="noStrike" cap="none" normalizeH="0" baseline="0" dirty="0">
                          <a:ln>
                            <a:noFill/>
                          </a:ln>
                          <a:solidFill>
                            <a:srgbClr val="333333"/>
                          </a:solidFill>
                          <a:effectLst/>
                          <a:latin typeface="Tamil-Aiswarya"/>
                          <a:ea typeface="+mn-ea"/>
                          <a:cs typeface="+mn-cs"/>
                        </a:rPr>
                        <a:t>]</a:t>
                      </a:r>
                      <a:r>
                        <a:rPr kumimoji="0" lang="en-US" sz="1800" b="0" i="0" u="none" strike="noStrike" cap="none" normalizeH="0" baseline="0" dirty="0" err="1">
                          <a:ln>
                            <a:noFill/>
                          </a:ln>
                          <a:solidFill>
                            <a:srgbClr val="333333"/>
                          </a:solidFill>
                          <a:effectLst/>
                          <a:latin typeface="Tamil-Aiswarya"/>
                          <a:ea typeface="+mn-ea"/>
                          <a:cs typeface="+mn-cs"/>
                        </a:rPr>
                        <a:t>kdp</a:t>
                      </a:r>
                      <a:r>
                        <a:rPr kumimoji="0" lang="en-US" sz="1800" b="0" i="0" u="none" strike="noStrike" cap="none" normalizeH="0" baseline="0" dirty="0">
                          <a:ln>
                            <a:noFill/>
                          </a:ln>
                          <a:solidFill>
                            <a:srgbClr val="333333"/>
                          </a:solidFill>
                          <a:effectLst/>
                          <a:latin typeface="Calibri Light"/>
                          <a:ea typeface="+mn-ea"/>
                          <a:cs typeface="+mn-cs"/>
                        </a:rPr>
                        <a:t>)</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efhpy</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Fz;L</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btog</a:t>
                      </a:r>
                      <a:r>
                        <a:rPr kumimoji="0" lang="en-US" sz="1800" b="0" i="0" u="none" strike="noStrike" cap="none" normalizeH="0" baseline="0" dirty="0">
                          <a:ln>
                            <a:noFill/>
                          </a:ln>
                          <a:solidFill>
                            <a:srgbClr val="333333"/>
                          </a:solidFill>
                          <a:effectLst/>
                          <a:latin typeface="Tamil-Aiswarya"/>
                          <a:ea typeface="+mn-ea"/>
                          <a:cs typeface="+mn-cs"/>
                        </a:rPr>
                        <a:t>]g[ </a:t>
                      </a:r>
                      <a:r>
                        <a:rPr kumimoji="0" lang="en-US" sz="1800" b="0" i="0" u="none" strike="noStrike" cap="none" normalizeH="0" baseline="0" dirty="0" err="1">
                          <a:ln>
                            <a:noFill/>
                          </a:ln>
                          <a:solidFill>
                            <a:srgbClr val="333333"/>
                          </a:solidFill>
                          <a:effectLst/>
                          <a:latin typeface="Tamil-Aiswarya"/>
                          <a:ea typeface="+mn-ea"/>
                          <a:cs typeface="+mn-cs"/>
                        </a:rPr>
                        <a:t>epfH;it</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nehpy</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ghh</a:t>
                      </a:r>
                      <a:r>
                        <a:rPr kumimoji="0" lang="en-US" sz="1800" b="0" i="0" u="none" strike="noStrike" cap="none" normalizeH="0" baseline="0" dirty="0">
                          <a:ln>
                            <a:noFill/>
                          </a:ln>
                          <a:solidFill>
                            <a:srgbClr val="333333"/>
                          </a:solidFill>
                          <a:effectLst/>
                          <a:latin typeface="Tamil-Aiswarya"/>
                          <a:ea typeface="+mn-ea"/>
                          <a:cs typeface="+mn-cs"/>
                        </a:rPr>
                        <a:t>]</a:t>
                      </a:r>
                      <a:r>
                        <a:rPr kumimoji="0" lang="en-US" sz="1800" b="0" i="0" u="none" strike="noStrike" cap="none" normalizeH="0" baseline="0" dirty="0" err="1">
                          <a:ln>
                            <a:noFill/>
                          </a:ln>
                          <a:solidFill>
                            <a:srgbClr val="333333"/>
                          </a:solidFill>
                          <a:effectLst/>
                          <a:latin typeface="Tamil-Aiswarya"/>
                          <a:ea typeface="+mn-ea"/>
                          <a:cs typeface="+mn-cs"/>
                        </a:rPr>
                        <a:t>j;j</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rhl;rpfs</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Fz;L</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btog</a:t>
                      </a:r>
                      <a:r>
                        <a:rPr kumimoji="0" lang="en-US" sz="1800" b="0" i="0" u="none" strike="noStrike" cap="none" normalizeH="0" baseline="0" dirty="0">
                          <a:ln>
                            <a:noFill/>
                          </a:ln>
                          <a:solidFill>
                            <a:srgbClr val="333333"/>
                          </a:solidFill>
                          <a:effectLst/>
                          <a:latin typeface="Tamil-Aiswarya"/>
                          <a:ea typeface="+mn-ea"/>
                          <a:cs typeface="+mn-cs"/>
                        </a:rPr>
                        <a:t>]g[</a:t>
                      </a:r>
                      <a:r>
                        <a:rPr kumimoji="0" lang="en-US" sz="1800" b="0" i="0" u="none" strike="noStrike" cap="none" normalizeH="0" baseline="0" dirty="0" err="1">
                          <a:ln>
                            <a:noFill/>
                          </a:ln>
                          <a:solidFill>
                            <a:srgbClr val="333333"/>
                          </a:solidFill>
                          <a:effectLst/>
                          <a:latin typeface="Tamil-Aiswarya"/>
                          <a:ea typeface="+mn-ea"/>
                          <a:cs typeface="+mn-cs"/>
                        </a:rPr>
                        <a:t>f;Fg</a:t>
                      </a:r>
                      <a:r>
                        <a:rPr kumimoji="0" lang="en-US" sz="1800" b="0" i="0" u="none" strike="noStrike" cap="none" normalizeH="0" baseline="0" dirty="0">
                          <a:ln>
                            <a:noFill/>
                          </a:ln>
                          <a:solidFill>
                            <a:srgbClr val="333333"/>
                          </a:solidFill>
                          <a:effectLst/>
                          <a:latin typeface="Tamil-Aiswarya"/>
                          <a:ea typeface="+mn-ea"/>
                          <a:cs typeface="+mn-cs"/>
                        </a:rPr>
                        <a:t>]</a:t>
                      </a:r>
                      <a:r>
                        <a:rPr kumimoji="0" lang="en-US" sz="1800" b="0" i="0" u="none" strike="noStrike" cap="none" normalizeH="0" baseline="0" dirty="0" err="1">
                          <a:ln>
                            <a:noFill/>
                          </a:ln>
                          <a:solidFill>
                            <a:srgbClr val="333333"/>
                          </a:solidFill>
                          <a:effectLst/>
                          <a:latin typeface="Tamil-Aiswarya"/>
                          <a:ea typeface="+mn-ea"/>
                          <a:cs typeface="+mn-cs"/>
                        </a:rPr>
                        <a:t>gpd</a:t>
                      </a:r>
                      <a:r>
                        <a:rPr kumimoji="0" lang="en-US" sz="1800" b="0" i="0" u="none" strike="noStrike" cap="none" normalizeH="0" baseline="0" dirty="0">
                          <a:ln>
                            <a:noFill/>
                          </a:ln>
                          <a:solidFill>
                            <a:srgbClr val="333333"/>
                          </a:solidFill>
                          <a:effectLst/>
                          <a:latin typeface="Tamil-Aiswarya"/>
                          <a:ea typeface="+mn-ea"/>
                          <a:cs typeface="+mn-cs"/>
                        </a:rPr>
                        <a:t>;</a:t>
                      </a:r>
                      <a:r>
                        <a:rPr kumimoji="0" lang="en-US" sz="1800" b="0" i="0" u="none" strike="noStrike" cap="none" normalizeH="0" baseline="0" dirty="0">
                          <a:ln>
                            <a:noFill/>
                          </a:ln>
                          <a:solidFill>
                            <a:srgbClr val="333333"/>
                          </a:solidFill>
                          <a:effectLst/>
                          <a:latin typeface="Calibri Light"/>
                          <a:ea typeface="+mn-ea"/>
                          <a:cs typeface="+mn-cs"/>
                        </a:rPr>
                        <a:t>,</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jhHg</a:t>
                      </a:r>
                      <a:r>
                        <a:rPr kumimoji="0" lang="en-US" sz="1800" b="0" i="0" u="none" strike="noStrike" cap="none" normalizeH="0" baseline="0" dirty="0">
                          <a:ln>
                            <a:noFill/>
                          </a:ln>
                          <a:solidFill>
                            <a:srgbClr val="333333"/>
                          </a:solidFill>
                          <a:effectLst/>
                          <a:latin typeface="Tamil-Aiswarya"/>
                          <a:ea typeface="+mn-ea"/>
                          <a:cs typeface="+mn-cs"/>
                        </a:rPr>
                        <a:t>]</a:t>
                      </a:r>
                      <a:r>
                        <a:rPr kumimoji="0" lang="en-US" sz="1800" b="0" i="0" u="none" strike="noStrike" cap="none" normalizeH="0" baseline="0" dirty="0" err="1">
                          <a:ln>
                            <a:noFill/>
                          </a:ln>
                          <a:solidFill>
                            <a:srgbClr val="333333"/>
                          </a:solidFill>
                          <a:effectLst/>
                          <a:latin typeface="Tamil-Aiswarya"/>
                          <a:ea typeface="+mn-ea"/>
                          <a:cs typeface="+mn-cs"/>
                        </a:rPr>
                        <a:t>gwe;j</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tpkhd</a:t>
                      </a:r>
                      <a:r>
                        <a:rPr kumimoji="0" lang="en-US" sz="1800" b="0" i="0" u="none" strike="noStrike" cap="none" normalizeH="0" baseline="0" dirty="0">
                          <a:ln>
                            <a:noFill/>
                          </a:ln>
                          <a:solidFill>
                            <a:srgbClr val="333333"/>
                          </a:solidFill>
                          <a:effectLst/>
                          <a:latin typeface="Tamil-Aiswarya"/>
                          <a:ea typeface="+mn-ea"/>
                          <a:cs typeface="+mn-cs"/>
                        </a:rPr>
                        <a:t>';;fs;</a:t>
                      </a:r>
                      <a:r>
                        <a:rPr kumimoji="0" lang="en-US" sz="1800" b="0" i="0" u="none" strike="noStrike" cap="none" normalizeH="0" baseline="0" dirty="0">
                          <a:ln>
                            <a:noFill/>
                          </a:ln>
                          <a:solidFill>
                            <a:srgbClr val="333333"/>
                          </a:solidFill>
                          <a:effectLst/>
                          <a:latin typeface="Calibri Light"/>
                          <a:ea typeface="+mn-ea"/>
                          <a:cs typeface="+mn-cs"/>
                        </a:rPr>
                        <a:t>,</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jg</a:t>
                      </a:r>
                      <a:r>
                        <a:rPr kumimoji="0" lang="en-US" sz="1800" b="0" i="0" u="none" strike="noStrike" cap="none" normalizeH="0" baseline="0" dirty="0">
                          <a:ln>
                            <a:noFill/>
                          </a:ln>
                          <a:solidFill>
                            <a:srgbClr val="333333"/>
                          </a:solidFill>
                          <a:effectLst/>
                          <a:latin typeface="Tamil-Aiswarya"/>
                          <a:ea typeface="+mn-ea"/>
                          <a:cs typeface="+mn-cs"/>
                        </a:rPr>
                        <a:t>]</a:t>
                      </a:r>
                      <a:r>
                        <a:rPr kumimoji="0" lang="en-US" sz="1800" b="0" i="0" u="none" strike="noStrike" cap="none" normalizeH="0" baseline="0" dirty="0" err="1">
                          <a:ln>
                            <a:noFill/>
                          </a:ln>
                          <a:solidFill>
                            <a:srgbClr val="333333"/>
                          </a:solidFill>
                          <a:effectLst/>
                          <a:latin typeface="Tamil-Aiswarya"/>
                          <a:ea typeface="+mn-ea"/>
                          <a:cs typeface="+mn-cs"/>
                        </a:rPr>
                        <a:t>gp</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XLk</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kf;fis</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Juj;jpajhf</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epidt</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Th</a:t>
                      </a:r>
                      <a:r>
                        <a:rPr kumimoji="0" lang="en-US" sz="1800" b="0" i="0" u="none" strike="noStrike" cap="none" normalizeH="0" baseline="0" dirty="0">
                          <a:ln>
                            <a:noFill/>
                          </a:ln>
                          <a:solidFill>
                            <a:srgbClr val="333333"/>
                          </a:solidFill>
                          <a:effectLst/>
                          <a:latin typeface="Tamil-Aiswarya"/>
                          <a:ea typeface="+mn-ea"/>
                          <a:cs typeface="+mn-cs"/>
                        </a:rPr>
                        <a:t>]e]</a:t>
                      </a:r>
                      <a:r>
                        <a:rPr kumimoji="0" lang="en-US" sz="1800" b="0" i="0" u="none" strike="noStrike" cap="none" normalizeH="0" baseline="0" dirty="0" err="1">
                          <a:ln>
                            <a:noFill/>
                          </a:ln>
                          <a:solidFill>
                            <a:srgbClr val="333333"/>
                          </a:solidFill>
                          <a:effectLst/>
                          <a:latin typeface="Tamil-Aiswarya"/>
                          <a:ea typeface="+mn-ea"/>
                          <a:cs typeface="+mn-cs"/>
                        </a:rPr>
                        <a:t>jdh</a:t>
                      </a:r>
                      <a:r>
                        <a:rPr kumimoji="0" lang="en-US" sz="1800" b="0" i="0" u="none" strike="noStrike" cap="none" normalizeH="0" baseline="0" dirty="0">
                          <a:ln>
                            <a:noFill/>
                          </a:ln>
                          <a:solidFill>
                            <a:srgbClr val="333333"/>
                          </a:solidFill>
                          <a:effectLst/>
                          <a:latin typeface="Tamil-Aiswarya"/>
                          <a:ea typeface="+mn-ea"/>
                          <a:cs typeface="+mn-cs"/>
                        </a:rPr>
                        <a:t>]</a:t>
                      </a:r>
                      <a:r>
                        <a:rPr kumimoji="0" lang="en-US" sz="1800" b="0" i="0" u="none" strike="noStrike" cap="none" normalizeH="0" baseline="0" dirty="0">
                          <a:ln>
                            <a:noFill/>
                          </a:ln>
                          <a:solidFill>
                            <a:srgbClr val="333333"/>
                          </a:solidFill>
                          <a:effectLst/>
                          <a:latin typeface="Calibri Light"/>
                          <a:ea typeface="+mn-ea"/>
                          <a:cs typeface="+mn-cs"/>
                        </a:rPr>
                        <a:t>.</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tuyhw;whsh</a:t>
                      </a:r>
                      <a:r>
                        <a:rPr kumimoji="0" lang="en-US" sz="1800" b="0" i="0" u="none" strike="noStrike" cap="none" normalizeH="0" baseline="0" dirty="0">
                          <a:ln>
                            <a:noFill/>
                          </a:ln>
                          <a:solidFill>
                            <a:srgbClr val="333333"/>
                          </a:solidFill>
                          <a:effectLst/>
                          <a:latin typeface="Tamil-Aiswarya"/>
                          <a:ea typeface="+mn-ea"/>
                          <a:cs typeface="+mn-cs"/>
                        </a:rPr>
                        <a:t>]fs] ,</a:t>
                      </a:r>
                      <a:r>
                        <a:rPr kumimoji="0" lang="en-US" sz="1800" b="0" i="0" u="none" strike="noStrike" cap="none" normalizeH="0" baseline="0" dirty="0" err="1">
                          <a:ln>
                            <a:noFill/>
                          </a:ln>
                          <a:solidFill>
                            <a:srgbClr val="333333"/>
                          </a:solidFill>
                          <a:effectLst/>
                          <a:latin typeface="Tamil-Aiswarya"/>
                          <a:ea typeface="+mn-ea"/>
                          <a:cs typeface="+mn-cs"/>
                        </a:rPr>
                        <a:t>ij</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mjpfkhf</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re;njfg</a:t>
                      </a:r>
                      <a:r>
                        <a:rPr kumimoji="0" lang="en-US" sz="1800" b="0" i="0" u="none" strike="noStrike" cap="none" normalizeH="0" baseline="0" dirty="0">
                          <a:ln>
                            <a:noFill/>
                          </a:ln>
                          <a:solidFill>
                            <a:srgbClr val="333333"/>
                          </a:solidFill>
                          <a:effectLst/>
                          <a:latin typeface="Tamil-Aiswarya"/>
                          <a:ea typeface="+mn-ea"/>
                          <a:cs typeface="+mn-cs"/>
                        </a:rPr>
                        <a:t>]</a:t>
                      </a:r>
                      <a:r>
                        <a:rPr kumimoji="0" lang="en-US" sz="1800" b="0" i="0" u="none" strike="noStrike" cap="none" normalizeH="0" baseline="0" dirty="0" err="1">
                          <a:ln>
                            <a:noFill/>
                          </a:ln>
                          <a:solidFill>
                            <a:srgbClr val="333333"/>
                          </a:solidFill>
                          <a:effectLst/>
                          <a:latin typeface="Tamil-Aiswarya"/>
                          <a:ea typeface="+mn-ea"/>
                          <a:cs typeface="+mn-cs"/>
                        </a:rPr>
                        <a:t>gl</a:t>
                      </a:r>
                      <a:r>
                        <a:rPr kumimoji="0" lang="en-US" sz="1800" b="0" i="0" u="none" strike="noStrike" cap="none" normalizeH="0" baseline="0" dirty="0">
                          <a:ln>
                            <a:noFill/>
                          </a:ln>
                          <a:solidFill>
                            <a:srgbClr val="333333"/>
                          </a:solidFill>
                          <a:effectLst/>
                          <a:latin typeface="Tamil-Aiswarya"/>
                          <a:ea typeface="+mn-ea"/>
                          <a:cs typeface="+mn-cs"/>
                        </a:rPr>
                        <a:t>]</a:t>
                      </a:r>
                      <a:r>
                        <a:rPr kumimoji="0" lang="en-US" sz="1800" b="0" i="0" u="none" strike="noStrike" cap="none" normalizeH="0" baseline="0" dirty="0" err="1">
                          <a:ln>
                            <a:noFill/>
                          </a:ln>
                          <a:solidFill>
                            <a:srgbClr val="333333"/>
                          </a:solidFill>
                          <a:effectLst/>
                          <a:latin typeface="Tamil-Aiswarya"/>
                          <a:ea typeface="+mn-ea"/>
                          <a:cs typeface="+mn-cs"/>
                        </a:rPr>
                        <a:t>ldh</a:t>
                      </a:r>
                      <a:r>
                        <a:rPr kumimoji="0" lang="en-US" sz="1800" b="0" i="0" u="none" strike="noStrike" cap="none" normalizeH="0" baseline="0" dirty="0">
                          <a:ln>
                            <a:noFill/>
                          </a:ln>
                          <a:solidFill>
                            <a:srgbClr val="333333"/>
                          </a:solidFill>
                          <a:effectLst/>
                          <a:latin typeface="Tamil-Aiswarya"/>
                          <a:ea typeface="+mn-ea"/>
                          <a:cs typeface="+mn-cs"/>
                        </a:rPr>
                        <a:t>]</a:t>
                      </a:r>
                      <a:r>
                        <a:rPr kumimoji="0" lang="en-US" sz="1800" b="0" i="0" u="none" strike="noStrike" cap="none" normalizeH="0" baseline="0" dirty="0">
                          <a:ln>
                            <a:noFill/>
                          </a:ln>
                          <a:solidFill>
                            <a:srgbClr val="333333"/>
                          </a:solidFill>
                          <a:effectLst/>
                          <a:latin typeface="Calibri Light"/>
                          <a:ea typeface="+mn-ea"/>
                          <a:cs typeface="+mn-cs"/>
                        </a:rPr>
                        <a:t>.</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a:ln>
                            <a:noFill/>
                          </a:ln>
                          <a:solidFill>
                            <a:srgbClr val="333333"/>
                          </a:solidFill>
                          <a:effectLst/>
                          <a:latin typeface="Calibri Light"/>
                          <a:ea typeface="+mn-ea"/>
                          <a:cs typeface="+mn-cs"/>
                        </a:rPr>
                        <a:t>(</a:t>
                      </a:r>
                      <a:r>
                        <a:rPr kumimoji="0" lang="en-US" sz="1800" b="0" i="0" u="none" strike="noStrike" cap="none" normalizeH="0" baseline="0" dirty="0" err="1">
                          <a:ln>
                            <a:noFill/>
                          </a:ln>
                          <a:solidFill>
                            <a:srgbClr val="333333"/>
                          </a:solidFill>
                          <a:effectLst/>
                          <a:latin typeface="Tamil-Aiswarya"/>
                          <a:ea typeface="+mn-ea"/>
                          <a:cs typeface="+mn-cs"/>
                        </a:rPr>
                        <a:t>c</a:t>
                      </a:r>
                      <a:r>
                        <a:rPr kumimoji="0" lang="en-US" sz="1800" b="0" i="0" u="none" strike="noStrike" cap="none" normalizeH="0" baseline="0" dirty="0" err="1">
                          <a:ln>
                            <a:noFill/>
                          </a:ln>
                          <a:solidFill>
                            <a:srgbClr val="333333"/>
                          </a:solidFill>
                          <a:effectLst/>
                          <a:latin typeface="Calibri Light"/>
                          <a:ea typeface="+mn-ea"/>
                          <a:cs typeface="+mn-cs"/>
                        </a:rPr>
                        <a:t>.</a:t>
                      </a:r>
                      <a:r>
                        <a:rPr kumimoji="0" lang="en-US" sz="1800" b="0" i="0" u="none" strike="noStrike" cap="none" normalizeH="0" baseline="0" dirty="0" err="1">
                          <a:ln>
                            <a:noFill/>
                          </a:ln>
                          <a:solidFill>
                            <a:srgbClr val="333333"/>
                          </a:solidFill>
                          <a:effectLst/>
                          <a:latin typeface="Tamil-Aiswarya"/>
                          <a:ea typeface="+mn-ea"/>
                          <a:cs typeface="+mn-cs"/>
                        </a:rPr>
                        <a:t>k</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a:ln>
                            <a:noFill/>
                          </a:ln>
                          <a:solidFill>
                            <a:srgbClr val="333333"/>
                          </a:solidFill>
                          <a:effectLst/>
                          <a:latin typeface="Calibri Light"/>
                          <a:ea typeface="+mn-ea"/>
                          <a:cs typeface="+mn-cs"/>
                        </a:rPr>
                        <a:t>-</a:t>
                      </a:r>
                      <a:r>
                        <a:rPr kumimoji="0" lang="en-US" sz="1800" b="0" i="0" u="none" strike="noStrike" cap="none" normalizeH="0" baseline="0" dirty="0">
                          <a:ln>
                            <a:noFill/>
                          </a:ln>
                          <a:solidFill>
                            <a:srgbClr val="333333"/>
                          </a:solidFill>
                          <a:effectLst/>
                          <a:latin typeface="Tamil-Aiswarya"/>
                          <a:ea typeface="+mn-ea"/>
                          <a:cs typeface="+mn-cs"/>
                        </a:rPr>
                        <a:t> J}</a:t>
                      </a:r>
                      <a:r>
                        <a:rPr kumimoji="0" lang="en-US" sz="1800" b="0" i="0" u="none" strike="noStrike" cap="none" normalizeH="0" baseline="0" dirty="0" err="1">
                          <a:ln>
                            <a:noFill/>
                          </a:ln>
                          <a:solidFill>
                            <a:srgbClr val="333333"/>
                          </a:solidFill>
                          <a:effectLst/>
                          <a:latin typeface="Tamil-Aiswarya"/>
                          <a:ea typeface="+mn-ea"/>
                          <a:cs typeface="+mn-cs"/>
                        </a:rPr>
                        <a:t>RfSk</a:t>
                      </a:r>
                      <a:r>
                        <a:rPr kumimoji="0" lang="en-US" sz="1800" b="0" i="0" u="none" strike="noStrike" cap="none" normalizeH="0" baseline="0" dirty="0">
                          <a:ln>
                            <a:noFill/>
                          </a:ln>
                          <a:solidFill>
                            <a:srgbClr val="333333"/>
                          </a:solidFill>
                          <a:effectLst/>
                          <a:latin typeface="Tamil-Aiswarya"/>
                          <a:ea typeface="+mn-ea"/>
                          <a:cs typeface="+mn-cs"/>
                        </a:rPr>
                        <a:t>;</a:t>
                      </a:r>
                      <a:r>
                        <a:rPr kumimoji="0" lang="en-US" sz="1800" b="0" i="0" u="none" strike="noStrike" cap="none" normalizeH="0" baseline="0" dirty="0">
                          <a:ln>
                            <a:noFill/>
                          </a:ln>
                          <a:solidFill>
                            <a:srgbClr val="333333"/>
                          </a:solidFill>
                          <a:effectLst/>
                          <a:latin typeface="Calibri Light"/>
                          <a:ea typeface="+mn-ea"/>
                          <a:cs typeface="+mn-cs"/>
                        </a:rPr>
                        <a:t>,</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gutpa</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jPa</a:t>
                      </a:r>
                      <a:r>
                        <a:rPr kumimoji="0" lang="en-US" sz="1800" b="0" i="0" u="none" strike="noStrike" cap="none" normalizeH="0" baseline="0" dirty="0">
                          <a:ln>
                            <a:noFill/>
                          </a:ln>
                          <a:solidFill>
                            <a:srgbClr val="333333"/>
                          </a:solidFill>
                          <a:effectLst/>
                          <a:latin typeface="Tamil-Aiswarya"/>
                          <a:ea typeface="+mn-ea"/>
                          <a:cs typeface="+mn-cs"/>
                        </a:rPr>
                        <a:t>[k;</a:t>
                      </a:r>
                      <a:r>
                        <a:rPr kumimoji="0" lang="en-US" sz="1800" b="0" i="0" u="none" strike="noStrike" cap="none" normalizeH="0" baseline="0" dirty="0">
                          <a:ln>
                            <a:noFill/>
                          </a:ln>
                          <a:solidFill>
                            <a:srgbClr val="333333"/>
                          </a:solidFill>
                          <a:effectLst/>
                          <a:latin typeface="Calibri Light"/>
                          <a:ea typeface="+mn-ea"/>
                          <a:cs typeface="+mn-cs"/>
                        </a:rPr>
                        <a:t>,</a:t>
                      </a:r>
                      <a:r>
                        <a:rPr kumimoji="0" lang="en-US" sz="1800" b="0" i="0" u="none" strike="noStrike" cap="none" normalizeH="0" baseline="0" dirty="0">
                          <a:ln>
                            <a:noFill/>
                          </a:ln>
                          <a:solidFill>
                            <a:srgbClr val="333333"/>
                          </a:solidFill>
                          <a:effectLst/>
                          <a:latin typeface="Tamil-Aiswarya"/>
                          <a:ea typeface="+mn-ea"/>
                          <a:cs typeface="+mn-cs"/>
                        </a:rPr>
                        <a:t> ,J </a:t>
                      </a:r>
                      <a:r>
                        <a:rPr kumimoji="0" lang="en-US" sz="1800" b="0" i="0" u="none" strike="noStrike" cap="none" normalizeH="0" baseline="0" dirty="0" err="1">
                          <a:ln>
                            <a:noFill/>
                          </a:ln>
                          <a:solidFill>
                            <a:srgbClr val="333333"/>
                          </a:solidFill>
                          <a:effectLst/>
                          <a:latin typeface="Tamil-Aiswarya"/>
                          <a:ea typeface="+mn-ea"/>
                          <a:cs typeface="+mn-cs"/>
                        </a:rPr>
                        <a:t>nghd;w</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epfH</a:t>
                      </a:r>
                      <a:r>
                        <a:rPr kumimoji="0" lang="en-US" sz="1800" b="0" i="0" u="none" strike="noStrike" cap="none" normalizeH="0" baseline="0" dirty="0">
                          <a:ln>
                            <a:noFill/>
                          </a:ln>
                          <a:solidFill>
                            <a:srgbClr val="333333"/>
                          </a:solidFill>
                          <a:effectLst/>
                          <a:latin typeface="Tamil-Aiswarya"/>
                          <a:ea typeface="+mn-ea"/>
                          <a:cs typeface="+mn-cs"/>
                        </a:rPr>
                        <a:t>]r]</a:t>
                      </a:r>
                      <a:r>
                        <a:rPr kumimoji="0" lang="en-US" sz="1800" b="0" i="0" u="none" strike="noStrike" cap="none" normalizeH="0" baseline="0" dirty="0" err="1">
                          <a:ln>
                            <a:noFill/>
                          </a:ln>
                          <a:solidFill>
                            <a:srgbClr val="333333"/>
                          </a:solidFill>
                          <a:effectLst/>
                          <a:latin typeface="Tamil-Aiswarya"/>
                          <a:ea typeface="+mn-ea"/>
                          <a:cs typeface="+mn-cs"/>
                        </a:rPr>
                        <a:t>rpfs</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elf;fKoahjjhf;fpaJ</a:t>
                      </a:r>
                      <a:r>
                        <a:rPr kumimoji="0" lang="en-US" sz="1800" b="0" i="0" u="none" strike="noStrike" cap="none" normalizeH="0" baseline="0" dirty="0">
                          <a:ln>
                            <a:noFill/>
                          </a:ln>
                          <a:solidFill>
                            <a:srgbClr val="333333"/>
                          </a:solidFill>
                          <a:effectLst/>
                          <a:latin typeface="Calibri Light"/>
                          <a:ea typeface="+mn-ea"/>
                          <a:cs typeface="+mn-cs"/>
                        </a:rPr>
                        <a:t>).</a:t>
                      </a:r>
                      <a:r>
                        <a:rPr kumimoji="0" lang="en-US" sz="1800" b="0" i="0" u="none" strike="noStrike" cap="none" normalizeH="0" baseline="0" dirty="0">
                          <a:ln>
                            <a:noFill/>
                          </a:ln>
                          <a:solidFill>
                            <a:srgbClr val="333333"/>
                          </a:solidFill>
                          <a:effectLst/>
                          <a:latin typeface="Tamil-Aiswarya"/>
                          <a:ea typeface="+mn-ea"/>
                          <a:cs typeface="+mn-cs"/>
                        </a:rPr>
                        <a:t> </a:t>
                      </a:r>
                      <a:endParaRPr kumimoji="0" lang="de-DE" sz="1800" b="0" i="0" u="none" strike="noStrike" cap="none" normalizeH="0" baseline="0" dirty="0">
                        <a:ln>
                          <a:noFill/>
                        </a:ln>
                        <a:solidFill>
                          <a:srgbClr val="333333"/>
                        </a:solidFill>
                        <a:effectLst/>
                        <a:latin typeface="Tamil-Aiswarya"/>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pic>
        <p:nvPicPr>
          <p:cNvPr id="26"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0" y="3359363"/>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6"/>
          <p:cNvSpPr>
            <a:spLocks noGrp="1"/>
          </p:cNvSpPr>
          <p:nvPr>
            <p:ph type="title"/>
          </p:nvPr>
        </p:nvSpPr>
        <p:spPr/>
        <p:txBody>
          <a:bodyPr/>
          <a:lstStyle/>
          <a:p>
            <a:r>
              <a:rPr lang="en-US" sz="3600">
                <a:solidFill>
                  <a:srgbClr val="004992"/>
                </a:solidFill>
              </a:rPr>
              <a:t>bgha;ahd epidt[fs;</a:t>
            </a:r>
            <a:endParaRPr lang="en-US" sz="3600" dirty="0">
              <a:solidFill>
                <a:srgbClr val="004992"/>
              </a:solidFill>
            </a:endParaRPr>
          </a:p>
        </p:txBody>
      </p:sp>
      <p:sp>
        <p:nvSpPr>
          <p:cNvPr id="2" name="Footer Placeholder 1"/>
          <p:cNvSpPr>
            <a:spLocks noGrp="1"/>
          </p:cNvSpPr>
          <p:nvPr>
            <p:ph type="ftr" sz="quarter" idx="11"/>
          </p:nvPr>
        </p:nvSpPr>
        <p:spPr/>
        <p:txBody>
          <a:bodyPr/>
          <a:lstStyle/>
          <a:p>
            <a:r>
              <a:rPr lang="de-DE"/>
              <a:t>kl]lhfhf]dpot] gapw]r]rp 5 – epidthw]wy;</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36</a:t>
            </a:fld>
            <a:endParaRPr lang="de-DE" dirty="0"/>
          </a:p>
        </p:txBody>
      </p:sp>
    </p:spTree>
    <p:extLst>
      <p:ext uri="{BB962C8B-B14F-4D97-AF65-F5344CB8AC3E}">
        <p14:creationId xmlns:p14="http://schemas.microsoft.com/office/powerpoint/2010/main" val="414048815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5" name="Table 24"/>
          <p:cNvGraphicFramePr>
            <a:graphicFrameLocks noGrp="1"/>
          </p:cNvGraphicFramePr>
          <p:nvPr>
            <p:extLst>
              <p:ext uri="{D42A27DB-BD31-4B8C-83A1-F6EECF244321}">
                <p14:modId xmlns:p14="http://schemas.microsoft.com/office/powerpoint/2010/main" val="4104447766"/>
              </p:ext>
            </p:extLst>
          </p:nvPr>
        </p:nvGraphicFramePr>
        <p:xfrm>
          <a:off x="408954" y="2044784"/>
          <a:ext cx="11376000" cy="356616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nSpc>
                          <a:spcPct val="100000"/>
                        </a:lnSpc>
                        <a:spcBef>
                          <a:spcPts val="1200"/>
                        </a:spcBef>
                      </a:pPr>
                      <a:endParaRPr lang="en-US"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Tamil-Aiswarya"/>
                          <a:ea typeface="+mn-ea"/>
                          <a:cs typeface="+mn-cs"/>
                        </a:rPr>
                        <a:t>gpugy ek;gpf]iff]F khwhf</a:t>
                      </a:r>
                      <a:r>
                        <a:rPr kumimoji="0" lang="en-US" sz="1800" b="0" i="0" u="none" strike="noStrike" cap="none" normalizeH="0" baseline="0">
                          <a:ln>
                            <a:noFill/>
                          </a:ln>
                          <a:solidFill>
                            <a:srgbClr val="333333"/>
                          </a:solidFill>
                          <a:effectLst/>
                          <a:latin typeface="Calibri Light"/>
                          <a:ea typeface="+mn-ea"/>
                          <a:cs typeface="+mn-cs"/>
                        </a:rPr>
                        <a:t>,</a:t>
                      </a:r>
                      <a:r>
                        <a:rPr kumimoji="0" lang="en-US" sz="1800" b="0" i="0" u="none" strike="noStrike" cap="none" normalizeH="0" baseline="0">
                          <a:ln>
                            <a:noFill/>
                          </a:ln>
                          <a:solidFill>
                            <a:srgbClr val="333333"/>
                          </a:solidFill>
                          <a:effectLst/>
                          <a:latin typeface="Tamil-Aiswarya"/>
                          <a:ea typeface="+mn-ea"/>
                          <a:cs typeface="+mn-cs"/>
                        </a:rPr>
                        <a:t> nfg]ld; fphpf; </a:t>
                      </a:r>
                      <a:r>
                        <a:rPr kumimoji="0" lang="en-US" sz="1800" b="0" i="0" u="none" strike="noStrike" cap="none" normalizeH="0" baseline="0">
                          <a:ln>
                            <a:noFill/>
                          </a:ln>
                          <a:solidFill>
                            <a:srgbClr val="333333"/>
                          </a:solidFill>
                          <a:effectLst/>
                          <a:latin typeface="Calibri Light"/>
                          <a:ea typeface="+mn-ea"/>
                          <a:cs typeface="+mn-cs"/>
                        </a:rPr>
                        <a:t>(</a:t>
                      </a:r>
                      <a:r>
                        <a:rPr kumimoji="0" lang="en-US" sz="1800" b="0" i="0" u="none" strike="noStrike" cap="none" normalizeH="0" baseline="0">
                          <a:ln>
                            <a:noFill/>
                          </a:ln>
                          <a:solidFill>
                            <a:srgbClr val="333333"/>
                          </a:solidFill>
                          <a:effectLst/>
                          <a:latin typeface="Tamil-Aiswarya"/>
                          <a:ea typeface="+mn-ea"/>
                          <a:cs typeface="+mn-cs"/>
                        </a:rPr>
                        <a:t>tpy;ypak; #hl;dh]</a:t>
                      </a:r>
                      <a:r>
                        <a:rPr kumimoji="0" lang="en-US" sz="1800" b="0" i="0" u="none" strike="noStrike" cap="none" normalizeH="0" baseline="0">
                          <a:ln>
                            <a:noFill/>
                          </a:ln>
                          <a:solidFill>
                            <a:srgbClr val="333333"/>
                          </a:solidFill>
                          <a:effectLst/>
                          <a:latin typeface="Calibri Light"/>
                          <a:ea typeface="+mn-ea"/>
                          <a:cs typeface="+mn-cs"/>
                        </a:rPr>
                        <a:t>),</a:t>
                      </a:r>
                      <a:r>
                        <a:rPr kumimoji="0" lang="en-US" sz="1800" b="0" i="0" u="none" strike="noStrike" cap="none" normalizeH="0" baseline="0">
                          <a:ln>
                            <a:noFill/>
                          </a:ln>
                          <a:solidFill>
                            <a:srgbClr val="333333"/>
                          </a:solidFill>
                          <a:effectLst/>
                          <a:latin typeface="Tamil-Aiswarya"/>
                          <a:ea typeface="+mn-ea"/>
                          <a:cs typeface="+mn-cs"/>
                        </a:rPr>
                        <a:t> !;lhh] obuf; vd;w glj;jpy; </a:t>
                      </a:r>
                      <a:r>
                        <a:rPr kumimoji="0" lang="en-US" sz="1800" b="0" i="0" u="none" strike="noStrike" cap="none" normalizeH="0" baseline="0">
                          <a:ln>
                            <a:noFill/>
                          </a:ln>
                          <a:solidFill>
                            <a:srgbClr val="333333"/>
                          </a:solidFill>
                          <a:effectLst/>
                          <a:latin typeface="Calibri Light"/>
                          <a:ea typeface="+mn-ea"/>
                          <a:cs typeface="+mn-cs"/>
                        </a:rPr>
                        <a:t>“</a:t>
                      </a:r>
                      <a:r>
                        <a:rPr kumimoji="0" lang="en-US" sz="1800" b="0" i="0" u="none" strike="noStrike" cap="none" normalizeH="0" baseline="0">
                          <a:ln>
                            <a:noFill/>
                          </a:ln>
                          <a:solidFill>
                            <a:srgbClr val="333333"/>
                          </a:solidFill>
                          <a:effectLst/>
                          <a:latin typeface="Tamil-Aiswarya"/>
                          <a:ea typeface="+mn-ea"/>
                          <a:cs typeface="+mn-cs"/>
                        </a:rPr>
                        <a:t>vd;id jpUg]gp mDg]gptpL</a:t>
                      </a:r>
                      <a:r>
                        <a:rPr kumimoji="0" lang="en-US" sz="1800" b="0" i="0" u="none" strike="noStrike" cap="none" normalizeH="0" baseline="0">
                          <a:ln>
                            <a:noFill/>
                          </a:ln>
                          <a:solidFill>
                            <a:srgbClr val="333333"/>
                          </a:solidFill>
                          <a:effectLst/>
                          <a:latin typeface="Calibri Light"/>
                          <a:ea typeface="+mn-ea"/>
                          <a:cs typeface="+mn-cs"/>
                        </a:rPr>
                        <a:t>,</a:t>
                      </a:r>
                      <a:r>
                        <a:rPr kumimoji="0" lang="en-US" sz="1800" b="0" i="0" u="none" strike="noStrike" cap="none" normalizeH="0" baseline="0">
                          <a:ln>
                            <a:noFill/>
                          </a:ln>
                          <a:solidFill>
                            <a:srgbClr val="333333"/>
                          </a:solidFill>
                          <a:effectLst/>
                          <a:latin typeface="Tamil-Aiswarya"/>
                          <a:ea typeface="+mn-ea"/>
                          <a:cs typeface="+mn-cs"/>
                        </a:rPr>
                        <a:t> !;fhl;o</a:t>
                      </a:r>
                      <a:r>
                        <a:rPr kumimoji="0" lang="en-US" sz="1800" b="0" i="0" u="none" strike="noStrike" cap="none" normalizeH="0" baseline="0">
                          <a:ln>
                            <a:noFill/>
                          </a:ln>
                          <a:solidFill>
                            <a:srgbClr val="333333"/>
                          </a:solidFill>
                          <a:effectLst/>
                          <a:latin typeface="Calibri Light"/>
                          <a:ea typeface="+mn-ea"/>
                          <a:cs typeface="+mn-cs"/>
                        </a:rPr>
                        <a:t>”</a:t>
                      </a:r>
                      <a:r>
                        <a:rPr kumimoji="0" lang="en-US" sz="1800" b="0" i="0" u="none" strike="noStrike" cap="none" normalizeH="0" baseline="0">
                          <a:ln>
                            <a:noFill/>
                          </a:ln>
                          <a:solidFill>
                            <a:srgbClr val="333333"/>
                          </a:solidFill>
                          <a:effectLst/>
                          <a:latin typeface="Tamil-Aiswarya"/>
                          <a:ea typeface="+mn-ea"/>
                          <a:cs typeface="+mn-cs"/>
                        </a:rPr>
                        <a:t> vd;w brhw;bwhliu Twtpy;iy</a:t>
                      </a:r>
                      <a:r>
                        <a:rPr kumimoji="0" lang="en-US" sz="1800" b="0" i="0" u="none" strike="noStrike" cap="none" normalizeH="0" baseline="0">
                          <a:ln>
                            <a:noFill/>
                          </a:ln>
                          <a:solidFill>
                            <a:srgbClr val="333333"/>
                          </a:solidFill>
                          <a:effectLst/>
                          <a:latin typeface="Calibri Light"/>
                          <a:ea typeface="+mn-ea"/>
                          <a:cs typeface="+mn-cs"/>
                        </a:rPr>
                        <a:t>.</a:t>
                      </a:r>
                      <a:endParaRPr kumimoji="0" lang="de-DE" sz="1800" b="0" i="0" u="none" strike="noStrike" cap="none" normalizeH="0" baseline="0" dirty="0">
                        <a:ln>
                          <a:noFill/>
                        </a:ln>
                        <a:solidFill>
                          <a:srgbClr val="333333"/>
                        </a:solidFill>
                        <a:effectLst/>
                        <a:latin typeface="Calibri Ligh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88720">
                <a:tc>
                  <a:txBody>
                    <a:bodyPr/>
                    <a:lstStyle/>
                    <a:p>
                      <a:pPr>
                        <a:lnSpc>
                          <a:spcPct val="100000"/>
                        </a:lnSpc>
                        <a:spcBef>
                          <a:spcPts val="1200"/>
                        </a:spcBef>
                      </a:pPr>
                      <a:endParaRPr lang="en-US">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Tamil-Aiswarya"/>
                          <a:ea typeface="+mn-ea"/>
                          <a:cs typeface="+mn-cs"/>
                        </a:rPr>
                        <a:t>obu!;ld; </a:t>
                      </a:r>
                      <a:r>
                        <a:rPr kumimoji="0" lang="en-US" sz="1800" b="0" i="0" u="none" strike="noStrike" cap="none" normalizeH="0" baseline="0">
                          <a:ln>
                            <a:noFill/>
                          </a:ln>
                          <a:solidFill>
                            <a:srgbClr val="333333"/>
                          </a:solidFill>
                          <a:effectLst/>
                          <a:latin typeface="Calibri Light"/>
                          <a:ea typeface="+mn-ea"/>
                          <a:cs typeface="+mn-cs"/>
                        </a:rPr>
                        <a:t>(</a:t>
                      </a:r>
                      <a:r>
                        <a:rPr kumimoji="0" lang="en-US" sz="1800" b="0" i="0" u="none" strike="noStrike" cap="none" normalizeH="0" baseline="0">
                          <a:ln>
                            <a:noFill/>
                          </a:ln>
                          <a:solidFill>
                            <a:srgbClr val="333333"/>
                          </a:solidFill>
                          <a:effectLst/>
                          <a:latin typeface="Tamil-Aiswarya"/>
                          <a:ea typeface="+mn-ea"/>
                          <a:cs typeface="+mn-cs"/>
                        </a:rPr>
                        <a:t>b$h]kdp</a:t>
                      </a:r>
                      <a:r>
                        <a:rPr kumimoji="0" lang="en-US" sz="1800" b="0" i="0" u="none" strike="noStrike" cap="none" normalizeH="0" baseline="0">
                          <a:ln>
                            <a:noFill/>
                          </a:ln>
                          <a:solidFill>
                            <a:srgbClr val="333333"/>
                          </a:solidFill>
                          <a:effectLst/>
                          <a:latin typeface="Calibri Light"/>
                          <a:ea typeface="+mn-ea"/>
                          <a:cs typeface="+mn-cs"/>
                        </a:rPr>
                        <a:t>)</a:t>
                      </a:r>
                      <a:r>
                        <a:rPr kumimoji="0" lang="en-US" sz="1800" b="0" i="0" u="none" strike="noStrike" cap="none" normalizeH="0" baseline="0">
                          <a:ln>
                            <a:noFill/>
                          </a:ln>
                          <a:solidFill>
                            <a:srgbClr val="333333"/>
                          </a:solidFill>
                          <a:effectLst/>
                          <a:latin typeface="Tamil-Aiswarya"/>
                          <a:ea typeface="+mn-ea"/>
                          <a:cs typeface="+mn-cs"/>
                        </a:rPr>
                        <a:t> efhpy; Fz;L btog]g[ epfH;it nehpy; ghh]j;j rhl;rpfs; Fz;L btog]g[f;Fg]gpd;</a:t>
                      </a:r>
                      <a:r>
                        <a:rPr kumimoji="0" lang="en-US" sz="1800" b="0" i="0" u="none" strike="noStrike" cap="none" normalizeH="0" baseline="0">
                          <a:ln>
                            <a:noFill/>
                          </a:ln>
                          <a:solidFill>
                            <a:srgbClr val="333333"/>
                          </a:solidFill>
                          <a:effectLst/>
                          <a:latin typeface="Calibri Light"/>
                          <a:ea typeface="+mn-ea"/>
                          <a:cs typeface="+mn-cs"/>
                        </a:rPr>
                        <a:t>,</a:t>
                      </a:r>
                      <a:r>
                        <a:rPr kumimoji="0" lang="en-US" sz="1800" b="0" i="0" u="none" strike="noStrike" cap="none" normalizeH="0" baseline="0">
                          <a:ln>
                            <a:noFill/>
                          </a:ln>
                          <a:solidFill>
                            <a:srgbClr val="333333"/>
                          </a:solidFill>
                          <a:effectLst/>
                          <a:latin typeface="Tamil-Aiswarya"/>
                          <a:ea typeface="+mn-ea"/>
                          <a:cs typeface="+mn-cs"/>
                        </a:rPr>
                        <a:t> jhHg]gwe;j tpkhd';;fs;</a:t>
                      </a:r>
                      <a:r>
                        <a:rPr kumimoji="0" lang="en-US" sz="1800" b="0" i="0" u="none" strike="noStrike" cap="none" normalizeH="0" baseline="0">
                          <a:ln>
                            <a:noFill/>
                          </a:ln>
                          <a:solidFill>
                            <a:srgbClr val="333333"/>
                          </a:solidFill>
                          <a:effectLst/>
                          <a:latin typeface="Calibri Light"/>
                          <a:ea typeface="+mn-ea"/>
                          <a:cs typeface="+mn-cs"/>
                        </a:rPr>
                        <a:t>,</a:t>
                      </a:r>
                      <a:r>
                        <a:rPr kumimoji="0" lang="en-US" sz="1800" b="0" i="0" u="none" strike="noStrike" cap="none" normalizeH="0" baseline="0">
                          <a:ln>
                            <a:noFill/>
                          </a:ln>
                          <a:solidFill>
                            <a:srgbClr val="333333"/>
                          </a:solidFill>
                          <a:effectLst/>
                          <a:latin typeface="Tamil-Aiswarya"/>
                          <a:ea typeface="+mn-ea"/>
                          <a:cs typeface="+mn-cs"/>
                        </a:rPr>
                        <a:t> jg]gp XLk; kf;fis Juj;jpajhf epidt[ Th]e]jdh]</a:t>
                      </a:r>
                      <a:r>
                        <a:rPr kumimoji="0" lang="en-US" sz="1800" b="0" i="0" u="none" strike="noStrike" cap="none" normalizeH="0" baseline="0">
                          <a:ln>
                            <a:noFill/>
                          </a:ln>
                          <a:solidFill>
                            <a:srgbClr val="333333"/>
                          </a:solidFill>
                          <a:effectLst/>
                          <a:latin typeface="Calibri Light"/>
                          <a:ea typeface="+mn-ea"/>
                          <a:cs typeface="+mn-cs"/>
                        </a:rPr>
                        <a:t>.</a:t>
                      </a:r>
                      <a:r>
                        <a:rPr kumimoji="0" lang="en-US" sz="1800" b="0" i="0" u="none" strike="noStrike" cap="none" normalizeH="0" baseline="0">
                          <a:ln>
                            <a:noFill/>
                          </a:ln>
                          <a:solidFill>
                            <a:srgbClr val="333333"/>
                          </a:solidFill>
                          <a:effectLst/>
                          <a:latin typeface="Tamil-Aiswarya"/>
                          <a:ea typeface="+mn-ea"/>
                          <a:cs typeface="+mn-cs"/>
                        </a:rPr>
                        <a:t> tuyhw;whsh]fs] ,ij mjpfkhf re;njfg]gl]ldh]</a:t>
                      </a:r>
                      <a:r>
                        <a:rPr kumimoji="0" lang="en-US" sz="1800" b="0" i="0" u="none" strike="noStrike" cap="none" normalizeH="0" baseline="0">
                          <a:ln>
                            <a:noFill/>
                          </a:ln>
                          <a:solidFill>
                            <a:srgbClr val="333333"/>
                          </a:solidFill>
                          <a:effectLst/>
                          <a:latin typeface="Calibri Light"/>
                          <a:ea typeface="+mn-ea"/>
                          <a:cs typeface="+mn-cs"/>
                        </a:rPr>
                        <a:t>.</a:t>
                      </a:r>
                      <a:r>
                        <a:rPr kumimoji="0" lang="en-US" sz="1800" b="0" i="0" u="none" strike="noStrike" cap="none" normalizeH="0" baseline="0">
                          <a:ln>
                            <a:noFill/>
                          </a:ln>
                          <a:solidFill>
                            <a:srgbClr val="333333"/>
                          </a:solidFill>
                          <a:effectLst/>
                          <a:latin typeface="Tamil-Aiswarya"/>
                          <a:ea typeface="+mn-ea"/>
                          <a:cs typeface="+mn-cs"/>
                        </a:rPr>
                        <a:t> </a:t>
                      </a:r>
                      <a:r>
                        <a:rPr kumimoji="0" lang="en-US" sz="1800" b="0" i="0" u="none" strike="noStrike" cap="none" normalizeH="0" baseline="0">
                          <a:ln>
                            <a:noFill/>
                          </a:ln>
                          <a:solidFill>
                            <a:srgbClr val="333333"/>
                          </a:solidFill>
                          <a:effectLst/>
                          <a:latin typeface="Calibri Light"/>
                          <a:ea typeface="+mn-ea"/>
                          <a:cs typeface="+mn-cs"/>
                        </a:rPr>
                        <a:t>(</a:t>
                      </a:r>
                      <a:r>
                        <a:rPr kumimoji="0" lang="en-US" sz="1800" b="0" i="0" u="none" strike="noStrike" cap="none" normalizeH="0" baseline="0">
                          <a:ln>
                            <a:noFill/>
                          </a:ln>
                          <a:solidFill>
                            <a:srgbClr val="333333"/>
                          </a:solidFill>
                          <a:effectLst/>
                          <a:latin typeface="Tamil-Aiswarya"/>
                          <a:ea typeface="+mn-ea"/>
                          <a:cs typeface="+mn-cs"/>
                        </a:rPr>
                        <a:t>c</a:t>
                      </a:r>
                      <a:r>
                        <a:rPr kumimoji="0" lang="en-US" sz="1800" b="0" i="0" u="none" strike="noStrike" cap="none" normalizeH="0" baseline="0">
                          <a:ln>
                            <a:noFill/>
                          </a:ln>
                          <a:solidFill>
                            <a:srgbClr val="333333"/>
                          </a:solidFill>
                          <a:effectLst/>
                          <a:latin typeface="Calibri Light"/>
                          <a:ea typeface="+mn-ea"/>
                          <a:cs typeface="+mn-cs"/>
                        </a:rPr>
                        <a:t>.</a:t>
                      </a:r>
                      <a:r>
                        <a:rPr kumimoji="0" lang="en-US" sz="1800" b="0" i="0" u="none" strike="noStrike" cap="none" normalizeH="0" baseline="0">
                          <a:ln>
                            <a:noFill/>
                          </a:ln>
                          <a:solidFill>
                            <a:srgbClr val="333333"/>
                          </a:solidFill>
                          <a:effectLst/>
                          <a:latin typeface="Tamil-Aiswarya"/>
                          <a:ea typeface="+mn-ea"/>
                          <a:cs typeface="+mn-cs"/>
                        </a:rPr>
                        <a:t>k; </a:t>
                      </a:r>
                      <a:r>
                        <a:rPr kumimoji="0" lang="en-US" sz="1800" b="0" i="0" u="none" strike="noStrike" cap="none" normalizeH="0" baseline="0">
                          <a:ln>
                            <a:noFill/>
                          </a:ln>
                          <a:solidFill>
                            <a:srgbClr val="333333"/>
                          </a:solidFill>
                          <a:effectLst/>
                          <a:latin typeface="Calibri Light"/>
                          <a:ea typeface="+mn-ea"/>
                          <a:cs typeface="+mn-cs"/>
                        </a:rPr>
                        <a:t>-</a:t>
                      </a:r>
                      <a:r>
                        <a:rPr kumimoji="0" lang="en-US" sz="1800" b="0" i="0" u="none" strike="noStrike" cap="none" normalizeH="0" baseline="0">
                          <a:ln>
                            <a:noFill/>
                          </a:ln>
                          <a:solidFill>
                            <a:srgbClr val="333333"/>
                          </a:solidFill>
                          <a:effectLst/>
                          <a:latin typeface="Tamil-Aiswarya"/>
                          <a:ea typeface="+mn-ea"/>
                          <a:cs typeface="+mn-cs"/>
                        </a:rPr>
                        <a:t> J}RfSk;</a:t>
                      </a:r>
                      <a:r>
                        <a:rPr kumimoji="0" lang="en-US" sz="1800" b="0" i="0" u="none" strike="noStrike" cap="none" normalizeH="0" baseline="0">
                          <a:ln>
                            <a:noFill/>
                          </a:ln>
                          <a:solidFill>
                            <a:srgbClr val="333333"/>
                          </a:solidFill>
                          <a:effectLst/>
                          <a:latin typeface="Calibri Light"/>
                          <a:ea typeface="+mn-ea"/>
                          <a:cs typeface="+mn-cs"/>
                        </a:rPr>
                        <a:t>,</a:t>
                      </a:r>
                      <a:r>
                        <a:rPr kumimoji="0" lang="en-US" sz="1800" b="0" i="0" u="none" strike="noStrike" cap="none" normalizeH="0" baseline="0">
                          <a:ln>
                            <a:noFill/>
                          </a:ln>
                          <a:solidFill>
                            <a:srgbClr val="333333"/>
                          </a:solidFill>
                          <a:effectLst/>
                          <a:latin typeface="Tamil-Aiswarya"/>
                          <a:ea typeface="+mn-ea"/>
                          <a:cs typeface="+mn-cs"/>
                        </a:rPr>
                        <a:t> gutpa jPa[k;</a:t>
                      </a:r>
                      <a:r>
                        <a:rPr kumimoji="0" lang="en-US" sz="1800" b="0" i="0" u="none" strike="noStrike" cap="none" normalizeH="0" baseline="0">
                          <a:ln>
                            <a:noFill/>
                          </a:ln>
                          <a:solidFill>
                            <a:srgbClr val="333333"/>
                          </a:solidFill>
                          <a:effectLst/>
                          <a:latin typeface="Calibri Light"/>
                          <a:ea typeface="+mn-ea"/>
                          <a:cs typeface="+mn-cs"/>
                        </a:rPr>
                        <a:t>,</a:t>
                      </a:r>
                      <a:r>
                        <a:rPr kumimoji="0" lang="en-US" sz="1800" b="0" i="0" u="none" strike="noStrike" cap="none" normalizeH="0" baseline="0">
                          <a:ln>
                            <a:noFill/>
                          </a:ln>
                          <a:solidFill>
                            <a:srgbClr val="333333"/>
                          </a:solidFill>
                          <a:effectLst/>
                          <a:latin typeface="Tamil-Aiswarya"/>
                          <a:ea typeface="+mn-ea"/>
                          <a:cs typeface="+mn-cs"/>
                        </a:rPr>
                        <a:t> ,J nghd;w epfH]r]rpfs] elf;fKoahjjhf;fpaJ</a:t>
                      </a:r>
                      <a:r>
                        <a:rPr kumimoji="0" lang="en-US" sz="1800" b="0" i="0" u="none" strike="noStrike" cap="none" normalizeH="0" baseline="0">
                          <a:ln>
                            <a:noFill/>
                          </a:ln>
                          <a:solidFill>
                            <a:srgbClr val="333333"/>
                          </a:solidFill>
                          <a:effectLst/>
                          <a:latin typeface="Calibri Light"/>
                          <a:ea typeface="+mn-ea"/>
                          <a:cs typeface="+mn-cs"/>
                        </a:rPr>
                        <a:t>).</a:t>
                      </a:r>
                      <a:r>
                        <a:rPr kumimoji="0" lang="en-US" sz="1800" b="0" i="0" u="none" strike="noStrike" cap="none" normalizeH="0" baseline="0">
                          <a:ln>
                            <a:noFill/>
                          </a:ln>
                          <a:solidFill>
                            <a:srgbClr val="333333"/>
                          </a:solidFill>
                          <a:effectLst/>
                          <a:latin typeface="Tamil-Aiswarya"/>
                          <a:ea typeface="+mn-ea"/>
                          <a:cs typeface="+mn-cs"/>
                        </a:rPr>
                        <a:t> </a:t>
                      </a:r>
                      <a:endParaRPr kumimoji="0" lang="de-DE" sz="1800" b="0" i="0" u="none" strike="noStrike" cap="none" normalizeH="0" baseline="0" dirty="0">
                        <a:ln>
                          <a:noFill/>
                        </a:ln>
                        <a:solidFill>
                          <a:srgbClr val="333333"/>
                        </a:solidFill>
                        <a:effectLst/>
                        <a:latin typeface="Tamil-Aiswarya"/>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88720">
                <a:tc>
                  <a:txBody>
                    <a:bodyPr/>
                    <a:lstStyle/>
                    <a:p>
                      <a:pPr>
                        <a:lnSpc>
                          <a:spcPct val="100000"/>
                        </a:lnSpc>
                        <a:spcBef>
                          <a:spcPts val="1200"/>
                        </a:spcBef>
                      </a:pPr>
                      <a:endParaRPr lang="en-US">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dirty="0" err="1">
                          <a:ln>
                            <a:noFill/>
                          </a:ln>
                          <a:solidFill>
                            <a:srgbClr val="333333"/>
                          </a:solidFill>
                          <a:effectLst/>
                          <a:latin typeface="Tamil-Aiswarya"/>
                          <a:ea typeface="+mn-ea"/>
                          <a:cs typeface="+mn-cs"/>
                        </a:rPr>
                        <a:t>gpugy</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cstpay</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epg</a:t>
                      </a:r>
                      <a:r>
                        <a:rPr kumimoji="0" lang="en-US" sz="1800" b="0" i="0" u="none" strike="noStrike" cap="none" normalizeH="0" baseline="0" dirty="0">
                          <a:ln>
                            <a:noFill/>
                          </a:ln>
                          <a:solidFill>
                            <a:srgbClr val="333333"/>
                          </a:solidFill>
                          <a:effectLst/>
                          <a:latin typeface="Tamil-Aiswarya"/>
                          <a:ea typeface="+mn-ea"/>
                          <a:cs typeface="+mn-cs"/>
                        </a:rPr>
                        <a:t>[</a:t>
                      </a:r>
                      <a:r>
                        <a:rPr kumimoji="0" lang="en-US" sz="1800" b="0" i="0" u="none" strike="noStrike" cap="none" normalizeH="0" baseline="0" dirty="0" err="1">
                          <a:ln>
                            <a:noFill/>
                          </a:ln>
                          <a:solidFill>
                            <a:srgbClr val="333333"/>
                          </a:solidFill>
                          <a:effectLst/>
                          <a:latin typeface="Tamil-Aiswarya"/>
                          <a:ea typeface="+mn-ea"/>
                          <a:cs typeface="+mn-cs"/>
                        </a:rPr>
                        <a:t>zh</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pd</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gpahn</a:t>
                      </a:r>
                      <a:r>
                        <a:rPr kumimoji="0" lang="en-US" sz="1800" b="0" i="0" u="none" strike="noStrike" cap="none" normalizeH="0" baseline="0" dirty="0">
                          <a:ln>
                            <a:noFill/>
                          </a:ln>
                          <a:solidFill>
                            <a:srgbClr val="333333"/>
                          </a:solidFill>
                          <a:effectLst/>
                          <a:latin typeface="Tamil-Aiswarya"/>
                          <a:ea typeface="+mn-ea"/>
                          <a:cs typeface="+mn-cs"/>
                        </a:rPr>
                        <a:t>$</a:t>
                      </a:r>
                      <a:r>
                        <a:rPr kumimoji="0" lang="en-US" sz="1800" b="0" i="0" u="none" strike="noStrike" cap="none" normalizeH="0" baseline="0" dirty="0">
                          <a:ln>
                            <a:noFill/>
                          </a:ln>
                          <a:solidFill>
                            <a:srgbClr val="333333"/>
                          </a:solidFill>
                          <a:effectLst/>
                          <a:latin typeface="Calibri Light"/>
                          <a:ea typeface="+mn-ea"/>
                          <a:cs typeface="+mn-cs"/>
                        </a:rPr>
                        <a:t>,</a:t>
                      </a:r>
                      <a:r>
                        <a:rPr kumimoji="0" lang="en-US" sz="1800" b="0" i="0" u="none" strike="noStrike" cap="none" normalizeH="0" baseline="0" dirty="0" err="1">
                          <a:ln>
                            <a:noFill/>
                          </a:ln>
                          <a:solidFill>
                            <a:srgbClr val="333333"/>
                          </a:solidFill>
                          <a:effectLst/>
                          <a:latin typeface="Tamil-Aiswarya"/>
                          <a:ea typeface="+mn-ea"/>
                          <a:cs typeface="+mn-cs"/>
                        </a:rPr>
                        <a:t>jhd</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uz;L</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tajpy</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flj;jg</a:t>
                      </a:r>
                      <a:r>
                        <a:rPr kumimoji="0" lang="en-US" sz="1800" b="0" i="0" u="none" strike="noStrike" cap="none" normalizeH="0" baseline="0" dirty="0">
                          <a:ln>
                            <a:noFill/>
                          </a:ln>
                          <a:solidFill>
                            <a:srgbClr val="333333"/>
                          </a:solidFill>
                          <a:effectLst/>
                          <a:latin typeface="Tamil-Aiswarya"/>
                          <a:ea typeface="+mn-ea"/>
                          <a:cs typeface="+mn-cs"/>
                        </a:rPr>
                        <a:t>]</a:t>
                      </a:r>
                      <a:r>
                        <a:rPr kumimoji="0" lang="en-US" sz="1800" b="0" i="0" u="none" strike="noStrike" cap="none" normalizeH="0" baseline="0" dirty="0" err="1">
                          <a:ln>
                            <a:noFill/>
                          </a:ln>
                          <a:solidFill>
                            <a:srgbClr val="333333"/>
                          </a:solidFill>
                          <a:effectLst/>
                          <a:latin typeface="Tamil-Aiswarya"/>
                          <a:ea typeface="+mn-ea"/>
                          <a:cs typeface="+mn-cs"/>
                        </a:rPr>
                        <a:t>gl</a:t>
                      </a:r>
                      <a:r>
                        <a:rPr kumimoji="0" lang="en-US" sz="1800" b="0" i="0" u="none" strike="noStrike" cap="none" normalizeH="0" baseline="0" dirty="0">
                          <a:ln>
                            <a:noFill/>
                          </a:ln>
                          <a:solidFill>
                            <a:srgbClr val="333333"/>
                          </a:solidFill>
                          <a:effectLst/>
                          <a:latin typeface="Tamil-Aiswarya"/>
                          <a:ea typeface="+mn-ea"/>
                          <a:cs typeface="+mn-cs"/>
                        </a:rPr>
                        <a:t>]</a:t>
                      </a:r>
                      <a:r>
                        <a:rPr kumimoji="0" lang="en-US" sz="1800" b="0" i="0" u="none" strike="noStrike" cap="none" normalizeH="0" baseline="0" dirty="0" err="1">
                          <a:ln>
                            <a:noFill/>
                          </a:ln>
                          <a:solidFill>
                            <a:srgbClr val="333333"/>
                          </a:solidFill>
                          <a:effectLst/>
                          <a:latin typeface="Tamil-Aiswarya"/>
                          <a:ea typeface="+mn-ea"/>
                          <a:cs typeface="+mn-cs"/>
                        </a:rPr>
                        <a:t>ljhf</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epidt</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Th</a:t>
                      </a:r>
                      <a:r>
                        <a:rPr kumimoji="0" lang="en-US" sz="1800" b="0" i="0" u="none" strike="noStrike" cap="none" normalizeH="0" baseline="0" dirty="0">
                          <a:ln>
                            <a:noFill/>
                          </a:ln>
                          <a:solidFill>
                            <a:srgbClr val="333333"/>
                          </a:solidFill>
                          <a:effectLst/>
                          <a:latin typeface="Tamil-Aiswarya"/>
                          <a:ea typeface="+mn-ea"/>
                          <a:cs typeface="+mn-cs"/>
                        </a:rPr>
                        <a:t>]</a:t>
                      </a:r>
                      <a:r>
                        <a:rPr kumimoji="0" lang="en-US" sz="1800" b="0" i="0" u="none" strike="noStrike" cap="none" normalizeH="0" baseline="0" dirty="0" err="1">
                          <a:ln>
                            <a:noFill/>
                          </a:ln>
                          <a:solidFill>
                            <a:srgbClr val="333333"/>
                          </a:solidFill>
                          <a:effectLst/>
                          <a:latin typeface="Tamil-Aiswarya"/>
                          <a:ea typeface="+mn-ea"/>
                          <a:cs typeface="+mn-cs"/>
                        </a:rPr>
                        <a:t>e;jhh</a:t>
                      </a:r>
                      <a:r>
                        <a:rPr kumimoji="0" lang="en-US" sz="1800" b="0" i="0" u="none" strike="noStrike" cap="none" normalizeH="0" baseline="0" dirty="0">
                          <a:ln>
                            <a:noFill/>
                          </a:ln>
                          <a:solidFill>
                            <a:srgbClr val="333333"/>
                          </a:solidFill>
                          <a:effectLst/>
                          <a:latin typeface="Tamil-Aiswarya"/>
                          <a:ea typeface="+mn-ea"/>
                          <a:cs typeface="+mn-cs"/>
                        </a:rPr>
                        <a:t>]</a:t>
                      </a:r>
                      <a:r>
                        <a:rPr kumimoji="0" lang="en-US" sz="1800" b="0" i="0" u="none" strike="noStrike" cap="none" normalizeH="0" baseline="0" dirty="0">
                          <a:ln>
                            <a:noFill/>
                          </a:ln>
                          <a:solidFill>
                            <a:srgbClr val="333333"/>
                          </a:solidFill>
                          <a:effectLst/>
                          <a:latin typeface="Calibri Light"/>
                          <a:ea typeface="+mn-ea"/>
                          <a:cs typeface="+mn-cs"/>
                        </a:rPr>
                        <a:t>.</a:t>
                      </a:r>
                      <a:r>
                        <a:rPr kumimoji="0" lang="en-US" sz="1800" b="0" i="0" u="none" strike="noStrike" cap="none" normalizeH="0" baseline="0" dirty="0">
                          <a:ln>
                            <a:noFill/>
                          </a:ln>
                          <a:solidFill>
                            <a:srgbClr val="333333"/>
                          </a:solidFill>
                          <a:effectLst/>
                          <a:latin typeface="Tamil-Aiswarya"/>
                          <a:ea typeface="+mn-ea"/>
                          <a:cs typeface="+mn-cs"/>
                        </a:rPr>
                        <a:t> ,J </a:t>
                      </a:r>
                      <a:r>
                        <a:rPr kumimoji="0" lang="en-US" sz="1800" b="0" i="0" u="none" strike="noStrike" cap="none" normalizeH="0" baseline="0" dirty="0" err="1">
                          <a:ln>
                            <a:noFill/>
                          </a:ln>
                          <a:solidFill>
                            <a:srgbClr val="333333"/>
                          </a:solidFill>
                          <a:effectLst/>
                          <a:latin typeface="Tamil-Aiswarya"/>
                          <a:ea typeface="+mn-ea"/>
                          <a:cs typeface="+mn-cs"/>
                        </a:rPr>
                        <a:t>mtUila</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mj</a:t>
                      </a:r>
                      <a:r>
                        <a:rPr kumimoji="0" lang="en-US" sz="1800" b="0" i="0" u="none" strike="noStrike" cap="none" normalizeH="0" baseline="0" dirty="0">
                          <a:ln>
                            <a:noFill/>
                          </a:ln>
                          <a:solidFill>
                            <a:srgbClr val="333333"/>
                          </a:solidFill>
                          <a:effectLst/>
                          <a:latin typeface="Tamil-Aiswarya"/>
                          <a:ea typeface="+mn-ea"/>
                          <a:cs typeface="+mn-cs"/>
                        </a:rPr>
                        <a:t>]</a:t>
                      </a:r>
                      <a:r>
                        <a:rPr kumimoji="0" lang="en-US" sz="1800" b="0" i="0" u="none" strike="noStrike" cap="none" normalizeH="0" baseline="0" dirty="0" err="1">
                          <a:ln>
                            <a:noFill/>
                          </a:ln>
                          <a:solidFill>
                            <a:srgbClr val="333333"/>
                          </a:solidFill>
                          <a:effectLst/>
                          <a:latin typeface="Tamil-Aiswarya"/>
                          <a:ea typeface="+mn-ea"/>
                          <a:cs typeface="+mn-cs"/>
                        </a:rPr>
                        <a:t>ij</a:t>
                      </a:r>
                      <a:r>
                        <a:rPr kumimoji="0" lang="en-US" sz="1800" b="0" i="0" u="none" strike="noStrike" cap="none" normalizeH="0" baseline="0" dirty="0">
                          <a:ln>
                            <a:noFill/>
                          </a:ln>
                          <a:solidFill>
                            <a:srgbClr val="333333"/>
                          </a:solidFill>
                          <a:effectLst/>
                          <a:latin typeface="Calibri Light"/>
                          <a:ea typeface="+mn-ea"/>
                          <a:cs typeface="+mn-cs"/>
                        </a:rPr>
                        <a:t>,</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mth</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rpW</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FHe;ijahf</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Ue;j</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nghJ</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Twpa</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xU</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fij</a:t>
                      </a:r>
                      <a:r>
                        <a:rPr kumimoji="0" lang="en-US" sz="1800" b="0" i="0" u="none" strike="noStrike" cap="none" normalizeH="0" baseline="0" dirty="0">
                          <a:ln>
                            <a:noFill/>
                          </a:ln>
                          <a:solidFill>
                            <a:srgbClr val="333333"/>
                          </a:solidFill>
                          <a:effectLst/>
                          <a:latin typeface="Calibri Light"/>
                          <a:ea typeface="+mn-ea"/>
                          <a:cs typeface="+mn-cs"/>
                        </a:rPr>
                        <a:t>.</a:t>
                      </a:r>
                      <a:r>
                        <a:rPr kumimoji="0" lang="en-US" sz="1800" b="0" i="0" u="none" strike="noStrike" cap="none" normalizeH="0" baseline="0" dirty="0">
                          <a:ln>
                            <a:noFill/>
                          </a:ln>
                          <a:solidFill>
                            <a:srgbClr val="333333"/>
                          </a:solidFill>
                          <a:effectLst/>
                          <a:latin typeface="Tamil-Aiswarya"/>
                          <a:ea typeface="+mn-ea"/>
                          <a:cs typeface="+mn-cs"/>
                        </a:rPr>
                        <a:t> </a:t>
                      </a:r>
                      <a:endParaRPr kumimoji="0" lang="de-DE" sz="1800" b="0" i="0" u="none" strike="noStrike" cap="none" normalizeH="0" baseline="0" dirty="0">
                        <a:ln>
                          <a:noFill/>
                        </a:ln>
                        <a:solidFill>
                          <a:srgbClr val="333333"/>
                        </a:solidFill>
                        <a:effectLst/>
                        <a:latin typeface="Tamil-Aiswarya"/>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bl>
          </a:graphicData>
        </a:graphic>
      </p:graphicFrame>
      <p:pic>
        <p:nvPicPr>
          <p:cNvPr id="26"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0" y="3359363"/>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29" descr="Nobik Attila - flickr - Piaget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6920" y="4552627"/>
            <a:ext cx="112865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6"/>
          <p:cNvSpPr>
            <a:spLocks noGrp="1"/>
          </p:cNvSpPr>
          <p:nvPr>
            <p:ph type="title"/>
          </p:nvPr>
        </p:nvSpPr>
        <p:spPr/>
        <p:txBody>
          <a:bodyPr/>
          <a:lstStyle/>
          <a:p>
            <a:r>
              <a:rPr lang="en-US" sz="3600">
                <a:solidFill>
                  <a:srgbClr val="004992"/>
                </a:solidFill>
              </a:rPr>
              <a:t>bgha;ahd epidt[fs;</a:t>
            </a:r>
            <a:endParaRPr lang="en-US" sz="3600" dirty="0">
              <a:solidFill>
                <a:srgbClr val="004992"/>
              </a:solidFill>
            </a:endParaRPr>
          </a:p>
        </p:txBody>
      </p:sp>
      <p:sp>
        <p:nvSpPr>
          <p:cNvPr id="2" name="Footer Placeholder 1"/>
          <p:cNvSpPr>
            <a:spLocks noGrp="1"/>
          </p:cNvSpPr>
          <p:nvPr>
            <p:ph type="ftr" sz="quarter" idx="11"/>
          </p:nvPr>
        </p:nvSpPr>
        <p:spPr/>
        <p:txBody>
          <a:bodyPr/>
          <a:lstStyle/>
          <a:p>
            <a:r>
              <a:rPr lang="de-DE"/>
              <a:t>kl]lhfhf]dpot] gapw]r]rp 5 – epidthw]wy;</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37</a:t>
            </a:fld>
            <a:endParaRPr lang="de-DE" dirty="0"/>
          </a:p>
        </p:txBody>
      </p:sp>
    </p:spTree>
    <p:extLst>
      <p:ext uri="{BB962C8B-B14F-4D97-AF65-F5344CB8AC3E}">
        <p14:creationId xmlns:p14="http://schemas.microsoft.com/office/powerpoint/2010/main" val="422078308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5" name="Table 24"/>
          <p:cNvGraphicFramePr>
            <a:graphicFrameLocks noGrp="1"/>
          </p:cNvGraphicFramePr>
          <p:nvPr>
            <p:extLst>
              <p:ext uri="{D42A27DB-BD31-4B8C-83A1-F6EECF244321}">
                <p14:modId xmlns:p14="http://schemas.microsoft.com/office/powerpoint/2010/main" val="925760778"/>
              </p:ext>
            </p:extLst>
          </p:nvPr>
        </p:nvGraphicFramePr>
        <p:xfrm>
          <a:off x="408954" y="2044784"/>
          <a:ext cx="11376000" cy="475488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nSpc>
                          <a:spcPct val="100000"/>
                        </a:lnSpc>
                        <a:spcBef>
                          <a:spcPts val="1200"/>
                        </a:spcBef>
                      </a:pPr>
                      <a:endParaRPr lang="en-US"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Tamil-Aiswarya"/>
                          <a:ea typeface="+mn-ea"/>
                          <a:cs typeface="+mn-cs"/>
                        </a:rPr>
                        <a:t>gpugy ek;gpf]iff]F khwhf</a:t>
                      </a:r>
                      <a:r>
                        <a:rPr kumimoji="0" lang="en-US" sz="1800" b="0" i="0" u="none" strike="noStrike" cap="none" normalizeH="0" baseline="0">
                          <a:ln>
                            <a:noFill/>
                          </a:ln>
                          <a:solidFill>
                            <a:srgbClr val="333333"/>
                          </a:solidFill>
                          <a:effectLst/>
                          <a:latin typeface="Calibri Light"/>
                          <a:ea typeface="+mn-ea"/>
                          <a:cs typeface="+mn-cs"/>
                        </a:rPr>
                        <a:t>,</a:t>
                      </a:r>
                      <a:r>
                        <a:rPr kumimoji="0" lang="en-US" sz="1800" b="0" i="0" u="none" strike="noStrike" cap="none" normalizeH="0" baseline="0">
                          <a:ln>
                            <a:noFill/>
                          </a:ln>
                          <a:solidFill>
                            <a:srgbClr val="333333"/>
                          </a:solidFill>
                          <a:effectLst/>
                          <a:latin typeface="Tamil-Aiswarya"/>
                          <a:ea typeface="+mn-ea"/>
                          <a:cs typeface="+mn-cs"/>
                        </a:rPr>
                        <a:t> nfg]ld; fphpf; </a:t>
                      </a:r>
                      <a:r>
                        <a:rPr kumimoji="0" lang="en-US" sz="1800" b="0" i="0" u="none" strike="noStrike" cap="none" normalizeH="0" baseline="0">
                          <a:ln>
                            <a:noFill/>
                          </a:ln>
                          <a:solidFill>
                            <a:srgbClr val="333333"/>
                          </a:solidFill>
                          <a:effectLst/>
                          <a:latin typeface="Calibri Light"/>
                          <a:ea typeface="+mn-ea"/>
                          <a:cs typeface="+mn-cs"/>
                        </a:rPr>
                        <a:t>(</a:t>
                      </a:r>
                      <a:r>
                        <a:rPr kumimoji="0" lang="en-US" sz="1800" b="0" i="0" u="none" strike="noStrike" cap="none" normalizeH="0" baseline="0">
                          <a:ln>
                            <a:noFill/>
                          </a:ln>
                          <a:solidFill>
                            <a:srgbClr val="333333"/>
                          </a:solidFill>
                          <a:effectLst/>
                          <a:latin typeface="Tamil-Aiswarya"/>
                          <a:ea typeface="+mn-ea"/>
                          <a:cs typeface="+mn-cs"/>
                        </a:rPr>
                        <a:t>tpy;ypak; #hl;dh]</a:t>
                      </a:r>
                      <a:r>
                        <a:rPr kumimoji="0" lang="en-US" sz="1800" b="0" i="0" u="none" strike="noStrike" cap="none" normalizeH="0" baseline="0">
                          <a:ln>
                            <a:noFill/>
                          </a:ln>
                          <a:solidFill>
                            <a:srgbClr val="333333"/>
                          </a:solidFill>
                          <a:effectLst/>
                          <a:latin typeface="Calibri Light"/>
                          <a:ea typeface="+mn-ea"/>
                          <a:cs typeface="+mn-cs"/>
                        </a:rPr>
                        <a:t>),</a:t>
                      </a:r>
                      <a:r>
                        <a:rPr kumimoji="0" lang="en-US" sz="1800" b="0" i="0" u="none" strike="noStrike" cap="none" normalizeH="0" baseline="0">
                          <a:ln>
                            <a:noFill/>
                          </a:ln>
                          <a:solidFill>
                            <a:srgbClr val="333333"/>
                          </a:solidFill>
                          <a:effectLst/>
                          <a:latin typeface="Tamil-Aiswarya"/>
                          <a:ea typeface="+mn-ea"/>
                          <a:cs typeface="+mn-cs"/>
                        </a:rPr>
                        <a:t> !;lhh] obuf; vd;w glj;jpy; </a:t>
                      </a:r>
                      <a:r>
                        <a:rPr kumimoji="0" lang="en-US" sz="1800" b="0" i="0" u="none" strike="noStrike" cap="none" normalizeH="0" baseline="0">
                          <a:ln>
                            <a:noFill/>
                          </a:ln>
                          <a:solidFill>
                            <a:srgbClr val="333333"/>
                          </a:solidFill>
                          <a:effectLst/>
                          <a:latin typeface="Calibri Light"/>
                          <a:ea typeface="+mn-ea"/>
                          <a:cs typeface="+mn-cs"/>
                        </a:rPr>
                        <a:t>“</a:t>
                      </a:r>
                      <a:r>
                        <a:rPr kumimoji="0" lang="en-US" sz="1800" b="0" i="0" u="none" strike="noStrike" cap="none" normalizeH="0" baseline="0">
                          <a:ln>
                            <a:noFill/>
                          </a:ln>
                          <a:solidFill>
                            <a:srgbClr val="333333"/>
                          </a:solidFill>
                          <a:effectLst/>
                          <a:latin typeface="Tamil-Aiswarya"/>
                          <a:ea typeface="+mn-ea"/>
                          <a:cs typeface="+mn-cs"/>
                        </a:rPr>
                        <a:t>vd;id jpUg]gp mDg]gptpL</a:t>
                      </a:r>
                      <a:r>
                        <a:rPr kumimoji="0" lang="en-US" sz="1800" b="0" i="0" u="none" strike="noStrike" cap="none" normalizeH="0" baseline="0">
                          <a:ln>
                            <a:noFill/>
                          </a:ln>
                          <a:solidFill>
                            <a:srgbClr val="333333"/>
                          </a:solidFill>
                          <a:effectLst/>
                          <a:latin typeface="Calibri Light"/>
                          <a:ea typeface="+mn-ea"/>
                          <a:cs typeface="+mn-cs"/>
                        </a:rPr>
                        <a:t>,</a:t>
                      </a:r>
                      <a:r>
                        <a:rPr kumimoji="0" lang="en-US" sz="1800" b="0" i="0" u="none" strike="noStrike" cap="none" normalizeH="0" baseline="0">
                          <a:ln>
                            <a:noFill/>
                          </a:ln>
                          <a:solidFill>
                            <a:srgbClr val="333333"/>
                          </a:solidFill>
                          <a:effectLst/>
                          <a:latin typeface="Tamil-Aiswarya"/>
                          <a:ea typeface="+mn-ea"/>
                          <a:cs typeface="+mn-cs"/>
                        </a:rPr>
                        <a:t> !;fhl;o</a:t>
                      </a:r>
                      <a:r>
                        <a:rPr kumimoji="0" lang="en-US" sz="1800" b="0" i="0" u="none" strike="noStrike" cap="none" normalizeH="0" baseline="0">
                          <a:ln>
                            <a:noFill/>
                          </a:ln>
                          <a:solidFill>
                            <a:srgbClr val="333333"/>
                          </a:solidFill>
                          <a:effectLst/>
                          <a:latin typeface="Calibri Light"/>
                          <a:ea typeface="+mn-ea"/>
                          <a:cs typeface="+mn-cs"/>
                        </a:rPr>
                        <a:t>”</a:t>
                      </a:r>
                      <a:r>
                        <a:rPr kumimoji="0" lang="en-US" sz="1800" b="0" i="0" u="none" strike="noStrike" cap="none" normalizeH="0" baseline="0">
                          <a:ln>
                            <a:noFill/>
                          </a:ln>
                          <a:solidFill>
                            <a:srgbClr val="333333"/>
                          </a:solidFill>
                          <a:effectLst/>
                          <a:latin typeface="Tamil-Aiswarya"/>
                          <a:ea typeface="+mn-ea"/>
                          <a:cs typeface="+mn-cs"/>
                        </a:rPr>
                        <a:t> vd;w brhw;bwhliu Twtpy;iy</a:t>
                      </a:r>
                      <a:r>
                        <a:rPr kumimoji="0" lang="en-US" sz="1800" b="0" i="0" u="none" strike="noStrike" cap="none" normalizeH="0" baseline="0">
                          <a:ln>
                            <a:noFill/>
                          </a:ln>
                          <a:solidFill>
                            <a:srgbClr val="333333"/>
                          </a:solidFill>
                          <a:effectLst/>
                          <a:latin typeface="Calibri Light"/>
                          <a:ea typeface="+mn-ea"/>
                          <a:cs typeface="+mn-cs"/>
                        </a:rPr>
                        <a:t>.</a:t>
                      </a:r>
                      <a:endParaRPr kumimoji="0" lang="de-DE" sz="1800" b="0" i="0" u="none" strike="noStrike" cap="none" normalizeH="0" baseline="0" dirty="0">
                        <a:ln>
                          <a:noFill/>
                        </a:ln>
                        <a:solidFill>
                          <a:srgbClr val="333333"/>
                        </a:solidFill>
                        <a:effectLst/>
                        <a:latin typeface="Calibri Ligh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88720">
                <a:tc>
                  <a:txBody>
                    <a:bodyPr/>
                    <a:lstStyle/>
                    <a:p>
                      <a:pPr>
                        <a:lnSpc>
                          <a:spcPct val="100000"/>
                        </a:lnSpc>
                        <a:spcBef>
                          <a:spcPts val="1200"/>
                        </a:spcBef>
                      </a:pPr>
                      <a:endParaRPr lang="en-US">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Tamil-Aiswarya"/>
                          <a:ea typeface="+mn-ea"/>
                          <a:cs typeface="+mn-cs"/>
                        </a:rPr>
                        <a:t>obu!;ld; </a:t>
                      </a:r>
                      <a:r>
                        <a:rPr kumimoji="0" lang="en-US" sz="1800" b="0" i="0" u="none" strike="noStrike" cap="none" normalizeH="0" baseline="0">
                          <a:ln>
                            <a:noFill/>
                          </a:ln>
                          <a:solidFill>
                            <a:srgbClr val="333333"/>
                          </a:solidFill>
                          <a:effectLst/>
                          <a:latin typeface="Calibri Light"/>
                          <a:ea typeface="+mn-ea"/>
                          <a:cs typeface="+mn-cs"/>
                        </a:rPr>
                        <a:t>(</a:t>
                      </a:r>
                      <a:r>
                        <a:rPr kumimoji="0" lang="en-US" sz="1800" b="0" i="0" u="none" strike="noStrike" cap="none" normalizeH="0" baseline="0">
                          <a:ln>
                            <a:noFill/>
                          </a:ln>
                          <a:solidFill>
                            <a:srgbClr val="333333"/>
                          </a:solidFill>
                          <a:effectLst/>
                          <a:latin typeface="Tamil-Aiswarya"/>
                          <a:ea typeface="+mn-ea"/>
                          <a:cs typeface="+mn-cs"/>
                        </a:rPr>
                        <a:t>b$h]kdp</a:t>
                      </a:r>
                      <a:r>
                        <a:rPr kumimoji="0" lang="en-US" sz="1800" b="0" i="0" u="none" strike="noStrike" cap="none" normalizeH="0" baseline="0">
                          <a:ln>
                            <a:noFill/>
                          </a:ln>
                          <a:solidFill>
                            <a:srgbClr val="333333"/>
                          </a:solidFill>
                          <a:effectLst/>
                          <a:latin typeface="Calibri Light"/>
                          <a:ea typeface="+mn-ea"/>
                          <a:cs typeface="+mn-cs"/>
                        </a:rPr>
                        <a:t>)</a:t>
                      </a:r>
                      <a:r>
                        <a:rPr kumimoji="0" lang="en-US" sz="1800" b="0" i="0" u="none" strike="noStrike" cap="none" normalizeH="0" baseline="0">
                          <a:ln>
                            <a:noFill/>
                          </a:ln>
                          <a:solidFill>
                            <a:srgbClr val="333333"/>
                          </a:solidFill>
                          <a:effectLst/>
                          <a:latin typeface="Tamil-Aiswarya"/>
                          <a:ea typeface="+mn-ea"/>
                          <a:cs typeface="+mn-cs"/>
                        </a:rPr>
                        <a:t> efhpy; Fz;L btog]g[ epfH;it nehpy; ghh]j;j rhl;rpfs; Fz;L btog]g[f;Fg]gpd;</a:t>
                      </a:r>
                      <a:r>
                        <a:rPr kumimoji="0" lang="en-US" sz="1800" b="0" i="0" u="none" strike="noStrike" cap="none" normalizeH="0" baseline="0">
                          <a:ln>
                            <a:noFill/>
                          </a:ln>
                          <a:solidFill>
                            <a:srgbClr val="333333"/>
                          </a:solidFill>
                          <a:effectLst/>
                          <a:latin typeface="Calibri Light"/>
                          <a:ea typeface="+mn-ea"/>
                          <a:cs typeface="+mn-cs"/>
                        </a:rPr>
                        <a:t>,</a:t>
                      </a:r>
                      <a:r>
                        <a:rPr kumimoji="0" lang="en-US" sz="1800" b="0" i="0" u="none" strike="noStrike" cap="none" normalizeH="0" baseline="0">
                          <a:ln>
                            <a:noFill/>
                          </a:ln>
                          <a:solidFill>
                            <a:srgbClr val="333333"/>
                          </a:solidFill>
                          <a:effectLst/>
                          <a:latin typeface="Tamil-Aiswarya"/>
                          <a:ea typeface="+mn-ea"/>
                          <a:cs typeface="+mn-cs"/>
                        </a:rPr>
                        <a:t> jhHg]gwe;j tpkhd';;fs;</a:t>
                      </a:r>
                      <a:r>
                        <a:rPr kumimoji="0" lang="en-US" sz="1800" b="0" i="0" u="none" strike="noStrike" cap="none" normalizeH="0" baseline="0">
                          <a:ln>
                            <a:noFill/>
                          </a:ln>
                          <a:solidFill>
                            <a:srgbClr val="333333"/>
                          </a:solidFill>
                          <a:effectLst/>
                          <a:latin typeface="Calibri Light"/>
                          <a:ea typeface="+mn-ea"/>
                          <a:cs typeface="+mn-cs"/>
                        </a:rPr>
                        <a:t>,</a:t>
                      </a:r>
                      <a:r>
                        <a:rPr kumimoji="0" lang="en-US" sz="1800" b="0" i="0" u="none" strike="noStrike" cap="none" normalizeH="0" baseline="0">
                          <a:ln>
                            <a:noFill/>
                          </a:ln>
                          <a:solidFill>
                            <a:srgbClr val="333333"/>
                          </a:solidFill>
                          <a:effectLst/>
                          <a:latin typeface="Tamil-Aiswarya"/>
                          <a:ea typeface="+mn-ea"/>
                          <a:cs typeface="+mn-cs"/>
                        </a:rPr>
                        <a:t> jg]gp XLk; kf;fis Juj;jpajhf epidt[ Th]e]jdh]</a:t>
                      </a:r>
                      <a:r>
                        <a:rPr kumimoji="0" lang="en-US" sz="1800" b="0" i="0" u="none" strike="noStrike" cap="none" normalizeH="0" baseline="0">
                          <a:ln>
                            <a:noFill/>
                          </a:ln>
                          <a:solidFill>
                            <a:srgbClr val="333333"/>
                          </a:solidFill>
                          <a:effectLst/>
                          <a:latin typeface="Calibri Light"/>
                          <a:ea typeface="+mn-ea"/>
                          <a:cs typeface="+mn-cs"/>
                        </a:rPr>
                        <a:t>.</a:t>
                      </a:r>
                      <a:r>
                        <a:rPr kumimoji="0" lang="en-US" sz="1800" b="0" i="0" u="none" strike="noStrike" cap="none" normalizeH="0" baseline="0">
                          <a:ln>
                            <a:noFill/>
                          </a:ln>
                          <a:solidFill>
                            <a:srgbClr val="333333"/>
                          </a:solidFill>
                          <a:effectLst/>
                          <a:latin typeface="Tamil-Aiswarya"/>
                          <a:ea typeface="+mn-ea"/>
                          <a:cs typeface="+mn-cs"/>
                        </a:rPr>
                        <a:t> tuyhw;whsh]fs] ,ij mjpfkhf re;njfg]gl]ldh]</a:t>
                      </a:r>
                      <a:r>
                        <a:rPr kumimoji="0" lang="en-US" sz="1800" b="0" i="0" u="none" strike="noStrike" cap="none" normalizeH="0" baseline="0">
                          <a:ln>
                            <a:noFill/>
                          </a:ln>
                          <a:solidFill>
                            <a:srgbClr val="333333"/>
                          </a:solidFill>
                          <a:effectLst/>
                          <a:latin typeface="Calibri Light"/>
                          <a:ea typeface="+mn-ea"/>
                          <a:cs typeface="+mn-cs"/>
                        </a:rPr>
                        <a:t>.</a:t>
                      </a:r>
                      <a:r>
                        <a:rPr kumimoji="0" lang="en-US" sz="1800" b="0" i="0" u="none" strike="noStrike" cap="none" normalizeH="0" baseline="0">
                          <a:ln>
                            <a:noFill/>
                          </a:ln>
                          <a:solidFill>
                            <a:srgbClr val="333333"/>
                          </a:solidFill>
                          <a:effectLst/>
                          <a:latin typeface="Tamil-Aiswarya"/>
                          <a:ea typeface="+mn-ea"/>
                          <a:cs typeface="+mn-cs"/>
                        </a:rPr>
                        <a:t> </a:t>
                      </a:r>
                      <a:r>
                        <a:rPr kumimoji="0" lang="en-US" sz="1800" b="0" i="0" u="none" strike="noStrike" cap="none" normalizeH="0" baseline="0">
                          <a:ln>
                            <a:noFill/>
                          </a:ln>
                          <a:solidFill>
                            <a:srgbClr val="333333"/>
                          </a:solidFill>
                          <a:effectLst/>
                          <a:latin typeface="Calibri Light"/>
                          <a:ea typeface="+mn-ea"/>
                          <a:cs typeface="+mn-cs"/>
                        </a:rPr>
                        <a:t>(</a:t>
                      </a:r>
                      <a:r>
                        <a:rPr kumimoji="0" lang="en-US" sz="1800" b="0" i="0" u="none" strike="noStrike" cap="none" normalizeH="0" baseline="0">
                          <a:ln>
                            <a:noFill/>
                          </a:ln>
                          <a:solidFill>
                            <a:srgbClr val="333333"/>
                          </a:solidFill>
                          <a:effectLst/>
                          <a:latin typeface="Tamil-Aiswarya"/>
                          <a:ea typeface="+mn-ea"/>
                          <a:cs typeface="+mn-cs"/>
                        </a:rPr>
                        <a:t>c</a:t>
                      </a:r>
                      <a:r>
                        <a:rPr kumimoji="0" lang="en-US" sz="1800" b="0" i="0" u="none" strike="noStrike" cap="none" normalizeH="0" baseline="0">
                          <a:ln>
                            <a:noFill/>
                          </a:ln>
                          <a:solidFill>
                            <a:srgbClr val="333333"/>
                          </a:solidFill>
                          <a:effectLst/>
                          <a:latin typeface="Calibri Light"/>
                          <a:ea typeface="+mn-ea"/>
                          <a:cs typeface="+mn-cs"/>
                        </a:rPr>
                        <a:t>.</a:t>
                      </a:r>
                      <a:r>
                        <a:rPr kumimoji="0" lang="en-US" sz="1800" b="0" i="0" u="none" strike="noStrike" cap="none" normalizeH="0" baseline="0">
                          <a:ln>
                            <a:noFill/>
                          </a:ln>
                          <a:solidFill>
                            <a:srgbClr val="333333"/>
                          </a:solidFill>
                          <a:effectLst/>
                          <a:latin typeface="Tamil-Aiswarya"/>
                          <a:ea typeface="+mn-ea"/>
                          <a:cs typeface="+mn-cs"/>
                        </a:rPr>
                        <a:t>k; </a:t>
                      </a:r>
                      <a:r>
                        <a:rPr kumimoji="0" lang="en-US" sz="1800" b="0" i="0" u="none" strike="noStrike" cap="none" normalizeH="0" baseline="0">
                          <a:ln>
                            <a:noFill/>
                          </a:ln>
                          <a:solidFill>
                            <a:srgbClr val="333333"/>
                          </a:solidFill>
                          <a:effectLst/>
                          <a:latin typeface="Calibri Light"/>
                          <a:ea typeface="+mn-ea"/>
                          <a:cs typeface="+mn-cs"/>
                        </a:rPr>
                        <a:t>-</a:t>
                      </a:r>
                      <a:r>
                        <a:rPr kumimoji="0" lang="en-US" sz="1800" b="0" i="0" u="none" strike="noStrike" cap="none" normalizeH="0" baseline="0">
                          <a:ln>
                            <a:noFill/>
                          </a:ln>
                          <a:solidFill>
                            <a:srgbClr val="333333"/>
                          </a:solidFill>
                          <a:effectLst/>
                          <a:latin typeface="Tamil-Aiswarya"/>
                          <a:ea typeface="+mn-ea"/>
                          <a:cs typeface="+mn-cs"/>
                        </a:rPr>
                        <a:t> J}RfSk;</a:t>
                      </a:r>
                      <a:r>
                        <a:rPr kumimoji="0" lang="en-US" sz="1800" b="0" i="0" u="none" strike="noStrike" cap="none" normalizeH="0" baseline="0">
                          <a:ln>
                            <a:noFill/>
                          </a:ln>
                          <a:solidFill>
                            <a:srgbClr val="333333"/>
                          </a:solidFill>
                          <a:effectLst/>
                          <a:latin typeface="Calibri Light"/>
                          <a:ea typeface="+mn-ea"/>
                          <a:cs typeface="+mn-cs"/>
                        </a:rPr>
                        <a:t>,</a:t>
                      </a:r>
                      <a:r>
                        <a:rPr kumimoji="0" lang="en-US" sz="1800" b="0" i="0" u="none" strike="noStrike" cap="none" normalizeH="0" baseline="0">
                          <a:ln>
                            <a:noFill/>
                          </a:ln>
                          <a:solidFill>
                            <a:srgbClr val="333333"/>
                          </a:solidFill>
                          <a:effectLst/>
                          <a:latin typeface="Tamil-Aiswarya"/>
                          <a:ea typeface="+mn-ea"/>
                          <a:cs typeface="+mn-cs"/>
                        </a:rPr>
                        <a:t> gutpa jPa[k;</a:t>
                      </a:r>
                      <a:r>
                        <a:rPr kumimoji="0" lang="en-US" sz="1800" b="0" i="0" u="none" strike="noStrike" cap="none" normalizeH="0" baseline="0">
                          <a:ln>
                            <a:noFill/>
                          </a:ln>
                          <a:solidFill>
                            <a:srgbClr val="333333"/>
                          </a:solidFill>
                          <a:effectLst/>
                          <a:latin typeface="Calibri Light"/>
                          <a:ea typeface="+mn-ea"/>
                          <a:cs typeface="+mn-cs"/>
                        </a:rPr>
                        <a:t>,</a:t>
                      </a:r>
                      <a:r>
                        <a:rPr kumimoji="0" lang="en-US" sz="1800" b="0" i="0" u="none" strike="noStrike" cap="none" normalizeH="0" baseline="0">
                          <a:ln>
                            <a:noFill/>
                          </a:ln>
                          <a:solidFill>
                            <a:srgbClr val="333333"/>
                          </a:solidFill>
                          <a:effectLst/>
                          <a:latin typeface="Tamil-Aiswarya"/>
                          <a:ea typeface="+mn-ea"/>
                          <a:cs typeface="+mn-cs"/>
                        </a:rPr>
                        <a:t> ,J nghd;w epfH]r]rpfs] elf;fKoahjjhf;fpaJ</a:t>
                      </a:r>
                      <a:r>
                        <a:rPr kumimoji="0" lang="en-US" sz="1800" b="0" i="0" u="none" strike="noStrike" cap="none" normalizeH="0" baseline="0">
                          <a:ln>
                            <a:noFill/>
                          </a:ln>
                          <a:solidFill>
                            <a:srgbClr val="333333"/>
                          </a:solidFill>
                          <a:effectLst/>
                          <a:latin typeface="Calibri Light"/>
                          <a:ea typeface="+mn-ea"/>
                          <a:cs typeface="+mn-cs"/>
                        </a:rPr>
                        <a:t>).</a:t>
                      </a:r>
                      <a:r>
                        <a:rPr kumimoji="0" lang="en-US" sz="1800" b="0" i="0" u="none" strike="noStrike" cap="none" normalizeH="0" baseline="0">
                          <a:ln>
                            <a:noFill/>
                          </a:ln>
                          <a:solidFill>
                            <a:srgbClr val="333333"/>
                          </a:solidFill>
                          <a:effectLst/>
                          <a:latin typeface="Tamil-Aiswarya"/>
                          <a:ea typeface="+mn-ea"/>
                          <a:cs typeface="+mn-cs"/>
                        </a:rPr>
                        <a:t> </a:t>
                      </a:r>
                      <a:endParaRPr kumimoji="0" lang="de-DE" sz="1800" b="0" i="0" u="none" strike="noStrike" cap="none" normalizeH="0" baseline="0" dirty="0">
                        <a:ln>
                          <a:noFill/>
                        </a:ln>
                        <a:solidFill>
                          <a:srgbClr val="333333"/>
                        </a:solidFill>
                        <a:effectLst/>
                        <a:latin typeface="Tamil-Aiswarya"/>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88720">
                <a:tc>
                  <a:txBody>
                    <a:bodyPr/>
                    <a:lstStyle/>
                    <a:p>
                      <a:pPr>
                        <a:lnSpc>
                          <a:spcPct val="100000"/>
                        </a:lnSpc>
                        <a:spcBef>
                          <a:spcPts val="1200"/>
                        </a:spcBef>
                      </a:pPr>
                      <a:endParaRPr lang="en-US">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Tamil-Aiswarya"/>
                          <a:ea typeface="+mn-ea"/>
                          <a:cs typeface="+mn-cs"/>
                        </a:rPr>
                        <a:t>gpugy cstpay; epg[zh] $pd; gpahn$</a:t>
                      </a:r>
                      <a:r>
                        <a:rPr kumimoji="0" lang="en-US" sz="1800" b="0" i="0" u="none" strike="noStrike" cap="none" normalizeH="0" baseline="0">
                          <a:ln>
                            <a:noFill/>
                          </a:ln>
                          <a:solidFill>
                            <a:srgbClr val="333333"/>
                          </a:solidFill>
                          <a:effectLst/>
                          <a:latin typeface="Calibri Light"/>
                          <a:ea typeface="+mn-ea"/>
                          <a:cs typeface="+mn-cs"/>
                        </a:rPr>
                        <a:t>,</a:t>
                      </a:r>
                      <a:r>
                        <a:rPr kumimoji="0" lang="en-US" sz="1800" b="0" i="0" u="none" strike="noStrike" cap="none" normalizeH="0" baseline="0">
                          <a:ln>
                            <a:noFill/>
                          </a:ln>
                          <a:solidFill>
                            <a:srgbClr val="333333"/>
                          </a:solidFill>
                          <a:effectLst/>
                          <a:latin typeface="Tamil-Aiswarya"/>
                          <a:ea typeface="+mn-ea"/>
                          <a:cs typeface="+mn-cs"/>
                        </a:rPr>
                        <a:t>jhd; ,uz;L tajpy; flj;jg]gl]ljhf epidt[ Th]e;jhh]</a:t>
                      </a:r>
                      <a:r>
                        <a:rPr kumimoji="0" lang="en-US" sz="1800" b="0" i="0" u="none" strike="noStrike" cap="none" normalizeH="0" baseline="0">
                          <a:ln>
                            <a:noFill/>
                          </a:ln>
                          <a:solidFill>
                            <a:srgbClr val="333333"/>
                          </a:solidFill>
                          <a:effectLst/>
                          <a:latin typeface="Calibri Light"/>
                          <a:ea typeface="+mn-ea"/>
                          <a:cs typeface="+mn-cs"/>
                        </a:rPr>
                        <a:t>.</a:t>
                      </a:r>
                      <a:r>
                        <a:rPr kumimoji="0" lang="en-US" sz="1800" b="0" i="0" u="none" strike="noStrike" cap="none" normalizeH="0" baseline="0">
                          <a:ln>
                            <a:noFill/>
                          </a:ln>
                          <a:solidFill>
                            <a:srgbClr val="333333"/>
                          </a:solidFill>
                          <a:effectLst/>
                          <a:latin typeface="Tamil-Aiswarya"/>
                          <a:ea typeface="+mn-ea"/>
                          <a:cs typeface="+mn-cs"/>
                        </a:rPr>
                        <a:t> ,J mtUila mj]ij</a:t>
                      </a:r>
                      <a:r>
                        <a:rPr kumimoji="0" lang="en-US" sz="1800" b="0" i="0" u="none" strike="noStrike" cap="none" normalizeH="0" baseline="0">
                          <a:ln>
                            <a:noFill/>
                          </a:ln>
                          <a:solidFill>
                            <a:srgbClr val="333333"/>
                          </a:solidFill>
                          <a:effectLst/>
                          <a:latin typeface="Calibri Light"/>
                          <a:ea typeface="+mn-ea"/>
                          <a:cs typeface="+mn-cs"/>
                        </a:rPr>
                        <a:t>,</a:t>
                      </a:r>
                      <a:r>
                        <a:rPr kumimoji="0" lang="en-US" sz="1800" b="0" i="0" u="none" strike="noStrike" cap="none" normalizeH="0" baseline="0">
                          <a:ln>
                            <a:noFill/>
                          </a:ln>
                          <a:solidFill>
                            <a:srgbClr val="333333"/>
                          </a:solidFill>
                          <a:effectLst/>
                          <a:latin typeface="Tamil-Aiswarya"/>
                          <a:ea typeface="+mn-ea"/>
                          <a:cs typeface="+mn-cs"/>
                        </a:rPr>
                        <a:t> mth] rpW FHe;ijahf ,Ue;j nghJ Twpa xU fij</a:t>
                      </a:r>
                      <a:r>
                        <a:rPr kumimoji="0" lang="en-US" sz="1800" b="0" i="0" u="none" strike="noStrike" cap="none" normalizeH="0" baseline="0">
                          <a:ln>
                            <a:noFill/>
                          </a:ln>
                          <a:solidFill>
                            <a:srgbClr val="333333"/>
                          </a:solidFill>
                          <a:effectLst/>
                          <a:latin typeface="Calibri Light"/>
                          <a:ea typeface="+mn-ea"/>
                          <a:cs typeface="+mn-cs"/>
                        </a:rPr>
                        <a:t>.</a:t>
                      </a:r>
                      <a:r>
                        <a:rPr kumimoji="0" lang="en-US" sz="1800" b="0" i="0" u="none" strike="noStrike" cap="none" normalizeH="0" baseline="0">
                          <a:ln>
                            <a:noFill/>
                          </a:ln>
                          <a:solidFill>
                            <a:srgbClr val="333333"/>
                          </a:solidFill>
                          <a:effectLst/>
                          <a:latin typeface="Tamil-Aiswarya"/>
                          <a:ea typeface="+mn-ea"/>
                          <a:cs typeface="+mn-cs"/>
                        </a:rPr>
                        <a:t> </a:t>
                      </a:r>
                      <a:endParaRPr kumimoji="0" lang="de-DE" sz="1800" b="0" i="0" u="none" strike="noStrike" cap="none" normalizeH="0" baseline="0" dirty="0">
                        <a:ln>
                          <a:noFill/>
                        </a:ln>
                        <a:solidFill>
                          <a:srgbClr val="333333"/>
                        </a:solidFill>
                        <a:effectLst/>
                        <a:latin typeface="Tamil-Aiswarya"/>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r h="1188720">
                <a:tc>
                  <a:txBody>
                    <a:bodyPr/>
                    <a:lstStyle/>
                    <a:p>
                      <a:pPr>
                        <a:lnSpc>
                          <a:spcPct val="100000"/>
                        </a:lnSpc>
                        <a:spcBef>
                          <a:spcPts val="1200"/>
                        </a:spcBef>
                      </a:pPr>
                      <a:endParaRPr lang="en-US"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dirty="0" err="1">
                          <a:ln>
                            <a:noFill/>
                          </a:ln>
                          <a:solidFill>
                            <a:srgbClr val="333333"/>
                          </a:solidFill>
                          <a:effectLst/>
                          <a:latin typeface="Tamil-Aiswarya"/>
                          <a:ea typeface="+mn-ea"/>
                          <a:cs typeface="+mn-cs"/>
                        </a:rPr>
                        <a:t>xU</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ghpnrhjidapy</a:t>
                      </a:r>
                      <a:r>
                        <a:rPr kumimoji="0" lang="en-US" sz="1800" b="0" i="0" u="none" strike="noStrike" cap="none" normalizeH="0" baseline="0" dirty="0">
                          <a:ln>
                            <a:noFill/>
                          </a:ln>
                          <a:solidFill>
                            <a:srgbClr val="333333"/>
                          </a:solidFill>
                          <a:effectLst/>
                          <a:latin typeface="Tamil-Aiswarya"/>
                          <a:ea typeface="+mn-ea"/>
                          <a:cs typeface="+mn-cs"/>
                        </a:rPr>
                        <a:t>;</a:t>
                      </a:r>
                      <a:r>
                        <a:rPr kumimoji="0" lang="en-US" sz="1800" b="0" i="0" u="none" strike="noStrike" cap="none" normalizeH="0" baseline="0" dirty="0">
                          <a:ln>
                            <a:noFill/>
                          </a:ln>
                          <a:solidFill>
                            <a:srgbClr val="333333"/>
                          </a:solidFill>
                          <a:effectLst/>
                          <a:latin typeface="Calibri Light"/>
                          <a:ea typeface="+mn-ea"/>
                          <a:cs typeface="+mn-cs"/>
                        </a:rPr>
                        <a:t>,</a:t>
                      </a:r>
                      <a:r>
                        <a:rPr kumimoji="0" lang="en-US" sz="1800" b="0" i="0" u="none" strike="noStrike" cap="none" normalizeH="0" baseline="0" dirty="0">
                          <a:ln>
                            <a:noFill/>
                          </a:ln>
                          <a:solidFill>
                            <a:srgbClr val="333333"/>
                          </a:solidFill>
                          <a:effectLst/>
                          <a:latin typeface="Tamil-Aiswarya"/>
                          <a:ea typeface="+mn-ea"/>
                          <a:cs typeface="+mn-cs"/>
                        </a:rPr>
                        <a:t> o!;</a:t>
                      </a:r>
                      <a:r>
                        <a:rPr kumimoji="0" lang="en-US" sz="1800" b="0" i="0" u="none" strike="noStrike" cap="none" normalizeH="0" baseline="0" dirty="0" err="1">
                          <a:ln>
                            <a:noFill/>
                          </a:ln>
                          <a:solidFill>
                            <a:srgbClr val="333333"/>
                          </a:solidFill>
                          <a:effectLst/>
                          <a:latin typeface="Tamil-Aiswarya"/>
                          <a:ea typeface="+mn-ea"/>
                          <a:cs typeface="+mn-cs"/>
                        </a:rPr>
                        <a:t>dp</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cyfk</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gw;wpa</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fhh</a:t>
                      </a:r>
                      <a:r>
                        <a:rPr kumimoji="0" lang="en-US" sz="1800" b="0" i="0" u="none" strike="noStrike" cap="none" normalizeH="0" baseline="0" dirty="0">
                          <a:ln>
                            <a:noFill/>
                          </a:ln>
                          <a:solidFill>
                            <a:srgbClr val="333333"/>
                          </a:solidFill>
                          <a:effectLst/>
                          <a:latin typeface="Tamil-Aiswarya"/>
                          <a:ea typeface="+mn-ea"/>
                          <a:cs typeface="+mn-cs"/>
                        </a:rPr>
                        <a:t>]l;&gt;d; </a:t>
                      </a:r>
                      <a:r>
                        <a:rPr kumimoji="0" lang="en-US" sz="1800" b="0" i="0" u="none" strike="noStrike" cap="none" normalizeH="0" baseline="0" dirty="0" err="1">
                          <a:ln>
                            <a:noFill/>
                          </a:ln>
                          <a:solidFill>
                            <a:srgbClr val="333333"/>
                          </a:solidFill>
                          <a:effectLst/>
                          <a:latin typeface="Tamil-Aiswarya"/>
                          <a:ea typeface="+mn-ea"/>
                          <a:cs typeface="+mn-cs"/>
                        </a:rPr>
                        <a:t>tpsk;guj;jpy</a:t>
                      </a:r>
                      <a:r>
                        <a:rPr kumimoji="0" lang="en-US" sz="1800" b="0" i="0" u="none" strike="noStrike" cap="none" normalizeH="0" baseline="0" dirty="0">
                          <a:ln>
                            <a:noFill/>
                          </a:ln>
                          <a:solidFill>
                            <a:srgbClr val="333333"/>
                          </a:solidFill>
                          <a:effectLst/>
                          <a:latin typeface="Tamil-Aiswarya"/>
                          <a:ea typeface="+mn-ea"/>
                          <a:cs typeface="+mn-cs"/>
                        </a:rPr>
                        <a:t>; gf;!; </a:t>
                      </a:r>
                      <a:r>
                        <a:rPr kumimoji="0" lang="en-US" sz="1800" b="0" i="0" u="none" strike="noStrike" cap="none" normalizeH="0" baseline="0" dirty="0" err="1">
                          <a:ln>
                            <a:noFill/>
                          </a:ln>
                          <a:solidFill>
                            <a:srgbClr val="333333"/>
                          </a:solidFill>
                          <a:effectLst/>
                          <a:latin typeface="Tamil-Aiswarya"/>
                          <a:ea typeface="+mn-ea"/>
                          <a:cs typeface="+mn-cs"/>
                        </a:rPr>
                        <a:t>gd;dpapd</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glk</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fhz;gpf;fg</a:t>
                      </a:r>
                      <a:r>
                        <a:rPr kumimoji="0" lang="en-US" sz="1800" b="0" i="0" u="none" strike="noStrike" cap="none" normalizeH="0" baseline="0" dirty="0">
                          <a:ln>
                            <a:noFill/>
                          </a:ln>
                          <a:solidFill>
                            <a:srgbClr val="333333"/>
                          </a:solidFill>
                          <a:effectLst/>
                          <a:latin typeface="Tamil-Aiswarya"/>
                          <a:ea typeface="+mn-ea"/>
                          <a:cs typeface="+mn-cs"/>
                        </a:rPr>
                        <a:t>]</a:t>
                      </a:r>
                      <a:r>
                        <a:rPr kumimoji="0" lang="en-US" sz="1800" b="0" i="0" u="none" strike="noStrike" cap="none" normalizeH="0" baseline="0" dirty="0" err="1">
                          <a:ln>
                            <a:noFill/>
                          </a:ln>
                          <a:solidFill>
                            <a:srgbClr val="333333"/>
                          </a:solidFill>
                          <a:effectLst/>
                          <a:latin typeface="Tamil-Aiswarya"/>
                          <a:ea typeface="+mn-ea"/>
                          <a:cs typeface="+mn-cs"/>
                        </a:rPr>
                        <a:t>gl</a:t>
                      </a:r>
                      <a:r>
                        <a:rPr kumimoji="0" lang="en-US" sz="1800" b="0" i="0" u="none" strike="noStrike" cap="none" normalizeH="0" baseline="0" dirty="0">
                          <a:ln>
                            <a:noFill/>
                          </a:ln>
                          <a:solidFill>
                            <a:srgbClr val="333333"/>
                          </a:solidFill>
                          <a:effectLst/>
                          <a:latin typeface="Tamil-Aiswarya"/>
                          <a:ea typeface="+mn-ea"/>
                          <a:cs typeface="+mn-cs"/>
                        </a:rPr>
                        <a:t>]</a:t>
                      </a:r>
                      <a:r>
                        <a:rPr kumimoji="0" lang="en-US" sz="1800" b="0" i="0" u="none" strike="noStrike" cap="none" normalizeH="0" baseline="0" dirty="0" err="1">
                          <a:ln>
                            <a:noFill/>
                          </a:ln>
                          <a:solidFill>
                            <a:srgbClr val="333333"/>
                          </a:solidFill>
                          <a:effectLst/>
                          <a:latin typeface="Tamil-Aiswarya"/>
                          <a:ea typeface="+mn-ea"/>
                          <a:cs typeface="+mn-cs"/>
                        </a:rPr>
                        <a:t>lJ</a:t>
                      </a:r>
                      <a:r>
                        <a:rPr kumimoji="0" lang="en-US" sz="1800" b="0" i="0" u="none" strike="noStrike" cap="none" normalizeH="0" baseline="0" dirty="0">
                          <a:ln>
                            <a:noFill/>
                          </a:ln>
                          <a:solidFill>
                            <a:srgbClr val="333333"/>
                          </a:solidFill>
                          <a:effectLst/>
                          <a:latin typeface="Calibri Light"/>
                          <a:ea typeface="+mn-ea"/>
                          <a:cs typeface="+mn-cs"/>
                        </a:rPr>
                        <a:t>.</a:t>
                      </a:r>
                      <a:r>
                        <a:rPr kumimoji="0" lang="en-US" sz="1800" b="0" i="0" u="none" strike="noStrike" cap="none" normalizeH="0" baseline="0" dirty="0">
                          <a:ln>
                            <a:noFill/>
                          </a:ln>
                          <a:solidFill>
                            <a:srgbClr val="333333"/>
                          </a:solidFill>
                          <a:effectLst/>
                          <a:latin typeface="Tamil-Aiswarya"/>
                          <a:ea typeface="+mn-ea"/>
                          <a:cs typeface="+mn-cs"/>
                        </a:rPr>
                        <a:t> gf;!; </a:t>
                      </a:r>
                      <a:r>
                        <a:rPr kumimoji="0" lang="en-US" sz="1800" b="0" i="0" u="none" strike="noStrike" cap="none" normalizeH="0" baseline="0" dirty="0" err="1">
                          <a:ln>
                            <a:noFill/>
                          </a:ln>
                          <a:solidFill>
                            <a:srgbClr val="333333"/>
                          </a:solidFill>
                          <a:effectLst/>
                          <a:latin typeface="Tamil-Aiswarya"/>
                          <a:ea typeface="+mn-ea"/>
                          <a:cs typeface="+mn-cs"/>
                        </a:rPr>
                        <a:t>gd;dp</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thh</a:t>
                      </a:r>
                      <a:r>
                        <a:rPr kumimoji="0" lang="en-US" sz="1800" b="0" i="0" u="none" strike="noStrike" cap="none" normalizeH="0" baseline="0" dirty="0">
                          <a:ln>
                            <a:noFill/>
                          </a:ln>
                          <a:solidFill>
                            <a:srgbClr val="333333"/>
                          </a:solidFill>
                          <a:effectLst/>
                          <a:latin typeface="Tamil-Aiswarya"/>
                          <a:ea typeface="+mn-ea"/>
                          <a:cs typeface="+mn-cs"/>
                        </a:rPr>
                        <a:t>]dh] </a:t>
                      </a:r>
                      <a:r>
                        <a:rPr kumimoji="0" lang="en-US" sz="1800" b="0" i="0" u="none" strike="noStrike" cap="none" normalizeH="0" baseline="0" dirty="0" err="1">
                          <a:ln>
                            <a:noFill/>
                          </a:ln>
                          <a:solidFill>
                            <a:srgbClr val="333333"/>
                          </a:solidFill>
                          <a:effectLst/>
                          <a:latin typeface="Tamil-Aiswarya"/>
                          <a:ea typeface="+mn-ea"/>
                          <a:cs typeface="+mn-cs"/>
                        </a:rPr>
                        <a:t>rnfhjuh</a:t>
                      </a:r>
                      <a:r>
                        <a:rPr kumimoji="0" lang="en-US" sz="1800" b="0" i="0" u="none" strike="noStrike" cap="none" normalizeH="0" baseline="0" dirty="0">
                          <a:ln>
                            <a:noFill/>
                          </a:ln>
                          <a:solidFill>
                            <a:srgbClr val="333333"/>
                          </a:solidFill>
                          <a:effectLst/>
                          <a:latin typeface="Tamil-Aiswarya"/>
                          <a:ea typeface="+mn-ea"/>
                          <a:cs typeface="+mn-cs"/>
                        </a:rPr>
                        <a:t>]</a:t>
                      </a:r>
                      <a:r>
                        <a:rPr kumimoji="0" lang="en-US" sz="1800" b="0" i="0" u="none" strike="noStrike" cap="none" normalizeH="0" baseline="0" dirty="0" err="1">
                          <a:ln>
                            <a:noFill/>
                          </a:ln>
                          <a:solidFill>
                            <a:srgbClr val="333333"/>
                          </a:solidFill>
                          <a:effectLst/>
                          <a:latin typeface="Tamil-Aiswarya"/>
                          <a:ea typeface="+mn-ea"/>
                          <a:cs typeface="+mn-cs"/>
                        </a:rPr>
                        <a:t>fspd</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gilg</a:t>
                      </a:r>
                      <a:r>
                        <a:rPr kumimoji="0" lang="en-US" sz="1800" b="0" i="0" u="none" strike="noStrike" cap="none" normalizeH="0" baseline="0" dirty="0">
                          <a:ln>
                            <a:noFill/>
                          </a:ln>
                          <a:solidFill>
                            <a:srgbClr val="333333"/>
                          </a:solidFill>
                          <a:effectLst/>
                          <a:latin typeface="Tamil-Aiswarya"/>
                          <a:ea typeface="+mn-ea"/>
                          <a:cs typeface="+mn-cs"/>
                        </a:rPr>
                        <a:t>]g[ </a:t>
                      </a:r>
                      <a:r>
                        <a:rPr kumimoji="0" lang="en-US" sz="1800" b="0" i="0" u="none" strike="noStrike" cap="none" normalizeH="0" baseline="0" dirty="0" err="1">
                          <a:ln>
                            <a:noFill/>
                          </a:ln>
                          <a:solidFill>
                            <a:srgbClr val="333333"/>
                          </a:solidFill>
                          <a:effectLst/>
                          <a:latin typeface="Tamil-Aiswarya"/>
                          <a:ea typeface="+mn-ea"/>
                          <a:cs typeface="+mn-cs"/>
                        </a:rPr>
                        <a:t>kw;Wk</a:t>
                      </a:r>
                      <a:r>
                        <a:rPr kumimoji="0" lang="en-US" sz="1800" b="0" i="0" u="none" strike="noStrike" cap="none" normalizeH="0" baseline="0" dirty="0">
                          <a:ln>
                            <a:noFill/>
                          </a:ln>
                          <a:solidFill>
                            <a:srgbClr val="333333"/>
                          </a:solidFill>
                          <a:effectLst/>
                          <a:latin typeface="Tamil-Aiswarya"/>
                          <a:ea typeface="+mn-ea"/>
                          <a:cs typeface="+mn-cs"/>
                        </a:rPr>
                        <a:t>; o!;</a:t>
                      </a:r>
                      <a:r>
                        <a:rPr kumimoji="0" lang="en-US" sz="1800" b="0" i="0" u="none" strike="noStrike" cap="none" normalizeH="0" baseline="0" dirty="0" err="1">
                          <a:ln>
                            <a:noFill/>
                          </a:ln>
                          <a:solidFill>
                            <a:srgbClr val="333333"/>
                          </a:solidFill>
                          <a:effectLst/>
                          <a:latin typeface="Tamil-Aiswarya"/>
                          <a:ea typeface="+mn-ea"/>
                          <a:cs typeface="+mn-cs"/>
                        </a:rPr>
                        <a:t>dp</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fjhghj;jpuk</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my;y</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vd;whYk</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a:ln>
                            <a:noFill/>
                          </a:ln>
                          <a:solidFill>
                            <a:srgbClr val="333333"/>
                          </a:solidFill>
                          <a:effectLst/>
                          <a:latin typeface="Calibri Light"/>
                          <a:ea typeface="+mn-ea"/>
                          <a:cs typeface="+mn-cs"/>
                        </a:rPr>
                        <a:t>30% </a:t>
                      </a:r>
                      <a:r>
                        <a:rPr kumimoji="0" lang="en-US" sz="1800" b="0" i="0" u="none" strike="noStrike" cap="none" normalizeH="0" baseline="0" dirty="0" err="1">
                          <a:ln>
                            <a:noFill/>
                          </a:ln>
                          <a:solidFill>
                            <a:srgbClr val="333333"/>
                          </a:solidFill>
                          <a:effectLst/>
                          <a:latin typeface="Tamil-Aiswarya"/>
                          <a:ea typeface="+mn-ea"/>
                          <a:cs typeface="+mn-cs"/>
                        </a:rPr>
                        <a:t>ghh</a:t>
                      </a:r>
                      <a:r>
                        <a:rPr kumimoji="0" lang="en-US" sz="1800" b="0" i="0" u="none" strike="noStrike" cap="none" normalizeH="0" baseline="0" dirty="0">
                          <a:ln>
                            <a:noFill/>
                          </a:ln>
                          <a:solidFill>
                            <a:srgbClr val="333333"/>
                          </a:solidFill>
                          <a:effectLst/>
                          <a:latin typeface="Tamil-Aiswarya"/>
                          <a:ea typeface="+mn-ea"/>
                          <a:cs typeface="+mn-cs"/>
                        </a:rPr>
                        <a:t>]</a:t>
                      </a:r>
                      <a:r>
                        <a:rPr kumimoji="0" lang="en-US" sz="1800" b="0" i="0" u="none" strike="noStrike" cap="none" normalizeH="0" baseline="0" dirty="0" err="1">
                          <a:ln>
                            <a:noFill/>
                          </a:ln>
                          <a:solidFill>
                            <a:srgbClr val="333333"/>
                          </a:solidFill>
                          <a:effectLst/>
                          <a:latin typeface="Tamil-Aiswarya"/>
                          <a:ea typeface="+mn-ea"/>
                          <a:cs typeface="+mn-cs"/>
                        </a:rPr>
                        <a:t>itahsh</a:t>
                      </a:r>
                      <a:r>
                        <a:rPr kumimoji="0" lang="en-US" sz="1800" b="0" i="0" u="none" strike="noStrike" cap="none" normalizeH="0" baseline="0" dirty="0">
                          <a:ln>
                            <a:noFill/>
                          </a:ln>
                          <a:solidFill>
                            <a:srgbClr val="333333"/>
                          </a:solidFill>
                          <a:effectLst/>
                          <a:latin typeface="Tamil-Aiswarya"/>
                          <a:ea typeface="+mn-ea"/>
                          <a:cs typeface="+mn-cs"/>
                        </a:rPr>
                        <a:t>]fs; </a:t>
                      </a:r>
                      <a:r>
                        <a:rPr kumimoji="0" lang="en-US" sz="1800" b="0" i="0" u="none" strike="noStrike" cap="none" normalizeH="0" baseline="0" dirty="0" err="1">
                          <a:ln>
                            <a:noFill/>
                          </a:ln>
                          <a:solidFill>
                            <a:srgbClr val="333333"/>
                          </a:solidFill>
                          <a:effectLst/>
                          <a:latin typeface="Tamil-Aiswarya"/>
                          <a:ea typeface="+mn-ea"/>
                          <a:cs typeface="+mn-cs"/>
                        </a:rPr>
                        <a:t>jh</a:t>
                      </a:r>
                      <a:r>
                        <a:rPr kumimoji="0" lang="en-US" sz="1800" b="0" i="0" u="none" strike="noStrike" cap="none" normalizeH="0" baseline="0" dirty="0">
                          <a:ln>
                            <a:noFill/>
                          </a:ln>
                          <a:solidFill>
                            <a:srgbClr val="333333"/>
                          </a:solidFill>
                          <a:effectLst/>
                          <a:latin typeface="Tamil-Aiswarya"/>
                          <a:ea typeface="+mn-ea"/>
                          <a:cs typeface="+mn-cs"/>
                        </a:rPr>
                        <a:t>';fs; </a:t>
                      </a:r>
                      <a:r>
                        <a:rPr kumimoji="0" lang="en-US" sz="1800" b="0" i="0" u="none" strike="noStrike" cap="none" normalizeH="0" baseline="0" dirty="0" err="1">
                          <a:ln>
                            <a:noFill/>
                          </a:ln>
                          <a:solidFill>
                            <a:srgbClr val="333333"/>
                          </a:solidFill>
                          <a:effectLst/>
                          <a:latin typeface="Tamil-Aiswarya"/>
                          <a:ea typeface="+mn-ea"/>
                          <a:cs typeface="+mn-cs"/>
                        </a:rPr>
                        <a:t>FHe;ijahf</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Ue;j</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nghJ</a:t>
                      </a:r>
                      <a:r>
                        <a:rPr kumimoji="0" lang="en-US" sz="1800" b="0" i="0" u="none" strike="noStrike" cap="none" normalizeH="0" baseline="0" dirty="0">
                          <a:ln>
                            <a:noFill/>
                          </a:ln>
                          <a:solidFill>
                            <a:srgbClr val="333333"/>
                          </a:solidFill>
                          <a:effectLst/>
                          <a:latin typeface="Tamil-Aiswarya"/>
                          <a:ea typeface="+mn-ea"/>
                          <a:cs typeface="+mn-cs"/>
                        </a:rPr>
                        <a:t> o!;</a:t>
                      </a:r>
                      <a:r>
                        <a:rPr kumimoji="0" lang="en-US" sz="1800" b="0" i="0" u="none" strike="noStrike" cap="none" normalizeH="0" baseline="0" dirty="0" err="1">
                          <a:ln>
                            <a:noFill/>
                          </a:ln>
                          <a:solidFill>
                            <a:srgbClr val="333333"/>
                          </a:solidFill>
                          <a:effectLst/>
                          <a:latin typeface="Tamil-Aiswarya"/>
                          <a:ea typeface="+mn-ea"/>
                          <a:cs typeface="+mn-cs"/>
                        </a:rPr>
                        <a:t>dp</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cyfpy</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Kaiy</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re;jpj</a:t>
                      </a:r>
                      <a:r>
                        <a:rPr kumimoji="0" lang="en-US" sz="1800" b="0" i="0" u="none" strike="noStrike" cap="none" normalizeH="0" baseline="0" dirty="0">
                          <a:ln>
                            <a:noFill/>
                          </a:ln>
                          <a:solidFill>
                            <a:srgbClr val="333333"/>
                          </a:solidFill>
                          <a:effectLst/>
                          <a:latin typeface="Tamil-Aiswarya"/>
                          <a:ea typeface="+mn-ea"/>
                          <a:cs typeface="+mn-cs"/>
                        </a:rPr>
                        <a:t>]</a:t>
                      </a:r>
                      <a:r>
                        <a:rPr kumimoji="0" lang="en-US" sz="1800" b="0" i="0" u="none" strike="noStrike" cap="none" normalizeH="0" baseline="0" dirty="0" err="1">
                          <a:ln>
                            <a:noFill/>
                          </a:ln>
                          <a:solidFill>
                            <a:srgbClr val="333333"/>
                          </a:solidFill>
                          <a:effectLst/>
                          <a:latin typeface="Tamil-Aiswarya"/>
                          <a:ea typeface="+mn-ea"/>
                          <a:cs typeface="+mn-cs"/>
                        </a:rPr>
                        <a:t>jij</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epidt</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Th</a:t>
                      </a:r>
                      <a:r>
                        <a:rPr kumimoji="0" lang="en-US" sz="1800" b="0" i="0" u="none" strike="noStrike" cap="none" normalizeH="0" baseline="0" dirty="0">
                          <a:ln>
                            <a:noFill/>
                          </a:ln>
                          <a:solidFill>
                            <a:srgbClr val="333333"/>
                          </a:solidFill>
                          <a:effectLst/>
                          <a:latin typeface="Tamil-Aiswarya"/>
                          <a:ea typeface="+mn-ea"/>
                          <a:cs typeface="+mn-cs"/>
                        </a:rPr>
                        <a:t>]e]</a:t>
                      </a:r>
                      <a:r>
                        <a:rPr kumimoji="0" lang="en-US" sz="1800" b="0" i="0" u="none" strike="noStrike" cap="none" normalizeH="0" baseline="0" dirty="0" err="1">
                          <a:ln>
                            <a:noFill/>
                          </a:ln>
                          <a:solidFill>
                            <a:srgbClr val="333333"/>
                          </a:solidFill>
                          <a:effectLst/>
                          <a:latin typeface="Tamil-Aiswarya"/>
                          <a:ea typeface="+mn-ea"/>
                          <a:cs typeface="+mn-cs"/>
                        </a:rPr>
                        <a:t>jdh</a:t>
                      </a:r>
                      <a:r>
                        <a:rPr kumimoji="0" lang="en-US" sz="1800" b="0" i="0" u="none" strike="noStrike" cap="none" normalizeH="0" baseline="0" dirty="0">
                          <a:ln>
                            <a:noFill/>
                          </a:ln>
                          <a:solidFill>
                            <a:srgbClr val="333333"/>
                          </a:solidFill>
                          <a:effectLst/>
                          <a:latin typeface="Tamil-Aiswarya"/>
                          <a:ea typeface="+mn-ea"/>
                          <a:cs typeface="+mn-cs"/>
                        </a:rPr>
                        <a:t>]</a:t>
                      </a:r>
                      <a:r>
                        <a:rPr kumimoji="0" lang="en-US" sz="1800" b="0" i="0" u="none" strike="noStrike" cap="none" normalizeH="0" baseline="0" dirty="0">
                          <a:ln>
                            <a:noFill/>
                          </a:ln>
                          <a:solidFill>
                            <a:srgbClr val="333333"/>
                          </a:solidFill>
                          <a:effectLst/>
                          <a:latin typeface="Calibri Light"/>
                          <a:ea typeface="+mn-ea"/>
                          <a:cs typeface="+mn-cs"/>
                        </a:rPr>
                        <a:t>.</a:t>
                      </a:r>
                      <a:r>
                        <a:rPr kumimoji="0" lang="en-US" sz="1800" b="0" i="0" u="none" strike="noStrike" cap="none" normalizeH="0" baseline="0" dirty="0">
                          <a:ln>
                            <a:noFill/>
                          </a:ln>
                          <a:solidFill>
                            <a:srgbClr val="333333"/>
                          </a:solidFill>
                          <a:effectLst/>
                          <a:latin typeface="Tamil-Aiswarya"/>
                          <a:ea typeface="+mn-ea"/>
                          <a:cs typeface="+mn-cs"/>
                        </a:rPr>
                        <a:t> </a:t>
                      </a:r>
                      <a:endParaRPr kumimoji="0" lang="de-DE" sz="1800" b="0" i="0" u="none" strike="noStrike" cap="none" normalizeH="0" baseline="0" dirty="0">
                        <a:ln>
                          <a:noFill/>
                        </a:ln>
                        <a:solidFill>
                          <a:srgbClr val="333333"/>
                        </a:solidFill>
                        <a:effectLst/>
                        <a:latin typeface="Tamil-Aiswarya"/>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3"/>
                  </a:ext>
                </a:extLst>
              </a:tr>
            </a:tbl>
          </a:graphicData>
        </a:graphic>
      </p:graphicFrame>
      <p:pic>
        <p:nvPicPr>
          <p:cNvPr id="26"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0" y="3359363"/>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29" descr="Nobik Attila - flickr - Piaget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6920" y="4552627"/>
            <a:ext cx="112865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Picture 30" descr="missha - bug bunny - flickr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00350" y="5754960"/>
            <a:ext cx="122179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6"/>
          <p:cNvSpPr>
            <a:spLocks noGrp="1"/>
          </p:cNvSpPr>
          <p:nvPr>
            <p:ph type="title"/>
          </p:nvPr>
        </p:nvSpPr>
        <p:spPr/>
        <p:txBody>
          <a:bodyPr/>
          <a:lstStyle/>
          <a:p>
            <a:r>
              <a:rPr lang="en-US" sz="3600">
                <a:solidFill>
                  <a:srgbClr val="004992"/>
                </a:solidFill>
              </a:rPr>
              <a:t>bgha;ahd epidt[fs;</a:t>
            </a:r>
            <a:endParaRPr lang="en-US" sz="3600" dirty="0">
              <a:solidFill>
                <a:srgbClr val="004992"/>
              </a:solidFill>
            </a:endParaRPr>
          </a:p>
        </p:txBody>
      </p:sp>
      <p:sp>
        <p:nvSpPr>
          <p:cNvPr id="2" name="Footer Placeholder 1"/>
          <p:cNvSpPr>
            <a:spLocks noGrp="1"/>
          </p:cNvSpPr>
          <p:nvPr>
            <p:ph type="ftr" sz="quarter" idx="11"/>
          </p:nvPr>
        </p:nvSpPr>
        <p:spPr/>
        <p:txBody>
          <a:bodyPr/>
          <a:lstStyle/>
          <a:p>
            <a:r>
              <a:rPr lang="de-DE"/>
              <a:t>kl]lhfhf]dpot] gapw]r]rp 5 – epidthw]wy;</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38</a:t>
            </a:fld>
            <a:endParaRPr lang="de-DE" dirty="0"/>
          </a:p>
        </p:txBody>
      </p:sp>
    </p:spTree>
    <p:extLst>
      <p:ext uri="{BB962C8B-B14F-4D97-AF65-F5344CB8AC3E}">
        <p14:creationId xmlns:p14="http://schemas.microsoft.com/office/powerpoint/2010/main" val="310329050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a:solidFill>
                  <a:srgbClr val="004992"/>
                </a:solidFill>
              </a:rPr>
              <a:t>ehk; Vd; ,ij bra;fpnwhk; &gt;</a:t>
            </a:r>
            <a:endParaRPr lang="en-US" sz="3600" dirty="0">
              <a:solidFill>
                <a:srgbClr val="004992"/>
              </a:solidFill>
            </a:endParaRPr>
          </a:p>
        </p:txBody>
      </p:sp>
      <p:sp>
        <p:nvSpPr>
          <p:cNvPr id="4" name="Content Placeholder 3"/>
          <p:cNvSpPr>
            <a:spLocks noGrp="1"/>
          </p:cNvSpPr>
          <p:nvPr>
            <p:ph idx="1"/>
          </p:nvPr>
        </p:nvSpPr>
        <p:spPr/>
        <p:txBody>
          <a:bodyPr/>
          <a:lstStyle/>
          <a:p>
            <a:pPr marL="342900" lvl="0" indent="-342900" defTabSz="914400">
              <a:buClr>
                <a:srgbClr val="333333"/>
              </a:buClr>
              <a:buFont typeface="WingDings"/>
              <a:buChar char=""/>
            </a:pPr>
            <a:r>
              <a:rPr lang="en-US" sz="2400">
                <a:solidFill>
                  <a:srgbClr val="333333"/>
                </a:solidFill>
              </a:rPr>
              <a:t>Muha</a:t>
            </a:r>
            <a:r>
              <a:rPr lang="en-US" sz="2400" dirty="0">
                <a:solidFill>
                  <a:srgbClr val="333333"/>
                </a:solidFill>
              </a:rPr>
              <a:t>]r]</a:t>
            </a:r>
            <a:r>
              <a:rPr lang="en-US" sz="2400" dirty="0" err="1">
                <a:solidFill>
                  <a:srgbClr val="333333"/>
                </a:solidFill>
              </a:rPr>
              <a:t>rp</a:t>
            </a:r>
            <a:r>
              <a:rPr lang="en-US" sz="2400" dirty="0">
                <a:solidFill>
                  <a:srgbClr val="333333"/>
                </a:solidFill>
              </a:rPr>
              <a:t> </a:t>
            </a:r>
            <a:r>
              <a:rPr lang="en-US" sz="2400" dirty="0" err="1">
                <a:solidFill>
                  <a:srgbClr val="333333"/>
                </a:solidFill>
              </a:rPr>
              <a:t>Kot</a:t>
            </a:r>
            <a:r>
              <a:rPr lang="en-US" sz="2400" dirty="0">
                <a:solidFill>
                  <a:srgbClr val="333333"/>
                </a:solidFill>
              </a:rPr>
              <a:t>[</a:t>
            </a:r>
            <a:r>
              <a:rPr lang="en-US" sz="2400" dirty="0" err="1">
                <a:solidFill>
                  <a:srgbClr val="333333"/>
                </a:solidFill>
              </a:rPr>
              <a:t>fspd</a:t>
            </a:r>
            <a:r>
              <a:rPr lang="en-US" sz="2400" dirty="0">
                <a:solidFill>
                  <a:srgbClr val="333333"/>
                </a:solidFill>
              </a:rPr>
              <a:t>]go</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kdneha</a:t>
            </a:r>
            <a:r>
              <a:rPr lang="en-US" sz="2400" dirty="0">
                <a:solidFill>
                  <a:srgbClr val="333333"/>
                </a:solidFill>
              </a:rPr>
              <a:t>] </a:t>
            </a:r>
            <a:r>
              <a:rPr lang="en-US" sz="2400" dirty="0" err="1">
                <a:solidFill>
                  <a:srgbClr val="333333"/>
                </a:solidFill>
              </a:rPr>
              <a:t>cilath</a:t>
            </a:r>
            <a:r>
              <a:rPr lang="en-US" sz="2400" dirty="0">
                <a:solidFill>
                  <a:srgbClr val="333333"/>
                </a:solidFill>
              </a:rPr>
              <a:t>]fs] </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err="1">
                <a:solidFill>
                  <a:srgbClr val="333333"/>
                </a:solidFill>
              </a:rPr>
              <a:t>midtUk</a:t>
            </a:r>
            <a:r>
              <a:rPr lang="en-US" sz="2400" dirty="0">
                <a:solidFill>
                  <a:srgbClr val="333333"/>
                </a:solidFill>
              </a:rPr>
              <a:t>; </a:t>
            </a:r>
            <a:r>
              <a:rPr lang="en-US" sz="2400" dirty="0" err="1">
                <a:solidFill>
                  <a:srgbClr val="333333"/>
                </a:solidFill>
              </a:rPr>
              <a:t>my;y</a:t>
            </a:r>
            <a:r>
              <a:rPr lang="en-US" sz="2400" dirty="0">
                <a:solidFill>
                  <a:srgbClr val="333333"/>
                </a:solidFill>
              </a:rPr>
              <a:t> </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latin typeface="Calibri Light"/>
                <a:cs typeface="Times New Roman" pitchFamily="18" charset="0"/>
              </a:rPr>
              <a:t> </a:t>
            </a:r>
            <a:r>
              <a:rPr lang="en-US" sz="2400" dirty="0" err="1">
                <a:solidFill>
                  <a:srgbClr val="333333"/>
                </a:solidFill>
              </a:rPr>
              <a:t>kdneha</a:t>
            </a:r>
            <a:r>
              <a:rPr lang="en-US" sz="2400" dirty="0">
                <a:solidFill>
                  <a:srgbClr val="333333"/>
                </a:solidFill>
              </a:rPr>
              <a:t>; ,</a:t>
            </a:r>
            <a:r>
              <a:rPr lang="en-US" sz="2400" dirty="0" err="1">
                <a:solidFill>
                  <a:srgbClr val="333333"/>
                </a:solidFill>
              </a:rPr>
              <a:t>y;yhjth</a:t>
            </a:r>
            <a:r>
              <a:rPr lang="en-US" sz="2400" dirty="0">
                <a:solidFill>
                  <a:srgbClr val="333333"/>
                </a:solidFill>
              </a:rPr>
              <a:t>]</a:t>
            </a:r>
            <a:r>
              <a:rPr lang="en-US" sz="2400" dirty="0" err="1">
                <a:solidFill>
                  <a:srgbClr val="333333"/>
                </a:solidFill>
              </a:rPr>
              <a:t>fistpl</a:t>
            </a:r>
            <a:r>
              <a:rPr lang="en-US" sz="2400" dirty="0">
                <a:solidFill>
                  <a:srgbClr val="333333"/>
                </a:solidFill>
              </a:rPr>
              <a:t> </a:t>
            </a:r>
            <a:r>
              <a:rPr lang="en-US" sz="2400" dirty="0" err="1">
                <a:solidFill>
                  <a:srgbClr val="333333"/>
                </a:solidFill>
              </a:rPr>
              <a:t>bgha;ahd</a:t>
            </a:r>
            <a:r>
              <a:rPr lang="en-US" sz="2400" dirty="0">
                <a:solidFill>
                  <a:srgbClr val="333333"/>
                </a:solidFill>
              </a:rPr>
              <a:t> </a:t>
            </a:r>
            <a:r>
              <a:rPr lang="en-US" sz="2400" dirty="0" err="1">
                <a:solidFill>
                  <a:srgbClr val="333333"/>
                </a:solidFill>
              </a:rPr>
              <a:t>epidt</a:t>
            </a:r>
            <a:r>
              <a:rPr lang="en-US" sz="2400" dirty="0">
                <a:solidFill>
                  <a:srgbClr val="333333"/>
                </a:solidFill>
              </a:rPr>
              <a:t>[</a:t>
            </a:r>
            <a:r>
              <a:rPr lang="en-US" sz="2400" dirty="0" err="1">
                <a:solidFill>
                  <a:srgbClr val="333333"/>
                </a:solidFill>
              </a:rPr>
              <a:t>fis</a:t>
            </a:r>
            <a:r>
              <a:rPr lang="en-US" sz="2400" dirty="0">
                <a:solidFill>
                  <a:srgbClr val="333333"/>
                </a:solidFill>
              </a:rPr>
              <a:t> </a:t>
            </a:r>
            <a:r>
              <a:rPr lang="en-US" sz="2400" dirty="0" err="1">
                <a:solidFill>
                  <a:srgbClr val="333333"/>
                </a:solidFill>
              </a:rPr>
              <a:t>mjpfkhf</a:t>
            </a:r>
            <a:r>
              <a:rPr lang="en-US" sz="2400" dirty="0">
                <a:solidFill>
                  <a:srgbClr val="333333"/>
                </a:solidFill>
              </a:rPr>
              <a:t> </a:t>
            </a:r>
            <a:r>
              <a:rPr lang="en-US" sz="2400" dirty="0" err="1">
                <a:solidFill>
                  <a:srgbClr val="333333"/>
                </a:solidFill>
              </a:rPr>
              <a:t>ek;g</a:t>
            </a:r>
            <a:r>
              <a:rPr lang="en-US" sz="2400" dirty="0">
                <a:solidFill>
                  <a:srgbClr val="333333"/>
                </a:solidFill>
              </a:rPr>
              <a:t>[</a:t>
            </a:r>
            <a:r>
              <a:rPr lang="en-US" sz="2400" dirty="0" err="1">
                <a:solidFill>
                  <a:srgbClr val="333333"/>
                </a:solidFill>
              </a:rPr>
              <a:t>fpd;wdh</a:t>
            </a:r>
            <a:r>
              <a:rPr lang="en-US" sz="2400">
                <a:solidFill>
                  <a:srgbClr val="333333"/>
                </a:solidFill>
              </a:rPr>
              <a:t>]</a:t>
            </a:r>
            <a:r>
              <a:rPr lang="en-US" sz="2400">
                <a:solidFill>
                  <a:srgbClr val="333333"/>
                </a:solidFill>
                <a:latin typeface="Calibri Light"/>
                <a:ea typeface="Verdana" panose="020B0604030504040204" pitchFamily="34" charset="0"/>
                <a:cs typeface="Verdana" panose="020B0604030504040204" pitchFamily="34" charset="0"/>
              </a:rPr>
              <a:t>.</a:t>
            </a:r>
            <a:r>
              <a:rPr lang="en-US" sz="2400">
                <a:solidFill>
                  <a:srgbClr val="333333"/>
                </a:solidFill>
              </a:rPr>
              <a:t> </a:t>
            </a:r>
            <a:endParaRPr lang="en-US" sz="2400" dirty="0"/>
          </a:p>
        </p:txBody>
      </p:sp>
      <p:sp>
        <p:nvSpPr>
          <p:cNvPr id="6" name="Footer Placeholder 5"/>
          <p:cNvSpPr>
            <a:spLocks noGrp="1"/>
          </p:cNvSpPr>
          <p:nvPr>
            <p:ph type="ftr" sz="quarter" idx="11"/>
          </p:nvPr>
        </p:nvSpPr>
        <p:spPr/>
        <p:txBody>
          <a:bodyPr/>
          <a:lstStyle/>
          <a:p>
            <a:r>
              <a:rPr lang="de-DE"/>
              <a:t>kl]lhfhf]dpot] gapw]r]rp 5 – epidthw]wy;</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39</a:t>
            </a:fld>
            <a:endParaRPr lang="de-DE" dirty="0"/>
          </a:p>
        </p:txBody>
      </p:sp>
    </p:spTree>
    <p:extLst>
      <p:ext uri="{BB962C8B-B14F-4D97-AF65-F5344CB8AC3E}">
        <p14:creationId xmlns:p14="http://schemas.microsoft.com/office/powerpoint/2010/main" val="343769959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a:solidFill>
                  <a:srgbClr val="004992"/>
                </a:solidFill>
              </a:rPr>
              <a:t>ehk; Vd; ,ij bra;fpnwhk; &gt;</a:t>
            </a:r>
            <a:endParaRPr lang="en-US" sz="3600" dirty="0">
              <a:solidFill>
                <a:srgbClr val="004992"/>
              </a:solidFill>
            </a:endParaRPr>
          </a:p>
        </p:txBody>
      </p:sp>
      <p:sp>
        <p:nvSpPr>
          <p:cNvPr id="4" name="Content Placeholder 3"/>
          <p:cNvSpPr>
            <a:spLocks noGrp="1"/>
          </p:cNvSpPr>
          <p:nvPr>
            <p:ph idx="1"/>
          </p:nvPr>
        </p:nvSpPr>
        <p:spPr/>
        <p:txBody>
          <a:bodyPr/>
          <a:lstStyle/>
          <a:p>
            <a:pPr marL="342900" lvl="0" indent="-342900" defTabSz="914400">
              <a:buClr>
                <a:srgbClr val="333333"/>
              </a:buClr>
              <a:buFont typeface="WingDings"/>
              <a:buChar char=""/>
            </a:pPr>
            <a:r>
              <a:rPr lang="en-US" sz="2400">
                <a:solidFill>
                  <a:srgbClr val="333333"/>
                </a:solidFill>
              </a:rPr>
              <a:t>Muha</a:t>
            </a:r>
            <a:r>
              <a:rPr lang="en-US" sz="2400" dirty="0">
                <a:solidFill>
                  <a:srgbClr val="333333"/>
                </a:solidFill>
              </a:rPr>
              <a:t>]r]</a:t>
            </a:r>
            <a:r>
              <a:rPr lang="en-US" sz="2400" dirty="0" err="1">
                <a:solidFill>
                  <a:srgbClr val="333333"/>
                </a:solidFill>
              </a:rPr>
              <a:t>rp</a:t>
            </a:r>
            <a:r>
              <a:rPr lang="en-US" sz="2400" dirty="0">
                <a:solidFill>
                  <a:srgbClr val="333333"/>
                </a:solidFill>
              </a:rPr>
              <a:t> </a:t>
            </a:r>
            <a:r>
              <a:rPr lang="en-US" sz="2400" dirty="0" err="1">
                <a:solidFill>
                  <a:srgbClr val="333333"/>
                </a:solidFill>
              </a:rPr>
              <a:t>Kot</a:t>
            </a:r>
            <a:r>
              <a:rPr lang="en-US" sz="2400" dirty="0">
                <a:solidFill>
                  <a:srgbClr val="333333"/>
                </a:solidFill>
              </a:rPr>
              <a:t>[</a:t>
            </a:r>
            <a:r>
              <a:rPr lang="en-US" sz="2400" dirty="0" err="1">
                <a:solidFill>
                  <a:srgbClr val="333333"/>
                </a:solidFill>
              </a:rPr>
              <a:t>fspd</a:t>
            </a:r>
            <a:r>
              <a:rPr lang="en-US" sz="2400" dirty="0">
                <a:solidFill>
                  <a:srgbClr val="333333"/>
                </a:solidFill>
              </a:rPr>
              <a:t>]go</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kdneha</a:t>
            </a:r>
            <a:r>
              <a:rPr lang="en-US" sz="2400" dirty="0">
                <a:solidFill>
                  <a:srgbClr val="333333"/>
                </a:solidFill>
              </a:rPr>
              <a:t>] </a:t>
            </a:r>
            <a:r>
              <a:rPr lang="en-US" sz="2400" dirty="0" err="1">
                <a:solidFill>
                  <a:srgbClr val="333333"/>
                </a:solidFill>
              </a:rPr>
              <a:t>cilath</a:t>
            </a:r>
            <a:r>
              <a:rPr lang="en-US" sz="2400" dirty="0">
                <a:solidFill>
                  <a:srgbClr val="333333"/>
                </a:solidFill>
              </a:rPr>
              <a:t>]fs] </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err="1">
                <a:solidFill>
                  <a:srgbClr val="333333"/>
                </a:solidFill>
              </a:rPr>
              <a:t>midtUk</a:t>
            </a:r>
            <a:r>
              <a:rPr lang="en-US" sz="2400" dirty="0">
                <a:solidFill>
                  <a:srgbClr val="333333"/>
                </a:solidFill>
              </a:rPr>
              <a:t>; </a:t>
            </a:r>
            <a:r>
              <a:rPr lang="en-US" sz="2400" dirty="0" err="1">
                <a:solidFill>
                  <a:srgbClr val="333333"/>
                </a:solidFill>
              </a:rPr>
              <a:t>my;y</a:t>
            </a:r>
            <a:r>
              <a:rPr lang="en-US" sz="2400" dirty="0">
                <a:solidFill>
                  <a:srgbClr val="333333"/>
                </a:solidFill>
              </a:rPr>
              <a:t> </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latin typeface="Calibri Light"/>
                <a:cs typeface="Times New Roman" pitchFamily="18" charset="0"/>
              </a:rPr>
              <a:t> </a:t>
            </a:r>
            <a:r>
              <a:rPr lang="en-US" sz="2400" dirty="0" err="1">
                <a:solidFill>
                  <a:srgbClr val="333333"/>
                </a:solidFill>
              </a:rPr>
              <a:t>kdneha</a:t>
            </a:r>
            <a:r>
              <a:rPr lang="en-US" sz="2400" dirty="0">
                <a:solidFill>
                  <a:srgbClr val="333333"/>
                </a:solidFill>
              </a:rPr>
              <a:t>; ,</a:t>
            </a:r>
            <a:r>
              <a:rPr lang="en-US" sz="2400" dirty="0" err="1">
                <a:solidFill>
                  <a:srgbClr val="333333"/>
                </a:solidFill>
              </a:rPr>
              <a:t>y;yhjth</a:t>
            </a:r>
            <a:r>
              <a:rPr lang="en-US" sz="2400" dirty="0">
                <a:solidFill>
                  <a:srgbClr val="333333"/>
                </a:solidFill>
              </a:rPr>
              <a:t>]</a:t>
            </a:r>
            <a:r>
              <a:rPr lang="en-US" sz="2400" dirty="0" err="1">
                <a:solidFill>
                  <a:srgbClr val="333333"/>
                </a:solidFill>
              </a:rPr>
              <a:t>fistpl</a:t>
            </a:r>
            <a:r>
              <a:rPr lang="en-US" sz="2400" dirty="0">
                <a:solidFill>
                  <a:srgbClr val="333333"/>
                </a:solidFill>
              </a:rPr>
              <a:t> </a:t>
            </a:r>
            <a:r>
              <a:rPr lang="en-US" sz="2400" dirty="0" err="1">
                <a:solidFill>
                  <a:srgbClr val="333333"/>
                </a:solidFill>
              </a:rPr>
              <a:t>bgha;ahd</a:t>
            </a:r>
            <a:r>
              <a:rPr lang="en-US" sz="2400" dirty="0">
                <a:solidFill>
                  <a:srgbClr val="333333"/>
                </a:solidFill>
              </a:rPr>
              <a:t> </a:t>
            </a:r>
            <a:r>
              <a:rPr lang="en-US" sz="2400" dirty="0" err="1">
                <a:solidFill>
                  <a:srgbClr val="333333"/>
                </a:solidFill>
              </a:rPr>
              <a:t>epidt</a:t>
            </a:r>
            <a:r>
              <a:rPr lang="en-US" sz="2400" dirty="0">
                <a:solidFill>
                  <a:srgbClr val="333333"/>
                </a:solidFill>
              </a:rPr>
              <a:t>[</a:t>
            </a:r>
            <a:r>
              <a:rPr lang="en-US" sz="2400" dirty="0" err="1">
                <a:solidFill>
                  <a:srgbClr val="333333"/>
                </a:solidFill>
              </a:rPr>
              <a:t>fis</a:t>
            </a:r>
            <a:r>
              <a:rPr lang="en-US" sz="2400" dirty="0">
                <a:solidFill>
                  <a:srgbClr val="333333"/>
                </a:solidFill>
              </a:rPr>
              <a:t> </a:t>
            </a:r>
            <a:r>
              <a:rPr lang="en-US" sz="2400" dirty="0" err="1">
                <a:solidFill>
                  <a:srgbClr val="333333"/>
                </a:solidFill>
              </a:rPr>
              <a:t>mjpfkhf</a:t>
            </a:r>
            <a:r>
              <a:rPr lang="en-US" sz="2400" dirty="0">
                <a:solidFill>
                  <a:srgbClr val="333333"/>
                </a:solidFill>
              </a:rPr>
              <a:t> </a:t>
            </a:r>
            <a:r>
              <a:rPr lang="en-US" sz="2400" dirty="0" err="1">
                <a:solidFill>
                  <a:srgbClr val="333333"/>
                </a:solidFill>
              </a:rPr>
              <a:t>ek;g</a:t>
            </a:r>
            <a:r>
              <a:rPr lang="en-US" sz="2400" dirty="0">
                <a:solidFill>
                  <a:srgbClr val="333333"/>
                </a:solidFill>
              </a:rPr>
              <a:t>[</a:t>
            </a:r>
            <a:r>
              <a:rPr lang="en-US" sz="2400" dirty="0" err="1">
                <a:solidFill>
                  <a:srgbClr val="333333"/>
                </a:solidFill>
              </a:rPr>
              <a:t>fpd;wdh</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p>
          <a:p>
            <a:pPr marL="342900" lvl="0" indent="-342900" defTabSz="914400">
              <a:buClr>
                <a:srgbClr val="333333"/>
              </a:buClr>
              <a:buFont typeface="WingDings"/>
              <a:buChar char=""/>
            </a:pPr>
            <a:r>
              <a:rPr lang="en-US" sz="2400" dirty="0" err="1">
                <a:solidFill>
                  <a:srgbClr val="333333"/>
                </a:solidFill>
              </a:rPr>
              <a:t>mnjrkak</a:t>
            </a:r>
            <a:r>
              <a:rPr lang="en-US" sz="2400" dirty="0">
                <a:solidFill>
                  <a:srgbClr val="333333"/>
                </a:solidFill>
              </a:rPr>
              <a:t>; </a:t>
            </a:r>
            <a:r>
              <a:rPr lang="en-US" sz="2400" dirty="0" err="1">
                <a:solidFill>
                  <a:srgbClr val="333333"/>
                </a:solidFill>
              </a:rPr>
              <a:t>cz;ikahd</a:t>
            </a:r>
            <a:r>
              <a:rPr lang="en-US" sz="2400" dirty="0">
                <a:solidFill>
                  <a:srgbClr val="333333"/>
                </a:solidFill>
              </a:rPr>
              <a:t> </a:t>
            </a:r>
            <a:r>
              <a:rPr lang="en-US" sz="2400" dirty="0" err="1">
                <a:solidFill>
                  <a:srgbClr val="333333"/>
                </a:solidFill>
              </a:rPr>
              <a:t>epidt</a:t>
            </a:r>
            <a:r>
              <a:rPr lang="en-US" sz="2400" dirty="0">
                <a:solidFill>
                  <a:srgbClr val="333333"/>
                </a:solidFill>
              </a:rPr>
              <a:t>[fs; </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err="1">
                <a:solidFill>
                  <a:srgbClr val="333333"/>
                </a:solidFill>
              </a:rPr>
              <a:t>c.k</a:t>
            </a:r>
            <a:r>
              <a:rPr lang="en-US" sz="2400" dirty="0">
                <a:solidFill>
                  <a:srgbClr val="333333"/>
                </a:solidFill>
              </a:rPr>
              <a:t>;. </a:t>
            </a:r>
            <a:r>
              <a:rPr lang="en-US" sz="2400" dirty="0" err="1">
                <a:solidFill>
                  <a:srgbClr val="333333"/>
                </a:solidFill>
              </a:rPr>
              <a:t>cz;ikahf</a:t>
            </a:r>
            <a:r>
              <a:rPr lang="en-US" sz="2400" dirty="0">
                <a:solidFill>
                  <a:srgbClr val="333333"/>
                </a:solidFill>
              </a:rPr>
              <a:t> </a:t>
            </a:r>
            <a:r>
              <a:rPr lang="en-US" sz="2400" dirty="0" err="1">
                <a:solidFill>
                  <a:srgbClr val="333333"/>
                </a:solidFill>
              </a:rPr>
              <a:t>ele;jit</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kPJs;s</a:t>
            </a:r>
            <a:r>
              <a:rPr lang="en-US" sz="2400" dirty="0">
                <a:solidFill>
                  <a:srgbClr val="333333"/>
                </a:solidFill>
              </a:rPr>
              <a:t> </a:t>
            </a:r>
            <a:r>
              <a:rPr lang="en-US" sz="2400" dirty="0" err="1">
                <a:solidFill>
                  <a:srgbClr val="333333"/>
                </a:solidFill>
              </a:rPr>
              <a:t>ek;gpf;if</a:t>
            </a:r>
            <a:r>
              <a:rPr lang="en-US" sz="2400" dirty="0" err="1">
                <a:solidFill>
                  <a:srgbClr val="333333"/>
                </a:solidFill>
                <a:latin typeface="Calibri Light"/>
                <a:ea typeface="Verdana" panose="020B0604030504040204" pitchFamily="34" charset="0"/>
                <a:cs typeface="Verdana" panose="020B0604030504040204" pitchFamily="34" charset="0"/>
              </a:rPr>
              <a:t>,</a:t>
            </a:r>
            <a:r>
              <a:rPr lang="en-US" sz="2400" dirty="0" err="1">
                <a:solidFill>
                  <a:srgbClr val="333333"/>
                </a:solidFill>
              </a:rPr>
              <a:t>kdnehapd</a:t>
            </a:r>
            <a:r>
              <a:rPr lang="en-US" sz="2400" dirty="0">
                <a:solidFill>
                  <a:srgbClr val="333333"/>
                </a:solidFill>
              </a:rPr>
              <a:t>; </a:t>
            </a:r>
            <a:r>
              <a:rPr lang="en-US" sz="2400" dirty="0" err="1">
                <a:solidFill>
                  <a:srgbClr val="333333"/>
                </a:solidFill>
              </a:rPr>
              <a:t>nghJ</a:t>
            </a:r>
            <a:r>
              <a:rPr lang="en-US" sz="2400" dirty="0">
                <a:solidFill>
                  <a:srgbClr val="333333"/>
                </a:solidFill>
              </a:rPr>
              <a:t> </a:t>
            </a:r>
            <a:r>
              <a:rPr lang="en-US" sz="2400" dirty="0" err="1">
                <a:solidFill>
                  <a:srgbClr val="333333"/>
                </a:solidFill>
              </a:rPr>
              <a:t>FiwfpwJ</a:t>
            </a:r>
            <a:r>
              <a:rPr lang="en-US" sz="2400">
                <a:solidFill>
                  <a:srgbClr val="333333"/>
                </a:solidFill>
              </a:rPr>
              <a:t>. </a:t>
            </a:r>
            <a:endParaRPr lang="en-US" sz="2400" dirty="0"/>
          </a:p>
        </p:txBody>
      </p:sp>
      <p:sp>
        <p:nvSpPr>
          <p:cNvPr id="2" name="Footer Placeholder 1"/>
          <p:cNvSpPr>
            <a:spLocks noGrp="1"/>
          </p:cNvSpPr>
          <p:nvPr>
            <p:ph type="ftr" sz="quarter" idx="11"/>
          </p:nvPr>
        </p:nvSpPr>
        <p:spPr/>
        <p:txBody>
          <a:bodyPr/>
          <a:lstStyle/>
          <a:p>
            <a:r>
              <a:rPr lang="de-DE"/>
              <a:t>kl]lhfhf]dpot] gapw]r]rp 5 – epidthw]wy;</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40</a:t>
            </a:fld>
            <a:endParaRPr lang="de-DE" dirty="0"/>
          </a:p>
        </p:txBody>
      </p:sp>
    </p:spTree>
    <p:extLst>
      <p:ext uri="{BB962C8B-B14F-4D97-AF65-F5344CB8AC3E}">
        <p14:creationId xmlns:p14="http://schemas.microsoft.com/office/powerpoint/2010/main" val="235711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a:solidFill>
                  <a:srgbClr val="004992"/>
                </a:solidFill>
              </a:rPr>
              <a:t>ehk; Vd; ,ij bra;fpnwhk; &gt;</a:t>
            </a:r>
            <a:endParaRPr lang="en-US" sz="3600" dirty="0">
              <a:solidFill>
                <a:srgbClr val="004992"/>
              </a:solidFill>
            </a:endParaRPr>
          </a:p>
        </p:txBody>
      </p:sp>
      <p:sp>
        <p:nvSpPr>
          <p:cNvPr id="4" name="Content Placeholder 3"/>
          <p:cNvSpPr>
            <a:spLocks noGrp="1"/>
          </p:cNvSpPr>
          <p:nvPr>
            <p:ph idx="1"/>
          </p:nvPr>
        </p:nvSpPr>
        <p:spPr/>
        <p:txBody>
          <a:bodyPr/>
          <a:lstStyle/>
          <a:p>
            <a:pPr marL="342900" lvl="0" indent="-342900" defTabSz="914400">
              <a:buClr>
                <a:srgbClr val="333333"/>
              </a:buClr>
              <a:buFont typeface="WingDings"/>
              <a:buChar char=""/>
            </a:pPr>
            <a:r>
              <a:rPr lang="en-US" sz="2400">
                <a:solidFill>
                  <a:srgbClr val="333333"/>
                </a:solidFill>
              </a:rPr>
              <a:t>Muha</a:t>
            </a:r>
            <a:r>
              <a:rPr lang="en-US" sz="2400" dirty="0">
                <a:solidFill>
                  <a:srgbClr val="333333"/>
                </a:solidFill>
              </a:rPr>
              <a:t>]r]</a:t>
            </a:r>
            <a:r>
              <a:rPr lang="en-US" sz="2400" dirty="0" err="1">
                <a:solidFill>
                  <a:srgbClr val="333333"/>
                </a:solidFill>
              </a:rPr>
              <a:t>rp</a:t>
            </a:r>
            <a:r>
              <a:rPr lang="en-US" sz="2400" dirty="0">
                <a:solidFill>
                  <a:srgbClr val="333333"/>
                </a:solidFill>
              </a:rPr>
              <a:t> </a:t>
            </a:r>
            <a:r>
              <a:rPr lang="en-US" sz="2400" dirty="0" err="1">
                <a:solidFill>
                  <a:srgbClr val="333333"/>
                </a:solidFill>
              </a:rPr>
              <a:t>Kot</a:t>
            </a:r>
            <a:r>
              <a:rPr lang="en-US" sz="2400" dirty="0">
                <a:solidFill>
                  <a:srgbClr val="333333"/>
                </a:solidFill>
              </a:rPr>
              <a:t>[</a:t>
            </a:r>
            <a:r>
              <a:rPr lang="en-US" sz="2400" dirty="0" err="1">
                <a:solidFill>
                  <a:srgbClr val="333333"/>
                </a:solidFill>
              </a:rPr>
              <a:t>fspd</a:t>
            </a:r>
            <a:r>
              <a:rPr lang="en-US" sz="2400" dirty="0">
                <a:solidFill>
                  <a:srgbClr val="333333"/>
                </a:solidFill>
              </a:rPr>
              <a:t>]go</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kdneha</a:t>
            </a:r>
            <a:r>
              <a:rPr lang="en-US" sz="2400" dirty="0">
                <a:solidFill>
                  <a:srgbClr val="333333"/>
                </a:solidFill>
              </a:rPr>
              <a:t>] </a:t>
            </a:r>
            <a:r>
              <a:rPr lang="en-US" sz="2400" dirty="0" err="1">
                <a:solidFill>
                  <a:srgbClr val="333333"/>
                </a:solidFill>
              </a:rPr>
              <a:t>cilath</a:t>
            </a:r>
            <a:r>
              <a:rPr lang="en-US" sz="2400" dirty="0">
                <a:solidFill>
                  <a:srgbClr val="333333"/>
                </a:solidFill>
              </a:rPr>
              <a:t>]fs] </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err="1">
                <a:solidFill>
                  <a:srgbClr val="333333"/>
                </a:solidFill>
              </a:rPr>
              <a:t>midtUk</a:t>
            </a:r>
            <a:r>
              <a:rPr lang="en-US" sz="2400" dirty="0">
                <a:solidFill>
                  <a:srgbClr val="333333"/>
                </a:solidFill>
              </a:rPr>
              <a:t>; </a:t>
            </a:r>
            <a:r>
              <a:rPr lang="en-US" sz="2400" dirty="0" err="1">
                <a:solidFill>
                  <a:srgbClr val="333333"/>
                </a:solidFill>
              </a:rPr>
              <a:t>my;y</a:t>
            </a:r>
            <a:r>
              <a:rPr lang="en-US" sz="2400" dirty="0">
                <a:solidFill>
                  <a:srgbClr val="333333"/>
                </a:solidFill>
              </a:rPr>
              <a:t> </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latin typeface="Calibri Light"/>
                <a:cs typeface="Times New Roman" pitchFamily="18" charset="0"/>
              </a:rPr>
              <a:t> </a:t>
            </a:r>
            <a:r>
              <a:rPr lang="en-US" sz="2400" dirty="0" err="1">
                <a:solidFill>
                  <a:srgbClr val="333333"/>
                </a:solidFill>
              </a:rPr>
              <a:t>kdneha</a:t>
            </a:r>
            <a:r>
              <a:rPr lang="en-US" sz="2400" dirty="0">
                <a:solidFill>
                  <a:srgbClr val="333333"/>
                </a:solidFill>
              </a:rPr>
              <a:t>; ,</a:t>
            </a:r>
            <a:r>
              <a:rPr lang="en-US" sz="2400" dirty="0" err="1">
                <a:solidFill>
                  <a:srgbClr val="333333"/>
                </a:solidFill>
              </a:rPr>
              <a:t>y;yhjth</a:t>
            </a:r>
            <a:r>
              <a:rPr lang="en-US" sz="2400" dirty="0">
                <a:solidFill>
                  <a:srgbClr val="333333"/>
                </a:solidFill>
              </a:rPr>
              <a:t>]</a:t>
            </a:r>
            <a:r>
              <a:rPr lang="en-US" sz="2400" dirty="0" err="1">
                <a:solidFill>
                  <a:srgbClr val="333333"/>
                </a:solidFill>
              </a:rPr>
              <a:t>fistpl</a:t>
            </a:r>
            <a:r>
              <a:rPr lang="en-US" sz="2400" dirty="0">
                <a:solidFill>
                  <a:srgbClr val="333333"/>
                </a:solidFill>
              </a:rPr>
              <a:t> </a:t>
            </a:r>
            <a:r>
              <a:rPr lang="en-US" sz="2400" dirty="0" err="1">
                <a:solidFill>
                  <a:srgbClr val="333333"/>
                </a:solidFill>
              </a:rPr>
              <a:t>bgha;ahd</a:t>
            </a:r>
            <a:r>
              <a:rPr lang="en-US" sz="2400" dirty="0">
                <a:solidFill>
                  <a:srgbClr val="333333"/>
                </a:solidFill>
              </a:rPr>
              <a:t> </a:t>
            </a:r>
            <a:r>
              <a:rPr lang="en-US" sz="2400" dirty="0" err="1">
                <a:solidFill>
                  <a:srgbClr val="333333"/>
                </a:solidFill>
              </a:rPr>
              <a:t>epidt</a:t>
            </a:r>
            <a:r>
              <a:rPr lang="en-US" sz="2400" dirty="0">
                <a:solidFill>
                  <a:srgbClr val="333333"/>
                </a:solidFill>
              </a:rPr>
              <a:t>[</a:t>
            </a:r>
            <a:r>
              <a:rPr lang="en-US" sz="2400" dirty="0" err="1">
                <a:solidFill>
                  <a:srgbClr val="333333"/>
                </a:solidFill>
              </a:rPr>
              <a:t>fis</a:t>
            </a:r>
            <a:r>
              <a:rPr lang="en-US" sz="2400" dirty="0">
                <a:solidFill>
                  <a:srgbClr val="333333"/>
                </a:solidFill>
              </a:rPr>
              <a:t> </a:t>
            </a:r>
            <a:r>
              <a:rPr lang="en-US" sz="2400" dirty="0" err="1">
                <a:solidFill>
                  <a:srgbClr val="333333"/>
                </a:solidFill>
              </a:rPr>
              <a:t>mjpfkhf</a:t>
            </a:r>
            <a:r>
              <a:rPr lang="en-US" sz="2400" dirty="0">
                <a:solidFill>
                  <a:srgbClr val="333333"/>
                </a:solidFill>
              </a:rPr>
              <a:t> </a:t>
            </a:r>
            <a:r>
              <a:rPr lang="en-US" sz="2400" dirty="0" err="1">
                <a:solidFill>
                  <a:srgbClr val="333333"/>
                </a:solidFill>
              </a:rPr>
              <a:t>ek;g</a:t>
            </a:r>
            <a:r>
              <a:rPr lang="en-US" sz="2400" dirty="0">
                <a:solidFill>
                  <a:srgbClr val="333333"/>
                </a:solidFill>
              </a:rPr>
              <a:t>[</a:t>
            </a:r>
            <a:r>
              <a:rPr lang="en-US" sz="2400" dirty="0" err="1">
                <a:solidFill>
                  <a:srgbClr val="333333"/>
                </a:solidFill>
              </a:rPr>
              <a:t>fpd;wdh</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p>
          <a:p>
            <a:pPr marL="342900" lvl="0" indent="-342900" defTabSz="914400">
              <a:buClr>
                <a:srgbClr val="333333"/>
              </a:buClr>
              <a:buFont typeface="WingDings"/>
              <a:buChar char=""/>
            </a:pPr>
            <a:r>
              <a:rPr lang="en-US" sz="2400" dirty="0" err="1">
                <a:solidFill>
                  <a:srgbClr val="333333"/>
                </a:solidFill>
              </a:rPr>
              <a:t>mnjrkak</a:t>
            </a:r>
            <a:r>
              <a:rPr lang="en-US" sz="2400" dirty="0">
                <a:solidFill>
                  <a:srgbClr val="333333"/>
                </a:solidFill>
              </a:rPr>
              <a:t>; </a:t>
            </a:r>
            <a:r>
              <a:rPr lang="en-US" sz="2400" dirty="0" err="1">
                <a:solidFill>
                  <a:srgbClr val="333333"/>
                </a:solidFill>
              </a:rPr>
              <a:t>cz;ikahd</a:t>
            </a:r>
            <a:r>
              <a:rPr lang="en-US" sz="2400" dirty="0">
                <a:solidFill>
                  <a:srgbClr val="333333"/>
                </a:solidFill>
              </a:rPr>
              <a:t> </a:t>
            </a:r>
            <a:r>
              <a:rPr lang="en-US" sz="2400" dirty="0" err="1">
                <a:solidFill>
                  <a:srgbClr val="333333"/>
                </a:solidFill>
              </a:rPr>
              <a:t>epidt</a:t>
            </a:r>
            <a:r>
              <a:rPr lang="en-US" sz="2400" dirty="0">
                <a:solidFill>
                  <a:srgbClr val="333333"/>
                </a:solidFill>
              </a:rPr>
              <a:t>[fs; </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err="1">
                <a:solidFill>
                  <a:srgbClr val="333333"/>
                </a:solidFill>
              </a:rPr>
              <a:t>c.k</a:t>
            </a:r>
            <a:r>
              <a:rPr lang="en-US" sz="2400" dirty="0">
                <a:solidFill>
                  <a:srgbClr val="333333"/>
                </a:solidFill>
              </a:rPr>
              <a:t>;. </a:t>
            </a:r>
            <a:r>
              <a:rPr lang="en-US" sz="2400" dirty="0" err="1">
                <a:solidFill>
                  <a:srgbClr val="333333"/>
                </a:solidFill>
              </a:rPr>
              <a:t>cz;ikahf</a:t>
            </a:r>
            <a:r>
              <a:rPr lang="en-US" sz="2400" dirty="0">
                <a:solidFill>
                  <a:srgbClr val="333333"/>
                </a:solidFill>
              </a:rPr>
              <a:t> </a:t>
            </a:r>
            <a:r>
              <a:rPr lang="en-US" sz="2400" dirty="0" err="1">
                <a:solidFill>
                  <a:srgbClr val="333333"/>
                </a:solidFill>
              </a:rPr>
              <a:t>ele;jit</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kPJs;s</a:t>
            </a:r>
            <a:r>
              <a:rPr lang="en-US" sz="2400" dirty="0">
                <a:solidFill>
                  <a:srgbClr val="333333"/>
                </a:solidFill>
              </a:rPr>
              <a:t> </a:t>
            </a:r>
            <a:r>
              <a:rPr lang="en-US" sz="2400" dirty="0" err="1">
                <a:solidFill>
                  <a:srgbClr val="333333"/>
                </a:solidFill>
              </a:rPr>
              <a:t>ek;gpf;if</a:t>
            </a:r>
            <a:r>
              <a:rPr lang="en-US" sz="2400" dirty="0" err="1">
                <a:solidFill>
                  <a:srgbClr val="333333"/>
                </a:solidFill>
                <a:latin typeface="Calibri Light"/>
                <a:ea typeface="Verdana" panose="020B0604030504040204" pitchFamily="34" charset="0"/>
                <a:cs typeface="Verdana" panose="020B0604030504040204" pitchFamily="34" charset="0"/>
              </a:rPr>
              <a:t>,</a:t>
            </a:r>
            <a:r>
              <a:rPr lang="en-US" sz="2400" dirty="0" err="1">
                <a:solidFill>
                  <a:srgbClr val="333333"/>
                </a:solidFill>
              </a:rPr>
              <a:t>kdnehapd</a:t>
            </a:r>
            <a:r>
              <a:rPr lang="en-US" sz="2400" dirty="0">
                <a:solidFill>
                  <a:srgbClr val="333333"/>
                </a:solidFill>
              </a:rPr>
              <a:t>; </a:t>
            </a:r>
            <a:r>
              <a:rPr lang="en-US" sz="2400" dirty="0" err="1">
                <a:solidFill>
                  <a:srgbClr val="333333"/>
                </a:solidFill>
              </a:rPr>
              <a:t>nghJ</a:t>
            </a:r>
            <a:r>
              <a:rPr lang="en-US" sz="2400" dirty="0">
                <a:solidFill>
                  <a:srgbClr val="333333"/>
                </a:solidFill>
              </a:rPr>
              <a:t> </a:t>
            </a:r>
            <a:r>
              <a:rPr lang="en-US" sz="2400" dirty="0" err="1">
                <a:solidFill>
                  <a:srgbClr val="333333"/>
                </a:solidFill>
              </a:rPr>
              <a:t>FiwfpwJ</a:t>
            </a:r>
            <a:r>
              <a:rPr lang="en-US" sz="2400" dirty="0">
                <a:solidFill>
                  <a:srgbClr val="333333"/>
                </a:solidFill>
              </a:rPr>
              <a:t>. </a:t>
            </a:r>
          </a:p>
          <a:p>
            <a:pPr marL="342900" lvl="0" indent="-342900" defTabSz="914400">
              <a:buClr>
                <a:srgbClr val="333333"/>
              </a:buClr>
              <a:buFont typeface="WingDings"/>
              <a:buChar char=""/>
            </a:pPr>
            <a:r>
              <a:rPr lang="en-US" sz="2400" dirty="0">
                <a:solidFill>
                  <a:srgbClr val="333333"/>
                </a:solidFill>
              </a:rPr>
              <a:t>,</a:t>
            </a:r>
            <a:r>
              <a:rPr lang="en-US" sz="2400" dirty="0" err="1">
                <a:solidFill>
                  <a:srgbClr val="333333"/>
                </a:solidFill>
              </a:rPr>
              <a:t>jdhy</a:t>
            </a:r>
            <a:r>
              <a:rPr lang="en-US" sz="2400" dirty="0">
                <a:solidFill>
                  <a:srgbClr val="333333"/>
                </a:solidFill>
              </a:rPr>
              <a:t>; </a:t>
            </a:r>
            <a:r>
              <a:rPr lang="en-US" sz="2400" dirty="0" err="1">
                <a:solidFill>
                  <a:srgbClr val="333333"/>
                </a:solidFill>
              </a:rPr>
              <a:t>jtwhd</a:t>
            </a:r>
            <a:r>
              <a:rPr lang="en-US" sz="2400" dirty="0">
                <a:solidFill>
                  <a:srgbClr val="333333"/>
                </a:solidFill>
              </a:rPr>
              <a:t> </a:t>
            </a:r>
            <a:r>
              <a:rPr lang="en-US" sz="2400" dirty="0" err="1">
                <a:solidFill>
                  <a:srgbClr val="333333"/>
                </a:solidFill>
              </a:rPr>
              <a:t>epidt</a:t>
            </a:r>
            <a:r>
              <a:rPr lang="en-US" sz="2400" dirty="0">
                <a:solidFill>
                  <a:srgbClr val="333333"/>
                </a:solidFill>
              </a:rPr>
              <a:t>[</a:t>
            </a:r>
            <a:r>
              <a:rPr lang="en-US" sz="2400" dirty="0" err="1">
                <a:solidFill>
                  <a:srgbClr val="333333"/>
                </a:solidFill>
              </a:rPr>
              <a:t>fspy</a:t>
            </a:r>
            <a:r>
              <a:rPr lang="en-US" sz="2400" dirty="0">
                <a:solidFill>
                  <a:srgbClr val="333333"/>
                </a:solidFill>
              </a:rPr>
              <a:t>; ,</a:t>
            </a:r>
            <a:r>
              <a:rPr lang="en-US" sz="2400" dirty="0" err="1">
                <a:solidFill>
                  <a:srgbClr val="333333"/>
                </a:solidFill>
              </a:rPr>
              <a:t>Ue;J</a:t>
            </a:r>
            <a:r>
              <a:rPr lang="en-US" sz="2400" dirty="0">
                <a:solidFill>
                  <a:srgbClr val="333333"/>
                </a:solidFill>
              </a:rPr>
              <a:t> </a:t>
            </a:r>
            <a:r>
              <a:rPr lang="en-US" sz="2400" dirty="0" err="1">
                <a:solidFill>
                  <a:srgbClr val="333333"/>
                </a:solidFill>
              </a:rPr>
              <a:t>rhpahd</a:t>
            </a:r>
            <a:r>
              <a:rPr lang="en-US" sz="2400" dirty="0">
                <a:solidFill>
                  <a:srgbClr val="333333"/>
                </a:solidFill>
              </a:rPr>
              <a:t> </a:t>
            </a:r>
            <a:r>
              <a:rPr lang="en-US" sz="2400" dirty="0" err="1">
                <a:solidFill>
                  <a:srgbClr val="333333"/>
                </a:solidFill>
              </a:rPr>
              <a:t>epidt</a:t>
            </a:r>
            <a:r>
              <a:rPr lang="en-US" sz="2400" dirty="0">
                <a:solidFill>
                  <a:srgbClr val="333333"/>
                </a:solidFill>
              </a:rPr>
              <a:t>[</a:t>
            </a:r>
            <a:r>
              <a:rPr lang="en-US" sz="2400" dirty="0" err="1">
                <a:solidFill>
                  <a:srgbClr val="333333"/>
                </a:solidFill>
              </a:rPr>
              <a:t>fis</a:t>
            </a:r>
            <a:r>
              <a:rPr lang="en-US" sz="2400" dirty="0">
                <a:solidFill>
                  <a:srgbClr val="333333"/>
                </a:solidFill>
              </a:rPr>
              <a:t> </a:t>
            </a:r>
            <a:r>
              <a:rPr lang="en-US" sz="2400" dirty="0" err="1">
                <a:solidFill>
                  <a:srgbClr val="333333"/>
                </a:solidFill>
              </a:rPr>
              <a:t>tpj;jpahrg</a:t>
            </a:r>
            <a:r>
              <a:rPr lang="en-US" sz="2400" dirty="0">
                <a:solidFill>
                  <a:srgbClr val="333333"/>
                </a:solidFill>
              </a:rPr>
              <a:t>]</a:t>
            </a:r>
            <a:r>
              <a:rPr lang="en-US" sz="2400" dirty="0" err="1">
                <a:solidFill>
                  <a:srgbClr val="333333"/>
                </a:solidFill>
              </a:rPr>
              <a:t>gLj;JtJ</a:t>
            </a:r>
            <a:r>
              <a:rPr lang="en-US" sz="2400" dirty="0">
                <a:solidFill>
                  <a:srgbClr val="333333"/>
                </a:solidFill>
              </a:rPr>
              <a:t> </a:t>
            </a:r>
            <a:r>
              <a:rPr lang="en-US" sz="2400" dirty="0" err="1">
                <a:solidFill>
                  <a:srgbClr val="333333"/>
                </a:solidFill>
              </a:rPr>
              <a:t>fodkhdJ</a:t>
            </a:r>
            <a:r>
              <a:rPr lang="en-US" sz="2400" dirty="0">
                <a:solidFill>
                  <a:srgbClr val="333333"/>
                </a:solidFill>
              </a:rPr>
              <a:t> </a:t>
            </a:r>
            <a:r>
              <a:rPr lang="en-US" sz="2400" dirty="0" err="1">
                <a:solidFill>
                  <a:srgbClr val="333333"/>
                </a:solidFill>
              </a:rPr>
              <a:t>kw;Wk</a:t>
            </a:r>
            <a:r>
              <a:rPr lang="en-US" sz="2400" dirty="0">
                <a:solidFill>
                  <a:srgbClr val="333333"/>
                </a:solidFill>
              </a:rPr>
              <a:t>; </a:t>
            </a:r>
            <a:r>
              <a:rPr lang="en-US" sz="2400" dirty="0" err="1">
                <a:solidFill>
                  <a:srgbClr val="333333"/>
                </a:solidFill>
              </a:rPr>
              <a:t>Mnuhf;fpakhd</a:t>
            </a:r>
            <a:r>
              <a:rPr lang="en-US" sz="2400" dirty="0">
                <a:solidFill>
                  <a:srgbClr val="333333"/>
                </a:solidFill>
                <a:latin typeface="Calibri Light"/>
                <a:cs typeface="Times New Roman" panose="02020603050405020304" pitchFamily="18" charset="0"/>
              </a:rPr>
              <a:t>,</a:t>
            </a:r>
            <a:r>
              <a:rPr lang="en-US" sz="2400" dirty="0">
                <a:solidFill>
                  <a:srgbClr val="333333"/>
                </a:solidFill>
              </a:rPr>
              <a:t> </a:t>
            </a:r>
            <a:r>
              <a:rPr lang="en-US" sz="2400" dirty="0" err="1">
                <a:solidFill>
                  <a:srgbClr val="333333"/>
                </a:solidFill>
              </a:rPr>
              <a:t>vjhh</a:t>
            </a:r>
            <a:r>
              <a:rPr lang="en-US" sz="2400" dirty="0">
                <a:solidFill>
                  <a:srgbClr val="333333"/>
                </a:solidFill>
              </a:rPr>
              <a:t>]</a:t>
            </a:r>
            <a:r>
              <a:rPr lang="en-US" sz="2400" dirty="0" err="1">
                <a:solidFill>
                  <a:srgbClr val="333333"/>
                </a:solidFill>
              </a:rPr>
              <a:t>j;jkhd</a:t>
            </a:r>
            <a:r>
              <a:rPr lang="en-US" sz="2400" dirty="0">
                <a:solidFill>
                  <a:srgbClr val="333333"/>
                </a:solidFill>
              </a:rPr>
              <a:t> </a:t>
            </a:r>
            <a:r>
              <a:rPr lang="en-US" sz="2400" dirty="0" err="1">
                <a:solidFill>
                  <a:srgbClr val="333333"/>
                </a:solidFill>
              </a:rPr>
              <a:t>NH;epiyia</a:t>
            </a:r>
            <a:r>
              <a:rPr lang="en-US" sz="2400" dirty="0">
                <a:solidFill>
                  <a:srgbClr val="333333"/>
                </a:solidFill>
              </a:rPr>
              <a:t> </a:t>
            </a:r>
            <a:r>
              <a:rPr lang="en-US" sz="2400" dirty="0" err="1">
                <a:solidFill>
                  <a:srgbClr val="333333"/>
                </a:solidFill>
              </a:rPr>
              <a:t>re;jpg;gij</a:t>
            </a:r>
            <a:r>
              <a:rPr lang="en-US" sz="2400" dirty="0">
                <a:solidFill>
                  <a:srgbClr val="333333"/>
                </a:solidFill>
              </a:rPr>
              <a:t> </a:t>
            </a:r>
            <a:r>
              <a:rPr lang="en-US" sz="2400" dirty="0" err="1">
                <a:solidFill>
                  <a:srgbClr val="333333"/>
                </a:solidFill>
              </a:rPr>
              <a:t>jLf;fpwJ</a:t>
            </a:r>
            <a:r>
              <a:rPr lang="en-US" sz="2400" dirty="0">
                <a:solidFill>
                  <a:srgbClr val="333333"/>
                </a:solidFill>
              </a:rPr>
              <a:t>.</a:t>
            </a:r>
            <a:endParaRPr lang="en-US" sz="2400" dirty="0"/>
          </a:p>
        </p:txBody>
      </p:sp>
      <p:sp>
        <p:nvSpPr>
          <p:cNvPr id="2" name="Footer Placeholder 1"/>
          <p:cNvSpPr>
            <a:spLocks noGrp="1"/>
          </p:cNvSpPr>
          <p:nvPr>
            <p:ph type="ftr" sz="quarter" idx="11"/>
          </p:nvPr>
        </p:nvSpPr>
        <p:spPr/>
        <p:txBody>
          <a:bodyPr/>
          <a:lstStyle/>
          <a:p>
            <a:r>
              <a:rPr lang="de-DE"/>
              <a:t>kl]lhfhf]dpot] gapw]r]rp 5 – epidthw]wy;</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41</a:t>
            </a:fld>
            <a:endParaRPr lang="de-DE" dirty="0"/>
          </a:p>
        </p:txBody>
      </p:sp>
    </p:spTree>
    <p:extLst>
      <p:ext uri="{BB962C8B-B14F-4D97-AF65-F5344CB8AC3E}">
        <p14:creationId xmlns:p14="http://schemas.microsoft.com/office/powerpoint/2010/main" val="373577423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408954" y="6031468"/>
            <a:ext cx="11376000" cy="369332"/>
          </a:xfrm>
          <a:prstGeom prst="rect">
            <a:avLst/>
          </a:prstGeom>
        </p:spPr>
        <p:txBody>
          <a:bodyPr vert="horz" wrap="square" lIns="0" tIns="0" rIns="0" bIns="0" rtlCol="0">
            <a:noAutofit/>
          </a:bodyPr>
          <a:lstStyle/>
          <a:p>
            <a:pPr marL="12700" algn="ctr">
              <a:lnSpc>
                <a:spcPct val="100000"/>
              </a:lnSpc>
            </a:pPr>
            <a:r>
              <a:rPr lang="en-US" sz="2400" dirty="0" err="1">
                <a:solidFill>
                  <a:srgbClr val="004992"/>
                </a:solidFill>
                <a:latin typeface="Tamil-Aiswarya"/>
              </a:rPr>
              <a:t>ahnuDk</a:t>
            </a:r>
            <a:r>
              <a:rPr lang="en-US" sz="2400" dirty="0">
                <a:solidFill>
                  <a:srgbClr val="004992"/>
                </a:solidFill>
                <a:latin typeface="Tamil-Aiswarya"/>
              </a:rPr>
              <a:t>; c';;</a:t>
            </a:r>
            <a:r>
              <a:rPr lang="en-US" sz="2400" dirty="0" err="1">
                <a:solidFill>
                  <a:srgbClr val="004992"/>
                </a:solidFill>
                <a:latin typeface="Tamil-Aiswarya"/>
              </a:rPr>
              <a:t>fspd</a:t>
            </a:r>
            <a:r>
              <a:rPr lang="en-US" sz="2400" dirty="0">
                <a:solidFill>
                  <a:srgbClr val="004992"/>
                </a:solidFill>
                <a:latin typeface="Tamil-Aiswarya"/>
              </a:rPr>
              <a:t>; </a:t>
            </a:r>
            <a:r>
              <a:rPr lang="en-US" sz="2400" dirty="0" err="1">
                <a:solidFill>
                  <a:srgbClr val="004992"/>
                </a:solidFill>
                <a:latin typeface="Tamil-Aiswarya"/>
              </a:rPr>
              <a:t>brhe;j</a:t>
            </a:r>
            <a:r>
              <a:rPr lang="en-US" sz="2400" dirty="0">
                <a:solidFill>
                  <a:srgbClr val="004992"/>
                </a:solidFill>
                <a:latin typeface="Tamil-Aiswarya"/>
              </a:rPr>
              <a:t> </a:t>
            </a:r>
            <a:r>
              <a:rPr lang="en-US" sz="2400" dirty="0" err="1">
                <a:solidFill>
                  <a:srgbClr val="004992"/>
                </a:solidFill>
                <a:latin typeface="Tamil-Aiswarya"/>
              </a:rPr>
              <a:t>mDgtj;ij</a:t>
            </a:r>
            <a:r>
              <a:rPr lang="en-US" sz="2400" dirty="0">
                <a:solidFill>
                  <a:srgbClr val="004992"/>
                </a:solidFill>
                <a:latin typeface="Tamil-Aiswarya"/>
              </a:rPr>
              <a:t> </a:t>
            </a:r>
            <a:r>
              <a:rPr lang="en-US" sz="2400" err="1">
                <a:solidFill>
                  <a:srgbClr val="004992"/>
                </a:solidFill>
                <a:latin typeface="Tamil-Aiswarya"/>
              </a:rPr>
              <a:t>gfph</a:t>
            </a:r>
            <a:r>
              <a:rPr lang="en-US" sz="2400">
                <a:solidFill>
                  <a:srgbClr val="004992"/>
                </a:solidFill>
                <a:latin typeface="Tamil-Aiswarya"/>
              </a:rPr>
              <a:t>]e]J bfhs;sKoa[kh</a:t>
            </a:r>
            <a:r>
              <a:rPr lang="en-US" sz="2400" spc="-5">
                <a:solidFill>
                  <a:srgbClr val="004992"/>
                </a:solidFill>
                <a:latin typeface="Tamil-Aiswarya"/>
                <a:cs typeface="Verdana"/>
              </a:rPr>
              <a:t>&gt;</a:t>
            </a:r>
            <a:endParaRPr sz="2400" dirty="0">
              <a:solidFill>
                <a:srgbClr val="004992"/>
              </a:solidFill>
              <a:latin typeface="Tamil-Aiswarya"/>
              <a:cs typeface="Verdana"/>
            </a:endParaRPr>
          </a:p>
        </p:txBody>
      </p:sp>
      <p:graphicFrame>
        <p:nvGraphicFramePr>
          <p:cNvPr id="5" name="Table 4"/>
          <p:cNvGraphicFramePr>
            <a:graphicFrameLocks noGrp="1"/>
          </p:cNvGraphicFramePr>
          <p:nvPr>
            <p:extLst>
              <p:ext uri="{D42A27DB-BD31-4B8C-83A1-F6EECF244321}">
                <p14:modId xmlns:p14="http://schemas.microsoft.com/office/powerpoint/2010/main" val="1830468925"/>
              </p:ext>
            </p:extLst>
          </p:nvPr>
        </p:nvGraphicFramePr>
        <p:xfrm>
          <a:off x="408954" y="2203704"/>
          <a:ext cx="11376000" cy="3566160"/>
        </p:xfrm>
        <a:graphic>
          <a:graphicData uri="http://schemas.openxmlformats.org/drawingml/2006/table">
            <a:tbl>
              <a:tblPr firstRow="1" bandRow="1">
                <a:tableStyleId>{21E4AEA4-8DFA-4A89-87EB-49C32662AFE0}</a:tableStyleId>
              </a:tblPr>
              <a:tblGrid>
                <a:gridCol w="2793033">
                  <a:extLst>
                    <a:ext uri="{9D8B030D-6E8A-4147-A177-3AD203B41FA5}">
                      <a16:colId xmlns:a16="http://schemas.microsoft.com/office/drawing/2014/main" val="20000"/>
                    </a:ext>
                  </a:extLst>
                </a:gridCol>
                <a:gridCol w="3429000">
                  <a:extLst>
                    <a:ext uri="{9D8B030D-6E8A-4147-A177-3AD203B41FA5}">
                      <a16:colId xmlns:a16="http://schemas.microsoft.com/office/drawing/2014/main" val="20001"/>
                    </a:ext>
                  </a:extLst>
                </a:gridCol>
                <a:gridCol w="515396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dirty="0">
                          <a:ln>
                            <a:noFill/>
                          </a:ln>
                          <a:solidFill>
                            <a:srgbClr val="333333"/>
                          </a:solidFill>
                          <a:effectLst/>
                          <a:latin typeface="Tamil-Aiswarya"/>
                          <a:ea typeface="+mn-ea"/>
                          <a:cs typeface="+mn-cs"/>
                        </a:rPr>
                        <a:t>	epfH;t[ </a:t>
                      </a: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a:ln>
                            <a:noFill/>
                          </a:ln>
                          <a:solidFill>
                            <a:srgbClr val="333333"/>
                          </a:solidFill>
                          <a:effectLst/>
                          <a:latin typeface="Tamil-Aiswarya"/>
                          <a:ea typeface="+mn-ea"/>
                          <a:cs typeface="+mn-cs"/>
                        </a:rPr>
                        <a:t>jtwhd epidt[ </a:t>
                      </a:r>
                      <a:endParaRPr kumimoji="0" lang="de-DE" sz="2400" b="0" i="0" u="none" strike="noStrike" cap="none" normalizeH="0" baseline="0" dirty="0">
                        <a:ln>
                          <a:noFill/>
                        </a:ln>
                        <a:solidFill>
                          <a:srgbClr val="333333"/>
                        </a:solidFill>
                        <a:effectLst/>
                        <a:latin typeface="Tamil-Aiswarya"/>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a:ln>
                            <a:noFill/>
                          </a:ln>
                          <a:solidFill>
                            <a:srgbClr val="333333"/>
                          </a:solidFill>
                          <a:effectLst/>
                          <a:latin typeface="Tamil-Aiswarya"/>
                          <a:ea typeface="+mn-ea"/>
                          <a:cs typeface="+mn-cs"/>
                        </a:rPr>
                        <a:t>cz;ikahd NH;epiy </a:t>
                      </a:r>
                      <a:endParaRPr kumimoji="0" lang="de-DE" sz="2400" b="0" i="0" u="none" strike="noStrike" cap="none" normalizeH="0" baseline="0" dirty="0">
                        <a:ln>
                          <a:noFill/>
                        </a:ln>
                        <a:solidFill>
                          <a:srgbClr val="333333"/>
                        </a:solidFill>
                        <a:effectLst/>
                        <a:latin typeface="Tamil-Aiswarya"/>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400" b="0" i="0" u="none" strike="noStrike" cap="none" normalizeH="0" baseline="0">
                          <a:ln>
                            <a:noFill/>
                          </a:ln>
                          <a:solidFill>
                            <a:srgbClr val="333333"/>
                          </a:solidFill>
                          <a:effectLst/>
                          <a:latin typeface="Tamil-Aiswarya"/>
                          <a:ea typeface="+mn-ea"/>
                          <a:cs typeface="+mn-cs"/>
                        </a:rPr>
                        <a:t>jha[ld; tpthjk; bra;tJ. </a:t>
                      </a:r>
                      <a:endParaRPr kumimoji="0" lang="de-DE" sz="2400" b="0" i="0" u="none" strike="noStrike" cap="none" normalizeH="0" baseline="0" dirty="0">
                        <a:ln>
                          <a:noFill/>
                        </a:ln>
                        <a:solidFill>
                          <a:srgbClr val="333333"/>
                        </a:solidFill>
                        <a:effectLst/>
                        <a:latin typeface="Tamil-Aiswarya"/>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0" lang="en-US" sz="2400" b="0" i="0" u="none" strike="noStrike" cap="none" normalizeH="0" baseline="0">
                          <a:ln>
                            <a:noFill/>
                          </a:ln>
                          <a:solidFill>
                            <a:srgbClr val="333333"/>
                          </a:solidFill>
                          <a:effectLst/>
                          <a:latin typeface="Calibri Light"/>
                          <a:ea typeface="+mn-ea"/>
                          <a:cs typeface="+mn-cs"/>
                        </a:rPr>
                        <a:t>“</a:t>
                      </a:r>
                      <a:r>
                        <a:rPr kumimoji="0" lang="en-US" sz="2400" b="0" i="0" u="none" strike="noStrike" cap="none" normalizeH="0" baseline="0">
                          <a:ln>
                            <a:noFill/>
                          </a:ln>
                          <a:solidFill>
                            <a:srgbClr val="333333"/>
                          </a:solidFill>
                          <a:effectLst/>
                          <a:latin typeface="Tamil-Aiswarya"/>
                          <a:ea typeface="+mn-ea"/>
                          <a:cs typeface="+mn-cs"/>
                        </a:rPr>
                        <a:t>eP ,dpnky; vdJ kfs; ,y;iy.</a:t>
                      </a:r>
                      <a:r>
                        <a:rPr kumimoji="0" lang="en-US" sz="2400" b="0" i="0" u="none" strike="noStrike" cap="none" normalizeH="0" baseline="0">
                          <a:ln>
                            <a:noFill/>
                          </a:ln>
                          <a:solidFill>
                            <a:srgbClr val="333333"/>
                          </a:solidFill>
                          <a:effectLst/>
                          <a:latin typeface="Calibri Light"/>
                          <a:ea typeface="+mn-ea"/>
                          <a:cs typeface="+mn-cs"/>
                        </a:rPr>
                        <a:t>”</a:t>
                      </a:r>
                      <a:r>
                        <a:rPr kumimoji="0" lang="en-US" sz="2400" b="0" i="0" u="none" strike="noStrike" cap="none" normalizeH="0" baseline="0">
                          <a:ln>
                            <a:noFill/>
                          </a:ln>
                          <a:solidFill>
                            <a:srgbClr val="333333"/>
                          </a:solidFill>
                          <a:effectLst/>
                          <a:latin typeface="Tamil-Aiswarya"/>
                          <a:ea typeface="+mn-ea"/>
                          <a:cs typeface="+mn-cs"/>
                        </a:rPr>
                        <a:t> vd;W Twpaij epidt[ Th]tJ </a:t>
                      </a:r>
                      <a:endParaRPr kumimoji="0" lang="de-DE" sz="2400" b="0" i="0" u="none" strike="noStrike" cap="none" normalizeH="0" baseline="0" dirty="0">
                        <a:ln>
                          <a:noFill/>
                        </a:ln>
                        <a:solidFill>
                          <a:srgbClr val="333333"/>
                        </a:solidFill>
                        <a:effectLst/>
                        <a:latin typeface="Tamil-Aiswarya"/>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400" b="0" i="0" u="none" strike="noStrike" cap="none" normalizeH="0" baseline="0">
                          <a:ln>
                            <a:noFill/>
                          </a:ln>
                          <a:solidFill>
                            <a:srgbClr val="333333"/>
                          </a:solidFill>
                          <a:effectLst/>
                          <a:latin typeface="Calibri Light"/>
                          <a:ea typeface="+mn-ea"/>
                          <a:cs typeface="+mn-cs"/>
                        </a:rPr>
                        <a:t>“</a:t>
                      </a:r>
                      <a:r>
                        <a:rPr kumimoji="0" lang="en-US" sz="2400" b="0" i="0" u="none" strike="noStrike" cap="none" normalizeH="0" baseline="0">
                          <a:ln>
                            <a:noFill/>
                          </a:ln>
                          <a:solidFill>
                            <a:srgbClr val="333333"/>
                          </a:solidFill>
                          <a:effectLst/>
                          <a:latin typeface="Tamil-Aiswarya"/>
                          <a:ea typeface="+mn-ea"/>
                          <a:cs typeface="+mn-cs"/>
                        </a:rPr>
                        <a:t>eP ,g]goj]jhd; vd;W vdf;Fj; bjhpahJ</a:t>
                      </a:r>
                      <a:r>
                        <a:rPr kumimoji="0" lang="en-US" sz="2400" b="0" i="0" u="none" strike="noStrike" cap="none" normalizeH="0" baseline="0">
                          <a:ln>
                            <a:noFill/>
                          </a:ln>
                          <a:solidFill>
                            <a:srgbClr val="333333"/>
                          </a:solidFill>
                          <a:effectLst/>
                          <a:latin typeface="Calibri Light"/>
                          <a:ea typeface="+mn-ea"/>
                          <a:cs typeface="+mn-cs"/>
                        </a:rPr>
                        <a:t>”-</a:t>
                      </a:r>
                      <a:r>
                        <a:rPr kumimoji="0" lang="en-US" sz="2400" b="0" i="0" u="none" strike="noStrike" cap="none" normalizeH="0" baseline="0">
                          <a:ln>
                            <a:noFill/>
                          </a:ln>
                          <a:solidFill>
                            <a:srgbClr val="333333"/>
                          </a:solidFill>
                          <a:effectLst/>
                          <a:latin typeface="Tamil-Aiswarya"/>
                          <a:ea typeface="+mn-ea"/>
                          <a:cs typeface="+mn-cs"/>
                        </a:rPr>
                        <a:t> fhyg]nghf;fpy; mk;kh Twpa rhpahd thh]j;ijia epidt[ Tw KoahJ.</a:t>
                      </a:r>
                      <a:endParaRPr kumimoji="0" lang="pt-BR" sz="2400" b="0" i="0" u="none" strike="noStrike" cap="none" normalizeH="0" baseline="0" dirty="0">
                        <a:ln>
                          <a:noFill/>
                        </a:ln>
                        <a:solidFill>
                          <a:srgbClr val="333333"/>
                        </a:solidFill>
                        <a:effectLst/>
                        <a:latin typeface="Tamil-Aiswarya"/>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400" b="0" i="0" u="none" strike="noStrike" cap="none" normalizeH="0" baseline="0">
                          <a:ln>
                            <a:noFill/>
                          </a:ln>
                          <a:solidFill>
                            <a:srgbClr val="333333"/>
                          </a:solidFill>
                          <a:effectLst/>
                          <a:latin typeface="Tamil-Aiswarya"/>
                          <a:ea typeface="+mn-ea"/>
                          <a:cs typeface="+mn-cs"/>
                        </a:rPr>
                        <a:t>FGrpfpr]irf] Tl]lk.; </a:t>
                      </a:r>
                      <a:endParaRPr kumimoji="0" lang="de-DE" sz="2400" b="0" i="0" u="none" strike="noStrike" cap="none" normalizeH="0" baseline="0" dirty="0">
                        <a:ln>
                          <a:noFill/>
                        </a:ln>
                        <a:solidFill>
                          <a:srgbClr val="333333"/>
                        </a:solidFill>
                        <a:effectLst/>
                        <a:latin typeface="Tamil-Aiswarya"/>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400" b="0" i="0" u="none" strike="noStrike" cap="none" normalizeH="0" baseline="0" dirty="0" err="1">
                          <a:ln>
                            <a:noFill/>
                          </a:ln>
                          <a:solidFill>
                            <a:srgbClr val="333333"/>
                          </a:solidFill>
                          <a:effectLst/>
                          <a:latin typeface="Tamil-Aiswarya"/>
                          <a:ea typeface="+mn-ea"/>
                          <a:cs typeface="+mn-cs"/>
                        </a:rPr>
                        <a:t>vd;Dila</a:t>
                      </a:r>
                      <a:r>
                        <a:rPr kumimoji="0" lang="en-US" sz="2400" b="0" i="0" u="none" strike="noStrike" cap="none" normalizeH="0" baseline="0" dirty="0">
                          <a:ln>
                            <a:noFill/>
                          </a:ln>
                          <a:solidFill>
                            <a:srgbClr val="333333"/>
                          </a:solidFill>
                          <a:effectLst/>
                          <a:latin typeface="Tamil-Aiswarya"/>
                          <a:ea typeface="+mn-ea"/>
                          <a:cs typeface="+mn-cs"/>
                        </a:rPr>
                        <a:t> </a:t>
                      </a:r>
                      <a:r>
                        <a:rPr kumimoji="0" lang="en-US" sz="2400" b="0" i="0" u="none" strike="noStrike" cap="none" normalizeH="0" baseline="0" dirty="0" err="1">
                          <a:ln>
                            <a:noFill/>
                          </a:ln>
                          <a:solidFill>
                            <a:srgbClr val="333333"/>
                          </a:solidFill>
                          <a:effectLst/>
                          <a:latin typeface="Tamil-Aiswarya"/>
                          <a:ea typeface="+mn-ea"/>
                          <a:cs typeface="+mn-cs"/>
                        </a:rPr>
                        <a:t>gpur;rid</a:t>
                      </a:r>
                      <a:r>
                        <a:rPr kumimoji="0" lang="en-US" sz="2400" b="0" i="0" u="none" strike="noStrike" cap="none" normalizeH="0" baseline="0" dirty="0">
                          <a:ln>
                            <a:noFill/>
                          </a:ln>
                          <a:solidFill>
                            <a:srgbClr val="333333"/>
                          </a:solidFill>
                          <a:effectLst/>
                          <a:latin typeface="Tamil-Aiswarya"/>
                          <a:ea typeface="+mn-ea"/>
                          <a:cs typeface="+mn-cs"/>
                        </a:rPr>
                        <a:t> </a:t>
                      </a:r>
                      <a:r>
                        <a:rPr kumimoji="0" lang="en-US" sz="2400" b="0" i="0" u="none" strike="noStrike" cap="none" normalizeH="0" baseline="0" dirty="0" err="1">
                          <a:ln>
                            <a:noFill/>
                          </a:ln>
                          <a:solidFill>
                            <a:srgbClr val="333333"/>
                          </a:solidFill>
                          <a:effectLst/>
                          <a:latin typeface="Tamil-Aiswarya"/>
                          <a:ea typeface="+mn-ea"/>
                          <a:cs typeface="+mn-cs"/>
                        </a:rPr>
                        <a:t>gw;wp</a:t>
                      </a:r>
                      <a:r>
                        <a:rPr kumimoji="0" lang="en-US" sz="2400" b="0" i="0" u="none" strike="noStrike" cap="none" normalizeH="0" baseline="0" dirty="0">
                          <a:ln>
                            <a:noFill/>
                          </a:ln>
                          <a:solidFill>
                            <a:srgbClr val="333333"/>
                          </a:solidFill>
                          <a:effectLst/>
                          <a:latin typeface="Tamil-Aiswarya"/>
                          <a:ea typeface="+mn-ea"/>
                          <a:cs typeface="+mn-cs"/>
                        </a:rPr>
                        <a:t> </a:t>
                      </a:r>
                      <a:r>
                        <a:rPr kumimoji="0" lang="en-US" sz="2400" b="0" i="0" u="none" strike="noStrike" cap="none" normalizeH="0" baseline="0" dirty="0" err="1">
                          <a:ln>
                            <a:noFill/>
                          </a:ln>
                          <a:solidFill>
                            <a:srgbClr val="333333"/>
                          </a:solidFill>
                          <a:effectLst/>
                          <a:latin typeface="Tamil-Aiswarya"/>
                          <a:ea typeface="+mn-ea"/>
                          <a:cs typeface="+mn-cs"/>
                        </a:rPr>
                        <a:t>ahUk</a:t>
                      </a:r>
                      <a:r>
                        <a:rPr kumimoji="0" lang="en-US" sz="2400" b="0" i="0" u="none" strike="noStrike" cap="none" normalizeH="0" baseline="0" dirty="0">
                          <a:ln>
                            <a:noFill/>
                          </a:ln>
                          <a:solidFill>
                            <a:srgbClr val="333333"/>
                          </a:solidFill>
                          <a:effectLst/>
                          <a:latin typeface="Tamil-Aiswarya"/>
                          <a:ea typeface="+mn-ea"/>
                          <a:cs typeface="+mn-cs"/>
                        </a:rPr>
                        <a:t>; </a:t>
                      </a:r>
                      <a:r>
                        <a:rPr kumimoji="0" lang="en-US" sz="2400" b="0" i="0" u="none" strike="noStrike" cap="none" normalizeH="0" baseline="0" dirty="0" err="1">
                          <a:ln>
                            <a:noFill/>
                          </a:ln>
                          <a:solidFill>
                            <a:srgbClr val="333333"/>
                          </a:solidFill>
                          <a:effectLst/>
                          <a:latin typeface="Tamil-Aiswarya"/>
                          <a:ea typeface="+mn-ea"/>
                          <a:cs typeface="+mn-cs"/>
                        </a:rPr>
                        <a:t>ftiyg</a:t>
                      </a:r>
                      <a:r>
                        <a:rPr kumimoji="0" lang="en-US" sz="2400" b="0" i="0" u="none" strike="noStrike" cap="none" normalizeH="0" baseline="0" dirty="0">
                          <a:ln>
                            <a:noFill/>
                          </a:ln>
                          <a:solidFill>
                            <a:srgbClr val="333333"/>
                          </a:solidFill>
                          <a:effectLst/>
                          <a:latin typeface="Tamil-Aiswarya"/>
                          <a:ea typeface="+mn-ea"/>
                          <a:cs typeface="+mn-cs"/>
                        </a:rPr>
                        <a:t>]</a:t>
                      </a:r>
                      <a:r>
                        <a:rPr kumimoji="0" lang="en-US" sz="2400" b="0" i="0" u="none" strike="noStrike" cap="none" normalizeH="0" baseline="0" dirty="0" err="1">
                          <a:ln>
                            <a:noFill/>
                          </a:ln>
                          <a:solidFill>
                            <a:srgbClr val="333333"/>
                          </a:solidFill>
                          <a:effectLst/>
                          <a:latin typeface="Tamil-Aiswarya"/>
                          <a:ea typeface="+mn-ea"/>
                          <a:cs typeface="+mn-cs"/>
                        </a:rPr>
                        <a:t>gLtjpy;iy</a:t>
                      </a:r>
                      <a:r>
                        <a:rPr kumimoji="0" lang="en-US" sz="2400" b="0" i="0" u="none" strike="noStrike" cap="none" normalizeH="0" baseline="0" dirty="0">
                          <a:ln>
                            <a:noFill/>
                          </a:ln>
                          <a:solidFill>
                            <a:srgbClr val="333333"/>
                          </a:solidFill>
                          <a:effectLst/>
                          <a:latin typeface="Tamil-Aiswarya"/>
                          <a:ea typeface="+mn-ea"/>
                          <a:cs typeface="+mn-cs"/>
                        </a:rPr>
                        <a:t>. </a:t>
                      </a:r>
                      <a:endParaRPr kumimoji="0" lang="de-DE" sz="2400" b="0" i="0" u="none" strike="noStrike" cap="none" normalizeH="0" baseline="0" dirty="0">
                        <a:ln>
                          <a:noFill/>
                        </a:ln>
                        <a:solidFill>
                          <a:srgbClr val="333333"/>
                        </a:solidFill>
                        <a:effectLst/>
                        <a:latin typeface="Tamil-Aiswarya"/>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400" b="0" i="0" u="none" strike="noStrike" cap="none" normalizeH="0" baseline="0" dirty="0" err="1">
                          <a:ln>
                            <a:noFill/>
                          </a:ln>
                          <a:solidFill>
                            <a:srgbClr val="333333"/>
                          </a:solidFill>
                          <a:effectLst/>
                          <a:latin typeface="Tamil-Aiswarya"/>
                          <a:ea typeface="+mn-ea"/>
                          <a:cs typeface="+mn-cs"/>
                        </a:rPr>
                        <a:t>kw;w</a:t>
                      </a:r>
                      <a:r>
                        <a:rPr kumimoji="0" lang="en-US" sz="2400" b="0" i="0" u="none" strike="noStrike" cap="none" normalizeH="0" baseline="0" dirty="0">
                          <a:ln>
                            <a:noFill/>
                          </a:ln>
                          <a:solidFill>
                            <a:srgbClr val="333333"/>
                          </a:solidFill>
                          <a:effectLst/>
                          <a:latin typeface="Tamil-Aiswarya"/>
                          <a:ea typeface="+mn-ea"/>
                          <a:cs typeface="+mn-cs"/>
                        </a:rPr>
                        <a:t> g';</a:t>
                      </a:r>
                      <a:r>
                        <a:rPr kumimoji="0" lang="en-US" sz="2400" b="0" i="0" u="none" strike="noStrike" cap="none" normalizeH="0" baseline="0" dirty="0" err="1">
                          <a:ln>
                            <a:noFill/>
                          </a:ln>
                          <a:solidFill>
                            <a:srgbClr val="333333"/>
                          </a:solidFill>
                          <a:effectLst/>
                          <a:latin typeface="Tamil-Aiswarya"/>
                          <a:ea typeface="+mn-ea"/>
                          <a:cs typeface="+mn-cs"/>
                        </a:rPr>
                        <a:t>nfw;ghsh</a:t>
                      </a:r>
                      <a:r>
                        <a:rPr kumimoji="0" lang="en-US" sz="2400" b="0" i="0" u="none" strike="noStrike" cap="none" normalizeH="0" baseline="0" dirty="0">
                          <a:ln>
                            <a:noFill/>
                          </a:ln>
                          <a:solidFill>
                            <a:srgbClr val="333333"/>
                          </a:solidFill>
                          <a:effectLst/>
                          <a:latin typeface="Tamil-Aiswarya"/>
                          <a:ea typeface="+mn-ea"/>
                          <a:cs typeface="+mn-cs"/>
                        </a:rPr>
                        <a:t>]fs] </a:t>
                      </a:r>
                      <a:r>
                        <a:rPr kumimoji="0" lang="en-US" sz="2400" b="0" i="0" u="none" strike="noStrike" cap="none" normalizeH="0" baseline="0" dirty="0" err="1">
                          <a:ln>
                            <a:noFill/>
                          </a:ln>
                          <a:solidFill>
                            <a:srgbClr val="333333"/>
                          </a:solidFill>
                          <a:effectLst/>
                          <a:latin typeface="Tamil-Aiswarya"/>
                          <a:ea typeface="+mn-ea"/>
                          <a:cs typeface="+mn-cs"/>
                        </a:rPr>
                        <a:t>me;j</a:t>
                      </a:r>
                      <a:r>
                        <a:rPr kumimoji="0" lang="en-US" sz="2400" b="0" i="0" u="none" strike="noStrike" cap="none" normalizeH="0" baseline="0" dirty="0">
                          <a:ln>
                            <a:noFill/>
                          </a:ln>
                          <a:solidFill>
                            <a:srgbClr val="333333"/>
                          </a:solidFill>
                          <a:effectLst/>
                          <a:latin typeface="Tamil-Aiswarya"/>
                          <a:ea typeface="+mn-ea"/>
                          <a:cs typeface="+mn-cs"/>
                        </a:rPr>
                        <a:t> </a:t>
                      </a:r>
                      <a:r>
                        <a:rPr kumimoji="0" lang="en-US" sz="2400" b="0" i="0" u="none" strike="noStrike" cap="none" normalizeH="0" baseline="0" dirty="0" err="1">
                          <a:ln>
                            <a:noFill/>
                          </a:ln>
                          <a:solidFill>
                            <a:srgbClr val="333333"/>
                          </a:solidFill>
                          <a:effectLst/>
                          <a:latin typeface="Tamil-Aiswarya"/>
                          <a:ea typeface="+mn-ea"/>
                          <a:cs typeface="+mn-cs"/>
                        </a:rPr>
                        <a:t>NH;epiyapy</a:t>
                      </a:r>
                      <a:r>
                        <a:rPr kumimoji="0" lang="en-US" sz="2400" b="0" i="0" u="none" strike="noStrike" cap="none" normalizeH="0" baseline="0" dirty="0">
                          <a:ln>
                            <a:noFill/>
                          </a:ln>
                          <a:solidFill>
                            <a:srgbClr val="333333"/>
                          </a:solidFill>
                          <a:effectLst/>
                          <a:latin typeface="Tamil-Aiswarya"/>
                          <a:ea typeface="+mn-ea"/>
                          <a:cs typeface="+mn-cs"/>
                        </a:rPr>
                        <a:t>; </a:t>
                      </a:r>
                      <a:r>
                        <a:rPr kumimoji="0" lang="en-US" sz="2400" b="0" i="0" u="none" strike="noStrike" cap="none" normalizeH="0" baseline="0" dirty="0" err="1">
                          <a:ln>
                            <a:noFill/>
                          </a:ln>
                          <a:solidFill>
                            <a:srgbClr val="333333"/>
                          </a:solidFill>
                          <a:effectLst/>
                          <a:latin typeface="Tamil-Aiswarya"/>
                          <a:ea typeface="+mn-ea"/>
                          <a:cs typeface="+mn-cs"/>
                        </a:rPr>
                        <a:t>MWjy</a:t>
                      </a:r>
                      <a:r>
                        <a:rPr kumimoji="0" lang="en-US" sz="2400" b="0" i="0" u="none" strike="noStrike" cap="none" normalizeH="0" baseline="0" dirty="0">
                          <a:ln>
                            <a:noFill/>
                          </a:ln>
                          <a:solidFill>
                            <a:srgbClr val="333333"/>
                          </a:solidFill>
                          <a:effectLst/>
                          <a:latin typeface="Tamil-Aiswarya"/>
                          <a:ea typeface="+mn-ea"/>
                          <a:cs typeface="+mn-cs"/>
                        </a:rPr>
                        <a:t>; </a:t>
                      </a:r>
                      <a:r>
                        <a:rPr kumimoji="0" lang="en-US" sz="2400" b="0" i="0" u="none" strike="noStrike" cap="none" normalizeH="0" baseline="0" dirty="0" err="1">
                          <a:ln>
                            <a:noFill/>
                          </a:ln>
                          <a:solidFill>
                            <a:srgbClr val="333333"/>
                          </a:solidFill>
                          <a:effectLst/>
                          <a:latin typeface="Tamil-Aiswarya"/>
                          <a:ea typeface="+mn-ea"/>
                          <a:cs typeface="+mn-cs"/>
                        </a:rPr>
                        <a:t>TwKaw;rp</a:t>
                      </a:r>
                      <a:r>
                        <a:rPr kumimoji="0" lang="en-US" sz="2400" b="0" i="0" u="none" strike="noStrike" cap="none" normalizeH="0" baseline="0" dirty="0">
                          <a:ln>
                            <a:noFill/>
                          </a:ln>
                          <a:solidFill>
                            <a:srgbClr val="333333"/>
                          </a:solidFill>
                          <a:effectLst/>
                          <a:latin typeface="Tamil-Aiswarya"/>
                          <a:ea typeface="+mn-ea"/>
                          <a:cs typeface="+mn-cs"/>
                        </a:rPr>
                        <a:t> </a:t>
                      </a:r>
                      <a:r>
                        <a:rPr kumimoji="0" lang="en-US" sz="2400" b="0" i="0" u="none" strike="noStrike" cap="none" normalizeH="0" baseline="0" dirty="0" err="1">
                          <a:ln>
                            <a:noFill/>
                          </a:ln>
                          <a:solidFill>
                            <a:srgbClr val="333333"/>
                          </a:solidFill>
                          <a:effectLst/>
                          <a:latin typeface="Tamil-Aiswarya"/>
                          <a:ea typeface="+mn-ea"/>
                          <a:cs typeface="+mn-cs"/>
                        </a:rPr>
                        <a:t>bra;jdh</a:t>
                      </a:r>
                      <a:r>
                        <a:rPr kumimoji="0" lang="en-US" sz="2400" b="0" i="0" u="none" strike="noStrike" cap="none" normalizeH="0" baseline="0" dirty="0">
                          <a:ln>
                            <a:noFill/>
                          </a:ln>
                          <a:solidFill>
                            <a:srgbClr val="333333"/>
                          </a:solidFill>
                          <a:effectLst/>
                          <a:latin typeface="Tamil-Aiswarya"/>
                          <a:ea typeface="+mn-ea"/>
                          <a:cs typeface="+mn-cs"/>
                        </a:rPr>
                        <a:t>]. </a:t>
                      </a:r>
                      <a:r>
                        <a:rPr kumimoji="0" lang="en-US" sz="2400" b="0" i="0" u="none" strike="noStrike" cap="none" normalizeH="0" baseline="0" dirty="0" err="1">
                          <a:ln>
                            <a:noFill/>
                          </a:ln>
                          <a:solidFill>
                            <a:srgbClr val="333333"/>
                          </a:solidFill>
                          <a:effectLst/>
                          <a:latin typeface="Tamil-Aiswarya"/>
                          <a:ea typeface="+mn-ea"/>
                          <a:cs typeface="+mn-cs"/>
                        </a:rPr>
                        <a:t>Mdhy</a:t>
                      </a:r>
                      <a:r>
                        <a:rPr kumimoji="0" lang="en-US" sz="2400" b="0" i="0" u="none" strike="noStrike" cap="none" normalizeH="0" baseline="0" dirty="0">
                          <a:ln>
                            <a:noFill/>
                          </a:ln>
                          <a:solidFill>
                            <a:srgbClr val="333333"/>
                          </a:solidFill>
                          <a:effectLst/>
                          <a:latin typeface="Tamil-Aiswarya"/>
                          <a:ea typeface="+mn-ea"/>
                          <a:cs typeface="+mn-cs"/>
                        </a:rPr>
                        <a:t>; </a:t>
                      </a:r>
                      <a:r>
                        <a:rPr kumimoji="0" lang="en-US" sz="2400" b="0" i="0" u="none" strike="noStrike" cap="none" normalizeH="0" baseline="0" dirty="0" err="1">
                          <a:ln>
                            <a:noFill/>
                          </a:ln>
                          <a:solidFill>
                            <a:srgbClr val="333333"/>
                          </a:solidFill>
                          <a:effectLst/>
                          <a:latin typeface="Tamil-Aiswarya"/>
                          <a:ea typeface="+mn-ea"/>
                          <a:cs typeface="+mn-cs"/>
                        </a:rPr>
                        <a:t>gpd;g</a:t>
                      </a:r>
                      <a:r>
                        <a:rPr kumimoji="0" lang="en-US" sz="2400" b="0" i="0" u="none" strike="noStrike" cap="none" normalizeH="0" baseline="0" dirty="0">
                          <a:ln>
                            <a:noFill/>
                          </a:ln>
                          <a:solidFill>
                            <a:srgbClr val="333333"/>
                          </a:solidFill>
                          <a:effectLst/>
                          <a:latin typeface="Tamil-Aiswarya"/>
                          <a:ea typeface="+mn-ea"/>
                          <a:cs typeface="+mn-cs"/>
                        </a:rPr>
                        <a:t>[ </a:t>
                      </a:r>
                      <a:r>
                        <a:rPr kumimoji="0" lang="en-US" sz="2400" b="0" i="0" u="none" strike="noStrike" cap="none" normalizeH="0" baseline="0" dirty="0" err="1">
                          <a:ln>
                            <a:noFill/>
                          </a:ln>
                          <a:solidFill>
                            <a:srgbClr val="333333"/>
                          </a:solidFill>
                          <a:effectLst/>
                          <a:latin typeface="Tamil-Aiswarya"/>
                          <a:ea typeface="+mn-ea"/>
                          <a:cs typeface="+mn-cs"/>
                        </a:rPr>
                        <a:t>mJ</a:t>
                      </a:r>
                      <a:r>
                        <a:rPr kumimoji="0" lang="en-US" sz="2400" b="0" i="0" u="none" strike="noStrike" cap="none" normalizeH="0" baseline="0" dirty="0">
                          <a:ln>
                            <a:noFill/>
                          </a:ln>
                          <a:solidFill>
                            <a:srgbClr val="333333"/>
                          </a:solidFill>
                          <a:effectLst/>
                          <a:latin typeface="Tamil-Aiswarya"/>
                          <a:ea typeface="+mn-ea"/>
                          <a:cs typeface="+mn-cs"/>
                        </a:rPr>
                        <a:t> </a:t>
                      </a:r>
                      <a:r>
                        <a:rPr kumimoji="0" lang="en-US" sz="2400" b="0" i="0" u="none" strike="noStrike" cap="none" normalizeH="0" baseline="0" dirty="0" err="1">
                          <a:ln>
                            <a:noFill/>
                          </a:ln>
                          <a:solidFill>
                            <a:srgbClr val="333333"/>
                          </a:solidFill>
                          <a:effectLst/>
                          <a:latin typeface="Tamil-Aiswarya"/>
                          <a:ea typeface="+mn-ea"/>
                          <a:cs typeface="+mn-cs"/>
                        </a:rPr>
                        <a:t>kwf;fg</a:t>
                      </a:r>
                      <a:r>
                        <a:rPr kumimoji="0" lang="en-US" sz="2400" b="0" i="0" u="none" strike="noStrike" cap="none" normalizeH="0" baseline="0" dirty="0">
                          <a:ln>
                            <a:noFill/>
                          </a:ln>
                          <a:solidFill>
                            <a:srgbClr val="333333"/>
                          </a:solidFill>
                          <a:effectLst/>
                          <a:latin typeface="Tamil-Aiswarya"/>
                          <a:ea typeface="+mn-ea"/>
                          <a:cs typeface="+mn-cs"/>
                        </a:rPr>
                        <a:t>]</a:t>
                      </a:r>
                      <a:r>
                        <a:rPr kumimoji="0" lang="en-US" sz="2400" b="0" i="0" u="none" strike="noStrike" cap="none" normalizeH="0" baseline="0" dirty="0" err="1">
                          <a:ln>
                            <a:noFill/>
                          </a:ln>
                          <a:solidFill>
                            <a:srgbClr val="333333"/>
                          </a:solidFill>
                          <a:effectLst/>
                          <a:latin typeface="Tamil-Aiswarya"/>
                          <a:ea typeface="+mn-ea"/>
                          <a:cs typeface="+mn-cs"/>
                        </a:rPr>
                        <a:t>gl;lJ</a:t>
                      </a:r>
                      <a:r>
                        <a:rPr kumimoji="0" lang="en-US" sz="2400" b="0" i="0" u="none" strike="noStrike" cap="none" normalizeH="0" baseline="0" dirty="0">
                          <a:ln>
                            <a:noFill/>
                          </a:ln>
                          <a:solidFill>
                            <a:srgbClr val="333333"/>
                          </a:solidFill>
                          <a:effectLst/>
                          <a:latin typeface="Tamil-Aiswarya"/>
                          <a:ea typeface="+mn-ea"/>
                          <a:cs typeface="+mn-cs"/>
                        </a:rPr>
                        <a:t>.</a:t>
                      </a:r>
                      <a:endParaRPr kumimoji="0" lang="pt-BR" sz="2400" b="0" i="0" u="none" strike="noStrike" cap="none" normalizeH="0" baseline="0" dirty="0">
                        <a:ln>
                          <a:noFill/>
                        </a:ln>
                        <a:solidFill>
                          <a:srgbClr val="333333"/>
                        </a:solidFill>
                        <a:effectLst/>
                        <a:latin typeface="Tamil-Aiswarya"/>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bl>
          </a:graphicData>
        </a:graphic>
      </p:graphicFrame>
      <p:sp>
        <p:nvSpPr>
          <p:cNvPr id="8" name="Title 7"/>
          <p:cNvSpPr>
            <a:spLocks noGrp="1"/>
          </p:cNvSpPr>
          <p:nvPr>
            <p:ph type="title"/>
          </p:nvPr>
        </p:nvSpPr>
        <p:spPr/>
        <p:txBody>
          <a:bodyPr/>
          <a:lstStyle/>
          <a:p>
            <a:r>
              <a:rPr lang="en-US" sz="3600">
                <a:solidFill>
                  <a:srgbClr val="004992"/>
                </a:solidFill>
              </a:rPr>
              <a:t>kd nehapd; nghJ epidthw]wy; jtWfs; vt;thW jtwhd fzpg]g[f]F tHptFf]fpwJ- cjhuz';fs;</a:t>
            </a:r>
            <a:endParaRPr lang="en-US" sz="3600" dirty="0">
              <a:solidFill>
                <a:srgbClr val="004992"/>
              </a:solidFill>
            </a:endParaRPr>
          </a:p>
        </p:txBody>
      </p:sp>
      <p:sp>
        <p:nvSpPr>
          <p:cNvPr id="9" name="Footer Placeholder 8"/>
          <p:cNvSpPr>
            <a:spLocks noGrp="1"/>
          </p:cNvSpPr>
          <p:nvPr>
            <p:ph type="ftr" sz="quarter" idx="11"/>
          </p:nvPr>
        </p:nvSpPr>
        <p:spPr/>
        <p:txBody>
          <a:bodyPr/>
          <a:lstStyle/>
          <a:p>
            <a:r>
              <a:rPr lang="de-DE"/>
              <a:t>kl]lhfhf]dpot] gapw]r]rp 5 – epidthw]wy;</a:t>
            </a:r>
            <a:endParaRPr lang="de-DE" dirty="0"/>
          </a:p>
        </p:txBody>
      </p:sp>
      <p:sp>
        <p:nvSpPr>
          <p:cNvPr id="10" name="Slide Number Placeholder 9"/>
          <p:cNvSpPr>
            <a:spLocks noGrp="1"/>
          </p:cNvSpPr>
          <p:nvPr>
            <p:ph type="sldNum" sz="quarter" idx="12"/>
          </p:nvPr>
        </p:nvSpPr>
        <p:spPr/>
        <p:txBody>
          <a:bodyPr/>
          <a:lstStyle/>
          <a:p>
            <a:fld id="{9B00EF49-7894-4F53-A8DD-F7DB3BFC5032}" type="slidenum">
              <a:rPr lang="de-DE" smtClean="0"/>
              <a:pPr/>
              <a:t>42</a:t>
            </a:fld>
            <a:endParaRPr lang="de-DE"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a:solidFill>
                  <a:srgbClr val="004992"/>
                </a:solidFill>
              </a:rPr>
              <a:t>gapw]rp</a:t>
            </a:r>
            <a:endParaRPr lang="en-US" sz="3600" dirty="0">
              <a:solidFill>
                <a:srgbClr val="004992"/>
              </a:solidFill>
            </a:endParaRPr>
          </a:p>
        </p:txBody>
      </p:sp>
      <p:sp>
        <p:nvSpPr>
          <p:cNvPr id="4" name="Content Placeholder 3"/>
          <p:cNvSpPr>
            <a:spLocks noGrp="1"/>
          </p:cNvSpPr>
          <p:nvPr>
            <p:ph idx="1"/>
          </p:nvPr>
        </p:nvSpPr>
        <p:spPr/>
        <p:txBody>
          <a:bodyPr/>
          <a:lstStyle/>
          <a:p>
            <a:pPr marL="342900" lvl="0" indent="-342900" defTabSz="914400">
              <a:buClr>
                <a:srgbClr val="000000"/>
              </a:buClr>
              <a:buFont typeface="WingDings"/>
              <a:buChar char=""/>
            </a:pPr>
            <a:r>
              <a:rPr lang="en-US" sz="2400">
                <a:solidFill>
                  <a:srgbClr val="333333"/>
                </a:solidFill>
              </a:rPr>
              <a:t>kPz;Lk</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c';;</a:t>
            </a:r>
            <a:r>
              <a:rPr lang="en-US" sz="2400" dirty="0" err="1">
                <a:solidFill>
                  <a:srgbClr val="333333"/>
                </a:solidFill>
              </a:rPr>
              <a:t>fSf;F</a:t>
            </a:r>
            <a:r>
              <a:rPr lang="en-US" sz="2400" dirty="0">
                <a:solidFill>
                  <a:srgbClr val="333333"/>
                </a:solidFill>
              </a:rPr>
              <a:t> </a:t>
            </a:r>
            <a:r>
              <a:rPr lang="en-US" sz="2400" dirty="0" err="1">
                <a:solidFill>
                  <a:srgbClr val="333333"/>
                </a:solidFill>
              </a:rPr>
              <a:t>rpf;fyhd</a:t>
            </a:r>
            <a:r>
              <a:rPr lang="en-US" sz="2400" dirty="0">
                <a:solidFill>
                  <a:srgbClr val="333333"/>
                </a:solidFill>
              </a:rPr>
              <a:t> </a:t>
            </a:r>
            <a:r>
              <a:rPr lang="en-US" sz="2400" dirty="0" err="1">
                <a:solidFill>
                  <a:srgbClr val="333333"/>
                </a:solidFill>
              </a:rPr>
              <a:t>fhl;rpfs</a:t>
            </a:r>
            <a:r>
              <a:rPr lang="en-US" sz="2400" dirty="0">
                <a:solidFill>
                  <a:srgbClr val="333333"/>
                </a:solidFill>
              </a:rPr>
              <a:t>; </a:t>
            </a:r>
            <a:r>
              <a:rPr lang="en-US" sz="2400" err="1">
                <a:solidFill>
                  <a:srgbClr val="333333"/>
                </a:solidFill>
              </a:rPr>
              <a:t>fhz;gpf</a:t>
            </a:r>
            <a:r>
              <a:rPr lang="en-US" sz="2400">
                <a:solidFill>
                  <a:srgbClr val="333333"/>
                </a:solidFill>
              </a:rPr>
              <a:t>]</a:t>
            </a:r>
            <a:r>
              <a:rPr lang="en-US" sz="2400" err="1">
                <a:solidFill>
                  <a:srgbClr val="333333"/>
                </a:solidFill>
              </a:rPr>
              <a:t>fg</a:t>
            </a:r>
            <a:r>
              <a:rPr lang="en-US" sz="2400">
                <a:solidFill>
                  <a:srgbClr val="333333"/>
                </a:solidFill>
              </a:rPr>
              <a:t>]</a:t>
            </a:r>
            <a:r>
              <a:rPr lang="en-US" sz="2400" err="1">
                <a:solidFill>
                  <a:srgbClr val="333333"/>
                </a:solidFill>
              </a:rPr>
              <a:t>gLk</a:t>
            </a:r>
            <a:r>
              <a:rPr lang="en-US" sz="2400">
                <a:solidFill>
                  <a:srgbClr val="004992"/>
                </a:solidFill>
              </a:rPr>
              <a:t>;.</a:t>
            </a:r>
            <a:endParaRPr lang="en-US" sz="2400" dirty="0"/>
          </a:p>
        </p:txBody>
      </p:sp>
      <p:sp>
        <p:nvSpPr>
          <p:cNvPr id="6" name="Footer Placeholder 5"/>
          <p:cNvSpPr>
            <a:spLocks noGrp="1"/>
          </p:cNvSpPr>
          <p:nvPr>
            <p:ph type="ftr" sz="quarter" idx="11"/>
          </p:nvPr>
        </p:nvSpPr>
        <p:spPr/>
        <p:txBody>
          <a:bodyPr/>
          <a:lstStyle/>
          <a:p>
            <a:r>
              <a:rPr lang="de-DE"/>
              <a:t>kl]lhfhf]dpot] gapw]r]rp 5 – epidthw]wy;</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43</a:t>
            </a:fld>
            <a:endParaRPr lang="de-DE" dirty="0"/>
          </a:p>
        </p:txBody>
      </p:sp>
    </p:spTree>
    <p:extLst>
      <p:ext uri="{BB962C8B-B14F-4D97-AF65-F5344CB8AC3E}">
        <p14:creationId xmlns:p14="http://schemas.microsoft.com/office/powerpoint/2010/main" val="158952848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a:solidFill>
                  <a:srgbClr val="004992"/>
                </a:solidFill>
              </a:rPr>
              <a:t>gapw]rp</a:t>
            </a:r>
            <a:endParaRPr lang="en-US" sz="3600" dirty="0">
              <a:solidFill>
                <a:srgbClr val="004992"/>
              </a:solidFill>
            </a:endParaRPr>
          </a:p>
        </p:txBody>
      </p:sp>
      <p:sp>
        <p:nvSpPr>
          <p:cNvPr id="4" name="Content Placeholder 3"/>
          <p:cNvSpPr>
            <a:spLocks noGrp="1"/>
          </p:cNvSpPr>
          <p:nvPr>
            <p:ph idx="1"/>
          </p:nvPr>
        </p:nvSpPr>
        <p:spPr/>
        <p:txBody>
          <a:bodyPr/>
          <a:lstStyle/>
          <a:p>
            <a:pPr marL="342900" lvl="0" indent="-342900" defTabSz="914400">
              <a:buClr>
                <a:srgbClr val="000000"/>
              </a:buClr>
              <a:buFont typeface="WingDings"/>
              <a:buChar char=""/>
            </a:pPr>
            <a:r>
              <a:rPr lang="en-US" sz="2400">
                <a:solidFill>
                  <a:srgbClr val="333333"/>
                </a:solidFill>
              </a:rPr>
              <a:t>kPz;Lk</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c';;</a:t>
            </a:r>
            <a:r>
              <a:rPr lang="en-US" sz="2400" dirty="0" err="1">
                <a:solidFill>
                  <a:srgbClr val="333333"/>
                </a:solidFill>
              </a:rPr>
              <a:t>fSf;F</a:t>
            </a:r>
            <a:r>
              <a:rPr lang="en-US" sz="2400" dirty="0">
                <a:solidFill>
                  <a:srgbClr val="333333"/>
                </a:solidFill>
              </a:rPr>
              <a:t> </a:t>
            </a:r>
            <a:r>
              <a:rPr lang="en-US" sz="2400" dirty="0" err="1">
                <a:solidFill>
                  <a:srgbClr val="333333"/>
                </a:solidFill>
              </a:rPr>
              <a:t>rpf;fyhd</a:t>
            </a:r>
            <a:r>
              <a:rPr lang="en-US" sz="2400" dirty="0">
                <a:solidFill>
                  <a:srgbClr val="333333"/>
                </a:solidFill>
              </a:rPr>
              <a:t> </a:t>
            </a:r>
            <a:r>
              <a:rPr lang="en-US" sz="2400" dirty="0" err="1">
                <a:solidFill>
                  <a:srgbClr val="333333"/>
                </a:solidFill>
              </a:rPr>
              <a:t>fhl;rpfs</a:t>
            </a:r>
            <a:r>
              <a:rPr lang="en-US" sz="2400" dirty="0">
                <a:solidFill>
                  <a:srgbClr val="333333"/>
                </a:solidFill>
              </a:rPr>
              <a:t>; </a:t>
            </a:r>
            <a:r>
              <a:rPr lang="en-US" sz="2400" dirty="0" err="1">
                <a:solidFill>
                  <a:srgbClr val="333333"/>
                </a:solidFill>
              </a:rPr>
              <a:t>fhz;gpf</a:t>
            </a:r>
            <a:r>
              <a:rPr lang="en-US" sz="2400" dirty="0">
                <a:solidFill>
                  <a:srgbClr val="333333"/>
                </a:solidFill>
              </a:rPr>
              <a:t>]</a:t>
            </a:r>
            <a:r>
              <a:rPr lang="en-US" sz="2400" dirty="0" err="1">
                <a:solidFill>
                  <a:srgbClr val="333333"/>
                </a:solidFill>
              </a:rPr>
              <a:t>fg</a:t>
            </a:r>
            <a:r>
              <a:rPr lang="en-US" sz="2400" dirty="0">
                <a:solidFill>
                  <a:srgbClr val="333333"/>
                </a:solidFill>
              </a:rPr>
              <a:t>]</a:t>
            </a:r>
            <a:r>
              <a:rPr lang="en-US" sz="2400" dirty="0" err="1">
                <a:solidFill>
                  <a:srgbClr val="333333"/>
                </a:solidFill>
              </a:rPr>
              <a:t>gLk</a:t>
            </a:r>
            <a:r>
              <a:rPr lang="en-US" sz="2400" dirty="0">
                <a:solidFill>
                  <a:srgbClr val="004992"/>
                </a:solidFill>
              </a:rPr>
              <a:t>;.</a:t>
            </a:r>
            <a:endParaRPr lang="en-IN" sz="2400" dirty="0">
              <a:solidFill>
                <a:srgbClr val="333333"/>
              </a:solidFill>
            </a:endParaRPr>
          </a:p>
          <a:p>
            <a:pPr marL="342900" lvl="0" indent="-342900" defTabSz="914400">
              <a:buClr>
                <a:srgbClr val="333333"/>
              </a:buClr>
              <a:buFont typeface="WingDings"/>
              <a:buChar char=""/>
            </a:pPr>
            <a:r>
              <a:rPr lang="en-US" sz="2400" dirty="0" err="1">
                <a:solidFill>
                  <a:srgbClr val="333333"/>
                </a:solidFill>
              </a:rPr>
              <a:t>vJ</a:t>
            </a:r>
            <a:r>
              <a:rPr lang="en-US" sz="2400" dirty="0">
                <a:solidFill>
                  <a:srgbClr val="333333"/>
                </a:solidFill>
              </a:rPr>
              <a:t> </a:t>
            </a:r>
            <a:r>
              <a:rPr lang="en-US" sz="2400" dirty="0" err="1">
                <a:solidFill>
                  <a:srgbClr val="333333"/>
                </a:solidFill>
              </a:rPr>
              <a:t>tpLgl;lJ</a:t>
            </a:r>
            <a:r>
              <a:rPr lang="en-US" sz="2400" dirty="0">
                <a:solidFill>
                  <a:srgbClr val="333333"/>
                </a:solidFill>
              </a:rPr>
              <a:t> </a:t>
            </a:r>
            <a:r>
              <a:rPr lang="en-US" sz="2400" dirty="0" err="1">
                <a:solidFill>
                  <a:srgbClr val="333333"/>
                </a:solidFill>
              </a:rPr>
              <a:t>vd;gij</a:t>
            </a:r>
            <a:r>
              <a:rPr lang="en-US" sz="2400" dirty="0">
                <a:solidFill>
                  <a:srgbClr val="333333"/>
                </a:solidFill>
              </a:rPr>
              <a:t> </a:t>
            </a:r>
            <a:r>
              <a:rPr lang="en-US" sz="2400" dirty="0" err="1">
                <a:solidFill>
                  <a:srgbClr val="333333"/>
                </a:solidFill>
              </a:rPr>
              <a:t>fz;Lgpof;f</a:t>
            </a:r>
            <a:r>
              <a:rPr lang="en-US" sz="2400" dirty="0">
                <a:solidFill>
                  <a:srgbClr val="333333"/>
                </a:solidFill>
              </a:rPr>
              <a:t> </a:t>
            </a:r>
            <a:r>
              <a:rPr lang="en-US" sz="2400" dirty="0" err="1">
                <a:solidFill>
                  <a:srgbClr val="333333"/>
                </a:solidFill>
              </a:rPr>
              <a:t>Kaw;rpf;ft</a:t>
            </a:r>
            <a:r>
              <a:rPr lang="en-US" sz="2400" dirty="0">
                <a:solidFill>
                  <a:srgbClr val="333333"/>
                </a:solidFill>
              </a:rPr>
              <a:t>[k; </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err="1">
                <a:solidFill>
                  <a:srgbClr val="333333"/>
                </a:solidFill>
              </a:rPr>
              <a:t>tpLgl;litfs</a:t>
            </a:r>
            <a:r>
              <a:rPr lang="en-US" sz="2400" dirty="0">
                <a:solidFill>
                  <a:srgbClr val="333333"/>
                </a:solidFill>
              </a:rPr>
              <a:t>; </a:t>
            </a:r>
            <a:r>
              <a:rPr lang="en-US" sz="2400" dirty="0" err="1">
                <a:solidFill>
                  <a:srgbClr val="333333"/>
                </a:solidFill>
              </a:rPr>
              <a:t>ePy</a:t>
            </a:r>
            <a:r>
              <a:rPr lang="en-US" sz="2400" dirty="0">
                <a:solidFill>
                  <a:srgbClr val="333333"/>
                </a:solidFill>
              </a:rPr>
              <a:t> </a:t>
            </a:r>
            <a:r>
              <a:rPr lang="en-US" sz="2400" dirty="0" err="1">
                <a:solidFill>
                  <a:srgbClr val="333333"/>
                </a:solidFill>
              </a:rPr>
              <a:t>tz;zj;jpy</a:t>
            </a:r>
            <a:r>
              <a:rPr lang="en-US" sz="2400" dirty="0">
                <a:solidFill>
                  <a:srgbClr val="333333"/>
                </a:solidFill>
              </a:rPr>
              <a:t>; </a:t>
            </a:r>
            <a:r>
              <a:rPr lang="en-US" sz="2400" dirty="0" err="1">
                <a:solidFill>
                  <a:srgbClr val="333333"/>
                </a:solidFill>
              </a:rPr>
              <a:t>gpd;g</a:t>
            </a:r>
            <a:r>
              <a:rPr lang="en-US" sz="2400" dirty="0">
                <a:solidFill>
                  <a:srgbClr val="333333"/>
                </a:solidFill>
              </a:rPr>
              <a:t>[ </a:t>
            </a:r>
            <a:r>
              <a:rPr lang="en-US" sz="2400" dirty="0" err="1">
                <a:solidFill>
                  <a:srgbClr val="333333"/>
                </a:solidFill>
              </a:rPr>
              <a:t>fhl</a:t>
            </a:r>
            <a:r>
              <a:rPr lang="en-US" sz="2400" dirty="0">
                <a:solidFill>
                  <a:srgbClr val="333333"/>
                </a:solidFill>
              </a:rPr>
              <a:t>]</a:t>
            </a:r>
            <a:r>
              <a:rPr lang="en-US" sz="2400" dirty="0" err="1">
                <a:solidFill>
                  <a:srgbClr val="333333"/>
                </a:solidFill>
              </a:rPr>
              <a:t>lg</a:t>
            </a:r>
            <a:r>
              <a:rPr lang="en-US" sz="2400" dirty="0">
                <a:solidFill>
                  <a:srgbClr val="333333"/>
                </a:solidFill>
              </a:rPr>
              <a:t>]</a:t>
            </a:r>
            <a:r>
              <a:rPr lang="en-US" sz="2400" dirty="0" err="1">
                <a:solidFill>
                  <a:srgbClr val="333333"/>
                </a:solidFill>
              </a:rPr>
              <a:t>gLk</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a:t>
            </a:r>
            <a:endParaRPr lang="en-US" sz="2400" dirty="0"/>
          </a:p>
        </p:txBody>
      </p:sp>
      <p:sp>
        <p:nvSpPr>
          <p:cNvPr id="2" name="Footer Placeholder 1"/>
          <p:cNvSpPr>
            <a:spLocks noGrp="1"/>
          </p:cNvSpPr>
          <p:nvPr>
            <p:ph type="ftr" sz="quarter" idx="11"/>
          </p:nvPr>
        </p:nvSpPr>
        <p:spPr/>
        <p:txBody>
          <a:bodyPr/>
          <a:lstStyle/>
          <a:p>
            <a:r>
              <a:rPr lang="de-DE"/>
              <a:t>kl]lhfhf]dpot] gapw]r]rp 5 – epidthw]wy;</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44</a:t>
            </a:fld>
            <a:endParaRPr lang="de-DE" dirty="0"/>
          </a:p>
        </p:txBody>
      </p:sp>
    </p:spTree>
    <p:extLst>
      <p:ext uri="{BB962C8B-B14F-4D97-AF65-F5344CB8AC3E}">
        <p14:creationId xmlns:p14="http://schemas.microsoft.com/office/powerpoint/2010/main" val="111906731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27130" y="1078992"/>
            <a:ext cx="754091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r>
              <a:rPr lang="de-DE"/>
              <a:t>kl]lhfhf]dpot] gapw]r]rp 5 – epidthw]wy;</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45</a:t>
            </a:fld>
            <a:endParaRPr lang="de-DE"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11480" y="2203704"/>
            <a:ext cx="11338560" cy="4251960"/>
          </a:xfrm>
        </p:spPr>
        <p:txBody>
          <a:bodyPr wrap="square">
            <a:noAutofit/>
          </a:bodyPr>
          <a:lstStyle/>
          <a:p>
            <a:pPr marL="342900" lvl="0" indent="-342900" defTabSz="914400">
              <a:lnSpc>
                <a:spcPct val="100000"/>
              </a:lnSpc>
              <a:spcBef>
                <a:spcPts val="1200"/>
              </a:spcBef>
              <a:buClr>
                <a:srgbClr val="333333"/>
              </a:buClr>
              <a:buFont typeface="WingDings"/>
              <a:buChar char=""/>
            </a:pPr>
            <a:r>
              <a:rPr lang="en-US" sz="2400" dirty="0" err="1">
                <a:solidFill>
                  <a:srgbClr val="333333"/>
                </a:solidFill>
                <a:cs typeface="Times New Roman" pitchFamily="18" charset="0"/>
              </a:rPr>
              <a:t>bgl</a:t>
            </a:r>
            <a:r>
              <a:rPr lang="en-US" sz="2400" dirty="0">
                <a:solidFill>
                  <a:srgbClr val="333333"/>
                </a:solidFill>
                <a:cs typeface="Times New Roman" pitchFamily="18" charset="0"/>
              </a:rPr>
              <a:t>]of]fil </a:t>
            </a:r>
            <a:r>
              <a:rPr lang="en-US" sz="2400" dirty="0" err="1">
                <a:solidFill>
                  <a:srgbClr val="333333"/>
                </a:solidFill>
                <a:cs typeface="Times New Roman" pitchFamily="18" charset="0"/>
              </a:rPr>
              <a:t>milahsk</a:t>
            </a:r>
            <a:r>
              <a:rPr lang="en-US" sz="2400" dirty="0">
                <a:solidFill>
                  <a:srgbClr val="333333"/>
                </a:solidFill>
                <a:cs typeface="Times New Roman" pitchFamily="18" charset="0"/>
              </a:rPr>
              <a:t>;</a:t>
            </a:r>
          </a:p>
          <a:p>
            <a:pPr marL="342900" lvl="0" indent="-342900" defTabSz="914400">
              <a:lnSpc>
                <a:spcPct val="100000"/>
              </a:lnSpc>
              <a:spcBef>
                <a:spcPts val="1200"/>
              </a:spcBef>
              <a:buClr>
                <a:srgbClr val="333333"/>
              </a:buClr>
              <a:buFont typeface="WingDings"/>
              <a:buChar char=""/>
            </a:pPr>
            <a:r>
              <a:rPr lang="en-US" sz="2400" dirty="0" err="1">
                <a:solidFill>
                  <a:srgbClr val="333333"/>
                </a:solidFill>
                <a:cs typeface="Times New Roman" pitchFamily="18" charset="0"/>
              </a:rPr>
              <a:t>bfhj</a:t>
            </a:r>
            <a:r>
              <a:rPr lang="en-US" sz="2400" dirty="0">
                <a:solidFill>
                  <a:srgbClr val="333333"/>
                </a:solidFill>
                <a:cs typeface="Times New Roman" pitchFamily="18" charset="0"/>
              </a:rPr>
              <a:t>]</a:t>
            </a:r>
            <a:r>
              <a:rPr lang="en-US" sz="2400" dirty="0" err="1">
                <a:solidFill>
                  <a:srgbClr val="333333"/>
                </a:solidFill>
                <a:cs typeface="Times New Roman" pitchFamily="18" charset="0"/>
              </a:rPr>
              <a:t>Jf</a:t>
            </a:r>
            <a:r>
              <a:rPr lang="en-US" sz="2400" dirty="0">
                <a:solidFill>
                  <a:srgbClr val="333333"/>
                </a:solidFill>
                <a:cs typeface="Times New Roman" pitchFamily="18" charset="0"/>
              </a:rPr>
              <a:t>]</a:t>
            </a:r>
            <a:r>
              <a:rPr lang="en-US" sz="2400" dirty="0" err="1">
                <a:solidFill>
                  <a:srgbClr val="333333"/>
                </a:solidFill>
                <a:cs typeface="Times New Roman" pitchFamily="18" charset="0"/>
              </a:rPr>
              <a:t>fwp</a:t>
            </a:r>
            <a:endParaRPr lang="en-US" sz="2400" dirty="0">
              <a:solidFill>
                <a:srgbClr val="333333"/>
              </a:solidFill>
              <a:cs typeface="Times New Roman" pitchFamily="18" charset="0"/>
            </a:endParaRPr>
          </a:p>
          <a:p>
            <a:pPr marL="342900" lvl="0" indent="-342900" defTabSz="914400">
              <a:lnSpc>
                <a:spcPct val="100000"/>
              </a:lnSpc>
              <a:spcBef>
                <a:spcPts val="1200"/>
              </a:spcBef>
              <a:buClr>
                <a:srgbClr val="333333"/>
              </a:buClr>
              <a:buFont typeface="WingDings"/>
              <a:buChar char=""/>
            </a:pPr>
            <a:r>
              <a:rPr lang="en-US" sz="2400" dirty="0" err="1">
                <a:solidFill>
                  <a:srgbClr val="333333"/>
                </a:solidFill>
                <a:cs typeface="Times New Roman" pitchFamily="18" charset="0"/>
              </a:rPr>
              <a:t>Fg</a:t>
            </a:r>
            <a:r>
              <a:rPr lang="en-US" sz="2400" dirty="0">
                <a:solidFill>
                  <a:srgbClr val="333333"/>
                </a:solidFill>
                <a:cs typeface="Times New Roman" pitchFamily="18" charset="0"/>
              </a:rPr>
              <a:t>]</a:t>
            </a:r>
            <a:r>
              <a:rPr lang="en-US" sz="2400" dirty="0" err="1">
                <a:solidFill>
                  <a:srgbClr val="333333"/>
                </a:solidFill>
                <a:cs typeface="Times New Roman" pitchFamily="18" charset="0"/>
              </a:rPr>
              <a:t>igj</a:t>
            </a:r>
            <a:r>
              <a:rPr lang="en-US" sz="2400" dirty="0">
                <a:solidFill>
                  <a:srgbClr val="333333"/>
                </a:solidFill>
                <a:cs typeface="Times New Roman" pitchFamily="18" charset="0"/>
              </a:rPr>
              <a:t>]</a:t>
            </a:r>
            <a:r>
              <a:rPr lang="en-US" sz="2400" dirty="0" err="1">
                <a:solidFill>
                  <a:srgbClr val="333333"/>
                </a:solidFill>
                <a:cs typeface="Times New Roman" pitchFamily="18" charset="0"/>
              </a:rPr>
              <a:t>bjhl</a:t>
            </a:r>
            <a:r>
              <a:rPr lang="en-US" sz="2400" dirty="0">
                <a:solidFill>
                  <a:srgbClr val="333333"/>
                </a:solidFill>
                <a:cs typeface="Times New Roman" pitchFamily="18" charset="0"/>
              </a:rPr>
              <a:t>]o</a:t>
            </a:r>
          </a:p>
          <a:p>
            <a:pPr marL="342900" lvl="0" indent="-342900" defTabSz="914400">
              <a:lnSpc>
                <a:spcPct val="100000"/>
              </a:lnSpc>
              <a:spcBef>
                <a:spcPts val="1200"/>
              </a:spcBef>
              <a:buClr>
                <a:srgbClr val="333333"/>
              </a:buClr>
              <a:buFont typeface="WingDings"/>
              <a:buChar char=""/>
            </a:pPr>
            <a:r>
              <a:rPr lang="en-US" sz="2400" dirty="0" err="1">
                <a:solidFill>
                  <a:srgbClr val="333333"/>
                </a:solidFill>
                <a:cs typeface="Times New Roman" pitchFamily="18" charset="0"/>
              </a:rPr>
              <a:t>bgd;r</a:t>
            </a:r>
            <a:r>
              <a:rPr lang="en-US" sz="2400" dirty="0">
                <a:solidFill>
                  <a:srgbClr val="333333"/>
                </a:solidFill>
                <a:cs typeface="Times New Roman" pitchFamily="18" charset="0"/>
              </a:rPr>
              <a:t>]</a:t>
            </a:r>
            <a:endParaRPr lang="en-IN" sz="2400" dirty="0">
              <a:solidFill>
                <a:srgbClr val="333333"/>
              </a:solidFill>
              <a:cs typeface="Times New Roman" pitchFamily="18" charset="0"/>
            </a:endParaRP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bfhofs</a:t>
            </a:r>
            <a:r>
              <a:rPr lang="en-US" sz="2400" dirty="0">
                <a:solidFill>
                  <a:srgbClr val="333333"/>
                </a:solidFill>
              </a:rPr>
              <a:t>;</a:t>
            </a:r>
          </a:p>
          <a:p>
            <a:pPr marL="342900" lvl="0" indent="-342900" defTabSz="914400">
              <a:lnSpc>
                <a:spcPct val="100000"/>
              </a:lnSpc>
              <a:spcBef>
                <a:spcPts val="1200"/>
              </a:spcBef>
              <a:buClr>
                <a:srgbClr val="333333"/>
              </a:buClr>
              <a:buFont typeface="WingDings"/>
              <a:buChar char=""/>
            </a:pPr>
            <a:r>
              <a:rPr lang="en-US" sz="2400" dirty="0" err="1">
                <a:solidFill>
                  <a:srgbClr val="333333"/>
                </a:solidFill>
                <a:cs typeface="Times New Roman" pitchFamily="18" charset="0"/>
              </a:rPr>
              <a:t>tpiyf</a:t>
            </a:r>
            <a:r>
              <a:rPr lang="en-US" sz="2400" dirty="0">
                <a:solidFill>
                  <a:srgbClr val="333333"/>
                </a:solidFill>
                <a:cs typeface="Times New Roman" pitchFamily="18" charset="0"/>
              </a:rPr>
              <a:t>] </a:t>
            </a:r>
            <a:r>
              <a:rPr lang="en-US" sz="2400" dirty="0" err="1">
                <a:solidFill>
                  <a:srgbClr val="333333"/>
                </a:solidFill>
                <a:cs typeface="Times New Roman" pitchFamily="18" charset="0"/>
              </a:rPr>
              <a:t>Fwpg</a:t>
            </a:r>
            <a:r>
              <a:rPr lang="en-US" sz="2400" dirty="0">
                <a:solidFill>
                  <a:srgbClr val="333333"/>
                </a:solidFill>
                <a:cs typeface="Times New Roman" pitchFamily="18" charset="0"/>
              </a:rPr>
              <a:t>]g[fs;</a:t>
            </a:r>
          </a:p>
          <a:p>
            <a:pPr marL="342900" lvl="0" indent="-342900" defTabSz="914400">
              <a:lnSpc>
                <a:spcPct val="100000"/>
              </a:lnSpc>
              <a:spcBef>
                <a:spcPts val="1200"/>
              </a:spcBef>
              <a:buClr>
                <a:srgbClr val="333333"/>
              </a:buClr>
              <a:buFont typeface="WingDings"/>
              <a:buChar char=""/>
            </a:pPr>
            <a:r>
              <a:rPr lang="en-US" sz="2400" dirty="0" err="1">
                <a:solidFill>
                  <a:srgbClr val="333333"/>
                </a:solidFill>
                <a:cs typeface="Times New Roman" pitchFamily="18" charset="0"/>
              </a:rPr>
              <a:t>ghl</a:t>
            </a:r>
            <a:r>
              <a:rPr lang="en-US" sz="2400" dirty="0">
                <a:solidFill>
                  <a:srgbClr val="333333"/>
                </a:solidFill>
                <a:cs typeface="Times New Roman" pitchFamily="18" charset="0"/>
              </a:rPr>
              <a:t>]</a:t>
            </a:r>
            <a:r>
              <a:rPr lang="en-US" sz="2400" dirty="0" err="1">
                <a:solidFill>
                  <a:srgbClr val="333333"/>
                </a:solidFill>
                <a:cs typeface="Times New Roman" pitchFamily="18" charset="0"/>
              </a:rPr>
              <a:t>oy;fs</a:t>
            </a:r>
            <a:r>
              <a:rPr lang="en-US" sz="2400" dirty="0">
                <a:solidFill>
                  <a:srgbClr val="333333"/>
                </a:solidFill>
                <a:cs typeface="Times New Roman" pitchFamily="18" charset="0"/>
              </a:rPr>
              <a:t>;</a:t>
            </a:r>
          </a:p>
          <a:p>
            <a:pPr marL="342900" lvl="0" indent="-342900" defTabSz="914400">
              <a:lnSpc>
                <a:spcPct val="100000"/>
              </a:lnSpc>
              <a:spcBef>
                <a:spcPts val="1200"/>
              </a:spcBef>
              <a:buClr>
                <a:srgbClr val="333333"/>
              </a:buClr>
              <a:buFont typeface="WingDings"/>
              <a:buChar char=""/>
            </a:pPr>
            <a:r>
              <a:rPr lang="en-US" sz="2400" dirty="0" err="1">
                <a:solidFill>
                  <a:srgbClr val="333333"/>
                </a:solidFill>
                <a:cs typeface="Times New Roman" pitchFamily="18" charset="0"/>
              </a:rPr>
              <a:t>tpw</a:t>
            </a:r>
            <a:r>
              <a:rPr lang="en-US" sz="2400" dirty="0">
                <a:solidFill>
                  <a:srgbClr val="333333"/>
                </a:solidFill>
                <a:cs typeface="Times New Roman" pitchFamily="18" charset="0"/>
              </a:rPr>
              <a:t>]</a:t>
            </a:r>
            <a:r>
              <a:rPr lang="en-US" sz="2400" dirty="0" err="1">
                <a:solidFill>
                  <a:srgbClr val="333333"/>
                </a:solidFill>
                <a:cs typeface="Times New Roman" pitchFamily="18" charset="0"/>
              </a:rPr>
              <a:t>gidahsh</a:t>
            </a:r>
            <a:r>
              <a:rPr lang="en-US" sz="2400" dirty="0">
                <a:solidFill>
                  <a:srgbClr val="333333"/>
                </a:solidFill>
                <a:cs typeface="Times New Roman" pitchFamily="18" charset="0"/>
              </a:rPr>
              <a:t>]</a:t>
            </a:r>
            <a:endParaRPr lang="en-US" sz="2400" dirty="0"/>
          </a:p>
        </p:txBody>
      </p:sp>
      <p:sp>
        <p:nvSpPr>
          <p:cNvPr id="5" name="Footer Placeholder 4"/>
          <p:cNvSpPr>
            <a:spLocks noGrp="1"/>
          </p:cNvSpPr>
          <p:nvPr>
            <p:ph type="ftr" sz="quarter" idx="11"/>
          </p:nvPr>
        </p:nvSpPr>
        <p:spPr/>
        <p:txBody>
          <a:bodyPr/>
          <a:lstStyle/>
          <a:p>
            <a:r>
              <a:rPr lang="de-DE"/>
              <a:t>kl]lhfhf]dpot] gapw]r]rp 5 – epidthw]wy;</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46</a:t>
            </a:fld>
            <a:endParaRPr lang="de-DE" dirty="0"/>
          </a:p>
        </p:txBody>
      </p:sp>
      <p:sp>
        <p:nvSpPr>
          <p:cNvPr id="8" name="Title 7"/>
          <p:cNvSpPr>
            <a:spLocks noGrp="1"/>
          </p:cNvSpPr>
          <p:nvPr>
            <p:ph type="title"/>
          </p:nvPr>
        </p:nvSpPr>
        <p:spPr/>
        <p:txBody>
          <a:bodyPr/>
          <a:lstStyle/>
          <a:p>
            <a:r>
              <a:rPr lang="en-US" sz="3600">
                <a:solidFill>
                  <a:srgbClr val="004992"/>
                </a:solidFill>
              </a:rPr>
              <a:t>bgl]of;fil</a:t>
            </a:r>
            <a:br>
              <a:rPr lang="en-US">
                <a:solidFill>
                  <a:srgbClr val="004992"/>
                </a:solidFill>
              </a:rPr>
            </a:br>
            <a:r>
              <a:rPr lang="en-US">
                <a:solidFill>
                  <a:srgbClr val="004992"/>
                </a:solidFill>
              </a:rPr>
              <a:t>eP';;fs; ghh]j;jJ vd;d&gt; eP';;fs; vt;tst[ cWjpahf cs;sPh]fs]&gt;</a:t>
            </a:r>
            <a:endParaRPr lang="en-US" dirty="0">
              <a:solidFill>
                <a:srgbClr val="004992"/>
              </a:solidFill>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009707" y="2203704"/>
            <a:ext cx="5669280" cy="4042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sz="3600">
                <a:solidFill>
                  <a:srgbClr val="004992"/>
                </a:solidFill>
              </a:rPr>
              <a:t>bgl]of;fil </a:t>
            </a:r>
            <a:endParaRPr lang="en-US" sz="3600" dirty="0">
              <a:solidFill>
                <a:srgbClr val="004992"/>
              </a:solidFill>
            </a:endParaRPr>
          </a:p>
        </p:txBody>
      </p:sp>
      <p:sp>
        <p:nvSpPr>
          <p:cNvPr id="6" name="Content Placeholder 5"/>
          <p:cNvSpPr>
            <a:spLocks noGrp="1"/>
          </p:cNvSpPr>
          <p:nvPr>
            <p:ph idx="1"/>
          </p:nvPr>
        </p:nvSpPr>
        <p:spPr>
          <a:xfrm>
            <a:off x="411480" y="2203704"/>
            <a:ext cx="11338560" cy="4251960"/>
          </a:xfrm>
        </p:spPr>
        <p:txBody>
          <a:bodyPr wrap="square">
            <a:noAutofit/>
          </a:bodyPr>
          <a:lstStyle/>
          <a:p>
            <a:pPr marL="342900" lvl="0" indent="-342900" defTabSz="914400">
              <a:lnSpc>
                <a:spcPct val="100000"/>
              </a:lnSpc>
              <a:spcBef>
                <a:spcPts val="1200"/>
              </a:spcBef>
              <a:buClr>
                <a:srgbClr val="333333"/>
              </a:buClr>
              <a:buFont typeface="WingDings"/>
              <a:buChar char=""/>
            </a:pPr>
            <a:r>
              <a:rPr lang="en-US" sz="2400" dirty="0" err="1">
                <a:solidFill>
                  <a:srgbClr val="333333"/>
                </a:solidFill>
                <a:cs typeface="Times New Roman" pitchFamily="18" charset="0"/>
              </a:rPr>
              <a:t>bgl</a:t>
            </a:r>
            <a:r>
              <a:rPr lang="en-US" sz="2400" dirty="0">
                <a:solidFill>
                  <a:srgbClr val="333333"/>
                </a:solidFill>
                <a:cs typeface="Times New Roman" pitchFamily="18" charset="0"/>
              </a:rPr>
              <a:t>]of]fil </a:t>
            </a:r>
            <a:r>
              <a:rPr lang="en-US" sz="2400" dirty="0" err="1">
                <a:solidFill>
                  <a:srgbClr val="333333"/>
                </a:solidFill>
                <a:cs typeface="Times New Roman" pitchFamily="18" charset="0"/>
              </a:rPr>
              <a:t>milahsk</a:t>
            </a:r>
            <a:r>
              <a:rPr lang="en-US" sz="2400" dirty="0">
                <a:solidFill>
                  <a:srgbClr val="333333"/>
                </a:solidFill>
                <a:cs typeface="Times New Roman" pitchFamily="18" charset="0"/>
              </a:rPr>
              <a:t>;</a:t>
            </a:r>
          </a:p>
          <a:p>
            <a:pPr marL="342900" lvl="0" indent="-342900" defTabSz="914400">
              <a:lnSpc>
                <a:spcPct val="100000"/>
              </a:lnSpc>
              <a:spcBef>
                <a:spcPts val="1200"/>
              </a:spcBef>
              <a:buClr>
                <a:srgbClr val="333333"/>
              </a:buClr>
              <a:buFont typeface="WingDings"/>
              <a:buChar char=""/>
            </a:pPr>
            <a:r>
              <a:rPr lang="en-US" sz="2400" dirty="0" err="1">
                <a:solidFill>
                  <a:srgbClr val="333333"/>
                </a:solidFill>
                <a:cs typeface="Times New Roman" pitchFamily="18" charset="0"/>
              </a:rPr>
              <a:t>bfhj</a:t>
            </a:r>
            <a:r>
              <a:rPr lang="en-US" sz="2400" dirty="0">
                <a:solidFill>
                  <a:srgbClr val="333333"/>
                </a:solidFill>
                <a:cs typeface="Times New Roman" pitchFamily="18" charset="0"/>
              </a:rPr>
              <a:t>]</a:t>
            </a:r>
            <a:r>
              <a:rPr lang="en-US" sz="2400" dirty="0" err="1">
                <a:solidFill>
                  <a:srgbClr val="333333"/>
                </a:solidFill>
                <a:cs typeface="Times New Roman" pitchFamily="18" charset="0"/>
              </a:rPr>
              <a:t>Jf</a:t>
            </a:r>
            <a:r>
              <a:rPr lang="en-US" sz="2400" dirty="0">
                <a:solidFill>
                  <a:srgbClr val="333333"/>
                </a:solidFill>
                <a:cs typeface="Times New Roman" pitchFamily="18" charset="0"/>
              </a:rPr>
              <a:t>]</a:t>
            </a:r>
            <a:r>
              <a:rPr lang="en-US" sz="2400" dirty="0" err="1">
                <a:solidFill>
                  <a:srgbClr val="333333"/>
                </a:solidFill>
                <a:cs typeface="Times New Roman" pitchFamily="18" charset="0"/>
              </a:rPr>
              <a:t>fwp</a:t>
            </a:r>
            <a:endParaRPr lang="en-US" sz="2400" dirty="0">
              <a:solidFill>
                <a:srgbClr val="333333"/>
              </a:solidFill>
              <a:cs typeface="Times New Roman" pitchFamily="18" charset="0"/>
            </a:endParaRPr>
          </a:p>
          <a:p>
            <a:pPr marL="342900" lvl="0" indent="-342900" defTabSz="914400">
              <a:lnSpc>
                <a:spcPct val="100000"/>
              </a:lnSpc>
              <a:spcBef>
                <a:spcPts val="1200"/>
              </a:spcBef>
              <a:buClr>
                <a:srgbClr val="004992"/>
              </a:buClr>
              <a:buFont typeface="WingDings"/>
              <a:buChar char=""/>
            </a:pPr>
            <a:r>
              <a:rPr lang="en-US" sz="2400" dirty="0" err="1">
                <a:solidFill>
                  <a:srgbClr val="004992"/>
                </a:solidFill>
                <a:cs typeface="Times New Roman" pitchFamily="18" charset="0"/>
              </a:rPr>
              <a:t>Fg</a:t>
            </a:r>
            <a:r>
              <a:rPr lang="en-US" sz="2400" dirty="0">
                <a:solidFill>
                  <a:srgbClr val="004992"/>
                </a:solidFill>
                <a:cs typeface="Times New Roman" pitchFamily="18" charset="0"/>
              </a:rPr>
              <a:t>]</a:t>
            </a:r>
            <a:r>
              <a:rPr lang="en-US" sz="2400" dirty="0" err="1">
                <a:solidFill>
                  <a:srgbClr val="004992"/>
                </a:solidFill>
                <a:cs typeface="Times New Roman" pitchFamily="18" charset="0"/>
              </a:rPr>
              <a:t>igj</a:t>
            </a:r>
            <a:r>
              <a:rPr lang="en-US" sz="2400" dirty="0">
                <a:solidFill>
                  <a:srgbClr val="004992"/>
                </a:solidFill>
                <a:cs typeface="Times New Roman" pitchFamily="18" charset="0"/>
              </a:rPr>
              <a:t>]</a:t>
            </a:r>
            <a:r>
              <a:rPr lang="en-US" sz="2400" dirty="0" err="1">
                <a:solidFill>
                  <a:srgbClr val="004992"/>
                </a:solidFill>
                <a:cs typeface="Times New Roman" pitchFamily="18" charset="0"/>
              </a:rPr>
              <a:t>bjhl</a:t>
            </a:r>
            <a:r>
              <a:rPr lang="en-US" sz="2400" dirty="0">
                <a:solidFill>
                  <a:srgbClr val="004992"/>
                </a:solidFill>
                <a:cs typeface="Times New Roman" pitchFamily="18" charset="0"/>
              </a:rPr>
              <a:t>]o</a:t>
            </a:r>
          </a:p>
          <a:p>
            <a:pPr marL="342900" lvl="0" indent="-342900" defTabSz="914400">
              <a:lnSpc>
                <a:spcPct val="100000"/>
              </a:lnSpc>
              <a:spcBef>
                <a:spcPts val="1200"/>
              </a:spcBef>
              <a:buClr>
                <a:srgbClr val="333333"/>
              </a:buClr>
              <a:buFont typeface="WingDings"/>
              <a:buChar char=""/>
            </a:pPr>
            <a:r>
              <a:rPr lang="en-US" sz="2400" dirty="0" err="1">
                <a:solidFill>
                  <a:srgbClr val="333333"/>
                </a:solidFill>
                <a:cs typeface="Times New Roman" pitchFamily="18" charset="0"/>
              </a:rPr>
              <a:t>bgd;r</a:t>
            </a:r>
            <a:r>
              <a:rPr lang="en-US" sz="2400" dirty="0">
                <a:solidFill>
                  <a:srgbClr val="333333"/>
                </a:solidFill>
                <a:cs typeface="Times New Roman" pitchFamily="18" charset="0"/>
              </a:rPr>
              <a:t>]</a:t>
            </a:r>
            <a:endParaRPr lang="en-IN" sz="2400" dirty="0">
              <a:solidFill>
                <a:srgbClr val="333333"/>
              </a:solidFill>
              <a:cs typeface="Times New Roman" pitchFamily="18" charset="0"/>
            </a:endParaRP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bfhofs</a:t>
            </a:r>
            <a:r>
              <a:rPr lang="en-US" sz="2400" dirty="0">
                <a:solidFill>
                  <a:srgbClr val="333333"/>
                </a:solidFill>
              </a:rPr>
              <a:t>;</a:t>
            </a:r>
          </a:p>
          <a:p>
            <a:pPr marL="342900" lvl="0" indent="-342900" defTabSz="914400">
              <a:lnSpc>
                <a:spcPct val="100000"/>
              </a:lnSpc>
              <a:spcBef>
                <a:spcPts val="1200"/>
              </a:spcBef>
              <a:buClr>
                <a:srgbClr val="004992"/>
              </a:buClr>
              <a:buFont typeface="WingDings"/>
              <a:buChar char=""/>
            </a:pPr>
            <a:r>
              <a:rPr lang="en-US" sz="2400" dirty="0" err="1">
                <a:solidFill>
                  <a:srgbClr val="004992"/>
                </a:solidFill>
                <a:cs typeface="Times New Roman" pitchFamily="18" charset="0"/>
              </a:rPr>
              <a:t>tpiyf</a:t>
            </a:r>
            <a:r>
              <a:rPr lang="en-US" sz="2400" dirty="0">
                <a:solidFill>
                  <a:srgbClr val="004992"/>
                </a:solidFill>
                <a:cs typeface="Times New Roman" pitchFamily="18" charset="0"/>
              </a:rPr>
              <a:t>] </a:t>
            </a:r>
            <a:r>
              <a:rPr lang="en-US" sz="2400" dirty="0" err="1">
                <a:solidFill>
                  <a:srgbClr val="004992"/>
                </a:solidFill>
                <a:cs typeface="Times New Roman" pitchFamily="18" charset="0"/>
              </a:rPr>
              <a:t>Fwpg</a:t>
            </a:r>
            <a:r>
              <a:rPr lang="en-US" sz="2400" dirty="0">
                <a:solidFill>
                  <a:srgbClr val="004992"/>
                </a:solidFill>
                <a:cs typeface="Times New Roman" pitchFamily="18" charset="0"/>
              </a:rPr>
              <a:t>]g[fs;</a:t>
            </a:r>
          </a:p>
          <a:p>
            <a:pPr marL="342900" lvl="0" indent="-342900" defTabSz="914400">
              <a:lnSpc>
                <a:spcPct val="100000"/>
              </a:lnSpc>
              <a:spcBef>
                <a:spcPts val="1200"/>
              </a:spcBef>
              <a:buClr>
                <a:srgbClr val="333333"/>
              </a:buClr>
              <a:buFont typeface="WingDings"/>
              <a:buChar char=""/>
            </a:pPr>
            <a:r>
              <a:rPr lang="en-US" sz="2400" dirty="0" err="1">
                <a:solidFill>
                  <a:srgbClr val="333333"/>
                </a:solidFill>
                <a:cs typeface="Times New Roman" pitchFamily="18" charset="0"/>
              </a:rPr>
              <a:t>ghl</a:t>
            </a:r>
            <a:r>
              <a:rPr lang="en-US" sz="2400" dirty="0">
                <a:solidFill>
                  <a:srgbClr val="333333"/>
                </a:solidFill>
                <a:cs typeface="Times New Roman" pitchFamily="18" charset="0"/>
              </a:rPr>
              <a:t>]</a:t>
            </a:r>
            <a:r>
              <a:rPr lang="en-US" sz="2400" dirty="0" err="1">
                <a:solidFill>
                  <a:srgbClr val="333333"/>
                </a:solidFill>
                <a:cs typeface="Times New Roman" pitchFamily="18" charset="0"/>
              </a:rPr>
              <a:t>oy;fs</a:t>
            </a:r>
            <a:r>
              <a:rPr lang="en-US" sz="2400" dirty="0">
                <a:solidFill>
                  <a:srgbClr val="333333"/>
                </a:solidFill>
                <a:cs typeface="Times New Roman" pitchFamily="18" charset="0"/>
              </a:rPr>
              <a:t>;</a:t>
            </a:r>
          </a:p>
          <a:p>
            <a:pPr marL="342900" lvl="0" indent="-342900" defTabSz="914400">
              <a:lnSpc>
                <a:spcPct val="100000"/>
              </a:lnSpc>
              <a:spcBef>
                <a:spcPts val="1200"/>
              </a:spcBef>
              <a:buClr>
                <a:srgbClr val="333333"/>
              </a:buClr>
              <a:buFont typeface="WingDings"/>
              <a:buChar char=""/>
            </a:pPr>
            <a:r>
              <a:rPr lang="en-US" sz="2400" dirty="0" err="1">
                <a:solidFill>
                  <a:srgbClr val="333333"/>
                </a:solidFill>
                <a:cs typeface="Times New Roman" pitchFamily="18" charset="0"/>
              </a:rPr>
              <a:t>tpw</a:t>
            </a:r>
            <a:r>
              <a:rPr lang="en-US" sz="2400" dirty="0">
                <a:solidFill>
                  <a:srgbClr val="333333"/>
                </a:solidFill>
                <a:cs typeface="Times New Roman" pitchFamily="18" charset="0"/>
              </a:rPr>
              <a:t>]</a:t>
            </a:r>
            <a:r>
              <a:rPr lang="en-US" sz="2400" dirty="0" err="1">
                <a:solidFill>
                  <a:srgbClr val="333333"/>
                </a:solidFill>
                <a:cs typeface="Times New Roman" pitchFamily="18" charset="0"/>
              </a:rPr>
              <a:t>gidahsh</a:t>
            </a:r>
            <a:r>
              <a:rPr lang="en-US" sz="2400" dirty="0">
                <a:solidFill>
                  <a:srgbClr val="333333"/>
                </a:solidFill>
                <a:cs typeface="Times New Roman" pitchFamily="18" charset="0"/>
              </a:rPr>
              <a:t>]</a:t>
            </a:r>
            <a:endParaRPr lang="en-US" sz="2400" dirty="0"/>
          </a:p>
        </p:txBody>
      </p:sp>
      <p:sp>
        <p:nvSpPr>
          <p:cNvPr id="12"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Calibri Light"/>
                <a:cs typeface="+mn-cs"/>
              </a:rPr>
              <a:t>= </a:t>
            </a:r>
            <a:r>
              <a:rPr lang="es-ES" altLang="de-DE" sz="1800" b="1">
                <a:latin typeface="Tamil-Aiswarya"/>
                <a:cs typeface="+mn-cs"/>
              </a:rPr>
              <a:t>fhz;gpf]fg]gltpy;iy </a:t>
            </a:r>
            <a:endParaRPr lang="de-DE" altLang="de-DE" sz="1800" b="1" dirty="0">
              <a:latin typeface="Tamil-Aiswarya"/>
              <a:cs typeface="+mn-cs"/>
            </a:endParaRPr>
          </a:p>
        </p:txBody>
      </p:sp>
      <p:sp>
        <p:nvSpPr>
          <p:cNvPr id="13"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4" name="Footer Placeholder 13"/>
          <p:cNvSpPr>
            <a:spLocks noGrp="1"/>
          </p:cNvSpPr>
          <p:nvPr>
            <p:ph type="ftr" sz="quarter" idx="11"/>
          </p:nvPr>
        </p:nvSpPr>
        <p:spPr/>
        <p:txBody>
          <a:bodyPr/>
          <a:lstStyle/>
          <a:p>
            <a:r>
              <a:rPr lang="de-DE"/>
              <a:t>kl]lhfhf]dpot] gapw]r]rp 5 – epidthw]wy;</a:t>
            </a:r>
            <a:endParaRPr lang="de-DE" dirty="0"/>
          </a:p>
        </p:txBody>
      </p:sp>
      <p:sp>
        <p:nvSpPr>
          <p:cNvPr id="15" name="Slide Number Placeholder 14"/>
          <p:cNvSpPr>
            <a:spLocks noGrp="1"/>
          </p:cNvSpPr>
          <p:nvPr>
            <p:ph type="sldNum" sz="quarter" idx="12"/>
          </p:nvPr>
        </p:nvSpPr>
        <p:spPr/>
        <p:txBody>
          <a:bodyPr/>
          <a:lstStyle/>
          <a:p>
            <a:fld id="{9B00EF49-7894-4F53-A8DD-F7DB3BFC5032}" type="slidenum">
              <a:rPr lang="de-DE" smtClean="0"/>
              <a:pPr/>
              <a:t>47</a:t>
            </a:fld>
            <a:endParaRPr lang="de-DE"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98395" y="1078991"/>
            <a:ext cx="736472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r>
              <a:rPr lang="de-DE"/>
              <a:t>kl]lhfhf]dpot] gapw]r]rp 5 – epidthw]wy;</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48</a:t>
            </a:fld>
            <a:endParaRPr lang="de-DE"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11480" y="2203704"/>
            <a:ext cx="11338560" cy="4251960"/>
          </a:xfrm>
        </p:spPr>
        <p:txBody>
          <a:bodyPr wrap="square">
            <a:noAutofit/>
          </a:bodyPr>
          <a:lstStyle/>
          <a:p>
            <a:pPr marL="342900" lvl="0" indent="-342900" defTabSz="914400">
              <a:lnSpc>
                <a:spcPct val="100000"/>
              </a:lnSpc>
              <a:spcBef>
                <a:spcPts val="1200"/>
              </a:spcBef>
              <a:buClr>
                <a:srgbClr val="333333"/>
              </a:buClr>
              <a:buFont typeface="WingDings"/>
              <a:buChar char=""/>
            </a:pPr>
            <a:r>
              <a:rPr lang="en-US" sz="2400" dirty="0">
                <a:solidFill>
                  <a:srgbClr val="333333"/>
                </a:solidFill>
              </a:rPr>
              <a:t>g{</a:t>
            </a:r>
            <a:r>
              <a:rPr lang="en-US" sz="2400" dirty="0" err="1">
                <a:solidFill>
                  <a:srgbClr val="333333"/>
                </a:solidFill>
              </a:rPr>
              <a:t>thsp</a:t>
            </a:r>
            <a:endParaRPr lang="en-US" sz="2400" dirty="0">
              <a:solidFill>
                <a:srgbClr val="333333"/>
              </a:solidFill>
            </a:endParaRP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Nhpafhe;jp</a:t>
            </a:r>
            <a:endParaRPr lang="en-US" sz="2400" dirty="0">
              <a:solidFill>
                <a:srgbClr val="333333"/>
              </a:solidFill>
            </a:endParaRP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kyh</a:t>
            </a:r>
            <a:r>
              <a:rPr lang="en-US" sz="2400" dirty="0">
                <a:solidFill>
                  <a:srgbClr val="333333"/>
                </a:solidFill>
              </a:rPr>
              <a:t>]g]]</a:t>
            </a:r>
            <a:r>
              <a:rPr lang="en-US" sz="2400" dirty="0" err="1">
                <a:solidFill>
                  <a:srgbClr val="333333"/>
                </a:solidFill>
              </a:rPr>
              <a:t>gLf;if</a:t>
            </a:r>
            <a:endParaRPr lang="en-US" sz="2400" dirty="0">
              <a:solidFill>
                <a:srgbClr val="333333"/>
              </a:solidFill>
            </a:endParaRP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kuk</a:t>
            </a:r>
            <a:r>
              <a:rPr lang="en-US" sz="2400" dirty="0">
                <a:solidFill>
                  <a:srgbClr val="333333"/>
                </a:solidFill>
              </a:rPr>
              <a:t>;</a:t>
            </a: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kz;thhp</a:t>
            </a:r>
            <a:endParaRPr lang="en-US" sz="2400" dirty="0">
              <a:solidFill>
                <a:srgbClr val="333333"/>
              </a:solidFill>
            </a:endParaRP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rha;t</a:t>
            </a:r>
            <a:r>
              <a:rPr lang="en-US" sz="2400" dirty="0">
                <a:solidFill>
                  <a:srgbClr val="333333"/>
                </a:solidFill>
              </a:rPr>
              <a:t>[g]</a:t>
            </a:r>
            <a:r>
              <a:rPr lang="en-US" sz="2400" dirty="0" err="1">
                <a:solidFill>
                  <a:srgbClr val="333333"/>
                </a:solidFill>
              </a:rPr>
              <a:t>gLf;if</a:t>
            </a:r>
            <a:endParaRPr lang="en-US" sz="2400" dirty="0">
              <a:solidFill>
                <a:srgbClr val="333333"/>
              </a:solidFill>
            </a:endParaRP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jz;zPh</a:t>
            </a:r>
            <a:r>
              <a:rPr lang="en-US" sz="2400" dirty="0">
                <a:solidFill>
                  <a:srgbClr val="333333"/>
                </a:solidFill>
              </a:rPr>
              <a:t>]</a:t>
            </a:r>
            <a:r>
              <a:rPr lang="en-US" sz="2400" dirty="0" err="1">
                <a:solidFill>
                  <a:srgbClr val="333333"/>
                </a:solidFill>
              </a:rPr>
              <a:t>FHha</a:t>
            </a:r>
            <a:r>
              <a:rPr lang="en-US" sz="2400" dirty="0">
                <a:solidFill>
                  <a:srgbClr val="333333"/>
                </a:solidFill>
              </a:rPr>
              <a:t>;</a:t>
            </a:r>
            <a:endParaRPr lang="en-US" sz="2400" dirty="0"/>
          </a:p>
        </p:txBody>
      </p:sp>
      <p:sp>
        <p:nvSpPr>
          <p:cNvPr id="4" name="Footer Placeholder 3"/>
          <p:cNvSpPr>
            <a:spLocks noGrp="1"/>
          </p:cNvSpPr>
          <p:nvPr>
            <p:ph type="ftr" sz="quarter" idx="11"/>
          </p:nvPr>
        </p:nvSpPr>
        <p:spPr/>
        <p:txBody>
          <a:bodyPr/>
          <a:lstStyle/>
          <a:p>
            <a:r>
              <a:rPr lang="de-DE"/>
              <a:t>kl]lhfhf]dpot] gapw]r]rp 5 – epidthw]wy;</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49</a:t>
            </a:fld>
            <a:endParaRPr lang="de-DE" dirty="0"/>
          </a:p>
        </p:txBody>
      </p:sp>
      <p:sp>
        <p:nvSpPr>
          <p:cNvPr id="8" name="Title 7"/>
          <p:cNvSpPr>
            <a:spLocks noGrp="1"/>
          </p:cNvSpPr>
          <p:nvPr>
            <p:ph type="title"/>
          </p:nvPr>
        </p:nvSpPr>
        <p:spPr/>
        <p:txBody>
          <a:bodyPr/>
          <a:lstStyle/>
          <a:p>
            <a:r>
              <a:rPr lang="en-US" sz="3600">
                <a:solidFill>
                  <a:srgbClr val="004992"/>
                </a:solidFill>
              </a:rPr>
              <a:t>njhl]lk;</a:t>
            </a:r>
            <a:br>
              <a:rPr lang="en-US">
                <a:solidFill>
                  <a:srgbClr val="004992"/>
                </a:solidFill>
              </a:rPr>
            </a:br>
            <a:r>
              <a:rPr lang="en-US">
                <a:solidFill>
                  <a:srgbClr val="004992"/>
                </a:solidFill>
              </a:rPr>
              <a:t>vJ fhz;gpf]fg]gltpy;iy&gt;</a:t>
            </a:r>
            <a:r>
              <a:rPr lang="en-US">
                <a:solidFill>
                  <a:srgbClr val="004992"/>
                </a:solidFill>
                <a:latin typeface="Calibri Light"/>
              </a:rPr>
              <a:t> </a:t>
            </a:r>
            <a:r>
              <a:rPr lang="en-US">
                <a:solidFill>
                  <a:srgbClr val="004992"/>
                </a:solidFill>
              </a:rPr>
              <a:t>eP';;fs; vt]tst[ cWjpahf cs;sPh]fs]&gt;</a:t>
            </a:r>
            <a:endParaRPr lang="en-US" dirty="0">
              <a:solidFill>
                <a:srgbClr val="004992"/>
              </a:solidFill>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11480" y="2203704"/>
            <a:ext cx="11338560" cy="4251960"/>
          </a:xfrm>
        </p:spPr>
        <p:txBody>
          <a:bodyPr wrap="square">
            <a:noAutofit/>
          </a:bodyPr>
          <a:lstStyle/>
          <a:p>
            <a:pPr marL="342900" lvl="0" indent="-342900" defTabSz="914400">
              <a:lnSpc>
                <a:spcPct val="100000"/>
              </a:lnSpc>
              <a:spcBef>
                <a:spcPts val="1200"/>
              </a:spcBef>
              <a:buClr>
                <a:srgbClr val="333333"/>
              </a:buClr>
              <a:buFont typeface="WingDings"/>
              <a:buChar char=""/>
            </a:pPr>
            <a:r>
              <a:rPr lang="en-US" sz="2400">
                <a:solidFill>
                  <a:srgbClr val="333333"/>
                </a:solidFill>
              </a:rPr>
              <a:t>g{</a:t>
            </a:r>
            <a:r>
              <a:rPr lang="en-US" sz="2400" dirty="0" err="1">
                <a:solidFill>
                  <a:srgbClr val="333333"/>
                </a:solidFill>
              </a:rPr>
              <a:t>thsp</a:t>
            </a:r>
            <a:endParaRPr lang="en-US" sz="2400" dirty="0">
              <a:solidFill>
                <a:srgbClr val="333333"/>
              </a:solidFill>
            </a:endParaRP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Nhpafhe;jp</a:t>
            </a:r>
            <a:endParaRPr lang="en-US" sz="2400" dirty="0">
              <a:solidFill>
                <a:srgbClr val="333333"/>
              </a:solidFill>
            </a:endParaRP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kyh</a:t>
            </a:r>
            <a:r>
              <a:rPr lang="en-US" sz="2400" dirty="0">
                <a:solidFill>
                  <a:srgbClr val="333333"/>
                </a:solidFill>
              </a:rPr>
              <a:t>]g]]</a:t>
            </a:r>
            <a:r>
              <a:rPr lang="en-US" sz="2400" dirty="0" err="1">
                <a:solidFill>
                  <a:srgbClr val="333333"/>
                </a:solidFill>
              </a:rPr>
              <a:t>gLf;if</a:t>
            </a:r>
            <a:endParaRPr lang="en-US" sz="2400" dirty="0">
              <a:solidFill>
                <a:srgbClr val="333333"/>
              </a:solidFill>
            </a:endParaRPr>
          </a:p>
          <a:p>
            <a:pPr marL="342900" lvl="0" indent="-342900" defTabSz="914400">
              <a:lnSpc>
                <a:spcPct val="100000"/>
              </a:lnSpc>
              <a:spcBef>
                <a:spcPts val="1200"/>
              </a:spcBef>
              <a:buClr>
                <a:srgbClr val="004992"/>
              </a:buClr>
              <a:buFont typeface="WingDings"/>
              <a:buChar char=""/>
            </a:pPr>
            <a:r>
              <a:rPr lang="en-US" sz="2400" dirty="0" err="1">
                <a:solidFill>
                  <a:srgbClr val="004992"/>
                </a:solidFill>
              </a:rPr>
              <a:t>kuk</a:t>
            </a:r>
            <a:r>
              <a:rPr lang="en-US" sz="2400" dirty="0">
                <a:solidFill>
                  <a:srgbClr val="004992"/>
                </a:solidFill>
              </a:rPr>
              <a:t>;</a:t>
            </a:r>
          </a:p>
          <a:p>
            <a:pPr marL="342900" lvl="0" indent="-342900" defTabSz="914400">
              <a:lnSpc>
                <a:spcPct val="100000"/>
              </a:lnSpc>
              <a:spcBef>
                <a:spcPts val="1200"/>
              </a:spcBef>
              <a:buClr>
                <a:srgbClr val="004992"/>
              </a:buClr>
              <a:buFont typeface="WingDings"/>
              <a:buChar char=""/>
            </a:pPr>
            <a:r>
              <a:rPr lang="en-US" sz="2400" dirty="0" err="1">
                <a:solidFill>
                  <a:srgbClr val="004992"/>
                </a:solidFill>
              </a:rPr>
              <a:t>kz;thhp</a:t>
            </a:r>
            <a:endParaRPr lang="en-US" sz="2400" dirty="0">
              <a:solidFill>
                <a:srgbClr val="004992"/>
              </a:solidFill>
            </a:endParaRP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rha;t</a:t>
            </a:r>
            <a:r>
              <a:rPr lang="en-US" sz="2400" dirty="0">
                <a:solidFill>
                  <a:srgbClr val="333333"/>
                </a:solidFill>
              </a:rPr>
              <a:t>[g]</a:t>
            </a:r>
            <a:r>
              <a:rPr lang="en-US" sz="2400" dirty="0" err="1">
                <a:solidFill>
                  <a:srgbClr val="333333"/>
                </a:solidFill>
              </a:rPr>
              <a:t>gLf;if</a:t>
            </a:r>
            <a:endParaRPr lang="en-US" sz="2400" dirty="0">
              <a:solidFill>
                <a:srgbClr val="333333"/>
              </a:solidFill>
            </a:endParaRP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jz;zPh</a:t>
            </a:r>
            <a:r>
              <a:rPr lang="en-US" sz="2400" dirty="0">
                <a:solidFill>
                  <a:srgbClr val="333333"/>
                </a:solidFill>
              </a:rPr>
              <a:t>]</a:t>
            </a:r>
            <a:r>
              <a:rPr lang="en-US" sz="2400" dirty="0" err="1">
                <a:solidFill>
                  <a:srgbClr val="333333"/>
                </a:solidFill>
              </a:rPr>
              <a:t>FHha</a:t>
            </a:r>
            <a:r>
              <a:rPr lang="en-US" sz="2400" dirty="0">
                <a:solidFill>
                  <a:srgbClr val="333333"/>
                </a:solidFill>
              </a:rPr>
              <a:t>;</a:t>
            </a:r>
            <a:endParaRPr lang="en-US" sz="2400" dirty="0"/>
          </a:p>
        </p:txBody>
      </p:sp>
      <p:pic>
        <p:nvPicPr>
          <p:cNvPr id="11"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140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Calibri Light"/>
                <a:cs typeface="+mn-cs"/>
              </a:rPr>
              <a:t>= </a:t>
            </a:r>
            <a:r>
              <a:rPr lang="es-ES" altLang="de-DE" sz="1800" b="1">
                <a:latin typeface="Tamil-Aiswarya"/>
                <a:cs typeface="+mn-cs"/>
              </a:rPr>
              <a:t>fhz;gpf]fg]gltpy;iy </a:t>
            </a:r>
            <a:endParaRPr lang="de-DE" altLang="de-DE" sz="1800" b="1" dirty="0">
              <a:latin typeface="Tamil-Aiswarya"/>
              <a:cs typeface="+mn-cs"/>
            </a:endParaRPr>
          </a:p>
        </p:txBody>
      </p:sp>
      <p:sp>
        <p:nvSpPr>
          <p:cNvPr id="13"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6" name="Footer Placeholder 5"/>
          <p:cNvSpPr>
            <a:spLocks noGrp="1"/>
          </p:cNvSpPr>
          <p:nvPr>
            <p:ph type="ftr" sz="quarter" idx="11"/>
          </p:nvPr>
        </p:nvSpPr>
        <p:spPr/>
        <p:txBody>
          <a:bodyPr/>
          <a:lstStyle/>
          <a:p>
            <a:r>
              <a:rPr lang="de-DE"/>
              <a:t>kl]lhfhf]dpot] gapw]r]rp 5 – epidthw]wy;</a:t>
            </a:r>
            <a:endParaRPr lang="de-DE" dirty="0"/>
          </a:p>
        </p:txBody>
      </p:sp>
      <p:sp>
        <p:nvSpPr>
          <p:cNvPr id="14" name="Slide Number Placeholder 13"/>
          <p:cNvSpPr>
            <a:spLocks noGrp="1"/>
          </p:cNvSpPr>
          <p:nvPr>
            <p:ph type="sldNum" sz="quarter" idx="12"/>
          </p:nvPr>
        </p:nvSpPr>
        <p:spPr/>
        <p:txBody>
          <a:bodyPr/>
          <a:lstStyle/>
          <a:p>
            <a:fld id="{9B00EF49-7894-4F53-A8DD-F7DB3BFC5032}" type="slidenum">
              <a:rPr lang="de-DE" smtClean="0"/>
              <a:pPr/>
              <a:t>50</a:t>
            </a:fld>
            <a:endParaRPr lang="de-DE" dirty="0"/>
          </a:p>
        </p:txBody>
      </p:sp>
      <p:sp>
        <p:nvSpPr>
          <p:cNvPr id="16" name="Title 15"/>
          <p:cNvSpPr>
            <a:spLocks noGrp="1"/>
          </p:cNvSpPr>
          <p:nvPr>
            <p:ph type="title"/>
          </p:nvPr>
        </p:nvSpPr>
        <p:spPr/>
        <p:txBody>
          <a:bodyPr/>
          <a:lstStyle/>
          <a:p>
            <a:r>
              <a:rPr lang="en-US" sz="3600">
                <a:solidFill>
                  <a:srgbClr val="004992"/>
                </a:solidFill>
              </a:rPr>
              <a:t>njhl]lk;</a:t>
            </a:r>
            <a:endParaRPr lang="en-US" sz="3600" dirty="0">
              <a:solidFill>
                <a:srgbClr val="004992"/>
              </a:solidFill>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a:solidFill>
                  <a:srgbClr val="004992"/>
                </a:solidFill>
                <a:latin typeface="Tamil-Aiswarya"/>
                <a:ea typeface="+mn-ea"/>
                <a:cs typeface="+mn-cs"/>
              </a:rPr>
              <a:t>khw;W tpsf;fk;</a:t>
            </a:r>
            <a:r>
              <a:rPr lang="en-US" altLang="ko-KR" sz="3600" spc="-5">
                <a:solidFill>
                  <a:srgbClr val="004992"/>
                </a:solidFill>
                <a:latin typeface="Calibri Light"/>
                <a:ea typeface="+mn-ea"/>
                <a:cs typeface="+mn-cs"/>
              </a:rPr>
              <a:t>: </a:t>
            </a:r>
            <a:r>
              <a:rPr lang="en-US" altLang="ko-KR" sz="3600" spc="-5">
                <a:solidFill>
                  <a:srgbClr val="004992"/>
                </a:solidFill>
                <a:latin typeface="Tamil-Aiswarya"/>
                <a:ea typeface="+mn-ea"/>
                <a:cs typeface="+mn-cs"/>
              </a:rPr>
              <a:t>tPonah f;spg]</a:t>
            </a:r>
            <a:endParaRPr lang="de-DE" sz="3600" dirty="0">
              <a:solidFill>
                <a:srgbClr val="004992"/>
              </a:solidFill>
              <a:latin typeface="Tamil-Aiswarya"/>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n-US" altLang="ko-KR" sz="2400" dirty="0" err="1">
                <a:solidFill>
                  <a:srgbClr val="004992"/>
                </a:solidFill>
                <a:latin typeface="+mj-lt"/>
                <a:cs typeface="Calibri Light" panose="020F0302020204030204" pitchFamily="34" charset="0"/>
              </a:rPr>
              <a:t>khw;W</a:t>
            </a:r>
            <a:r>
              <a:rPr lang="en-US" altLang="ko-KR" sz="2400" dirty="0">
                <a:solidFill>
                  <a:srgbClr val="004992"/>
                </a:solidFill>
                <a:latin typeface="+mj-lt"/>
                <a:cs typeface="Calibri Light" panose="020F0302020204030204" pitchFamily="34" charset="0"/>
              </a:rPr>
              <a:t> </a:t>
            </a:r>
            <a:r>
              <a:rPr lang="en-US" altLang="ko-KR" sz="2400" dirty="0" err="1">
                <a:solidFill>
                  <a:srgbClr val="004992"/>
                </a:solidFill>
                <a:latin typeface="+mj-lt"/>
                <a:cs typeface="Calibri Light" panose="020F0302020204030204" pitchFamily="34" charset="0"/>
              </a:rPr>
              <a:t>tpsf;fk</a:t>
            </a:r>
            <a:r>
              <a:rPr lang="en-US" altLang="ko-KR" sz="2400" dirty="0">
                <a:solidFill>
                  <a:srgbClr val="004992"/>
                </a:solidFill>
                <a:latin typeface="+mj-lt"/>
                <a:cs typeface="Calibri Light" panose="020F0302020204030204" pitchFamily="34" charset="0"/>
              </a:rPr>
              <a:t>;: ,</a:t>
            </a:r>
            <a:r>
              <a:rPr lang="en-US" altLang="ko-KR" sz="2400" dirty="0" err="1">
                <a:solidFill>
                  <a:srgbClr val="004992"/>
                </a:solidFill>
                <a:latin typeface="+mj-lt"/>
                <a:cs typeface="Calibri Light" panose="020F0302020204030204" pitchFamily="34" charset="0"/>
              </a:rPr>
              <a:t>d;iwa</a:t>
            </a:r>
            <a:r>
              <a:rPr lang="en-US" altLang="ko-KR" sz="2400" dirty="0">
                <a:solidFill>
                  <a:srgbClr val="004992"/>
                </a:solidFill>
                <a:latin typeface="+mj-lt"/>
                <a:cs typeface="Calibri Light" panose="020F0302020204030204" pitchFamily="34" charset="0"/>
              </a:rPr>
              <a:t> </a:t>
            </a:r>
            <a:r>
              <a:rPr lang="en-US" altLang="ko-KR" sz="2400" dirty="0" err="1">
                <a:solidFill>
                  <a:srgbClr val="004992"/>
                </a:solidFill>
                <a:latin typeface="+mj-lt"/>
                <a:cs typeface="Calibri Light" panose="020F0302020204030204" pitchFamily="34" charset="0"/>
              </a:rPr>
              <a:t>ehspd</a:t>
            </a:r>
            <a:r>
              <a:rPr lang="en-US" altLang="ko-KR" sz="2400" dirty="0">
                <a:solidFill>
                  <a:srgbClr val="004992"/>
                </a:solidFill>
                <a:latin typeface="+mj-lt"/>
                <a:cs typeface="Calibri Light" panose="020F0302020204030204" pitchFamily="34" charset="0"/>
              </a:rPr>
              <a:t>; </a:t>
            </a:r>
            <a:r>
              <a:rPr lang="en-US" altLang="ko-KR" sz="2400" dirty="0" err="1">
                <a:solidFill>
                  <a:srgbClr val="004992"/>
                </a:solidFill>
                <a:latin typeface="+mj-lt"/>
                <a:cs typeface="Calibri Light" panose="020F0302020204030204" pitchFamily="34" charset="0"/>
              </a:rPr>
              <a:t>bjhFjpiag</a:t>
            </a:r>
            <a:r>
              <a:rPr lang="en-US" altLang="ko-KR" sz="2400" dirty="0">
                <a:solidFill>
                  <a:srgbClr val="004992"/>
                </a:solidFill>
                <a:latin typeface="+mj-lt"/>
                <a:cs typeface="Calibri Light" panose="020F0302020204030204" pitchFamily="34" charset="0"/>
              </a:rPr>
              <a:t>] </a:t>
            </a:r>
            <a:r>
              <a:rPr lang="en-US" altLang="ko-KR" sz="2400" dirty="0" err="1">
                <a:solidFill>
                  <a:srgbClr val="004992"/>
                </a:solidFill>
                <a:latin typeface="+mj-lt"/>
                <a:cs typeface="Calibri Light" panose="020F0302020204030204" pitchFamily="34" charset="0"/>
              </a:rPr>
              <a:t>gw;wpa</a:t>
            </a:r>
            <a:r>
              <a:rPr lang="en-US" altLang="ko-KR" sz="2400" dirty="0">
                <a:solidFill>
                  <a:srgbClr val="004992"/>
                </a:solidFill>
                <a:latin typeface="+mj-lt"/>
                <a:cs typeface="Calibri Light" panose="020F0302020204030204" pitchFamily="34" charset="0"/>
              </a:rPr>
              <a:t> </a:t>
            </a:r>
            <a:r>
              <a:rPr lang="en-US" altLang="ko-KR" sz="2400" dirty="0" err="1">
                <a:solidFill>
                  <a:srgbClr val="004992"/>
                </a:solidFill>
                <a:latin typeface="+mj-lt"/>
                <a:cs typeface="Calibri Light" panose="020F0302020204030204" pitchFamily="34" charset="0"/>
              </a:rPr>
              <a:t>tPonah</a:t>
            </a:r>
            <a:r>
              <a:rPr lang="en-US" altLang="ko-KR" sz="2400" dirty="0">
                <a:solidFill>
                  <a:srgbClr val="004992"/>
                </a:solidFill>
                <a:latin typeface="+mj-lt"/>
                <a:cs typeface="Calibri Light" panose="020F0302020204030204" pitchFamily="34" charset="0"/>
              </a:rPr>
              <a:t> </a:t>
            </a:r>
            <a:r>
              <a:rPr lang="en-US" altLang="ko-KR" sz="2400" dirty="0" err="1">
                <a:solidFill>
                  <a:srgbClr val="004992"/>
                </a:solidFill>
                <a:latin typeface="+mj-lt"/>
                <a:cs typeface="Calibri Light" panose="020F0302020204030204" pitchFamily="34" charset="0"/>
              </a:rPr>
              <a:t>f;spg</a:t>
            </a:r>
            <a:r>
              <a:rPr lang="en-US" altLang="ko-KR" sz="2400" dirty="0">
                <a:solidFill>
                  <a:srgbClr val="004992"/>
                </a:solidFill>
                <a:latin typeface="+mj-lt"/>
                <a:cs typeface="Calibri Light" panose="020F0302020204030204" pitchFamily="34" charset="0"/>
              </a:rPr>
              <a:t>]</a:t>
            </a:r>
            <a:r>
              <a:rPr lang="en-US" altLang="ko-KR" sz="2400" dirty="0" err="1">
                <a:solidFill>
                  <a:srgbClr val="004992"/>
                </a:solidFill>
                <a:latin typeface="+mj-lt"/>
                <a:cs typeface="Calibri Light" panose="020F0302020204030204" pitchFamily="34" charset="0"/>
              </a:rPr>
              <a:t>ig</a:t>
            </a:r>
            <a:r>
              <a:rPr lang="en-US" altLang="ko-KR" sz="2400" dirty="0">
                <a:solidFill>
                  <a:srgbClr val="004992"/>
                </a:solidFill>
                <a:latin typeface="+mj-lt"/>
                <a:cs typeface="Calibri Light" panose="020F0302020204030204" pitchFamily="34" charset="0"/>
              </a:rPr>
              <a:t> </a:t>
            </a:r>
            <a:r>
              <a:rPr lang="en-US" altLang="ko-KR" sz="2400" dirty="0" err="1">
                <a:solidFill>
                  <a:srgbClr val="004992"/>
                </a:solidFill>
                <a:latin typeface="+mj-lt"/>
                <a:cs typeface="Calibri Light" panose="020F0302020204030204" pitchFamily="34" charset="0"/>
              </a:rPr>
              <a:t>gpd;tUk</a:t>
            </a:r>
            <a:r>
              <a:rPr lang="en-US" altLang="ko-KR" sz="2400" dirty="0">
                <a:solidFill>
                  <a:srgbClr val="004992"/>
                </a:solidFill>
                <a:latin typeface="+mj-lt"/>
                <a:cs typeface="Calibri Light" panose="020F0302020204030204" pitchFamily="34" charset="0"/>
              </a:rPr>
              <a:t>; ,</a:t>
            </a:r>
            <a:r>
              <a:rPr lang="en-US" altLang="ko-KR" sz="2400" dirty="0" err="1">
                <a:solidFill>
                  <a:srgbClr val="004992"/>
                </a:solidFill>
                <a:latin typeface="+mj-lt"/>
                <a:cs typeface="Calibri Light" panose="020F0302020204030204" pitchFamily="34" charset="0"/>
              </a:rPr>
              <a:t>izajs</a:t>
            </a:r>
            <a:r>
              <a:rPr lang="en-US" altLang="ko-KR" sz="2400" dirty="0">
                <a:solidFill>
                  <a:srgbClr val="004992"/>
                </a:solidFill>
                <a:latin typeface="+mj-lt"/>
                <a:cs typeface="Calibri Light" panose="020F0302020204030204" pitchFamily="34" charset="0"/>
              </a:rPr>
              <a:t> </a:t>
            </a:r>
            <a:r>
              <a:rPr lang="en-US" altLang="ko-KR" sz="2400" dirty="0" err="1">
                <a:solidFill>
                  <a:srgbClr val="004992"/>
                </a:solidFill>
                <a:latin typeface="+mj-lt"/>
                <a:cs typeface="Calibri Light" panose="020F0302020204030204" pitchFamily="34" charset="0"/>
              </a:rPr>
              <a:t>Kfthpapy</a:t>
            </a:r>
            <a:r>
              <a:rPr lang="en-US" altLang="ko-KR" sz="2400" dirty="0">
                <a:solidFill>
                  <a:srgbClr val="004992"/>
                </a:solidFill>
                <a:latin typeface="+mj-lt"/>
                <a:cs typeface="Calibri Light" panose="020F0302020204030204" pitchFamily="34" charset="0"/>
              </a:rPr>
              <a:t>; </a:t>
            </a:r>
            <a:r>
              <a:rPr lang="en-US" altLang="ko-KR" sz="2400" dirty="0" err="1">
                <a:solidFill>
                  <a:srgbClr val="004992"/>
                </a:solidFill>
                <a:latin typeface="+mj-lt"/>
                <a:cs typeface="Calibri Light" panose="020F0302020204030204" pitchFamily="34" charset="0"/>
              </a:rPr>
              <a:t>bgw;Wf</a:t>
            </a:r>
            <a:r>
              <a:rPr lang="en-US" altLang="ko-KR" sz="2400" dirty="0">
                <a:solidFill>
                  <a:srgbClr val="004992"/>
                </a:solidFill>
                <a:latin typeface="+mj-lt"/>
                <a:cs typeface="Calibri Light" panose="020F0302020204030204" pitchFamily="34" charset="0"/>
              </a:rPr>
              <a:t>; </a:t>
            </a:r>
            <a:r>
              <a:rPr lang="en-US" altLang="ko-KR" sz="2400" dirty="0" err="1">
                <a:solidFill>
                  <a:srgbClr val="004992"/>
                </a:solidFill>
                <a:latin typeface="+mj-lt"/>
                <a:cs typeface="Calibri Light" panose="020F0302020204030204" pitchFamily="34" charset="0"/>
              </a:rPr>
              <a:t>bfhs;syhk</a:t>
            </a:r>
            <a:r>
              <a:rPr lang="en-US" altLang="ko-KR" sz="2400" dirty="0">
                <a:solidFill>
                  <a:srgbClr val="004992"/>
                </a:solidFill>
                <a:latin typeface="Calibri Light" panose="020F0302020204030204" pitchFamily="34" charset="0"/>
                <a:cs typeface="Calibri Light" panose="020F0302020204030204" pitchFamily="34" charset="0"/>
              </a:rPr>
              <a:t>:</a:t>
            </a:r>
            <a:r>
              <a:rPr lang="de-DE" sz="2400" dirty="0">
                <a:solidFill>
                  <a:srgbClr val="004992"/>
                </a:solidFill>
                <a:latin typeface="Calibri Light" panose="020F0302020204030204" pitchFamily="34" charset="0"/>
                <a:cs typeface="Calibri Light" panose="020F0302020204030204" pitchFamily="34" charset="0"/>
              </a:rPr>
              <a:t> </a:t>
            </a:r>
            <a:br>
              <a:rPr lang="de-DE" sz="2400" dirty="0">
                <a:solidFill>
                  <a:srgbClr val="004992"/>
                </a:solidFill>
                <a:latin typeface="Calibri Light" panose="020F0302020204030204" pitchFamily="34" charset="0"/>
                <a:cs typeface="Calibri Light" panose="020F0302020204030204" pitchFamily="34" charset="0"/>
              </a:rPr>
            </a:br>
            <a:r>
              <a:rPr lang="de-DE" dirty="0">
                <a:solidFill>
                  <a:srgbClr val="004992"/>
                </a:solidFill>
                <a:latin typeface="Calibri Light" panose="020F0302020204030204" pitchFamily="34" charset="0"/>
                <a:cs typeface="Calibri Light" panose="020F0302020204030204" pitchFamily="34" charset="0"/>
                <a:hlinkClick r:id="rId3"/>
              </a:rPr>
              <a:t>http://www.uke.de/mct_videos</a:t>
            </a:r>
            <a:endParaRPr lang="de-DE" dirty="0">
              <a:solidFill>
                <a:srgbClr val="004992"/>
              </a:solidFill>
              <a:latin typeface="Calibri Light" panose="020F0302020204030204" pitchFamily="34" charset="0"/>
              <a:cs typeface="Calibri Light" panose="020F0302020204030204" pitchFamily="34" charset="0"/>
            </a:endParaRPr>
          </a:p>
          <a:p>
            <a:pPr lvl="0" defTabSz="914400" eaLnBrk="0" fontAlgn="base" hangingPunct="0">
              <a:spcAft>
                <a:spcPct val="0"/>
              </a:spcAft>
            </a:pPr>
            <a:r>
              <a:rPr lang="en-US" altLang="ko-KR" sz="2400" dirty="0" err="1">
                <a:solidFill>
                  <a:srgbClr val="333333"/>
                </a:solidFill>
                <a:cs typeface="Calibri Light" panose="020F0302020204030204" pitchFamily="34" charset="0"/>
              </a:rPr>
              <a:t>tPonah</a:t>
            </a:r>
            <a:r>
              <a:rPr lang="en-US" altLang="ko-KR" sz="2400" dirty="0">
                <a:solidFill>
                  <a:srgbClr val="333333"/>
                </a:solidFill>
                <a:cs typeface="Calibri Light" panose="020F0302020204030204" pitchFamily="34" charset="0"/>
              </a:rPr>
              <a:t> </a:t>
            </a:r>
            <a:r>
              <a:rPr lang="en-US" altLang="ko-KR" sz="2400" dirty="0" err="1">
                <a:solidFill>
                  <a:srgbClr val="333333"/>
                </a:solidFill>
                <a:cs typeface="Calibri Light" panose="020F0302020204030204" pitchFamily="34" charset="0"/>
              </a:rPr>
              <a:t>ghh</a:t>
            </a:r>
            <a:r>
              <a:rPr lang="en-US" altLang="ko-KR" sz="2400" dirty="0">
                <a:solidFill>
                  <a:srgbClr val="333333"/>
                </a:solidFill>
                <a:cs typeface="Calibri Light" panose="020F0302020204030204" pitchFamily="34" charset="0"/>
              </a:rPr>
              <a:t>]</a:t>
            </a:r>
            <a:r>
              <a:rPr lang="en-US" altLang="ko-KR" sz="2400" dirty="0" err="1">
                <a:solidFill>
                  <a:srgbClr val="333333"/>
                </a:solidFill>
                <a:cs typeface="Calibri Light" panose="020F0302020204030204" pitchFamily="34" charset="0"/>
              </a:rPr>
              <a:t>j;jjw;F</a:t>
            </a:r>
            <a:r>
              <a:rPr lang="en-US" altLang="ko-KR" sz="2400" dirty="0">
                <a:solidFill>
                  <a:srgbClr val="333333"/>
                </a:solidFill>
                <a:cs typeface="Calibri Light" panose="020F0302020204030204" pitchFamily="34" charset="0"/>
              </a:rPr>
              <a:t> </a:t>
            </a:r>
            <a:r>
              <a:rPr lang="en-US" altLang="ko-KR" sz="2400" dirty="0" err="1">
                <a:solidFill>
                  <a:srgbClr val="333333"/>
                </a:solidFill>
                <a:cs typeface="Calibri Light" panose="020F0302020204030204" pitchFamily="34" charset="0"/>
              </a:rPr>
              <a:t>gpwF</a:t>
            </a:r>
            <a:r>
              <a:rPr lang="en-US" altLang="ko-KR" sz="2400" dirty="0">
                <a:solidFill>
                  <a:srgbClr val="333333"/>
                </a:solidFill>
                <a:cs typeface="Calibri Light" panose="020F0302020204030204" pitchFamily="34" charset="0"/>
              </a:rPr>
              <a:t>, ,J </a:t>
            </a:r>
            <a:r>
              <a:rPr lang="en-US" altLang="ko-KR" sz="2400" dirty="0" err="1">
                <a:solidFill>
                  <a:srgbClr val="333333"/>
                </a:solidFill>
                <a:cs typeface="Calibri Light" panose="020F0302020204030204" pitchFamily="34" charset="0"/>
              </a:rPr>
              <a:t>vt;thW</a:t>
            </a:r>
            <a:r>
              <a:rPr lang="en-US" altLang="ko-KR" sz="2400" dirty="0">
                <a:solidFill>
                  <a:srgbClr val="333333"/>
                </a:solidFill>
                <a:cs typeface="Calibri Light" panose="020F0302020204030204" pitchFamily="34" charset="0"/>
              </a:rPr>
              <a:t> ,d]</a:t>
            </a:r>
            <a:r>
              <a:rPr lang="en-US" altLang="ko-KR" sz="2400" dirty="0" err="1">
                <a:solidFill>
                  <a:srgbClr val="333333"/>
                </a:solidFill>
                <a:cs typeface="Calibri Light" panose="020F0302020204030204" pitchFamily="34" charset="0"/>
              </a:rPr>
              <a:t>iwa</a:t>
            </a:r>
            <a:r>
              <a:rPr lang="en-US" altLang="ko-KR" sz="2400" dirty="0">
                <a:solidFill>
                  <a:srgbClr val="333333"/>
                </a:solidFill>
                <a:cs typeface="Calibri Light" panose="020F0302020204030204" pitchFamily="34" charset="0"/>
              </a:rPr>
              <a:t> </a:t>
            </a:r>
            <a:r>
              <a:rPr lang="en-US" altLang="ko-KR" sz="2400" dirty="0" err="1">
                <a:solidFill>
                  <a:srgbClr val="333333"/>
                </a:solidFill>
                <a:cs typeface="Calibri Light" panose="020F0302020204030204" pitchFamily="34" charset="0"/>
              </a:rPr>
              <a:t>bjhFjpf</a:t>
            </a:r>
            <a:r>
              <a:rPr lang="en-US" altLang="ko-KR" sz="2400" dirty="0">
                <a:solidFill>
                  <a:srgbClr val="333333"/>
                </a:solidFill>
                <a:cs typeface="Calibri Light" panose="020F0302020204030204" pitchFamily="34" charset="0"/>
              </a:rPr>
              <a:t>]F </a:t>
            </a:r>
            <a:r>
              <a:rPr lang="en-US" altLang="ko-KR" sz="2400" dirty="0" err="1">
                <a:solidFill>
                  <a:srgbClr val="333333"/>
                </a:solidFill>
                <a:cs typeface="Calibri Light" panose="020F0302020204030204" pitchFamily="34" charset="0"/>
              </a:rPr>
              <a:t>bjhlh</a:t>
            </a:r>
            <a:r>
              <a:rPr lang="en-US" altLang="ko-KR" sz="2400" dirty="0">
                <a:solidFill>
                  <a:srgbClr val="333333"/>
                </a:solidFill>
                <a:cs typeface="Calibri Light" panose="020F0302020204030204" pitchFamily="34" charset="0"/>
              </a:rPr>
              <a:t>]g[</a:t>
            </a:r>
            <a:r>
              <a:rPr lang="en-US" altLang="ko-KR" sz="2400" dirty="0" err="1">
                <a:solidFill>
                  <a:srgbClr val="333333"/>
                </a:solidFill>
                <a:cs typeface="Calibri Light" panose="020F0302020204030204" pitchFamily="34" charset="0"/>
              </a:rPr>
              <a:t>ilaJ</a:t>
            </a:r>
            <a:r>
              <a:rPr lang="en-US" altLang="ko-KR" sz="2400" dirty="0">
                <a:solidFill>
                  <a:srgbClr val="333333"/>
                </a:solidFill>
                <a:cs typeface="Calibri Light" panose="020F0302020204030204" pitchFamily="34" charset="0"/>
              </a:rPr>
              <a:t> </a:t>
            </a:r>
            <a:r>
              <a:rPr lang="en-US" altLang="ko-KR" sz="2400" dirty="0" err="1">
                <a:solidFill>
                  <a:srgbClr val="333333"/>
                </a:solidFill>
                <a:cs typeface="Calibri Light" panose="020F0302020204030204" pitchFamily="34" charset="0"/>
              </a:rPr>
              <a:t>vd;gij</a:t>
            </a:r>
            <a:r>
              <a:rPr lang="en-US" altLang="ko-KR" sz="2400" dirty="0">
                <a:solidFill>
                  <a:srgbClr val="333333"/>
                </a:solidFill>
                <a:cs typeface="Calibri Light" panose="020F0302020204030204" pitchFamily="34" charset="0"/>
              </a:rPr>
              <a:t> </a:t>
            </a:r>
            <a:r>
              <a:rPr lang="en-US" altLang="ko-KR" sz="2400" dirty="0" err="1">
                <a:solidFill>
                  <a:srgbClr val="333333"/>
                </a:solidFill>
                <a:cs typeface="Calibri Light" panose="020F0302020204030204" pitchFamily="34" charset="0"/>
              </a:rPr>
              <a:t>Mnyhrpf;ft</a:t>
            </a:r>
            <a:r>
              <a:rPr lang="en-US" altLang="ko-KR" sz="2400" dirty="0">
                <a:solidFill>
                  <a:srgbClr val="333333"/>
                </a:solidFill>
                <a:cs typeface="Calibri Light" panose="020F0302020204030204" pitchFamily="34" charset="0"/>
              </a:rPr>
              <a:t>[k</a:t>
            </a:r>
            <a:r>
              <a:rPr lang="en-US" altLang="ko-KR" sz="2400" dirty="0">
                <a:solidFill>
                  <a:srgbClr val="333333"/>
                </a:solidFill>
                <a:latin typeface="Calibri Light" panose="020F0302020204030204" pitchFamily="34" charset="0"/>
                <a:cs typeface="Calibri Light" panose="020F0302020204030204" pitchFamily="34" charset="0"/>
              </a:rPr>
              <a:t>.</a:t>
            </a:r>
            <a:endParaRPr lang="de-DE" sz="2400" dirty="0">
              <a:solidFill>
                <a:srgbClr val="333333"/>
              </a:solidFill>
              <a:latin typeface="Calibri Light" panose="020F0302020204030204" pitchFamily="34" charset="0"/>
              <a:cs typeface="Calibri Light" panose="020F0302020204030204" pitchFamily="34" charset="0"/>
            </a:endParaRPr>
          </a:p>
        </p:txBody>
      </p:sp>
      <p:sp>
        <p:nvSpPr>
          <p:cNvPr id="12" name="object 3"/>
          <p:cNvSpPr txBox="1"/>
          <p:nvPr/>
        </p:nvSpPr>
        <p:spPr>
          <a:xfrm>
            <a:off x="455022" y="4658666"/>
            <a:ext cx="8229600"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pc="-5" dirty="0">
                <a:solidFill>
                  <a:srgbClr val="333333"/>
                </a:solidFill>
                <a:latin typeface="Calibri Light" panose="020F0302020204030204" pitchFamily="34" charset="0"/>
                <a:cs typeface="Calibri Light" panose="020F0302020204030204" pitchFamily="34" charset="0"/>
              </a:rPr>
              <a:t>[</a:t>
            </a:r>
            <a:r>
              <a:rPr lang="en-US" altLang="ko-KR" i="1" spc="-5" dirty="0" err="1">
                <a:solidFill>
                  <a:srgbClr val="333333"/>
                </a:solidFill>
                <a:latin typeface="+mj-lt"/>
                <a:cs typeface="Calibri Light" panose="020F0302020204030204" pitchFamily="34" charset="0"/>
              </a:rPr>
              <a:t>gapw;rpahsh</a:t>
            </a:r>
            <a:r>
              <a:rPr lang="en-US" altLang="ko-KR" i="1" spc="-5" dirty="0">
                <a:solidFill>
                  <a:srgbClr val="333333"/>
                </a:solidFill>
                <a:latin typeface="+mj-lt"/>
                <a:cs typeface="Calibri Light" panose="020F0302020204030204" pitchFamily="34" charset="0"/>
              </a:rPr>
              <a:t>]</a:t>
            </a:r>
            <a:r>
              <a:rPr lang="en-US" altLang="ko-KR" i="1" spc="-5" dirty="0" err="1">
                <a:solidFill>
                  <a:srgbClr val="333333"/>
                </a:solidFill>
                <a:latin typeface="+mj-lt"/>
                <a:cs typeface="Calibri Light" panose="020F0302020204030204" pitchFamily="34" charset="0"/>
              </a:rPr>
              <a:t>fSf;F</a:t>
            </a:r>
            <a:r>
              <a:rPr lang="en-US" altLang="ko-KR" i="1" spc="-5" dirty="0">
                <a:solidFill>
                  <a:srgbClr val="333333"/>
                </a:solidFill>
                <a:latin typeface="Calibri Light" panose="020F0302020204030204" pitchFamily="34" charset="0"/>
                <a:cs typeface="Calibri Light" panose="020F0302020204030204" pitchFamily="34" charset="0"/>
              </a:rPr>
              <a:t>:</a:t>
            </a:r>
            <a:endParaRPr dirty="0">
              <a:solidFill>
                <a:srgbClr val="333333"/>
              </a:solidFill>
              <a:latin typeface="Calibri Light" panose="020F0302020204030204" pitchFamily="34" charset="0"/>
              <a:cs typeface="Calibri Light" panose="020F0302020204030204" pitchFamily="34" charset="0"/>
            </a:endParaRPr>
          </a:p>
          <a:p>
            <a:pPr marL="12700" marR="5080" defTabSz="914400" eaLnBrk="0" fontAlgn="base" hangingPunct="0">
              <a:spcBef>
                <a:spcPts val="800"/>
              </a:spcBef>
              <a:spcAft>
                <a:spcPct val="0"/>
              </a:spcAft>
            </a:pPr>
            <a:r>
              <a:rPr lang="en-US" altLang="ko-KR" dirty="0" err="1">
                <a:solidFill>
                  <a:srgbClr val="333333"/>
                </a:solidFill>
                <a:latin typeface="+mj-lt"/>
                <a:cs typeface="Calibri Light" panose="020F0302020204030204" pitchFamily="34" charset="0"/>
              </a:rPr>
              <a:t>rpy</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tPonah</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f;spg</a:t>
            </a:r>
            <a:r>
              <a:rPr lang="en-US" altLang="ko-KR" dirty="0">
                <a:solidFill>
                  <a:srgbClr val="333333"/>
                </a:solidFill>
                <a:latin typeface="+mj-lt"/>
                <a:cs typeface="Calibri Light" panose="020F0302020204030204" pitchFamily="34" charset="0"/>
              </a:rPr>
              <a:t>]</a:t>
            </a:r>
            <a:r>
              <a:rPr lang="en-US" altLang="ko-KR" dirty="0" err="1">
                <a:solidFill>
                  <a:srgbClr val="333333"/>
                </a:solidFill>
                <a:latin typeface="+mj-lt"/>
                <a:cs typeface="Calibri Light" panose="020F0302020204030204" pitchFamily="34" charset="0"/>
              </a:rPr>
              <a:t>gpy</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cs;s</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bkhHpfs</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midj;J</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fyhr</a:t>
            </a:r>
            <a:r>
              <a:rPr lang="en-US" altLang="ko-KR" dirty="0">
                <a:solidFill>
                  <a:srgbClr val="333333"/>
                </a:solidFill>
                <a:latin typeface="+mj-lt"/>
                <a:cs typeface="Calibri Light" panose="020F0302020204030204" pitchFamily="34" charset="0"/>
              </a:rPr>
              <a:t>]</a:t>
            </a:r>
            <a:r>
              <a:rPr lang="en-US" altLang="ko-KR" dirty="0" err="1">
                <a:solidFill>
                  <a:srgbClr val="333333"/>
                </a:solidFill>
                <a:latin typeface="+mj-lt"/>
                <a:cs typeface="Calibri Light" panose="020F0302020204030204" pitchFamily="34" charset="0"/>
              </a:rPr>
              <a:t>rhuj;ij</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rhh</a:t>
            </a:r>
            <a:r>
              <a:rPr lang="en-US" altLang="ko-KR" dirty="0">
                <a:solidFill>
                  <a:srgbClr val="333333"/>
                </a:solidFill>
                <a:latin typeface="+mj-lt"/>
                <a:cs typeface="Calibri Light" panose="020F0302020204030204" pitchFamily="34" charset="0"/>
              </a:rPr>
              <a:t>]e]</a:t>
            </a:r>
            <a:r>
              <a:rPr lang="en-US" altLang="ko-KR" dirty="0" err="1">
                <a:solidFill>
                  <a:srgbClr val="333333"/>
                </a:solidFill>
                <a:latin typeface="+mj-lt"/>
                <a:cs typeface="Calibri Light" panose="020F0302020204030204" pitchFamily="34" charset="0"/>
              </a:rPr>
              <a:t>jth</a:t>
            </a:r>
            <a:r>
              <a:rPr lang="en-US" altLang="ko-KR" dirty="0">
                <a:solidFill>
                  <a:srgbClr val="333333"/>
                </a:solidFill>
                <a:latin typeface="+mj-lt"/>
                <a:cs typeface="Calibri Light" panose="020F0302020204030204" pitchFamily="34" charset="0"/>
              </a:rPr>
              <a:t>]</a:t>
            </a:r>
            <a:r>
              <a:rPr lang="en-US" altLang="ko-KR" dirty="0" err="1">
                <a:solidFill>
                  <a:srgbClr val="333333"/>
                </a:solidFill>
                <a:latin typeface="+mj-lt"/>
                <a:cs typeface="Calibri Light" panose="020F0302020204030204" pitchFamily="34" charset="0"/>
              </a:rPr>
              <a:t>fSf;Fk</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bghUe;jhJ</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Mifahy</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jat</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bra;J</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tPonahit</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gfpUk</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Kd;dh</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nrhjpj;Jg</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ghh</a:t>
            </a:r>
            <a:r>
              <a:rPr lang="en-US" altLang="ko-KR" dirty="0">
                <a:solidFill>
                  <a:srgbClr val="333333"/>
                </a:solidFill>
                <a:latin typeface="+mj-lt"/>
                <a:cs typeface="Calibri Light" panose="020F0302020204030204" pitchFamily="34" charset="0"/>
              </a:rPr>
              <a:t>]f]</a:t>
            </a:r>
            <a:r>
              <a:rPr lang="en-US" altLang="ko-KR" dirty="0" err="1">
                <a:solidFill>
                  <a:srgbClr val="333333"/>
                </a:solidFill>
                <a:latin typeface="+mj-lt"/>
                <a:cs typeface="Calibri Light" panose="020F0302020204030204" pitchFamily="34" charset="0"/>
              </a:rPr>
              <a:t>ft</a:t>
            </a:r>
            <a:r>
              <a:rPr lang="en-US" altLang="ko-KR" dirty="0">
                <a:solidFill>
                  <a:srgbClr val="333333"/>
                </a:solidFill>
                <a:latin typeface="+mj-lt"/>
                <a:cs typeface="Calibri Light" panose="020F0302020204030204" pitchFamily="34" charset="0"/>
              </a:rPr>
              <a:t>[k</a:t>
            </a:r>
            <a:r>
              <a:rPr lang="de-DE" dirty="0">
                <a:solidFill>
                  <a:srgbClr val="333333"/>
                </a:solidFill>
                <a:latin typeface="Calibri Light" panose="020F0302020204030204" pitchFamily="34" charset="0"/>
                <a:cs typeface="Calibri Light" panose="020F0302020204030204" pitchFamily="34" charset="0"/>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 name="Footer Placeholder 2"/>
          <p:cNvSpPr>
            <a:spLocks noGrp="1"/>
          </p:cNvSpPr>
          <p:nvPr>
            <p:ph type="ftr" sz="quarter" idx="11"/>
          </p:nvPr>
        </p:nvSpPr>
        <p:spPr/>
        <p:txBody>
          <a:bodyPr/>
          <a:lstStyle/>
          <a:p>
            <a:r>
              <a:rPr lang="de-DE"/>
              <a:t>kl]lhfhf]dpot] gapw]r]rp 5 – epidthw]wy;</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51</a:t>
            </a:fld>
            <a:endParaRPr lang="de-DE" dirty="0"/>
          </a:p>
        </p:txBody>
      </p:sp>
    </p:spTree>
    <p:extLst>
      <p:ext uri="{BB962C8B-B14F-4D97-AF65-F5344CB8AC3E}">
        <p14:creationId xmlns:p14="http://schemas.microsoft.com/office/powerpoint/2010/main" val="77546371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1027"/>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1932093" y="1079617"/>
            <a:ext cx="8297333" cy="5375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6"/>
          <p:cNvSpPr>
            <a:spLocks noGrp="1"/>
          </p:cNvSpPr>
          <p:nvPr>
            <p:ph type="ftr" sz="quarter" idx="11"/>
          </p:nvPr>
        </p:nvSpPr>
        <p:spPr/>
        <p:txBody>
          <a:bodyPr/>
          <a:lstStyle/>
          <a:p>
            <a:r>
              <a:rPr lang="de-DE"/>
              <a:t>kl]lhfhf]dpot] gapw]r]rp 5 – epidthw]wy;</a:t>
            </a:r>
            <a:endParaRPr lang="de-DE" dirty="0"/>
          </a:p>
        </p:txBody>
      </p:sp>
      <p:sp>
        <p:nvSpPr>
          <p:cNvPr id="8" name="Slide Number Placeholder 7"/>
          <p:cNvSpPr>
            <a:spLocks noGrp="1"/>
          </p:cNvSpPr>
          <p:nvPr>
            <p:ph type="sldNum" sz="quarter" idx="12"/>
          </p:nvPr>
        </p:nvSpPr>
        <p:spPr/>
        <p:txBody>
          <a:bodyPr/>
          <a:lstStyle/>
          <a:p>
            <a:fld id="{9B00EF49-7894-4F53-A8DD-F7DB3BFC5032}" type="slidenum">
              <a:rPr lang="de-DE" smtClean="0"/>
              <a:pPr/>
              <a:t>52</a:t>
            </a:fld>
            <a:endParaRPr lang="de-DE"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a:solidFill>
                  <a:srgbClr val="004992"/>
                </a:solidFill>
              </a:rPr>
              <a:t>jPh]f;fkhd rpe;jid </a:t>
            </a:r>
            <a:endParaRPr lang="en-US" sz="3600" dirty="0">
              <a:solidFill>
                <a:srgbClr val="004992"/>
              </a:solidFill>
            </a:endParaRPr>
          </a:p>
        </p:txBody>
      </p:sp>
      <p:sp>
        <p:nvSpPr>
          <p:cNvPr id="5" name="Footer Placeholder 4"/>
          <p:cNvSpPr>
            <a:spLocks noGrp="1"/>
          </p:cNvSpPr>
          <p:nvPr>
            <p:ph type="ftr" sz="quarter" idx="11"/>
          </p:nvPr>
        </p:nvSpPr>
        <p:spPr/>
        <p:txBody>
          <a:bodyPr/>
          <a:lstStyle/>
          <a:p>
            <a:r>
              <a:rPr lang="de-DE"/>
              <a:t>kl]lhfhf]dpot] gapw]r]rp 5 – epidthw]wy;</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53</a:t>
            </a:fld>
            <a:endParaRPr lang="de-DE" dirty="0"/>
          </a:p>
        </p:txBody>
      </p:sp>
      <p:sp>
        <p:nvSpPr>
          <p:cNvPr id="8" name="Content Placeholder 7"/>
          <p:cNvSpPr>
            <a:spLocks noGrp="1"/>
          </p:cNvSpPr>
          <p:nvPr>
            <p:ph idx="1"/>
          </p:nvPr>
        </p:nvSpPr>
        <p:spPr>
          <a:xfrm>
            <a:off x="411480" y="2203704"/>
            <a:ext cx="11338560" cy="4251960"/>
          </a:xfrm>
        </p:spPr>
        <p:txBody>
          <a:bodyPr wrap="square">
            <a:noAutofit/>
          </a:bodyPr>
          <a:lstStyle/>
          <a:p>
            <a:pPr marR="5080" lvl="0" defTabSz="914400">
              <a:buClr>
                <a:srgbClr val="333333"/>
              </a:buClr>
            </a:pPr>
            <a:r>
              <a:rPr lang="en-US" sz="2400" dirty="0" err="1">
                <a:solidFill>
                  <a:srgbClr val="333333"/>
                </a:solidFill>
              </a:rPr>
              <a:t>tHf;fkhf</a:t>
            </a:r>
            <a:r>
              <a:rPr lang="en-US" sz="2400" dirty="0">
                <a:solidFill>
                  <a:srgbClr val="333333"/>
                </a:solidFill>
              </a:rPr>
              <a:t> </a:t>
            </a:r>
            <a:r>
              <a:rPr lang="en-US" sz="2400" dirty="0" err="1">
                <a:solidFill>
                  <a:srgbClr val="333333"/>
                </a:solidFill>
              </a:rPr>
              <a:t>tFg</a:t>
            </a:r>
            <a:r>
              <a:rPr lang="en-US" sz="2400" dirty="0">
                <a:solidFill>
                  <a:srgbClr val="333333"/>
                </a:solidFill>
              </a:rPr>
              <a:t>]</a:t>
            </a:r>
            <a:r>
              <a:rPr lang="en-US" sz="2400" dirty="0" err="1">
                <a:solidFill>
                  <a:srgbClr val="333333"/>
                </a:solidFill>
              </a:rPr>
              <a:t>giwapy</a:t>
            </a:r>
            <a:r>
              <a:rPr lang="en-US" sz="2400" dirty="0">
                <a:solidFill>
                  <a:srgbClr val="333333"/>
                </a:solidFill>
              </a:rPr>
              <a:t>; </a:t>
            </a:r>
            <a:r>
              <a:rPr lang="en-US" sz="2400" dirty="0" err="1">
                <a:solidFill>
                  <a:srgbClr val="333333"/>
                </a:solidFill>
              </a:rPr>
              <a:t>vd;d</a:t>
            </a:r>
            <a:r>
              <a:rPr lang="en-US" sz="2400" dirty="0">
                <a:solidFill>
                  <a:srgbClr val="333333"/>
                </a:solidFill>
              </a:rPr>
              <a:t> </a:t>
            </a:r>
            <a:r>
              <a:rPr lang="en-US" sz="2400" dirty="0" err="1">
                <a:solidFill>
                  <a:srgbClr val="333333"/>
                </a:solidFill>
              </a:rPr>
              <a:t>ghh</a:t>
            </a:r>
            <a:r>
              <a:rPr lang="en-US" sz="2400" dirty="0">
                <a:solidFill>
                  <a:srgbClr val="333333"/>
                </a:solidFill>
              </a:rPr>
              <a:t>]f]</a:t>
            </a:r>
            <a:r>
              <a:rPr lang="en-US" sz="2400" dirty="0" err="1">
                <a:solidFill>
                  <a:srgbClr val="333333"/>
                </a:solidFill>
              </a:rPr>
              <a:t>fpwPh</a:t>
            </a:r>
            <a:r>
              <a:rPr lang="en-US" sz="2400" dirty="0">
                <a:solidFill>
                  <a:srgbClr val="333333"/>
                </a:solidFill>
              </a:rPr>
              <a:t>]fs;</a:t>
            </a:r>
            <a:r>
              <a:rPr lang="en-US" sz="2400" dirty="0">
                <a:solidFill>
                  <a:srgbClr val="333333"/>
                </a:solidFill>
                <a:ea typeface="Verdana" panose="020B0604030504040204" pitchFamily="34" charset="0"/>
                <a:cs typeface="Verdana" panose="020B0604030504040204" pitchFamily="34" charset="0"/>
              </a:rPr>
              <a:t>&gt;</a:t>
            </a:r>
          </a:p>
          <a:p>
            <a:pPr lvl="0" defTabSz="914400">
              <a:buClr>
                <a:srgbClr val="333333"/>
              </a:buClr>
            </a:pPr>
            <a:r>
              <a:rPr lang="en-US" sz="2400" spc="75" dirty="0">
                <a:solidFill>
                  <a:srgbClr val="333333"/>
                </a:solidFill>
                <a:latin typeface="Calibri Light"/>
              </a:rPr>
              <a:t>…</a:t>
            </a:r>
            <a:endParaRPr lang="en-US" sz="2400" dirty="0">
              <a:solidFill>
                <a:srgbClr val="333333"/>
              </a:solidFill>
              <a:latin typeface="Calibri Light"/>
              <a:cs typeface="Wingdings"/>
            </a:endParaRPr>
          </a:p>
          <a:p>
            <a:pPr lvl="0" defTabSz="914400">
              <a:buClr>
                <a:srgbClr val="333333"/>
              </a:buClr>
            </a:pPr>
            <a:r>
              <a:rPr lang="en-US" sz="2400" spc="75" dirty="0">
                <a:solidFill>
                  <a:srgbClr val="333333"/>
                </a:solidFill>
                <a:latin typeface="Calibri Light"/>
              </a:rPr>
              <a:t>…</a:t>
            </a:r>
            <a:endParaRPr lang="en-US" sz="2400" dirty="0">
              <a:solidFill>
                <a:srgbClr val="333333"/>
              </a:solidFill>
              <a:latin typeface="Calibri Light"/>
              <a:cs typeface="Wingdings"/>
            </a:endParaRPr>
          </a:p>
          <a:p>
            <a:pPr lvl="0" defTabSz="914400">
              <a:buClr>
                <a:srgbClr val="333333"/>
              </a:buClr>
            </a:pPr>
            <a:r>
              <a:rPr lang="en-US" sz="2400" spc="75" dirty="0">
                <a:solidFill>
                  <a:srgbClr val="333333"/>
                </a:solidFill>
                <a:latin typeface="Calibri Light"/>
              </a:rPr>
              <a:t>…</a:t>
            </a:r>
            <a:endParaRPr lang="en-US" sz="2400" dirty="0">
              <a:solidFill>
                <a:srgbClr val="333333"/>
              </a:solidFill>
              <a:latin typeface="Calibri Light"/>
              <a:cs typeface="Wingdings"/>
            </a:endParaRPr>
          </a:p>
          <a:p>
            <a:pPr lvl="0" defTabSz="914400">
              <a:buClr>
                <a:srgbClr val="333333"/>
              </a:buClr>
            </a:pPr>
            <a:r>
              <a:rPr lang="en-US" sz="2400" spc="75" dirty="0">
                <a:solidFill>
                  <a:srgbClr val="333333"/>
                </a:solidFill>
                <a:latin typeface="Calibri Light"/>
              </a:rPr>
              <a:t>…</a:t>
            </a:r>
            <a:endParaRPr lang="en-US" sz="2400"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rPr>
              <a:t>tFg]giw</a:t>
            </a:r>
            <a:br>
              <a:rPr lang="en-US">
                <a:solidFill>
                  <a:srgbClr val="004992"/>
                </a:solidFill>
              </a:rPr>
            </a:br>
            <a:r>
              <a:rPr lang="en-US">
                <a:solidFill>
                  <a:srgbClr val="004992"/>
                </a:solidFill>
              </a:rPr>
              <a:t>eP';;fs; ghh]j;jJ vd;d&gt; eP';;fs; vt;tst[ cWjpahf cs;sPh]fs]&gt;</a:t>
            </a:r>
            <a:endParaRPr lang="en-US" dirty="0">
              <a:solidFill>
                <a:srgbClr val="004992"/>
              </a:solidFill>
            </a:endParaRPr>
          </a:p>
        </p:txBody>
      </p:sp>
      <p:sp>
        <p:nvSpPr>
          <p:cNvPr id="3" name="Content Placeholder 2"/>
          <p:cNvSpPr>
            <a:spLocks noGrp="1"/>
          </p:cNvSpPr>
          <p:nvPr>
            <p:ph idx="1"/>
          </p:nvPr>
        </p:nvSpPr>
        <p:spPr>
          <a:xfrm>
            <a:off x="411480" y="2203704"/>
            <a:ext cx="11338560" cy="4251960"/>
          </a:xfrm>
        </p:spPr>
        <p:txBody>
          <a:bodyPr wrap="square">
            <a:noAutofit/>
          </a:bodyPr>
          <a:lstStyle/>
          <a:p>
            <a:pPr marL="342900" lvl="0" indent="-342900" defTabSz="914400">
              <a:lnSpc>
                <a:spcPct val="100000"/>
              </a:lnSpc>
              <a:spcBef>
                <a:spcPts val="1200"/>
              </a:spcBef>
              <a:buClr>
                <a:srgbClr val="333333"/>
              </a:buClr>
              <a:buFont typeface="WingDings"/>
              <a:buChar char=""/>
            </a:pPr>
            <a:r>
              <a:rPr lang="en-US" sz="2400">
                <a:solidFill>
                  <a:srgbClr val="333333"/>
                </a:solidFill>
              </a:rPr>
              <a:t>KJFg</a:t>
            </a:r>
            <a:r>
              <a:rPr lang="en-US" sz="2400" dirty="0">
                <a:solidFill>
                  <a:srgbClr val="333333"/>
                </a:solidFill>
              </a:rPr>
              <a:t>]</a:t>
            </a:r>
            <a:r>
              <a:rPr lang="en-US" sz="2400" dirty="0" err="1">
                <a:solidFill>
                  <a:srgbClr val="333333"/>
                </a:solidFill>
              </a:rPr>
              <a:t>ig</a:t>
            </a:r>
            <a:endParaRPr lang="en-US" sz="2400" dirty="0">
              <a:solidFill>
                <a:srgbClr val="333333"/>
              </a:solidFill>
            </a:endParaRP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Mrphpah</a:t>
            </a:r>
            <a:r>
              <a:rPr lang="en-US" sz="2400" dirty="0">
                <a:solidFill>
                  <a:srgbClr val="333333"/>
                </a:solidFill>
              </a:rPr>
              <a:t>]</a:t>
            </a: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tiuglk</a:t>
            </a:r>
            <a:r>
              <a:rPr lang="en-US" sz="2400" dirty="0">
                <a:solidFill>
                  <a:srgbClr val="333333"/>
                </a:solidFill>
              </a:rPr>
              <a:t>;</a:t>
            </a:r>
          </a:p>
          <a:p>
            <a:pPr marL="342900" lvl="0" indent="-342900" defTabSz="914400">
              <a:lnSpc>
                <a:spcPct val="100000"/>
              </a:lnSpc>
              <a:spcBef>
                <a:spcPts val="1200"/>
              </a:spcBef>
              <a:buClr>
                <a:srgbClr val="333333"/>
              </a:buClr>
              <a:buFont typeface="WingDings"/>
              <a:buChar char=""/>
            </a:pPr>
            <a:r>
              <a:rPr lang="en-US" sz="2400" dirty="0">
                <a:solidFill>
                  <a:srgbClr val="333333"/>
                </a:solidFill>
              </a:rPr>
              <a:t>g[j]</a:t>
            </a:r>
            <a:r>
              <a:rPr lang="en-US" sz="2400" dirty="0" err="1">
                <a:solidFill>
                  <a:srgbClr val="333333"/>
                </a:solidFill>
              </a:rPr>
              <a:t>jf</a:t>
            </a:r>
            <a:r>
              <a:rPr lang="en-US" sz="2400" dirty="0">
                <a:solidFill>
                  <a:srgbClr val="333333"/>
                </a:solidFill>
              </a:rPr>
              <a:t>';;fs;</a:t>
            </a: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bgd;r</a:t>
            </a:r>
            <a:r>
              <a:rPr lang="en-US" sz="2400" dirty="0">
                <a:solidFill>
                  <a:srgbClr val="333333"/>
                </a:solidFill>
              </a:rPr>
              <a:t>]</a:t>
            </a:r>
            <a:r>
              <a:rPr lang="en-US" sz="2400" dirty="0" err="1">
                <a:solidFill>
                  <a:srgbClr val="333333"/>
                </a:solidFill>
              </a:rPr>
              <a:t>Rfs</a:t>
            </a:r>
            <a:r>
              <a:rPr lang="en-US" sz="2400" dirty="0">
                <a:solidFill>
                  <a:srgbClr val="333333"/>
                </a:solidFill>
              </a:rPr>
              <a:t>;</a:t>
            </a: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Mrphpahpd</a:t>
            </a:r>
            <a:r>
              <a:rPr lang="en-US" sz="2400" dirty="0">
                <a:solidFill>
                  <a:srgbClr val="333333"/>
                </a:solidFill>
              </a:rPr>
              <a:t>; </a:t>
            </a:r>
            <a:r>
              <a:rPr lang="en-US" sz="2400" dirty="0" err="1">
                <a:solidFill>
                  <a:srgbClr val="333333"/>
                </a:solidFill>
              </a:rPr>
              <a:t>ehw;fhyp</a:t>
            </a:r>
            <a:endParaRPr lang="en-US" sz="2400" dirty="0">
              <a:solidFill>
                <a:srgbClr val="333333"/>
              </a:solidFill>
            </a:endParaRP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fUk;gyif</a:t>
            </a:r>
            <a:endParaRPr lang="en-US" sz="2400" dirty="0">
              <a:solidFill>
                <a:srgbClr val="333333"/>
              </a:solidFill>
            </a:endParaRP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Mrphpahpd</a:t>
            </a:r>
            <a:r>
              <a:rPr lang="en-US" sz="2400" dirty="0">
                <a:solidFill>
                  <a:srgbClr val="333333"/>
                </a:solidFill>
              </a:rPr>
              <a:t>; </a:t>
            </a:r>
            <a:r>
              <a:rPr lang="en-US" sz="2400" dirty="0" err="1">
                <a:solidFill>
                  <a:srgbClr val="333333"/>
                </a:solidFill>
              </a:rPr>
              <a:t>ig</a:t>
            </a:r>
            <a:endParaRPr lang="en-US" sz="2400" dirty="0"/>
          </a:p>
        </p:txBody>
      </p:sp>
      <p:sp>
        <p:nvSpPr>
          <p:cNvPr id="5" name="Footer Placeholder 4"/>
          <p:cNvSpPr>
            <a:spLocks noGrp="1"/>
          </p:cNvSpPr>
          <p:nvPr>
            <p:ph type="ftr" sz="quarter" idx="11"/>
          </p:nvPr>
        </p:nvSpPr>
        <p:spPr/>
        <p:txBody>
          <a:bodyPr/>
          <a:lstStyle/>
          <a:p>
            <a:r>
              <a:rPr lang="de-DE"/>
              <a:t>kl]lhfhf]dpot] gapw]r]rp 5 – epidthw]wy;</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54</a:t>
            </a:fld>
            <a:endParaRPr lang="de-DE"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033" descr="Klassenzimmer_große Europakart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5"/>
            <a:ext cx="5669280" cy="3673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sz="3600">
                <a:solidFill>
                  <a:srgbClr val="004992"/>
                </a:solidFill>
              </a:rPr>
              <a:t>tFg]giw</a:t>
            </a:r>
            <a:endParaRPr lang="en-US" sz="3600" dirty="0">
              <a:solidFill>
                <a:srgbClr val="004992"/>
              </a:solidFill>
            </a:endParaRPr>
          </a:p>
        </p:txBody>
      </p:sp>
      <p:sp>
        <p:nvSpPr>
          <p:cNvPr id="6" name="Content Placeholder 5"/>
          <p:cNvSpPr>
            <a:spLocks noGrp="1"/>
          </p:cNvSpPr>
          <p:nvPr>
            <p:ph idx="1"/>
          </p:nvPr>
        </p:nvSpPr>
        <p:spPr>
          <a:xfrm>
            <a:off x="411480" y="2203704"/>
            <a:ext cx="11338560" cy="4251960"/>
          </a:xfrm>
        </p:spPr>
        <p:txBody>
          <a:bodyPr wrap="square">
            <a:noAutofit/>
          </a:bodyPr>
          <a:lstStyle/>
          <a:p>
            <a:pPr marL="342900" lvl="0" indent="-342900" defTabSz="914400">
              <a:lnSpc>
                <a:spcPct val="100000"/>
              </a:lnSpc>
              <a:spcBef>
                <a:spcPts val="1200"/>
              </a:spcBef>
              <a:buClr>
                <a:srgbClr val="004992"/>
              </a:buClr>
              <a:buFont typeface="WingDings"/>
              <a:buChar char=""/>
            </a:pPr>
            <a:r>
              <a:rPr lang="en-US" sz="2400">
                <a:solidFill>
                  <a:srgbClr val="004992"/>
                </a:solidFill>
              </a:rPr>
              <a:t>KJFg</a:t>
            </a:r>
            <a:r>
              <a:rPr lang="en-US" sz="2400" dirty="0">
                <a:solidFill>
                  <a:srgbClr val="004992"/>
                </a:solidFill>
              </a:rPr>
              <a:t>]</a:t>
            </a:r>
            <a:r>
              <a:rPr lang="en-US" sz="2400" dirty="0" err="1">
                <a:solidFill>
                  <a:srgbClr val="004992"/>
                </a:solidFill>
              </a:rPr>
              <a:t>ig</a:t>
            </a:r>
            <a:endParaRPr lang="en-US" sz="2400" dirty="0">
              <a:solidFill>
                <a:srgbClr val="004992"/>
              </a:solidFill>
            </a:endParaRP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Mrphpah</a:t>
            </a:r>
            <a:r>
              <a:rPr lang="en-US" sz="2400" dirty="0">
                <a:solidFill>
                  <a:srgbClr val="333333"/>
                </a:solidFill>
              </a:rPr>
              <a:t>]</a:t>
            </a: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tiuglk</a:t>
            </a:r>
            <a:r>
              <a:rPr lang="en-US" sz="2400" dirty="0">
                <a:solidFill>
                  <a:srgbClr val="333333"/>
                </a:solidFill>
              </a:rPr>
              <a:t>;</a:t>
            </a:r>
          </a:p>
          <a:p>
            <a:pPr marL="342900" lvl="0" indent="-342900" defTabSz="914400">
              <a:lnSpc>
                <a:spcPct val="100000"/>
              </a:lnSpc>
              <a:spcBef>
                <a:spcPts val="1200"/>
              </a:spcBef>
              <a:buClr>
                <a:srgbClr val="333333"/>
              </a:buClr>
              <a:buFont typeface="WingDings"/>
              <a:buChar char=""/>
            </a:pPr>
            <a:r>
              <a:rPr lang="en-US" sz="2400" dirty="0">
                <a:solidFill>
                  <a:srgbClr val="333333"/>
                </a:solidFill>
              </a:rPr>
              <a:t>g[j]</a:t>
            </a:r>
            <a:r>
              <a:rPr lang="en-US" sz="2400" dirty="0" err="1">
                <a:solidFill>
                  <a:srgbClr val="333333"/>
                </a:solidFill>
              </a:rPr>
              <a:t>jf</a:t>
            </a:r>
            <a:r>
              <a:rPr lang="en-US" sz="2400" dirty="0">
                <a:solidFill>
                  <a:srgbClr val="333333"/>
                </a:solidFill>
              </a:rPr>
              <a:t>';;fs;</a:t>
            </a: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bgd;r</a:t>
            </a:r>
            <a:r>
              <a:rPr lang="en-US" sz="2400" dirty="0">
                <a:solidFill>
                  <a:srgbClr val="333333"/>
                </a:solidFill>
              </a:rPr>
              <a:t>]</a:t>
            </a:r>
            <a:r>
              <a:rPr lang="en-US" sz="2400" dirty="0" err="1">
                <a:solidFill>
                  <a:srgbClr val="333333"/>
                </a:solidFill>
              </a:rPr>
              <a:t>Rfs</a:t>
            </a:r>
            <a:r>
              <a:rPr lang="en-US" sz="2400" dirty="0">
                <a:solidFill>
                  <a:srgbClr val="333333"/>
                </a:solidFill>
              </a:rPr>
              <a:t>;</a:t>
            </a: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Mrphpahpd</a:t>
            </a:r>
            <a:r>
              <a:rPr lang="en-US" sz="2400" dirty="0">
                <a:solidFill>
                  <a:srgbClr val="333333"/>
                </a:solidFill>
              </a:rPr>
              <a:t>; </a:t>
            </a:r>
            <a:r>
              <a:rPr lang="en-US" sz="2400" dirty="0" err="1">
                <a:solidFill>
                  <a:srgbClr val="333333"/>
                </a:solidFill>
              </a:rPr>
              <a:t>ehw;fhyp</a:t>
            </a:r>
            <a:endParaRPr lang="en-US" sz="2400" dirty="0">
              <a:solidFill>
                <a:srgbClr val="333333"/>
              </a:solidFill>
            </a:endParaRPr>
          </a:p>
          <a:p>
            <a:pPr marL="342900" lvl="0" indent="-342900" defTabSz="914400">
              <a:lnSpc>
                <a:spcPct val="100000"/>
              </a:lnSpc>
              <a:spcBef>
                <a:spcPts val="1200"/>
              </a:spcBef>
              <a:buClr>
                <a:srgbClr val="004992"/>
              </a:buClr>
              <a:buFont typeface="WingDings"/>
              <a:buChar char=""/>
            </a:pPr>
            <a:r>
              <a:rPr lang="en-US" sz="2400" dirty="0" err="1">
                <a:solidFill>
                  <a:srgbClr val="004992"/>
                </a:solidFill>
              </a:rPr>
              <a:t>fUk;gyif</a:t>
            </a:r>
            <a:endParaRPr lang="en-US" sz="2400" dirty="0">
              <a:solidFill>
                <a:srgbClr val="004992"/>
              </a:solidFill>
            </a:endParaRP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Mrphpahpd</a:t>
            </a:r>
            <a:r>
              <a:rPr lang="en-US" sz="2400" dirty="0">
                <a:solidFill>
                  <a:srgbClr val="333333"/>
                </a:solidFill>
              </a:rPr>
              <a:t>; </a:t>
            </a:r>
            <a:r>
              <a:rPr lang="en-US" sz="2400" dirty="0" err="1">
                <a:solidFill>
                  <a:srgbClr val="333333"/>
                </a:solidFill>
              </a:rPr>
              <a:t>ig</a:t>
            </a:r>
            <a:endParaRPr lang="en-US" sz="2400" dirty="0"/>
          </a:p>
        </p:txBody>
      </p:sp>
      <p:sp>
        <p:nvSpPr>
          <p:cNvPr id="13"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Calibri Light"/>
                <a:cs typeface="+mn-cs"/>
              </a:rPr>
              <a:t>= </a:t>
            </a:r>
            <a:r>
              <a:rPr lang="es-ES" altLang="de-DE" sz="1800" b="1">
                <a:latin typeface="Tamil-Aiswarya"/>
                <a:cs typeface="+mn-cs"/>
              </a:rPr>
              <a:t>fhz;gpf]fg]gltpy;iy </a:t>
            </a:r>
            <a:endParaRPr lang="de-DE" altLang="de-DE" sz="1800" b="1" dirty="0">
              <a:latin typeface="Tamil-Aiswarya"/>
              <a:cs typeface="+mn-cs"/>
            </a:endParaRPr>
          </a:p>
        </p:txBody>
      </p:sp>
      <p:sp>
        <p:nvSpPr>
          <p:cNvPr id="14"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5" name="Footer Placeholder 14"/>
          <p:cNvSpPr>
            <a:spLocks noGrp="1"/>
          </p:cNvSpPr>
          <p:nvPr>
            <p:ph type="ftr" sz="quarter" idx="11"/>
          </p:nvPr>
        </p:nvSpPr>
        <p:spPr/>
        <p:txBody>
          <a:bodyPr/>
          <a:lstStyle/>
          <a:p>
            <a:r>
              <a:rPr lang="de-DE"/>
              <a:t>kl]lhfhf]dpot] gapw]r]rp 5 – epidthw]wy;</a:t>
            </a:r>
            <a:endParaRPr lang="de-DE" dirty="0"/>
          </a:p>
        </p:txBody>
      </p:sp>
      <p:sp>
        <p:nvSpPr>
          <p:cNvPr id="16" name="Slide Number Placeholder 15"/>
          <p:cNvSpPr>
            <a:spLocks noGrp="1"/>
          </p:cNvSpPr>
          <p:nvPr>
            <p:ph type="sldNum" sz="quarter" idx="12"/>
          </p:nvPr>
        </p:nvSpPr>
        <p:spPr/>
        <p:txBody>
          <a:bodyPr/>
          <a:lstStyle/>
          <a:p>
            <a:fld id="{9B00EF49-7894-4F53-A8DD-F7DB3BFC5032}" type="slidenum">
              <a:rPr lang="de-DE" smtClean="0"/>
              <a:pPr/>
              <a:t>55</a:t>
            </a:fld>
            <a:endParaRPr lang="de-DE"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5"/>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52692" y="1078991"/>
            <a:ext cx="3656136"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r>
              <a:rPr lang="de-DE"/>
              <a:t>kl]lhfhf]dpot] gapw]r]rp 5 – epidthw]wy;</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56</a:t>
            </a:fld>
            <a:endParaRPr lang="de-DE"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dirty="0" err="1">
                <a:solidFill>
                  <a:srgbClr val="004992"/>
                </a:solidFill>
              </a:rPr>
              <a:t>kPd</a:t>
            </a:r>
            <a:r>
              <a:rPr lang="en-US" sz="3600" dirty="0">
                <a:solidFill>
                  <a:srgbClr val="004992"/>
                </a:solidFill>
              </a:rPr>
              <a:t>; </a:t>
            </a:r>
            <a:r>
              <a:rPr lang="en-US" sz="3600" dirty="0" err="1">
                <a:solidFill>
                  <a:srgbClr val="004992"/>
                </a:solidFill>
              </a:rPr>
              <a:t>gpog</a:t>
            </a:r>
            <a:r>
              <a:rPr lang="en-US" sz="3600" dirty="0">
                <a:solidFill>
                  <a:srgbClr val="004992"/>
                </a:solidFill>
              </a:rPr>
              <a:t>]</a:t>
            </a:r>
            <a:r>
              <a:rPr lang="en-US" sz="3600" dirty="0" err="1">
                <a:solidFill>
                  <a:srgbClr val="004992"/>
                </a:solidFill>
              </a:rPr>
              <a:t>gth</a:t>
            </a:r>
            <a:r>
              <a:rPr lang="en-US" sz="3600" dirty="0">
                <a:solidFill>
                  <a:srgbClr val="004992"/>
                </a:solidFill>
              </a:rPr>
              <a:t>]</a:t>
            </a:r>
            <a:br>
              <a:rPr lang="en-IN" dirty="0">
                <a:solidFill>
                  <a:srgbClr val="004992"/>
                </a:solidFill>
              </a:rPr>
            </a:br>
            <a:r>
              <a:rPr lang="en-US" dirty="0" err="1">
                <a:solidFill>
                  <a:srgbClr val="004992"/>
                </a:solidFill>
              </a:rPr>
              <a:t>vJ</a:t>
            </a:r>
            <a:r>
              <a:rPr lang="en-US" dirty="0">
                <a:solidFill>
                  <a:srgbClr val="004992"/>
                </a:solidFill>
              </a:rPr>
              <a:t> </a:t>
            </a:r>
            <a:r>
              <a:rPr lang="en-US" dirty="0" err="1">
                <a:solidFill>
                  <a:srgbClr val="004992"/>
                </a:solidFill>
              </a:rPr>
              <a:t>fhz;gpf</a:t>
            </a:r>
            <a:r>
              <a:rPr lang="en-US" dirty="0">
                <a:solidFill>
                  <a:srgbClr val="004992"/>
                </a:solidFill>
              </a:rPr>
              <a:t>]</a:t>
            </a:r>
            <a:r>
              <a:rPr lang="en-US" dirty="0" err="1">
                <a:solidFill>
                  <a:srgbClr val="004992"/>
                </a:solidFill>
              </a:rPr>
              <a:t>fg</a:t>
            </a:r>
            <a:r>
              <a:rPr lang="en-US" dirty="0">
                <a:solidFill>
                  <a:srgbClr val="004992"/>
                </a:solidFill>
              </a:rPr>
              <a:t>]</a:t>
            </a:r>
            <a:r>
              <a:rPr lang="en-US" dirty="0" err="1">
                <a:solidFill>
                  <a:srgbClr val="004992"/>
                </a:solidFill>
              </a:rPr>
              <a:t>gltpy;iy</a:t>
            </a:r>
            <a:r>
              <a:rPr lang="en-US" dirty="0">
                <a:solidFill>
                  <a:srgbClr val="004992"/>
                </a:solidFill>
                <a:ea typeface="Verdana" panose="020B0604030504040204" pitchFamily="34" charset="0"/>
                <a:cs typeface="Verdana" panose="020B0604030504040204" pitchFamily="34" charset="0"/>
              </a:rPr>
              <a:t>&gt;</a:t>
            </a:r>
            <a:r>
              <a:rPr lang="en-US" dirty="0">
                <a:solidFill>
                  <a:srgbClr val="004992"/>
                </a:solidFill>
              </a:rPr>
              <a:t> </a:t>
            </a:r>
            <a:r>
              <a:rPr lang="en-US" dirty="0" err="1">
                <a:solidFill>
                  <a:srgbClr val="004992"/>
                </a:solidFill>
              </a:rPr>
              <a:t>eP</a:t>
            </a:r>
            <a:r>
              <a:rPr lang="en-US" dirty="0">
                <a:solidFill>
                  <a:srgbClr val="004992"/>
                </a:solidFill>
              </a:rPr>
              <a:t>';;fs; </a:t>
            </a:r>
            <a:r>
              <a:rPr lang="en-US" dirty="0" err="1">
                <a:solidFill>
                  <a:srgbClr val="004992"/>
                </a:solidFill>
              </a:rPr>
              <a:t>vt</a:t>
            </a:r>
            <a:r>
              <a:rPr lang="en-US" dirty="0">
                <a:solidFill>
                  <a:srgbClr val="004992"/>
                </a:solidFill>
              </a:rPr>
              <a:t>]</a:t>
            </a:r>
            <a:r>
              <a:rPr lang="en-US" dirty="0" err="1">
                <a:solidFill>
                  <a:srgbClr val="004992"/>
                </a:solidFill>
              </a:rPr>
              <a:t>tst</a:t>
            </a:r>
            <a:r>
              <a:rPr lang="en-US" dirty="0">
                <a:solidFill>
                  <a:srgbClr val="004992"/>
                </a:solidFill>
              </a:rPr>
              <a:t>[ </a:t>
            </a:r>
            <a:r>
              <a:rPr lang="en-US" dirty="0" err="1">
                <a:solidFill>
                  <a:srgbClr val="004992"/>
                </a:solidFill>
              </a:rPr>
              <a:t>cWjpahf</a:t>
            </a:r>
            <a:r>
              <a:rPr lang="en-US" dirty="0">
                <a:solidFill>
                  <a:srgbClr val="004992"/>
                </a:solidFill>
              </a:rPr>
              <a:t> </a:t>
            </a:r>
            <a:r>
              <a:rPr lang="en-US" dirty="0" err="1">
                <a:solidFill>
                  <a:srgbClr val="004992"/>
                </a:solidFill>
              </a:rPr>
              <a:t>cs;sPh</a:t>
            </a:r>
            <a:r>
              <a:rPr lang="en-US" dirty="0">
                <a:solidFill>
                  <a:srgbClr val="004992"/>
                </a:solidFill>
              </a:rPr>
              <a:t>]fs]</a:t>
            </a:r>
            <a:r>
              <a:rPr lang="en-US" dirty="0">
                <a:solidFill>
                  <a:srgbClr val="004992"/>
                </a:solidFill>
                <a:ea typeface="Verdana" panose="020B0604030504040204" pitchFamily="34" charset="0"/>
                <a:cs typeface="Verdana" panose="020B0604030504040204" pitchFamily="34" charset="0"/>
              </a:rPr>
              <a:t>&gt;</a:t>
            </a:r>
            <a:endParaRPr lang="en-IN" dirty="0">
              <a:solidFill>
                <a:srgbClr val="004992"/>
              </a:solidFill>
              <a:latin typeface="Calibri Light"/>
            </a:endParaRPr>
          </a:p>
        </p:txBody>
      </p:sp>
      <p:sp>
        <p:nvSpPr>
          <p:cNvPr id="2" name="Content Placeholder 1"/>
          <p:cNvSpPr>
            <a:spLocks noGrp="1"/>
          </p:cNvSpPr>
          <p:nvPr>
            <p:ph idx="1"/>
          </p:nvPr>
        </p:nvSpPr>
        <p:spPr>
          <a:xfrm>
            <a:off x="411480" y="2203704"/>
            <a:ext cx="11338560" cy="4251960"/>
          </a:xfrm>
        </p:spPr>
        <p:txBody>
          <a:bodyPr wrap="square">
            <a:noAutofit/>
          </a:bodyPr>
          <a:lstStyle/>
          <a:p>
            <a:pPr marL="342900" lvl="0" indent="-342900" defTabSz="914400">
              <a:lnSpc>
                <a:spcPct val="100000"/>
              </a:lnSpc>
              <a:spcBef>
                <a:spcPts val="1200"/>
              </a:spcBef>
              <a:buClr>
                <a:srgbClr val="333333"/>
              </a:buClr>
              <a:buFont typeface="WingDings"/>
              <a:buChar char=""/>
            </a:pPr>
            <a:r>
              <a:rPr lang="en-US" sz="2000" dirty="0" err="1">
                <a:solidFill>
                  <a:srgbClr val="333333"/>
                </a:solidFill>
              </a:rPr>
              <a:t>jz;zPh</a:t>
            </a:r>
            <a:r>
              <a:rPr lang="en-US" sz="2000" dirty="0">
                <a:solidFill>
                  <a:srgbClr val="333333"/>
                </a:solidFill>
              </a:rPr>
              <a:t>]</a:t>
            </a:r>
            <a:r>
              <a:rPr lang="en-US" sz="2000" dirty="0" err="1">
                <a:solidFill>
                  <a:srgbClr val="333333"/>
                </a:solidFill>
              </a:rPr>
              <a:t>FHha</a:t>
            </a:r>
            <a:r>
              <a:rPr lang="en-US" sz="2000" dirty="0">
                <a:solidFill>
                  <a:srgbClr val="333333"/>
                </a:solidFill>
              </a:rPr>
              <a:t>]</a:t>
            </a:r>
          </a:p>
          <a:p>
            <a:pPr marL="342900" lvl="0" indent="-342900" defTabSz="914400">
              <a:lnSpc>
                <a:spcPct val="100000"/>
              </a:lnSpc>
              <a:spcBef>
                <a:spcPts val="1200"/>
              </a:spcBef>
              <a:buClr>
                <a:srgbClr val="333333"/>
              </a:buClr>
              <a:buFont typeface="WingDings"/>
              <a:buChar char=""/>
            </a:pPr>
            <a:r>
              <a:rPr lang="en-US" sz="2000" dirty="0" err="1">
                <a:solidFill>
                  <a:srgbClr val="333333"/>
                </a:solidFill>
              </a:rPr>
              <a:t>thsp</a:t>
            </a:r>
            <a:r>
              <a:rPr lang="en-US" sz="2000" dirty="0">
                <a:solidFill>
                  <a:srgbClr val="333333"/>
                </a:solidFill>
              </a:rPr>
              <a:t> </a:t>
            </a:r>
          </a:p>
          <a:p>
            <a:pPr marL="342900" lvl="0" indent="-342900" defTabSz="914400">
              <a:lnSpc>
                <a:spcPct val="100000"/>
              </a:lnSpc>
              <a:spcBef>
                <a:spcPts val="1200"/>
              </a:spcBef>
              <a:buClr>
                <a:srgbClr val="333333"/>
              </a:buClr>
              <a:buFont typeface="WingDings"/>
              <a:buChar char=""/>
            </a:pPr>
            <a:r>
              <a:rPr lang="en-US" sz="2000" dirty="0" err="1">
                <a:solidFill>
                  <a:srgbClr val="333333"/>
                </a:solidFill>
              </a:rPr>
              <a:t>jiyg</a:t>
            </a:r>
            <a:r>
              <a:rPr lang="en-US" sz="2000" dirty="0">
                <a:solidFill>
                  <a:srgbClr val="333333"/>
                </a:solidFill>
              </a:rPr>
              <a:t>]</a:t>
            </a:r>
            <a:r>
              <a:rPr lang="en-US" sz="2000" dirty="0" err="1">
                <a:solidFill>
                  <a:srgbClr val="333333"/>
                </a:solidFill>
              </a:rPr>
              <a:t>ghifapy</a:t>
            </a:r>
            <a:r>
              <a:rPr lang="en-US" sz="2000" dirty="0">
                <a:solidFill>
                  <a:srgbClr val="333333"/>
                </a:solidFill>
              </a:rPr>
              <a:t>; </a:t>
            </a:r>
            <a:r>
              <a:rPr lang="en-US" sz="2000" dirty="0" err="1">
                <a:solidFill>
                  <a:srgbClr val="333333"/>
                </a:solidFill>
              </a:rPr>
              <a:t>cs;s</a:t>
            </a:r>
            <a:r>
              <a:rPr lang="en-US" sz="2000" dirty="0">
                <a:solidFill>
                  <a:srgbClr val="333333"/>
                </a:solidFill>
              </a:rPr>
              <a:t> </a:t>
            </a:r>
            <a:r>
              <a:rPr lang="en-US" sz="2000" dirty="0" err="1">
                <a:solidFill>
                  <a:srgbClr val="333333"/>
                </a:solidFill>
              </a:rPr>
              <a:t>gl</a:t>
            </a:r>
            <a:r>
              <a:rPr lang="en-US" sz="2000" dirty="0">
                <a:solidFill>
                  <a:srgbClr val="333333"/>
                </a:solidFill>
              </a:rPr>
              <a:t>]</a:t>
            </a:r>
            <a:r>
              <a:rPr lang="en-US" sz="2000" dirty="0" err="1">
                <a:solidFill>
                  <a:srgbClr val="333333"/>
                </a:solidFill>
              </a:rPr>
              <a:t>ld</a:t>
            </a:r>
            <a:r>
              <a:rPr lang="en-US" sz="2000" dirty="0">
                <a:solidFill>
                  <a:srgbClr val="333333"/>
                </a:solidFill>
              </a:rPr>
              <a:t>;</a:t>
            </a:r>
          </a:p>
          <a:p>
            <a:pPr marL="342900" lvl="0" indent="-342900" defTabSz="914400">
              <a:lnSpc>
                <a:spcPct val="100000"/>
              </a:lnSpc>
              <a:spcBef>
                <a:spcPts val="1200"/>
              </a:spcBef>
              <a:buClr>
                <a:srgbClr val="333333"/>
              </a:buClr>
              <a:buFont typeface="WingDings"/>
              <a:buChar char=""/>
            </a:pPr>
            <a:r>
              <a:rPr lang="en-US" sz="2000" dirty="0" err="1">
                <a:solidFill>
                  <a:srgbClr val="333333"/>
                </a:solidFill>
              </a:rPr>
              <a:t>glfpy</a:t>
            </a:r>
            <a:r>
              <a:rPr lang="en-US" sz="2000">
                <a:solidFill>
                  <a:srgbClr val="333333"/>
                </a:solidFill>
              </a:rPr>
              <a:t>;; </a:t>
            </a:r>
            <a:r>
              <a:rPr lang="en-US" sz="2000">
                <a:solidFill>
                  <a:srgbClr val="333333"/>
                </a:solidFill>
                <a:latin typeface="Calibri Light"/>
                <a:ea typeface="Verdana" panose="020B0604030504040204" pitchFamily="34" charset="0"/>
                <a:cs typeface="Verdana" panose="020B0604030504040204" pitchFamily="34" charset="0"/>
              </a:rPr>
              <a:t>“</a:t>
            </a:r>
            <a:r>
              <a:rPr lang="en-US" sz="2000">
                <a:solidFill>
                  <a:srgbClr val="333333"/>
                </a:solidFill>
              </a:rPr>
              <a:t>!;</a:t>
            </a:r>
            <a:r>
              <a:rPr lang="en-US" sz="2000" err="1">
                <a:solidFill>
                  <a:srgbClr val="333333"/>
                </a:solidFill>
              </a:rPr>
              <a:t>nghh</a:t>
            </a:r>
            <a:r>
              <a:rPr lang="en-US" sz="2000">
                <a:solidFill>
                  <a:srgbClr val="333333"/>
                </a:solidFill>
              </a:rPr>
              <a:t>]l;</a:t>
            </a:r>
            <a:r>
              <a:rPr lang="en-US" sz="2000">
                <a:solidFill>
                  <a:srgbClr val="333333"/>
                </a:solidFill>
                <a:latin typeface="Calibri Light"/>
                <a:ea typeface="Verdana" panose="020B0604030504040204" pitchFamily="34" charset="0"/>
                <a:cs typeface="Verdana" panose="020B0604030504040204" pitchFamily="34" charset="0"/>
              </a:rPr>
              <a:t>”</a:t>
            </a:r>
            <a:r>
              <a:rPr lang="en-US" sz="2000">
                <a:solidFill>
                  <a:srgbClr val="333333"/>
                </a:solidFill>
              </a:rPr>
              <a:t> </a:t>
            </a:r>
            <a:r>
              <a:rPr lang="en-US" sz="2000" dirty="0" err="1">
                <a:solidFill>
                  <a:srgbClr val="333333"/>
                </a:solidFill>
              </a:rPr>
              <a:t>vd;w</a:t>
            </a:r>
            <a:br>
              <a:rPr lang="en-US" sz="2000" dirty="0">
                <a:solidFill>
                  <a:srgbClr val="333333"/>
                </a:solidFill>
              </a:rPr>
            </a:br>
            <a:r>
              <a:rPr lang="en-US" sz="2000" dirty="0" err="1">
                <a:solidFill>
                  <a:srgbClr val="333333"/>
                </a:solidFill>
              </a:rPr>
              <a:t>milahsk</a:t>
            </a:r>
            <a:r>
              <a:rPr lang="en-US" sz="2000" dirty="0">
                <a:solidFill>
                  <a:srgbClr val="333333"/>
                </a:solidFill>
              </a:rPr>
              <a:t>;</a:t>
            </a:r>
          </a:p>
          <a:p>
            <a:pPr marL="342900" lvl="0" indent="-342900" defTabSz="914400">
              <a:lnSpc>
                <a:spcPct val="100000"/>
              </a:lnSpc>
              <a:spcBef>
                <a:spcPts val="1200"/>
              </a:spcBef>
              <a:buClr>
                <a:srgbClr val="333333"/>
              </a:buClr>
              <a:buFont typeface="WingDings"/>
              <a:buChar char=""/>
            </a:pPr>
            <a:r>
              <a:rPr lang="en-US" sz="2000" dirty="0" err="1">
                <a:solidFill>
                  <a:srgbClr val="333333"/>
                </a:solidFill>
              </a:rPr>
              <a:t>kPd</a:t>
            </a:r>
            <a:r>
              <a:rPr lang="en-US" sz="2000" dirty="0">
                <a:solidFill>
                  <a:srgbClr val="333333"/>
                </a:solidFill>
              </a:rPr>
              <a:t>; J}</a:t>
            </a:r>
            <a:r>
              <a:rPr lang="en-US" sz="2000" dirty="0" err="1">
                <a:solidFill>
                  <a:srgbClr val="333333"/>
                </a:solidFill>
              </a:rPr>
              <a:t>z;oy</a:t>
            </a:r>
            <a:r>
              <a:rPr lang="en-US" sz="2000" dirty="0">
                <a:solidFill>
                  <a:srgbClr val="333333"/>
                </a:solidFill>
              </a:rPr>
              <a:t>;</a:t>
            </a:r>
          </a:p>
          <a:p>
            <a:pPr marL="342900" lvl="0" indent="-342900" defTabSz="914400">
              <a:lnSpc>
                <a:spcPct val="100000"/>
              </a:lnSpc>
              <a:spcBef>
                <a:spcPts val="1200"/>
              </a:spcBef>
              <a:buClr>
                <a:srgbClr val="333333"/>
              </a:buClr>
              <a:buFont typeface="WingDings"/>
              <a:buChar char=""/>
            </a:pPr>
            <a:r>
              <a:rPr lang="en-US" sz="2000" dirty="0" err="1">
                <a:solidFill>
                  <a:srgbClr val="333333"/>
                </a:solidFill>
              </a:rPr>
              <a:t>rptg</a:t>
            </a:r>
            <a:r>
              <a:rPr lang="en-US" sz="2000" dirty="0">
                <a:solidFill>
                  <a:srgbClr val="333333"/>
                </a:solidFill>
              </a:rPr>
              <a:t>]g[f]</a:t>
            </a:r>
            <a:r>
              <a:rPr lang="en-US" sz="2000" dirty="0" err="1">
                <a:solidFill>
                  <a:srgbClr val="333333"/>
                </a:solidFill>
              </a:rPr>
              <a:t>fk;gsp</a:t>
            </a:r>
            <a:r>
              <a:rPr lang="en-US" sz="2000" dirty="0">
                <a:solidFill>
                  <a:srgbClr val="333333"/>
                </a:solidFill>
              </a:rPr>
              <a:t> Mil </a:t>
            </a:r>
          </a:p>
          <a:p>
            <a:pPr marL="342900" lvl="0" indent="-342900" defTabSz="914400">
              <a:lnSpc>
                <a:spcPct val="100000"/>
              </a:lnSpc>
              <a:spcBef>
                <a:spcPts val="1200"/>
              </a:spcBef>
              <a:buClr>
                <a:srgbClr val="333333"/>
              </a:buClr>
              <a:buFont typeface="WingDings"/>
              <a:buChar char=""/>
            </a:pPr>
            <a:r>
              <a:rPr lang="en-US" sz="2000" dirty="0" err="1">
                <a:solidFill>
                  <a:srgbClr val="333333"/>
                </a:solidFill>
              </a:rPr>
              <a:t>jz;zPh</a:t>
            </a:r>
            <a:r>
              <a:rPr lang="en-US" sz="2000" dirty="0">
                <a:solidFill>
                  <a:srgbClr val="333333"/>
                </a:solidFill>
              </a:rPr>
              <a:t>]</a:t>
            </a:r>
          </a:p>
          <a:p>
            <a:pPr marL="342900" lvl="0" indent="-342900" defTabSz="914400">
              <a:lnSpc>
                <a:spcPct val="100000"/>
              </a:lnSpc>
              <a:spcBef>
                <a:spcPts val="1200"/>
              </a:spcBef>
              <a:buClr>
                <a:srgbClr val="333333"/>
              </a:buClr>
              <a:buFont typeface="WingDings"/>
              <a:buChar char=""/>
            </a:pPr>
            <a:r>
              <a:rPr lang="en-US" sz="2000" dirty="0" err="1">
                <a:solidFill>
                  <a:srgbClr val="333333"/>
                </a:solidFill>
              </a:rPr>
              <a:t>kPd</a:t>
            </a:r>
            <a:r>
              <a:rPr lang="en-US" sz="2000" dirty="0">
                <a:solidFill>
                  <a:srgbClr val="333333"/>
                </a:solidFill>
              </a:rPr>
              <a:t>;</a:t>
            </a:r>
            <a:endParaRPr lang="en-US" sz="2000" dirty="0"/>
          </a:p>
        </p:txBody>
      </p:sp>
      <p:sp>
        <p:nvSpPr>
          <p:cNvPr id="3" name="Footer Placeholder 2"/>
          <p:cNvSpPr>
            <a:spLocks noGrp="1"/>
          </p:cNvSpPr>
          <p:nvPr>
            <p:ph type="ftr" sz="quarter" idx="11"/>
          </p:nvPr>
        </p:nvSpPr>
        <p:spPr/>
        <p:txBody>
          <a:bodyPr/>
          <a:lstStyle/>
          <a:p>
            <a:r>
              <a:rPr lang="de-DE"/>
              <a:t>kl]lhfhf]dpot] gapw]r]rp 5 – epidthw]wy;</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57</a:t>
            </a:fld>
            <a:endParaRPr lang="de-DE"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4"/>
          <p:cNvSpPr>
            <a:spLocks noGrp="1"/>
          </p:cNvSpPr>
          <p:nvPr>
            <p:ph type="title"/>
          </p:nvPr>
        </p:nvSpPr>
        <p:spPr/>
        <p:txBody>
          <a:bodyPr/>
          <a:lstStyle/>
          <a:p>
            <a:r>
              <a:rPr lang="en-US" sz="3600" dirty="0" err="1">
                <a:solidFill>
                  <a:srgbClr val="004992"/>
                </a:solidFill>
                <a:latin typeface="Tamil-Aiswarya"/>
              </a:rPr>
              <a:t>kPd</a:t>
            </a:r>
            <a:r>
              <a:rPr lang="en-US" sz="3600" dirty="0">
                <a:solidFill>
                  <a:srgbClr val="004992"/>
                </a:solidFill>
                <a:latin typeface="Tamil-Aiswarya"/>
              </a:rPr>
              <a:t>; </a:t>
            </a:r>
            <a:r>
              <a:rPr lang="en-US" sz="3600" dirty="0" err="1">
                <a:solidFill>
                  <a:srgbClr val="004992"/>
                </a:solidFill>
                <a:latin typeface="Tamil-Aiswarya"/>
              </a:rPr>
              <a:t>gpog</a:t>
            </a:r>
            <a:r>
              <a:rPr lang="en-US" sz="3600" dirty="0">
                <a:solidFill>
                  <a:srgbClr val="004992"/>
                </a:solidFill>
                <a:latin typeface="Tamil-Aiswarya"/>
              </a:rPr>
              <a:t>]</a:t>
            </a:r>
            <a:r>
              <a:rPr lang="en-US" sz="3600" dirty="0" err="1">
                <a:solidFill>
                  <a:srgbClr val="004992"/>
                </a:solidFill>
                <a:latin typeface="Tamil-Aiswarya"/>
              </a:rPr>
              <a:t>gth</a:t>
            </a:r>
            <a:r>
              <a:rPr lang="en-US" sz="3600" dirty="0">
                <a:solidFill>
                  <a:srgbClr val="004992"/>
                </a:solidFill>
                <a:latin typeface="Tamil-Aiswarya"/>
              </a:rPr>
              <a:t>]</a:t>
            </a:r>
            <a:endParaRPr lang="en-IN" sz="3600" dirty="0">
              <a:solidFill>
                <a:srgbClr val="004992"/>
              </a:solidFill>
              <a:latin typeface="Tamil-Aiswarya"/>
            </a:endParaRPr>
          </a:p>
        </p:txBody>
      </p:sp>
      <p:sp>
        <p:nvSpPr>
          <p:cNvPr id="2" name="Content Placeholder 1"/>
          <p:cNvSpPr>
            <a:spLocks noGrp="1"/>
          </p:cNvSpPr>
          <p:nvPr>
            <p:ph idx="1"/>
          </p:nvPr>
        </p:nvSpPr>
        <p:spPr>
          <a:xfrm>
            <a:off x="411480" y="2203704"/>
            <a:ext cx="11338560" cy="4251960"/>
          </a:xfrm>
        </p:spPr>
        <p:txBody>
          <a:bodyPr wrap="square">
            <a:noAutofit/>
          </a:bodyPr>
          <a:lstStyle/>
          <a:p>
            <a:pPr marL="342900" lvl="0" indent="-342900" defTabSz="914400">
              <a:lnSpc>
                <a:spcPct val="100000"/>
              </a:lnSpc>
              <a:spcBef>
                <a:spcPts val="1200"/>
              </a:spcBef>
              <a:buClr>
                <a:srgbClr val="333333"/>
              </a:buClr>
              <a:buFont typeface="WingDings"/>
              <a:buChar char=""/>
            </a:pPr>
            <a:r>
              <a:rPr lang="en-US" sz="2000" dirty="0" err="1">
                <a:solidFill>
                  <a:srgbClr val="333333"/>
                </a:solidFill>
              </a:rPr>
              <a:t>jz;zPh</a:t>
            </a:r>
            <a:r>
              <a:rPr lang="en-US" sz="2000" dirty="0">
                <a:solidFill>
                  <a:srgbClr val="333333"/>
                </a:solidFill>
              </a:rPr>
              <a:t>]</a:t>
            </a:r>
            <a:r>
              <a:rPr lang="en-US" sz="2000" dirty="0" err="1">
                <a:solidFill>
                  <a:srgbClr val="333333"/>
                </a:solidFill>
              </a:rPr>
              <a:t>FHha</a:t>
            </a:r>
            <a:r>
              <a:rPr lang="en-US" sz="2000" dirty="0">
                <a:solidFill>
                  <a:srgbClr val="333333"/>
                </a:solidFill>
              </a:rPr>
              <a:t>]</a:t>
            </a:r>
          </a:p>
          <a:p>
            <a:pPr marL="342900" lvl="0" indent="-342900" defTabSz="914400">
              <a:lnSpc>
                <a:spcPct val="100000"/>
              </a:lnSpc>
              <a:spcBef>
                <a:spcPts val="1200"/>
              </a:spcBef>
              <a:buClr>
                <a:srgbClr val="004992"/>
              </a:buClr>
              <a:buFont typeface="WingDings"/>
              <a:buChar char=""/>
            </a:pPr>
            <a:r>
              <a:rPr lang="en-US" sz="2000" dirty="0" err="1">
                <a:solidFill>
                  <a:srgbClr val="004992"/>
                </a:solidFill>
              </a:rPr>
              <a:t>thsp</a:t>
            </a:r>
            <a:r>
              <a:rPr lang="en-US" sz="2000" dirty="0">
                <a:solidFill>
                  <a:srgbClr val="004992"/>
                </a:solidFill>
              </a:rPr>
              <a:t> </a:t>
            </a:r>
          </a:p>
          <a:p>
            <a:pPr marL="342900" lvl="0" indent="-342900" defTabSz="914400">
              <a:lnSpc>
                <a:spcPct val="100000"/>
              </a:lnSpc>
              <a:spcBef>
                <a:spcPts val="1200"/>
              </a:spcBef>
              <a:buClr>
                <a:srgbClr val="333333"/>
              </a:buClr>
              <a:buFont typeface="WingDings"/>
              <a:buChar char=""/>
            </a:pPr>
            <a:r>
              <a:rPr lang="en-US" sz="2000" dirty="0" err="1">
                <a:solidFill>
                  <a:srgbClr val="333333"/>
                </a:solidFill>
              </a:rPr>
              <a:t>jiyg</a:t>
            </a:r>
            <a:r>
              <a:rPr lang="en-US" sz="2000" dirty="0">
                <a:solidFill>
                  <a:srgbClr val="333333"/>
                </a:solidFill>
              </a:rPr>
              <a:t>]</a:t>
            </a:r>
            <a:r>
              <a:rPr lang="en-US" sz="2000" dirty="0" err="1">
                <a:solidFill>
                  <a:srgbClr val="333333"/>
                </a:solidFill>
              </a:rPr>
              <a:t>ghifapy</a:t>
            </a:r>
            <a:r>
              <a:rPr lang="en-US" sz="2000" dirty="0">
                <a:solidFill>
                  <a:srgbClr val="333333"/>
                </a:solidFill>
              </a:rPr>
              <a:t>; </a:t>
            </a:r>
            <a:r>
              <a:rPr lang="en-US" sz="2000" dirty="0" err="1">
                <a:solidFill>
                  <a:srgbClr val="333333"/>
                </a:solidFill>
              </a:rPr>
              <a:t>cs;s</a:t>
            </a:r>
            <a:r>
              <a:rPr lang="en-US" sz="2000" dirty="0">
                <a:solidFill>
                  <a:srgbClr val="333333"/>
                </a:solidFill>
              </a:rPr>
              <a:t> </a:t>
            </a:r>
            <a:r>
              <a:rPr lang="en-US" sz="2000" dirty="0" err="1">
                <a:solidFill>
                  <a:srgbClr val="333333"/>
                </a:solidFill>
              </a:rPr>
              <a:t>gl</a:t>
            </a:r>
            <a:r>
              <a:rPr lang="en-US" sz="2000" dirty="0">
                <a:solidFill>
                  <a:srgbClr val="333333"/>
                </a:solidFill>
              </a:rPr>
              <a:t>]</a:t>
            </a:r>
            <a:r>
              <a:rPr lang="en-US" sz="2000" dirty="0" err="1">
                <a:solidFill>
                  <a:srgbClr val="333333"/>
                </a:solidFill>
              </a:rPr>
              <a:t>ld</a:t>
            </a:r>
            <a:r>
              <a:rPr lang="en-US" sz="2000" dirty="0">
                <a:solidFill>
                  <a:srgbClr val="333333"/>
                </a:solidFill>
              </a:rPr>
              <a:t>;</a:t>
            </a:r>
          </a:p>
          <a:p>
            <a:pPr marL="342900" lvl="0" indent="-342900" defTabSz="914400">
              <a:lnSpc>
                <a:spcPct val="100000"/>
              </a:lnSpc>
              <a:spcBef>
                <a:spcPts val="1200"/>
              </a:spcBef>
              <a:buClr>
                <a:srgbClr val="333333"/>
              </a:buClr>
              <a:buFont typeface="WingDings"/>
              <a:buChar char=""/>
            </a:pPr>
            <a:r>
              <a:rPr lang="en-US" sz="2000" dirty="0" err="1">
                <a:solidFill>
                  <a:srgbClr val="333333"/>
                </a:solidFill>
              </a:rPr>
              <a:t>glfpy</a:t>
            </a:r>
            <a:r>
              <a:rPr lang="en-US" sz="2000">
                <a:solidFill>
                  <a:srgbClr val="333333"/>
                </a:solidFill>
              </a:rPr>
              <a:t>;; </a:t>
            </a:r>
            <a:r>
              <a:rPr lang="en-US" sz="2000">
                <a:solidFill>
                  <a:srgbClr val="333333"/>
                </a:solidFill>
                <a:latin typeface="Calibri Light"/>
                <a:ea typeface="Verdana" panose="020B0604030504040204" pitchFamily="34" charset="0"/>
                <a:cs typeface="Verdana" panose="020B0604030504040204" pitchFamily="34" charset="0"/>
              </a:rPr>
              <a:t>“</a:t>
            </a:r>
            <a:r>
              <a:rPr lang="en-US" sz="2000">
                <a:solidFill>
                  <a:srgbClr val="333333"/>
                </a:solidFill>
              </a:rPr>
              <a:t>!;</a:t>
            </a:r>
            <a:r>
              <a:rPr lang="en-US" sz="2000" err="1">
                <a:solidFill>
                  <a:srgbClr val="333333"/>
                </a:solidFill>
              </a:rPr>
              <a:t>nghh</a:t>
            </a:r>
            <a:r>
              <a:rPr lang="en-US" sz="2000">
                <a:solidFill>
                  <a:srgbClr val="333333"/>
                </a:solidFill>
              </a:rPr>
              <a:t>]l;</a:t>
            </a:r>
            <a:r>
              <a:rPr lang="en-US" sz="2000">
                <a:solidFill>
                  <a:srgbClr val="333333"/>
                </a:solidFill>
                <a:latin typeface="Calibri Light"/>
                <a:ea typeface="Verdana" panose="020B0604030504040204" pitchFamily="34" charset="0"/>
                <a:cs typeface="Verdana" panose="020B0604030504040204" pitchFamily="34" charset="0"/>
              </a:rPr>
              <a:t>”</a:t>
            </a:r>
            <a:r>
              <a:rPr lang="en-US" sz="2000">
                <a:solidFill>
                  <a:srgbClr val="333333"/>
                </a:solidFill>
              </a:rPr>
              <a:t> </a:t>
            </a:r>
            <a:r>
              <a:rPr lang="en-US" sz="2000" dirty="0" err="1">
                <a:solidFill>
                  <a:srgbClr val="333333"/>
                </a:solidFill>
              </a:rPr>
              <a:t>vd;w</a:t>
            </a:r>
            <a:br>
              <a:rPr lang="en-US" sz="2000" dirty="0">
                <a:solidFill>
                  <a:srgbClr val="333333"/>
                </a:solidFill>
              </a:rPr>
            </a:br>
            <a:r>
              <a:rPr lang="en-US" sz="2000" dirty="0" err="1">
                <a:solidFill>
                  <a:srgbClr val="333333"/>
                </a:solidFill>
              </a:rPr>
              <a:t>milahsk</a:t>
            </a:r>
            <a:r>
              <a:rPr lang="en-US" sz="2000" dirty="0">
                <a:solidFill>
                  <a:srgbClr val="333333"/>
                </a:solidFill>
              </a:rPr>
              <a:t>;</a:t>
            </a:r>
          </a:p>
          <a:p>
            <a:pPr marL="342900" lvl="0" indent="-342900" defTabSz="914400">
              <a:lnSpc>
                <a:spcPct val="100000"/>
              </a:lnSpc>
              <a:spcBef>
                <a:spcPts val="1200"/>
              </a:spcBef>
              <a:buClr>
                <a:srgbClr val="004992"/>
              </a:buClr>
              <a:buFont typeface="WingDings"/>
              <a:buChar char=""/>
            </a:pPr>
            <a:r>
              <a:rPr lang="en-US" sz="2000" dirty="0" err="1">
                <a:solidFill>
                  <a:srgbClr val="004992"/>
                </a:solidFill>
              </a:rPr>
              <a:t>kPd</a:t>
            </a:r>
            <a:r>
              <a:rPr lang="en-US" sz="2000" dirty="0">
                <a:solidFill>
                  <a:srgbClr val="004992"/>
                </a:solidFill>
              </a:rPr>
              <a:t>; J}</a:t>
            </a:r>
            <a:r>
              <a:rPr lang="en-US" sz="2000" dirty="0" err="1">
                <a:solidFill>
                  <a:srgbClr val="004992"/>
                </a:solidFill>
              </a:rPr>
              <a:t>z;oy</a:t>
            </a:r>
            <a:r>
              <a:rPr lang="en-US" sz="2000" dirty="0">
                <a:solidFill>
                  <a:srgbClr val="004992"/>
                </a:solidFill>
              </a:rPr>
              <a:t>;</a:t>
            </a:r>
          </a:p>
          <a:p>
            <a:pPr marL="342900" lvl="0" indent="-342900" defTabSz="914400">
              <a:lnSpc>
                <a:spcPct val="100000"/>
              </a:lnSpc>
              <a:spcBef>
                <a:spcPts val="1200"/>
              </a:spcBef>
              <a:buClr>
                <a:srgbClr val="333333"/>
              </a:buClr>
              <a:buFont typeface="WingDings"/>
              <a:buChar char=""/>
            </a:pPr>
            <a:r>
              <a:rPr lang="en-US" sz="2000" dirty="0" err="1">
                <a:solidFill>
                  <a:srgbClr val="333333"/>
                </a:solidFill>
              </a:rPr>
              <a:t>rptg</a:t>
            </a:r>
            <a:r>
              <a:rPr lang="en-US" sz="2000" dirty="0">
                <a:solidFill>
                  <a:srgbClr val="333333"/>
                </a:solidFill>
              </a:rPr>
              <a:t>]g[f]</a:t>
            </a:r>
            <a:r>
              <a:rPr lang="en-US" sz="2000" dirty="0" err="1">
                <a:solidFill>
                  <a:srgbClr val="333333"/>
                </a:solidFill>
              </a:rPr>
              <a:t>fk;gsp</a:t>
            </a:r>
            <a:r>
              <a:rPr lang="en-US" sz="2000" dirty="0">
                <a:solidFill>
                  <a:srgbClr val="333333"/>
                </a:solidFill>
              </a:rPr>
              <a:t> Mil </a:t>
            </a:r>
          </a:p>
          <a:p>
            <a:pPr marL="342900" lvl="0" indent="-342900" defTabSz="914400">
              <a:lnSpc>
                <a:spcPct val="100000"/>
              </a:lnSpc>
              <a:spcBef>
                <a:spcPts val="1200"/>
              </a:spcBef>
              <a:buClr>
                <a:srgbClr val="333333"/>
              </a:buClr>
              <a:buFont typeface="WingDings"/>
              <a:buChar char=""/>
            </a:pPr>
            <a:r>
              <a:rPr lang="en-US" sz="2000" dirty="0" err="1">
                <a:solidFill>
                  <a:srgbClr val="333333"/>
                </a:solidFill>
              </a:rPr>
              <a:t>jz;zPh</a:t>
            </a:r>
            <a:r>
              <a:rPr lang="en-US" sz="2000" dirty="0">
                <a:solidFill>
                  <a:srgbClr val="333333"/>
                </a:solidFill>
              </a:rPr>
              <a:t>]</a:t>
            </a:r>
          </a:p>
          <a:p>
            <a:pPr marL="342900" lvl="0" indent="-342900" defTabSz="914400">
              <a:lnSpc>
                <a:spcPct val="100000"/>
              </a:lnSpc>
              <a:spcBef>
                <a:spcPts val="1200"/>
              </a:spcBef>
              <a:buClr>
                <a:srgbClr val="333333"/>
              </a:buClr>
              <a:buFont typeface="WingDings"/>
              <a:buChar char=""/>
            </a:pPr>
            <a:r>
              <a:rPr lang="en-US" sz="2000" dirty="0" err="1">
                <a:solidFill>
                  <a:srgbClr val="333333"/>
                </a:solidFill>
              </a:rPr>
              <a:t>kPd</a:t>
            </a:r>
            <a:r>
              <a:rPr lang="en-US" sz="2000" dirty="0">
                <a:solidFill>
                  <a:srgbClr val="333333"/>
                </a:solidFill>
              </a:rPr>
              <a:t>;</a:t>
            </a:r>
            <a:endParaRPr lang="en-US" sz="2000" dirty="0"/>
          </a:p>
        </p:txBody>
      </p:sp>
      <p:pic>
        <p:nvPicPr>
          <p:cNvPr id="11" name="Grafik 9"/>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3594" y="2203703"/>
            <a:ext cx="2894331"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Calibri Light"/>
                <a:cs typeface="+mn-cs"/>
              </a:rPr>
              <a:t>= </a:t>
            </a:r>
            <a:r>
              <a:rPr lang="es-ES" altLang="de-DE" sz="1800" b="1">
                <a:latin typeface="Tamil-Aiswarya"/>
                <a:cs typeface="+mn-cs"/>
              </a:rPr>
              <a:t>fhz;gpf]fg]gltpy;iy </a:t>
            </a:r>
            <a:endParaRPr lang="de-DE" altLang="de-DE" sz="1800" b="1" dirty="0">
              <a:latin typeface="Tamil-Aiswarya"/>
              <a:cs typeface="+mn-cs"/>
            </a:endParaRPr>
          </a:p>
        </p:txBody>
      </p:sp>
      <p:sp>
        <p:nvSpPr>
          <p:cNvPr id="13"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6" name="Footer Placeholder 5"/>
          <p:cNvSpPr>
            <a:spLocks noGrp="1"/>
          </p:cNvSpPr>
          <p:nvPr>
            <p:ph type="ftr" sz="quarter" idx="11"/>
          </p:nvPr>
        </p:nvSpPr>
        <p:spPr/>
        <p:txBody>
          <a:bodyPr/>
          <a:lstStyle/>
          <a:p>
            <a:r>
              <a:rPr lang="de-DE"/>
              <a:t>kl]lhfhf]dpot] gapw]r]rp 5 – epidthw]wy;</a:t>
            </a:r>
            <a:endParaRPr lang="de-DE" dirty="0"/>
          </a:p>
        </p:txBody>
      </p:sp>
      <p:sp>
        <p:nvSpPr>
          <p:cNvPr id="14" name="Slide Number Placeholder 13"/>
          <p:cNvSpPr>
            <a:spLocks noGrp="1"/>
          </p:cNvSpPr>
          <p:nvPr>
            <p:ph type="sldNum" sz="quarter" idx="12"/>
          </p:nvPr>
        </p:nvSpPr>
        <p:spPr/>
        <p:txBody>
          <a:bodyPr/>
          <a:lstStyle/>
          <a:p>
            <a:fld id="{9B00EF49-7894-4F53-A8DD-F7DB3BFC5032}" type="slidenum">
              <a:rPr lang="de-DE" smtClean="0"/>
              <a:pPr/>
              <a:t>58</a:t>
            </a:fld>
            <a:endParaRPr lang="de-DE"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27324" y="1078992"/>
            <a:ext cx="790687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r>
              <a:rPr lang="de-DE"/>
              <a:t>kl]lhfhf]dpot] gapw]r]rp 5 – epidthw]wy;</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59</a:t>
            </a:fld>
            <a:endParaRPr lang="de-DE"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de-DE"/>
              <a:t>kl]lhfhf]dpot] gapw]r]rp 5 – epidthw]wy;</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60</a:t>
            </a:fld>
            <a:endParaRPr lang="de-DE" dirty="0"/>
          </a:p>
        </p:txBody>
      </p:sp>
      <p:sp>
        <p:nvSpPr>
          <p:cNvPr id="8" name="Content Placeholder 7"/>
          <p:cNvSpPr>
            <a:spLocks noGrp="1"/>
          </p:cNvSpPr>
          <p:nvPr>
            <p:ph idx="1"/>
          </p:nvPr>
        </p:nvSpPr>
        <p:spPr>
          <a:xfrm>
            <a:off x="411480" y="2203704"/>
            <a:ext cx="11338560" cy="4251960"/>
          </a:xfrm>
        </p:spPr>
        <p:txBody>
          <a:bodyPr wrap="square">
            <a:noAutofit/>
          </a:bodyPr>
          <a:lstStyle/>
          <a:p>
            <a:pPr marR="5080" lvl="0" defTabSz="914400">
              <a:buClr>
                <a:srgbClr val="333333"/>
              </a:buClr>
            </a:pPr>
            <a:r>
              <a:rPr lang="en-US" sz="2400" dirty="0" err="1">
                <a:solidFill>
                  <a:srgbClr val="333333"/>
                </a:solidFill>
              </a:rPr>
              <a:t>tHf;fkhf</a:t>
            </a:r>
            <a:r>
              <a:rPr lang="en-US" sz="2400" dirty="0">
                <a:solidFill>
                  <a:srgbClr val="333333"/>
                </a:solidFill>
              </a:rPr>
              <a:t> </a:t>
            </a:r>
            <a:r>
              <a:rPr lang="en-US" sz="2400" dirty="0" err="1">
                <a:solidFill>
                  <a:srgbClr val="333333"/>
                </a:solidFill>
              </a:rPr>
              <a:t>flf;Fk;ghijapy</a:t>
            </a:r>
            <a:r>
              <a:rPr lang="en-US" sz="2400" dirty="0">
                <a:solidFill>
                  <a:srgbClr val="333333"/>
                </a:solidFill>
              </a:rPr>
              <a:t>; </a:t>
            </a:r>
            <a:r>
              <a:rPr lang="en-US" sz="2400" dirty="0" err="1">
                <a:solidFill>
                  <a:srgbClr val="333333"/>
                </a:solidFill>
              </a:rPr>
              <a:t>eP</a:t>
            </a:r>
            <a:r>
              <a:rPr lang="en-US" sz="2400" dirty="0">
                <a:solidFill>
                  <a:srgbClr val="333333"/>
                </a:solidFill>
              </a:rPr>
              <a:t>';;fs; </a:t>
            </a:r>
            <a:r>
              <a:rPr lang="en-US" sz="2400" dirty="0" err="1">
                <a:solidFill>
                  <a:srgbClr val="333333"/>
                </a:solidFill>
              </a:rPr>
              <a:t>vd;d</a:t>
            </a:r>
            <a:r>
              <a:rPr lang="en-US" sz="2400" dirty="0">
                <a:solidFill>
                  <a:srgbClr val="333333"/>
                </a:solidFill>
              </a:rPr>
              <a:t> </a:t>
            </a:r>
            <a:r>
              <a:rPr lang="en-US" sz="2400" dirty="0" err="1">
                <a:solidFill>
                  <a:srgbClr val="333333"/>
                </a:solidFill>
              </a:rPr>
              <a:t>ghh</a:t>
            </a:r>
            <a:r>
              <a:rPr lang="en-US" sz="2400" dirty="0">
                <a:solidFill>
                  <a:srgbClr val="333333"/>
                </a:solidFill>
              </a:rPr>
              <a:t>]f]</a:t>
            </a:r>
            <a:r>
              <a:rPr lang="en-US" sz="2400" dirty="0" err="1">
                <a:solidFill>
                  <a:srgbClr val="333333"/>
                </a:solidFill>
              </a:rPr>
              <a:t>fpwPh</a:t>
            </a:r>
            <a:r>
              <a:rPr lang="en-US" sz="2400" dirty="0">
                <a:solidFill>
                  <a:srgbClr val="333333"/>
                </a:solidFill>
              </a:rPr>
              <a:t>]fs]</a:t>
            </a:r>
            <a:r>
              <a:rPr lang="en-US" sz="2400" dirty="0">
                <a:solidFill>
                  <a:srgbClr val="333333"/>
                </a:solidFill>
                <a:ea typeface="Verdana" panose="020B0604030504040204" pitchFamily="34" charset="0"/>
                <a:cs typeface="Verdana" panose="020B0604030504040204" pitchFamily="34" charset="0"/>
              </a:rPr>
              <a:t>&gt;</a:t>
            </a:r>
            <a:endParaRPr lang="en-US" sz="2400" dirty="0">
              <a:solidFill>
                <a:srgbClr val="333333"/>
              </a:solidFill>
            </a:endParaRPr>
          </a:p>
          <a:p>
            <a:pPr marR="5080" lvl="0" defTabSz="914400">
              <a:buClr>
                <a:srgbClr val="004992"/>
              </a:buClr>
            </a:pPr>
            <a:r>
              <a:rPr lang="en-US" sz="2400" spc="75" dirty="0">
                <a:solidFill>
                  <a:srgbClr val="333333"/>
                </a:solidFill>
                <a:latin typeface="Calibri Light"/>
              </a:rPr>
              <a:t>…</a:t>
            </a:r>
            <a:endParaRPr lang="en-US" sz="2400" dirty="0">
              <a:solidFill>
                <a:srgbClr val="333333"/>
              </a:solidFill>
              <a:latin typeface="Calibri Light"/>
              <a:cs typeface="Wingdings"/>
            </a:endParaRPr>
          </a:p>
          <a:p>
            <a:pPr lvl="0" defTabSz="914400">
              <a:buClr>
                <a:srgbClr val="004992"/>
              </a:buClr>
            </a:pPr>
            <a:r>
              <a:rPr lang="en-US" sz="2400" spc="75" dirty="0">
                <a:solidFill>
                  <a:srgbClr val="333333"/>
                </a:solidFill>
                <a:latin typeface="Calibri Light"/>
              </a:rPr>
              <a:t>…</a:t>
            </a:r>
            <a:endParaRPr lang="en-US" sz="2400" dirty="0">
              <a:solidFill>
                <a:srgbClr val="333333"/>
              </a:solidFill>
              <a:latin typeface="Calibri Light"/>
              <a:cs typeface="Wingdings"/>
            </a:endParaRPr>
          </a:p>
          <a:p>
            <a:pPr lvl="0" defTabSz="914400">
              <a:buClr>
                <a:srgbClr val="004992"/>
              </a:buClr>
            </a:pPr>
            <a:r>
              <a:rPr lang="en-US" sz="2400" spc="75" dirty="0">
                <a:solidFill>
                  <a:srgbClr val="333333"/>
                </a:solidFill>
                <a:latin typeface="Calibri Light"/>
              </a:rPr>
              <a:t>…</a:t>
            </a:r>
            <a:endParaRPr lang="en-US" sz="2400" dirty="0">
              <a:solidFill>
                <a:srgbClr val="333333"/>
              </a:solidFill>
              <a:latin typeface="Calibri Light"/>
              <a:cs typeface="Wingdings"/>
            </a:endParaRPr>
          </a:p>
          <a:p>
            <a:pPr lvl="0" defTabSz="914400">
              <a:buClr>
                <a:srgbClr val="004992"/>
              </a:buClr>
            </a:pPr>
            <a:r>
              <a:rPr lang="en-US" sz="2400" spc="75" dirty="0">
                <a:solidFill>
                  <a:srgbClr val="333333"/>
                </a:solidFill>
                <a:latin typeface="Calibri Light"/>
              </a:rPr>
              <a:t>…</a:t>
            </a:r>
            <a:endParaRPr lang="en-US" sz="2400" dirty="0">
              <a:solidFill>
                <a:srgbClr val="333333"/>
              </a:solidFill>
            </a:endParaRPr>
          </a:p>
        </p:txBody>
      </p:sp>
      <p:sp>
        <p:nvSpPr>
          <p:cNvPr id="10" name="Title 9"/>
          <p:cNvSpPr>
            <a:spLocks noGrp="1"/>
          </p:cNvSpPr>
          <p:nvPr>
            <p:ph type="title"/>
          </p:nvPr>
        </p:nvSpPr>
        <p:spPr/>
        <p:txBody>
          <a:bodyPr/>
          <a:lstStyle/>
          <a:p>
            <a:r>
              <a:rPr lang="en-US" sz="3600">
                <a:solidFill>
                  <a:srgbClr val="004992"/>
                </a:solidFill>
              </a:rPr>
              <a:t>jPh]f;fkhd rpe;jid</a:t>
            </a:r>
            <a:endParaRPr lang="en-US" sz="3600" dirty="0">
              <a:solidFill>
                <a:srgbClr val="004992"/>
              </a:solidFill>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11480" y="2203704"/>
            <a:ext cx="11338560" cy="4251960"/>
          </a:xfrm>
        </p:spPr>
        <p:txBody>
          <a:bodyPr wrap="square">
            <a:noAutofit/>
          </a:bodyPr>
          <a:lstStyle/>
          <a:p>
            <a:pPr marL="342900" lvl="0" indent="-342900" defTabSz="914400">
              <a:lnSpc>
                <a:spcPct val="100000"/>
              </a:lnSpc>
              <a:spcBef>
                <a:spcPts val="1200"/>
              </a:spcBef>
              <a:buClr>
                <a:srgbClr val="333333"/>
              </a:buClr>
              <a:buFont typeface="WingDings"/>
              <a:buChar char=""/>
            </a:pPr>
            <a:r>
              <a:rPr lang="en-US" sz="2000" dirty="0" err="1">
                <a:solidFill>
                  <a:srgbClr val="333333"/>
                </a:solidFill>
              </a:rPr>
              <a:t>fhh</a:t>
            </a:r>
            <a:r>
              <a:rPr lang="en-US" sz="2000" dirty="0">
                <a:solidFill>
                  <a:srgbClr val="333333"/>
                </a:solidFill>
              </a:rPr>
              <a:t>]fs;</a:t>
            </a:r>
          </a:p>
          <a:p>
            <a:pPr marL="342900" lvl="0" indent="-342900" defTabSz="914400">
              <a:lnSpc>
                <a:spcPct val="100000"/>
              </a:lnSpc>
              <a:spcBef>
                <a:spcPts val="1200"/>
              </a:spcBef>
              <a:buClr>
                <a:srgbClr val="333333"/>
              </a:buClr>
              <a:buFont typeface="WingDings"/>
              <a:buChar char=""/>
            </a:pPr>
            <a:r>
              <a:rPr lang="en-US" sz="2000" dirty="0" err="1">
                <a:solidFill>
                  <a:srgbClr val="333333"/>
                </a:solidFill>
              </a:rPr>
              <a:t>fhtyh</a:t>
            </a:r>
            <a:r>
              <a:rPr lang="en-US" sz="2000" dirty="0">
                <a:solidFill>
                  <a:srgbClr val="333333"/>
                </a:solidFill>
              </a:rPr>
              <a:t>]</a:t>
            </a:r>
          </a:p>
          <a:p>
            <a:pPr marL="342900" lvl="0" indent="-342900" defTabSz="914400">
              <a:lnSpc>
                <a:spcPct val="100000"/>
              </a:lnSpc>
              <a:spcBef>
                <a:spcPts val="1200"/>
              </a:spcBef>
              <a:buClr>
                <a:srgbClr val="333333"/>
              </a:buClr>
              <a:buFont typeface="WingDings"/>
              <a:buChar char=""/>
            </a:pPr>
            <a:r>
              <a:rPr lang="en-US" sz="2000" dirty="0" err="1">
                <a:solidFill>
                  <a:srgbClr val="333333"/>
                </a:solidFill>
              </a:rPr>
              <a:t>igf</a:t>
            </a:r>
            <a:r>
              <a:rPr lang="en-US" sz="2000" dirty="0">
                <a:solidFill>
                  <a:srgbClr val="333333"/>
                </a:solidFill>
              </a:rPr>
              <a:t>]</a:t>
            </a:r>
            <a:r>
              <a:rPr lang="en-US" sz="2000" dirty="0" err="1">
                <a:solidFill>
                  <a:srgbClr val="333333"/>
                </a:solidFill>
              </a:rPr>
              <a:t>fpy</a:t>
            </a:r>
            <a:r>
              <a:rPr lang="en-US" sz="2000" dirty="0">
                <a:solidFill>
                  <a:srgbClr val="333333"/>
                </a:solidFill>
              </a:rPr>
              <a:t>; </a:t>
            </a:r>
            <a:r>
              <a:rPr lang="en-US" sz="2000" dirty="0" err="1">
                <a:solidFill>
                  <a:srgbClr val="333333"/>
                </a:solidFill>
              </a:rPr>
              <a:t>cs;s</a:t>
            </a:r>
            <a:r>
              <a:rPr lang="en-US" sz="2000" dirty="0">
                <a:solidFill>
                  <a:srgbClr val="333333"/>
                </a:solidFill>
              </a:rPr>
              <a:t> </a:t>
            </a:r>
            <a:r>
              <a:rPr lang="en-US" sz="2000" dirty="0" err="1">
                <a:solidFill>
                  <a:srgbClr val="333333"/>
                </a:solidFill>
              </a:rPr>
              <a:t>FHe;ij</a:t>
            </a:r>
            <a:endParaRPr lang="en-US" sz="2000" dirty="0">
              <a:solidFill>
                <a:srgbClr val="333333"/>
              </a:solidFill>
            </a:endParaRPr>
          </a:p>
          <a:p>
            <a:pPr marL="342900" lvl="0" indent="-342900" defTabSz="914400">
              <a:lnSpc>
                <a:spcPct val="100000"/>
              </a:lnSpc>
              <a:spcBef>
                <a:spcPts val="1200"/>
              </a:spcBef>
              <a:buClr>
                <a:srgbClr val="333333"/>
              </a:buClr>
              <a:buFont typeface="WingDings"/>
              <a:buChar char=""/>
            </a:pPr>
            <a:r>
              <a:rPr lang="en-US" sz="2000" dirty="0" err="1">
                <a:solidFill>
                  <a:srgbClr val="333333"/>
                </a:solidFill>
              </a:rPr>
              <a:t>tajhd</a:t>
            </a:r>
            <a:r>
              <a:rPr lang="en-US" sz="2000" dirty="0">
                <a:solidFill>
                  <a:srgbClr val="333333"/>
                </a:solidFill>
              </a:rPr>
              <a:t> </a:t>
            </a:r>
            <a:r>
              <a:rPr lang="en-US" sz="2000" dirty="0" err="1">
                <a:solidFill>
                  <a:srgbClr val="333333"/>
                </a:solidFill>
              </a:rPr>
              <a:t>bgz;kzp</a:t>
            </a:r>
            <a:endParaRPr lang="en-US" sz="2000" dirty="0">
              <a:solidFill>
                <a:srgbClr val="333333"/>
              </a:solidFill>
            </a:endParaRPr>
          </a:p>
          <a:p>
            <a:pPr marL="342900" lvl="0" indent="-342900" defTabSz="914400">
              <a:lnSpc>
                <a:spcPct val="100000"/>
              </a:lnSpc>
              <a:spcBef>
                <a:spcPts val="1200"/>
              </a:spcBef>
              <a:buClr>
                <a:srgbClr val="333333"/>
              </a:buClr>
              <a:buFont typeface="WingDings"/>
              <a:buChar char=""/>
            </a:pPr>
            <a:r>
              <a:rPr lang="en-US" sz="2000" dirty="0" err="1">
                <a:solidFill>
                  <a:srgbClr val="333333"/>
                </a:solidFill>
              </a:rPr>
              <a:t>nghf</a:t>
            </a:r>
            <a:r>
              <a:rPr lang="en-US" sz="2000" dirty="0">
                <a:solidFill>
                  <a:srgbClr val="333333"/>
                </a:solidFill>
              </a:rPr>
              <a:t>]</a:t>
            </a:r>
            <a:r>
              <a:rPr lang="en-US" sz="2000" dirty="0" err="1">
                <a:solidFill>
                  <a:srgbClr val="333333"/>
                </a:solidFill>
              </a:rPr>
              <a:t>Ftuj</a:t>
            </a:r>
            <a:r>
              <a:rPr lang="en-US" sz="2000" dirty="0">
                <a:solidFill>
                  <a:srgbClr val="333333"/>
                </a:solidFill>
              </a:rPr>
              <a:t>]J gr]</a:t>
            </a:r>
            <a:r>
              <a:rPr lang="en-US" sz="2000" dirty="0" err="1">
                <a:solidFill>
                  <a:srgbClr val="333333"/>
                </a:solidFill>
              </a:rPr>
              <a:t>ir</a:t>
            </a:r>
            <a:br>
              <a:rPr lang="en-US" sz="2000" dirty="0">
                <a:solidFill>
                  <a:srgbClr val="333333"/>
                </a:solidFill>
              </a:rPr>
            </a:br>
            <a:r>
              <a:rPr lang="en-US" sz="2000" dirty="0" err="1">
                <a:solidFill>
                  <a:srgbClr val="333333"/>
                </a:solidFill>
              </a:rPr>
              <a:t>tpsf</a:t>
            </a:r>
            <a:r>
              <a:rPr lang="en-US" sz="2000" dirty="0">
                <a:solidFill>
                  <a:srgbClr val="333333"/>
                </a:solidFill>
              </a:rPr>
              <a:t>]F</a:t>
            </a:r>
          </a:p>
          <a:p>
            <a:pPr marL="342900" lvl="0" indent="-342900" defTabSz="914400">
              <a:lnSpc>
                <a:spcPct val="100000"/>
              </a:lnSpc>
              <a:spcBef>
                <a:spcPts val="1200"/>
              </a:spcBef>
              <a:buClr>
                <a:srgbClr val="333333"/>
              </a:buClr>
              <a:buFont typeface="WingDings"/>
              <a:buChar char=""/>
            </a:pPr>
            <a:r>
              <a:rPr lang="en-US" sz="2000" dirty="0" err="1">
                <a:solidFill>
                  <a:srgbClr val="333333"/>
                </a:solidFill>
              </a:rPr>
              <a:t>nuhL</a:t>
            </a:r>
            <a:r>
              <a:rPr lang="en-US" sz="2000" dirty="0">
                <a:solidFill>
                  <a:srgbClr val="333333"/>
                </a:solidFill>
              </a:rPr>
              <a:t> </a:t>
            </a:r>
            <a:r>
              <a:rPr lang="en-US" sz="2000" dirty="0" err="1">
                <a:solidFill>
                  <a:srgbClr val="333333"/>
                </a:solidFill>
              </a:rPr>
              <a:t>flf</a:t>
            </a:r>
            <a:r>
              <a:rPr lang="en-US" sz="2000" dirty="0">
                <a:solidFill>
                  <a:srgbClr val="333333"/>
                </a:solidFill>
              </a:rPr>
              <a:t>]</a:t>
            </a:r>
            <a:r>
              <a:rPr lang="en-US" sz="2000" dirty="0" err="1">
                <a:solidFill>
                  <a:srgbClr val="333333"/>
                </a:solidFill>
              </a:rPr>
              <a:t>Fkplk</a:t>
            </a:r>
            <a:r>
              <a:rPr lang="en-US" sz="2000" dirty="0">
                <a:solidFill>
                  <a:srgbClr val="333333"/>
                </a:solidFill>
              </a:rPr>
              <a:t>;</a:t>
            </a:r>
          </a:p>
          <a:p>
            <a:pPr marL="342900" lvl="0" indent="-342900" defTabSz="914400">
              <a:lnSpc>
                <a:spcPct val="100000"/>
              </a:lnSpc>
              <a:spcBef>
                <a:spcPts val="1200"/>
              </a:spcBef>
              <a:buClr>
                <a:srgbClr val="333333"/>
              </a:buClr>
              <a:buFont typeface="WingDings"/>
              <a:buChar char=""/>
            </a:pPr>
            <a:r>
              <a:rPr lang="en-US" sz="2000" dirty="0" err="1">
                <a:solidFill>
                  <a:srgbClr val="333333"/>
                </a:solidFill>
              </a:rPr>
              <a:t>epy</a:t>
            </a:r>
            <a:r>
              <a:rPr lang="en-US" sz="2000" dirty="0">
                <a:solidFill>
                  <a:srgbClr val="333333"/>
                </a:solidFill>
              </a:rPr>
              <a:t>; </a:t>
            </a:r>
            <a:r>
              <a:rPr lang="en-US" sz="2000" dirty="0" err="1">
                <a:solidFill>
                  <a:srgbClr val="333333"/>
                </a:solidFill>
              </a:rPr>
              <a:t>vd;w</a:t>
            </a:r>
            <a:r>
              <a:rPr lang="en-US" sz="2000" dirty="0">
                <a:solidFill>
                  <a:srgbClr val="333333"/>
                </a:solidFill>
              </a:rPr>
              <a:t> </a:t>
            </a:r>
            <a:r>
              <a:rPr lang="en-US" sz="2000" dirty="0" err="1">
                <a:solidFill>
                  <a:srgbClr val="333333"/>
                </a:solidFill>
              </a:rPr>
              <a:t>mwptpg</a:t>
            </a:r>
            <a:r>
              <a:rPr lang="en-US" sz="2000" dirty="0">
                <a:solidFill>
                  <a:srgbClr val="333333"/>
                </a:solidFill>
              </a:rPr>
              <a:t>]g[</a:t>
            </a:r>
          </a:p>
          <a:p>
            <a:pPr marL="342900" lvl="0" indent="-342900" defTabSz="914400">
              <a:lnSpc>
                <a:spcPct val="100000"/>
              </a:lnSpc>
              <a:spcBef>
                <a:spcPts val="1200"/>
              </a:spcBef>
              <a:buClr>
                <a:srgbClr val="333333"/>
              </a:buClr>
              <a:buFont typeface="WingDings"/>
              <a:buChar char=""/>
            </a:pPr>
            <a:r>
              <a:rPr lang="en-US" sz="2000" dirty="0" err="1">
                <a:solidFill>
                  <a:srgbClr val="333333"/>
                </a:solidFill>
              </a:rPr>
              <a:t>bjhLthdk</a:t>
            </a:r>
            <a:r>
              <a:rPr lang="en-US" sz="2000" dirty="0">
                <a:solidFill>
                  <a:srgbClr val="333333"/>
                </a:solidFill>
              </a:rPr>
              <a:t>;</a:t>
            </a:r>
            <a:endParaRPr lang="en-US" sz="2000" dirty="0"/>
          </a:p>
        </p:txBody>
      </p:sp>
      <p:sp>
        <p:nvSpPr>
          <p:cNvPr id="3" name="Footer Placeholder 2"/>
          <p:cNvSpPr>
            <a:spLocks noGrp="1"/>
          </p:cNvSpPr>
          <p:nvPr>
            <p:ph type="ftr" sz="quarter" idx="11"/>
          </p:nvPr>
        </p:nvSpPr>
        <p:spPr/>
        <p:txBody>
          <a:bodyPr/>
          <a:lstStyle/>
          <a:p>
            <a:r>
              <a:rPr lang="de-DE"/>
              <a:t>kl]lhfhf]dpot] gapw]r]rp 5 – epidthw]wy;</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61</a:t>
            </a:fld>
            <a:endParaRPr lang="de-DE" dirty="0"/>
          </a:p>
        </p:txBody>
      </p:sp>
      <p:sp>
        <p:nvSpPr>
          <p:cNvPr id="8" name="Title 7"/>
          <p:cNvSpPr>
            <a:spLocks noGrp="1"/>
          </p:cNvSpPr>
          <p:nvPr>
            <p:ph type="title"/>
          </p:nvPr>
        </p:nvSpPr>
        <p:spPr/>
        <p:txBody>
          <a:bodyPr/>
          <a:lstStyle/>
          <a:p>
            <a:r>
              <a:rPr lang="en-US" sz="3600">
                <a:solidFill>
                  <a:srgbClr val="004992"/>
                </a:solidFill>
              </a:rPr>
              <a:t>flf;Fk;ghijapy;</a:t>
            </a:r>
            <a:br>
              <a:rPr lang="en-US">
                <a:solidFill>
                  <a:srgbClr val="004992"/>
                </a:solidFill>
              </a:rPr>
            </a:br>
            <a:r>
              <a:rPr lang="en-US">
                <a:solidFill>
                  <a:srgbClr val="004992"/>
                </a:solidFill>
              </a:rPr>
              <a:t>eP';;fs; ghh]j;jJ vd;d&gt; eP';;fs; vt;tst[ cWjpahf cs;sPh]fs]&gt;</a:t>
            </a:r>
            <a:endParaRPr lang="en-US" dirty="0">
              <a:solidFill>
                <a:srgbClr val="004992"/>
              </a:solidFill>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11480" y="2203704"/>
            <a:ext cx="11338560" cy="4251960"/>
          </a:xfrm>
        </p:spPr>
        <p:txBody>
          <a:bodyPr wrap="square">
            <a:noAutofit/>
          </a:bodyPr>
          <a:lstStyle/>
          <a:p>
            <a:pPr marL="342900" lvl="0" indent="-342900" defTabSz="914400">
              <a:lnSpc>
                <a:spcPct val="100000"/>
              </a:lnSpc>
              <a:spcBef>
                <a:spcPts val="1200"/>
              </a:spcBef>
              <a:buClr>
                <a:srgbClr val="004992"/>
              </a:buClr>
              <a:buFont typeface="WingDings"/>
              <a:buChar char=""/>
            </a:pPr>
            <a:r>
              <a:rPr lang="en-US" sz="2000" dirty="0" err="1">
                <a:solidFill>
                  <a:srgbClr val="004992"/>
                </a:solidFill>
              </a:rPr>
              <a:t>fhh</a:t>
            </a:r>
            <a:r>
              <a:rPr lang="en-US" sz="2000" dirty="0">
                <a:solidFill>
                  <a:srgbClr val="004992"/>
                </a:solidFill>
              </a:rPr>
              <a:t>]fs;</a:t>
            </a:r>
          </a:p>
          <a:p>
            <a:pPr marL="342900" lvl="0" indent="-342900" defTabSz="914400">
              <a:lnSpc>
                <a:spcPct val="100000"/>
              </a:lnSpc>
              <a:spcBef>
                <a:spcPts val="1200"/>
              </a:spcBef>
              <a:buClr>
                <a:srgbClr val="333333"/>
              </a:buClr>
              <a:buFont typeface="WingDings"/>
              <a:buChar char=""/>
            </a:pPr>
            <a:r>
              <a:rPr lang="en-US" sz="2000" dirty="0" err="1">
                <a:solidFill>
                  <a:srgbClr val="333333"/>
                </a:solidFill>
              </a:rPr>
              <a:t>fhtyh</a:t>
            </a:r>
            <a:r>
              <a:rPr lang="en-US" sz="2000" dirty="0">
                <a:solidFill>
                  <a:srgbClr val="333333"/>
                </a:solidFill>
              </a:rPr>
              <a:t>]</a:t>
            </a:r>
          </a:p>
          <a:p>
            <a:pPr marL="342900" lvl="0" indent="-342900" defTabSz="914400">
              <a:lnSpc>
                <a:spcPct val="100000"/>
              </a:lnSpc>
              <a:spcBef>
                <a:spcPts val="1200"/>
              </a:spcBef>
              <a:buClr>
                <a:srgbClr val="333333"/>
              </a:buClr>
              <a:buFont typeface="WingDings"/>
              <a:buChar char=""/>
            </a:pPr>
            <a:r>
              <a:rPr lang="en-US" sz="2000" dirty="0" err="1">
                <a:solidFill>
                  <a:srgbClr val="333333"/>
                </a:solidFill>
              </a:rPr>
              <a:t>igf</a:t>
            </a:r>
            <a:r>
              <a:rPr lang="en-US" sz="2000" dirty="0">
                <a:solidFill>
                  <a:srgbClr val="333333"/>
                </a:solidFill>
              </a:rPr>
              <a:t>]</a:t>
            </a:r>
            <a:r>
              <a:rPr lang="en-US" sz="2000" dirty="0" err="1">
                <a:solidFill>
                  <a:srgbClr val="333333"/>
                </a:solidFill>
              </a:rPr>
              <a:t>fpy</a:t>
            </a:r>
            <a:r>
              <a:rPr lang="en-US" sz="2000" dirty="0">
                <a:solidFill>
                  <a:srgbClr val="333333"/>
                </a:solidFill>
              </a:rPr>
              <a:t>; </a:t>
            </a:r>
            <a:r>
              <a:rPr lang="en-US" sz="2000" dirty="0" err="1">
                <a:solidFill>
                  <a:srgbClr val="333333"/>
                </a:solidFill>
              </a:rPr>
              <a:t>cs;s</a:t>
            </a:r>
            <a:r>
              <a:rPr lang="en-US" sz="2000" dirty="0">
                <a:solidFill>
                  <a:srgbClr val="333333"/>
                </a:solidFill>
              </a:rPr>
              <a:t> </a:t>
            </a:r>
            <a:r>
              <a:rPr lang="en-US" sz="2000" dirty="0" err="1">
                <a:solidFill>
                  <a:srgbClr val="333333"/>
                </a:solidFill>
              </a:rPr>
              <a:t>FHe;ij</a:t>
            </a:r>
            <a:endParaRPr lang="en-US" sz="2000" dirty="0">
              <a:solidFill>
                <a:srgbClr val="333333"/>
              </a:solidFill>
            </a:endParaRPr>
          </a:p>
          <a:p>
            <a:pPr marL="342900" lvl="0" indent="-342900" defTabSz="914400">
              <a:lnSpc>
                <a:spcPct val="100000"/>
              </a:lnSpc>
              <a:spcBef>
                <a:spcPts val="1200"/>
              </a:spcBef>
              <a:buClr>
                <a:srgbClr val="333333"/>
              </a:buClr>
              <a:buFont typeface="WingDings"/>
              <a:buChar char=""/>
            </a:pPr>
            <a:r>
              <a:rPr lang="en-US" sz="2000" dirty="0" err="1">
                <a:solidFill>
                  <a:srgbClr val="333333"/>
                </a:solidFill>
              </a:rPr>
              <a:t>tajhd</a:t>
            </a:r>
            <a:r>
              <a:rPr lang="en-US" sz="2000" dirty="0">
                <a:solidFill>
                  <a:srgbClr val="333333"/>
                </a:solidFill>
              </a:rPr>
              <a:t> </a:t>
            </a:r>
            <a:r>
              <a:rPr lang="en-US" sz="2000" dirty="0" err="1">
                <a:solidFill>
                  <a:srgbClr val="333333"/>
                </a:solidFill>
              </a:rPr>
              <a:t>bgz;kzp</a:t>
            </a:r>
            <a:endParaRPr lang="en-US" sz="2000" dirty="0">
              <a:solidFill>
                <a:srgbClr val="333333"/>
              </a:solidFill>
            </a:endParaRPr>
          </a:p>
          <a:p>
            <a:pPr marL="342900" lvl="0" indent="-342900" defTabSz="914400">
              <a:lnSpc>
                <a:spcPct val="100000"/>
              </a:lnSpc>
              <a:spcBef>
                <a:spcPts val="1200"/>
              </a:spcBef>
              <a:buClr>
                <a:srgbClr val="004992"/>
              </a:buClr>
              <a:buFont typeface="WingDings"/>
              <a:buChar char=""/>
            </a:pPr>
            <a:r>
              <a:rPr lang="en-US" sz="2000" dirty="0" err="1">
                <a:solidFill>
                  <a:srgbClr val="004992"/>
                </a:solidFill>
              </a:rPr>
              <a:t>nghf</a:t>
            </a:r>
            <a:r>
              <a:rPr lang="en-US" sz="2000" dirty="0">
                <a:solidFill>
                  <a:srgbClr val="004992"/>
                </a:solidFill>
              </a:rPr>
              <a:t>]</a:t>
            </a:r>
            <a:r>
              <a:rPr lang="en-US" sz="2000" dirty="0" err="1">
                <a:solidFill>
                  <a:srgbClr val="004992"/>
                </a:solidFill>
              </a:rPr>
              <a:t>Ftuj</a:t>
            </a:r>
            <a:r>
              <a:rPr lang="en-US" sz="2000" dirty="0">
                <a:solidFill>
                  <a:srgbClr val="004992"/>
                </a:solidFill>
              </a:rPr>
              <a:t>]J gr]</a:t>
            </a:r>
            <a:r>
              <a:rPr lang="en-US" sz="2000" dirty="0" err="1">
                <a:solidFill>
                  <a:srgbClr val="004992"/>
                </a:solidFill>
              </a:rPr>
              <a:t>ir</a:t>
            </a:r>
            <a:br>
              <a:rPr lang="en-US" sz="2000" dirty="0">
                <a:solidFill>
                  <a:srgbClr val="004992"/>
                </a:solidFill>
              </a:rPr>
            </a:br>
            <a:r>
              <a:rPr lang="en-US" sz="2000" dirty="0" err="1">
                <a:solidFill>
                  <a:srgbClr val="004992"/>
                </a:solidFill>
              </a:rPr>
              <a:t>tpsf</a:t>
            </a:r>
            <a:r>
              <a:rPr lang="en-US" sz="2000" dirty="0">
                <a:solidFill>
                  <a:srgbClr val="004992"/>
                </a:solidFill>
              </a:rPr>
              <a:t>]F</a:t>
            </a:r>
          </a:p>
          <a:p>
            <a:pPr marL="342900" lvl="0" indent="-342900" defTabSz="914400">
              <a:lnSpc>
                <a:spcPct val="100000"/>
              </a:lnSpc>
              <a:spcBef>
                <a:spcPts val="1200"/>
              </a:spcBef>
              <a:buClr>
                <a:srgbClr val="333333"/>
              </a:buClr>
              <a:buFont typeface="WingDings"/>
              <a:buChar char=""/>
            </a:pPr>
            <a:r>
              <a:rPr lang="en-US" sz="2000" dirty="0" err="1">
                <a:solidFill>
                  <a:srgbClr val="333333"/>
                </a:solidFill>
              </a:rPr>
              <a:t>nuhL</a:t>
            </a:r>
            <a:r>
              <a:rPr lang="en-US" sz="2000" dirty="0">
                <a:solidFill>
                  <a:srgbClr val="333333"/>
                </a:solidFill>
              </a:rPr>
              <a:t> </a:t>
            </a:r>
            <a:r>
              <a:rPr lang="en-US" sz="2000" dirty="0" err="1">
                <a:solidFill>
                  <a:srgbClr val="333333"/>
                </a:solidFill>
              </a:rPr>
              <a:t>flf</a:t>
            </a:r>
            <a:r>
              <a:rPr lang="en-US" sz="2000" dirty="0">
                <a:solidFill>
                  <a:srgbClr val="333333"/>
                </a:solidFill>
              </a:rPr>
              <a:t>]</a:t>
            </a:r>
            <a:r>
              <a:rPr lang="en-US" sz="2000" dirty="0" err="1">
                <a:solidFill>
                  <a:srgbClr val="333333"/>
                </a:solidFill>
              </a:rPr>
              <a:t>Fkplk</a:t>
            </a:r>
            <a:r>
              <a:rPr lang="en-US" sz="2000" dirty="0">
                <a:solidFill>
                  <a:srgbClr val="333333"/>
                </a:solidFill>
              </a:rPr>
              <a:t>;</a:t>
            </a:r>
          </a:p>
          <a:p>
            <a:pPr marL="342900" lvl="0" indent="-342900" defTabSz="914400">
              <a:lnSpc>
                <a:spcPct val="100000"/>
              </a:lnSpc>
              <a:spcBef>
                <a:spcPts val="1200"/>
              </a:spcBef>
              <a:buClr>
                <a:srgbClr val="333333"/>
              </a:buClr>
              <a:buFont typeface="WingDings"/>
              <a:buChar char=""/>
            </a:pPr>
            <a:r>
              <a:rPr lang="en-US" sz="2000" dirty="0" err="1">
                <a:solidFill>
                  <a:srgbClr val="333333"/>
                </a:solidFill>
              </a:rPr>
              <a:t>epy</a:t>
            </a:r>
            <a:r>
              <a:rPr lang="en-US" sz="2000" dirty="0">
                <a:solidFill>
                  <a:srgbClr val="333333"/>
                </a:solidFill>
              </a:rPr>
              <a:t>; </a:t>
            </a:r>
            <a:r>
              <a:rPr lang="en-US" sz="2000" dirty="0" err="1">
                <a:solidFill>
                  <a:srgbClr val="333333"/>
                </a:solidFill>
              </a:rPr>
              <a:t>vd;w</a:t>
            </a:r>
            <a:r>
              <a:rPr lang="en-US" sz="2000" dirty="0">
                <a:solidFill>
                  <a:srgbClr val="333333"/>
                </a:solidFill>
              </a:rPr>
              <a:t> </a:t>
            </a:r>
            <a:r>
              <a:rPr lang="en-US" sz="2000" dirty="0" err="1">
                <a:solidFill>
                  <a:srgbClr val="333333"/>
                </a:solidFill>
              </a:rPr>
              <a:t>mwptpg</a:t>
            </a:r>
            <a:r>
              <a:rPr lang="en-US" sz="2000" dirty="0">
                <a:solidFill>
                  <a:srgbClr val="333333"/>
                </a:solidFill>
              </a:rPr>
              <a:t>]g[</a:t>
            </a:r>
          </a:p>
          <a:p>
            <a:pPr marL="342900" lvl="0" indent="-342900" defTabSz="914400">
              <a:lnSpc>
                <a:spcPct val="100000"/>
              </a:lnSpc>
              <a:spcBef>
                <a:spcPts val="1200"/>
              </a:spcBef>
              <a:buClr>
                <a:srgbClr val="333333"/>
              </a:buClr>
              <a:buFont typeface="WingDings"/>
              <a:buChar char=""/>
            </a:pPr>
            <a:r>
              <a:rPr lang="en-US" sz="2000" dirty="0" err="1">
                <a:solidFill>
                  <a:srgbClr val="333333"/>
                </a:solidFill>
              </a:rPr>
              <a:t>bjhLthdk</a:t>
            </a:r>
            <a:r>
              <a:rPr lang="en-US" sz="2000" dirty="0">
                <a:solidFill>
                  <a:srgbClr val="333333"/>
                </a:solidFill>
              </a:rPr>
              <a:t>;</a:t>
            </a:r>
            <a:endParaRPr lang="en-US" sz="2000" dirty="0"/>
          </a:p>
        </p:txBody>
      </p:sp>
      <p:pic>
        <p:nvPicPr>
          <p:cNvPr id="11"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3855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Calibri Light"/>
                <a:cs typeface="+mn-cs"/>
              </a:rPr>
              <a:t>= </a:t>
            </a:r>
            <a:r>
              <a:rPr lang="es-ES" altLang="de-DE" sz="1800" b="1">
                <a:latin typeface="Tamil-Aiswarya"/>
                <a:cs typeface="+mn-cs"/>
              </a:rPr>
              <a:t>fhz;gpf]fg]gltpy;iy </a:t>
            </a:r>
            <a:endParaRPr lang="de-DE" altLang="de-DE" sz="1800" b="1" dirty="0">
              <a:latin typeface="Tamil-Aiswarya"/>
              <a:cs typeface="+mn-cs"/>
            </a:endParaRPr>
          </a:p>
        </p:txBody>
      </p:sp>
      <p:sp>
        <p:nvSpPr>
          <p:cNvPr id="13"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6" name="Footer Placeholder 5"/>
          <p:cNvSpPr>
            <a:spLocks noGrp="1"/>
          </p:cNvSpPr>
          <p:nvPr>
            <p:ph type="ftr" sz="quarter" idx="11"/>
          </p:nvPr>
        </p:nvSpPr>
        <p:spPr/>
        <p:txBody>
          <a:bodyPr/>
          <a:lstStyle/>
          <a:p>
            <a:r>
              <a:rPr lang="de-DE"/>
              <a:t>kl]lhfhf]dpot] gapw]r]rp 5 – epidthw]wy;</a:t>
            </a:r>
            <a:endParaRPr lang="de-DE" dirty="0"/>
          </a:p>
        </p:txBody>
      </p:sp>
      <p:sp>
        <p:nvSpPr>
          <p:cNvPr id="14" name="Slide Number Placeholder 13"/>
          <p:cNvSpPr>
            <a:spLocks noGrp="1"/>
          </p:cNvSpPr>
          <p:nvPr>
            <p:ph type="sldNum" sz="quarter" idx="12"/>
          </p:nvPr>
        </p:nvSpPr>
        <p:spPr/>
        <p:txBody>
          <a:bodyPr/>
          <a:lstStyle/>
          <a:p>
            <a:fld id="{9B00EF49-7894-4F53-A8DD-F7DB3BFC5032}" type="slidenum">
              <a:rPr lang="de-DE" smtClean="0"/>
              <a:pPr/>
              <a:t>62</a:t>
            </a:fld>
            <a:endParaRPr lang="de-DE" dirty="0"/>
          </a:p>
        </p:txBody>
      </p:sp>
      <p:sp>
        <p:nvSpPr>
          <p:cNvPr id="16" name="Title 15"/>
          <p:cNvSpPr>
            <a:spLocks noGrp="1"/>
          </p:cNvSpPr>
          <p:nvPr>
            <p:ph type="title"/>
          </p:nvPr>
        </p:nvSpPr>
        <p:spPr/>
        <p:txBody>
          <a:bodyPr/>
          <a:lstStyle/>
          <a:p>
            <a:r>
              <a:rPr lang="en-US" sz="3600" dirty="0" err="1">
                <a:solidFill>
                  <a:srgbClr val="004992"/>
                </a:solidFill>
              </a:rPr>
              <a:t>flf;Fk;ghijapy</a:t>
            </a:r>
            <a:r>
              <a:rPr lang="en-US" sz="3600" dirty="0">
                <a:solidFill>
                  <a:srgbClr val="004992"/>
                </a:solidFill>
              </a:rPr>
              <a:t>;</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38485" y="1078992"/>
            <a:ext cx="828454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r>
              <a:rPr lang="de-DE"/>
              <a:t>kl]lhfhf]dpot] gapw]r]rp 5 – epidthw]wy;</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63</a:t>
            </a:fld>
            <a:endParaRPr lang="de-DE"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de-DE"/>
              <a:t>kl]lhfhf]dpot] gapw]r]rp 5 – epidthw]wy;</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64</a:t>
            </a:fld>
            <a:endParaRPr lang="de-DE" dirty="0"/>
          </a:p>
        </p:txBody>
      </p:sp>
      <p:sp>
        <p:nvSpPr>
          <p:cNvPr id="7" name="Content Placeholder 6"/>
          <p:cNvSpPr>
            <a:spLocks noGrp="1"/>
          </p:cNvSpPr>
          <p:nvPr>
            <p:ph idx="1"/>
          </p:nvPr>
        </p:nvSpPr>
        <p:spPr>
          <a:xfrm>
            <a:off x="411480" y="2203704"/>
            <a:ext cx="11338560" cy="4251960"/>
          </a:xfrm>
        </p:spPr>
        <p:txBody>
          <a:bodyPr wrap="square">
            <a:noAutofit/>
          </a:bodyPr>
          <a:lstStyle/>
          <a:p>
            <a:pPr marR="5080" lvl="0" defTabSz="914400">
              <a:buClr>
                <a:srgbClr val="333333"/>
              </a:buClr>
            </a:pPr>
            <a:r>
              <a:rPr lang="en-US" sz="2400" dirty="0" err="1">
                <a:solidFill>
                  <a:srgbClr val="333333"/>
                </a:solidFill>
              </a:rPr>
              <a:t>tHf</a:t>
            </a:r>
            <a:r>
              <a:rPr lang="en-US" sz="2400" dirty="0">
                <a:solidFill>
                  <a:srgbClr val="333333"/>
                </a:solidFill>
              </a:rPr>
              <a:t>]</a:t>
            </a:r>
            <a:r>
              <a:rPr lang="en-US" sz="2400" dirty="0" err="1">
                <a:solidFill>
                  <a:srgbClr val="333333"/>
                </a:solidFill>
              </a:rPr>
              <a:t>fkhf</a:t>
            </a:r>
            <a:r>
              <a:rPr lang="en-US" sz="2400" dirty="0">
                <a:solidFill>
                  <a:srgbClr val="333333"/>
                </a:solidFill>
              </a:rPr>
              <a:t> </a:t>
            </a:r>
            <a:r>
              <a:rPr lang="en-US" sz="2400" dirty="0" err="1">
                <a:solidFill>
                  <a:srgbClr val="333333"/>
                </a:solidFill>
              </a:rPr>
              <a:t>tpisahl;L</a:t>
            </a:r>
            <a:r>
              <a:rPr lang="en-US" sz="2400" dirty="0">
                <a:solidFill>
                  <a:srgbClr val="333333"/>
                </a:solidFill>
              </a:rPr>
              <a:t> </a:t>
            </a:r>
            <a:r>
              <a:rPr lang="en-US" sz="2400" dirty="0" err="1">
                <a:solidFill>
                  <a:srgbClr val="333333"/>
                </a:solidFill>
              </a:rPr>
              <a:t>ikjhdj;jpy</a:t>
            </a:r>
            <a:r>
              <a:rPr lang="en-US" sz="2400" dirty="0">
                <a:solidFill>
                  <a:srgbClr val="333333"/>
                </a:solidFill>
              </a:rPr>
              <a:t>; </a:t>
            </a:r>
            <a:r>
              <a:rPr lang="en-US" sz="2400" dirty="0" err="1">
                <a:solidFill>
                  <a:srgbClr val="333333"/>
                </a:solidFill>
              </a:rPr>
              <a:t>eP</a:t>
            </a:r>
            <a:r>
              <a:rPr lang="en-US" sz="2400" dirty="0">
                <a:solidFill>
                  <a:srgbClr val="333333"/>
                </a:solidFill>
              </a:rPr>
              <a:t>';;fs] </a:t>
            </a:r>
            <a:r>
              <a:rPr lang="en-US" sz="2400" dirty="0" err="1">
                <a:solidFill>
                  <a:srgbClr val="333333"/>
                </a:solidFill>
              </a:rPr>
              <a:t>vd;d</a:t>
            </a:r>
            <a:r>
              <a:rPr lang="en-US" sz="2400" dirty="0">
                <a:solidFill>
                  <a:srgbClr val="333333"/>
                </a:solidFill>
              </a:rPr>
              <a:t> </a:t>
            </a:r>
            <a:r>
              <a:rPr lang="en-US" sz="2400" dirty="0" err="1">
                <a:solidFill>
                  <a:srgbClr val="333333"/>
                </a:solidFill>
              </a:rPr>
              <a:t>ghh</a:t>
            </a:r>
            <a:r>
              <a:rPr lang="en-US" sz="2400" dirty="0">
                <a:solidFill>
                  <a:srgbClr val="333333"/>
                </a:solidFill>
              </a:rPr>
              <a:t>]f]</a:t>
            </a:r>
            <a:r>
              <a:rPr lang="en-US" sz="2400" dirty="0" err="1">
                <a:solidFill>
                  <a:srgbClr val="333333"/>
                </a:solidFill>
              </a:rPr>
              <a:t>fpwPh</a:t>
            </a:r>
            <a:r>
              <a:rPr lang="en-US" sz="2400" dirty="0">
                <a:solidFill>
                  <a:srgbClr val="333333"/>
                </a:solidFill>
              </a:rPr>
              <a:t>]fs]</a:t>
            </a:r>
            <a:r>
              <a:rPr lang="en-US" sz="2400" dirty="0">
                <a:solidFill>
                  <a:srgbClr val="333333"/>
                </a:solidFill>
                <a:ea typeface="Verdana" panose="020B0604030504040204" pitchFamily="34" charset="0"/>
                <a:cs typeface="Verdana" panose="020B0604030504040204" pitchFamily="34" charset="0"/>
              </a:rPr>
              <a:t>&gt;</a:t>
            </a:r>
            <a:endParaRPr lang="en-US" sz="2400" dirty="0">
              <a:solidFill>
                <a:srgbClr val="333333"/>
              </a:solidFill>
            </a:endParaRPr>
          </a:p>
          <a:p>
            <a:pPr marR="5080" lvl="0" defTabSz="914400">
              <a:buClr>
                <a:srgbClr val="004992"/>
              </a:buClr>
            </a:pPr>
            <a:r>
              <a:rPr lang="en-US" sz="2400" spc="75" dirty="0">
                <a:solidFill>
                  <a:srgbClr val="333333"/>
                </a:solidFill>
                <a:latin typeface="Calibri Light"/>
              </a:rPr>
              <a:t>…</a:t>
            </a:r>
            <a:endParaRPr lang="en-US" sz="2400" dirty="0">
              <a:solidFill>
                <a:srgbClr val="333333"/>
              </a:solidFill>
              <a:latin typeface="Calibri Light"/>
              <a:cs typeface="Wingdings"/>
            </a:endParaRPr>
          </a:p>
          <a:p>
            <a:pPr lvl="0" defTabSz="914400">
              <a:buClr>
                <a:srgbClr val="004992"/>
              </a:buClr>
            </a:pPr>
            <a:r>
              <a:rPr lang="en-US" sz="2400" spc="75" dirty="0">
                <a:solidFill>
                  <a:srgbClr val="333333"/>
                </a:solidFill>
                <a:latin typeface="Calibri Light"/>
              </a:rPr>
              <a:t>…</a:t>
            </a:r>
            <a:endParaRPr lang="en-US" sz="2400" dirty="0">
              <a:solidFill>
                <a:srgbClr val="333333"/>
              </a:solidFill>
              <a:latin typeface="Calibri Light"/>
              <a:cs typeface="Wingdings"/>
            </a:endParaRPr>
          </a:p>
          <a:p>
            <a:pPr lvl="0" defTabSz="914400">
              <a:buClr>
                <a:srgbClr val="004992"/>
              </a:buClr>
            </a:pPr>
            <a:r>
              <a:rPr lang="en-US" sz="2400" spc="75" dirty="0">
                <a:solidFill>
                  <a:srgbClr val="333333"/>
                </a:solidFill>
                <a:latin typeface="Calibri Light"/>
              </a:rPr>
              <a:t>…</a:t>
            </a:r>
            <a:endParaRPr lang="en-US" sz="2400" dirty="0">
              <a:solidFill>
                <a:srgbClr val="333333"/>
              </a:solidFill>
              <a:latin typeface="Calibri Light"/>
              <a:cs typeface="Wingdings"/>
            </a:endParaRPr>
          </a:p>
          <a:p>
            <a:pPr lvl="0" defTabSz="914400">
              <a:buClr>
                <a:srgbClr val="004992"/>
              </a:buClr>
            </a:pPr>
            <a:r>
              <a:rPr lang="en-US" sz="2400" spc="75" dirty="0">
                <a:solidFill>
                  <a:srgbClr val="333333"/>
                </a:solidFill>
                <a:latin typeface="Calibri Light"/>
              </a:rPr>
              <a:t>…</a:t>
            </a:r>
            <a:endParaRPr lang="en-US" sz="2400" dirty="0">
              <a:solidFill>
                <a:srgbClr val="333333"/>
              </a:solidFill>
            </a:endParaRPr>
          </a:p>
        </p:txBody>
      </p:sp>
      <p:sp>
        <p:nvSpPr>
          <p:cNvPr id="9" name="Title 8"/>
          <p:cNvSpPr>
            <a:spLocks noGrp="1"/>
          </p:cNvSpPr>
          <p:nvPr>
            <p:ph type="title"/>
          </p:nvPr>
        </p:nvSpPr>
        <p:spPr/>
        <p:txBody>
          <a:bodyPr/>
          <a:lstStyle/>
          <a:p>
            <a:r>
              <a:rPr lang="en-US" sz="3600">
                <a:solidFill>
                  <a:srgbClr val="004992"/>
                </a:solidFill>
              </a:rPr>
              <a:t>jPh]f;fkhd rpe;jid </a:t>
            </a:r>
            <a:endParaRPr lang="en-US" sz="3600" dirty="0">
              <a:solidFill>
                <a:srgbClr val="004992"/>
              </a:solidFill>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11480" y="2203704"/>
            <a:ext cx="11338560" cy="4251960"/>
          </a:xfrm>
        </p:spPr>
        <p:txBody>
          <a:bodyPr wrap="square">
            <a:noAutofit/>
          </a:bodyPr>
          <a:lstStyle/>
          <a:p>
            <a:pPr marL="342900" lvl="0" indent="-342900" defTabSz="914400">
              <a:lnSpc>
                <a:spcPct val="100000"/>
              </a:lnSpc>
              <a:spcBef>
                <a:spcPts val="1200"/>
              </a:spcBef>
              <a:buClr>
                <a:srgbClr val="333333"/>
              </a:buClr>
              <a:buFont typeface="WingDings"/>
              <a:buChar char=""/>
            </a:pPr>
            <a:r>
              <a:rPr lang="en-US" sz="2000">
                <a:solidFill>
                  <a:srgbClr val="333333"/>
                </a:solidFill>
              </a:rPr>
              <a:t>rWf</a:t>
            </a:r>
            <a:r>
              <a:rPr lang="en-US" sz="2000" dirty="0">
                <a:solidFill>
                  <a:srgbClr val="333333"/>
                </a:solidFill>
              </a:rPr>
              <a:t>]</a:t>
            </a:r>
            <a:r>
              <a:rPr lang="en-US" sz="2000" dirty="0" err="1">
                <a:solidFill>
                  <a:srgbClr val="333333"/>
                </a:solidFill>
              </a:rPr>
              <a:t>Fg</a:t>
            </a:r>
            <a:r>
              <a:rPr lang="en-US" sz="2000" dirty="0">
                <a:solidFill>
                  <a:srgbClr val="333333"/>
                </a:solidFill>
              </a:rPr>
              <a:t>]</a:t>
            </a:r>
            <a:r>
              <a:rPr lang="en-US" sz="2000" dirty="0" err="1">
                <a:solidFill>
                  <a:srgbClr val="333333"/>
                </a:solidFill>
              </a:rPr>
              <a:t>gyif</a:t>
            </a:r>
            <a:endParaRPr lang="en-US" sz="2000" dirty="0">
              <a:solidFill>
                <a:srgbClr val="333333"/>
              </a:solidFill>
            </a:endParaRPr>
          </a:p>
          <a:p>
            <a:pPr marL="342900" lvl="0" indent="-342900" defTabSz="914400">
              <a:lnSpc>
                <a:spcPct val="100000"/>
              </a:lnSpc>
              <a:spcBef>
                <a:spcPts val="1200"/>
              </a:spcBef>
              <a:buClr>
                <a:srgbClr val="333333"/>
              </a:buClr>
              <a:buFont typeface="WingDings"/>
              <a:buChar char=""/>
            </a:pPr>
            <a:r>
              <a:rPr lang="en-US" sz="2000" dirty="0" err="1">
                <a:solidFill>
                  <a:srgbClr val="333333"/>
                </a:solidFill>
              </a:rPr>
              <a:t>Filuhl</a:t>
            </a:r>
            <a:r>
              <a:rPr lang="en-US" sz="2000" dirty="0">
                <a:solidFill>
                  <a:srgbClr val="333333"/>
                </a:solidFill>
              </a:rPr>
              <a:t>]</a:t>
            </a:r>
            <a:r>
              <a:rPr lang="en-US" sz="2000" dirty="0" err="1">
                <a:solidFill>
                  <a:srgbClr val="333333"/>
                </a:solidFill>
              </a:rPr>
              <a:t>odk</a:t>
            </a:r>
            <a:r>
              <a:rPr lang="en-US" sz="2000" dirty="0">
                <a:solidFill>
                  <a:srgbClr val="333333"/>
                </a:solidFill>
              </a:rPr>
              <a:t>;</a:t>
            </a:r>
          </a:p>
          <a:p>
            <a:pPr marL="342900" lvl="0" indent="-342900" defTabSz="914400">
              <a:lnSpc>
                <a:spcPct val="100000"/>
              </a:lnSpc>
              <a:spcBef>
                <a:spcPts val="1200"/>
              </a:spcBef>
              <a:buClr>
                <a:srgbClr val="333333"/>
              </a:buClr>
              <a:buFont typeface="WingDings"/>
              <a:buChar char=""/>
            </a:pPr>
            <a:r>
              <a:rPr lang="en-US" sz="2000" dirty="0" err="1">
                <a:solidFill>
                  <a:srgbClr val="333333"/>
                </a:solidFill>
              </a:rPr>
              <a:t>gl</a:t>
            </a:r>
            <a:r>
              <a:rPr lang="en-US" sz="2000" dirty="0">
                <a:solidFill>
                  <a:srgbClr val="333333"/>
                </a:solidFill>
              </a:rPr>
              <a:t>]</a:t>
            </a:r>
            <a:r>
              <a:rPr lang="en-US" sz="2000" dirty="0" err="1">
                <a:solidFill>
                  <a:srgbClr val="333333"/>
                </a:solidFill>
              </a:rPr>
              <a:t>lk</a:t>
            </a:r>
            <a:r>
              <a:rPr lang="en-US" sz="2000" dirty="0">
                <a:solidFill>
                  <a:srgbClr val="333333"/>
                </a:solidFill>
              </a:rPr>
              <a:t>;</a:t>
            </a:r>
          </a:p>
          <a:p>
            <a:pPr marL="342900" lvl="0" indent="-342900" defTabSz="914400">
              <a:lnSpc>
                <a:spcPct val="100000"/>
              </a:lnSpc>
              <a:spcBef>
                <a:spcPts val="1200"/>
              </a:spcBef>
              <a:buClr>
                <a:srgbClr val="333333"/>
              </a:buClr>
              <a:buFont typeface="WingDings"/>
              <a:buChar char=""/>
            </a:pPr>
            <a:r>
              <a:rPr lang="en-US" sz="2000" dirty="0" err="1">
                <a:solidFill>
                  <a:srgbClr val="333333"/>
                </a:solidFill>
              </a:rPr>
              <a:t>rf</a:t>
            </a:r>
            <a:r>
              <a:rPr lang="en-US" sz="2000" dirty="0">
                <a:solidFill>
                  <a:srgbClr val="333333"/>
                </a:solidFill>
              </a:rPr>
              <a:t>]fug]</a:t>
            </a:r>
            <a:r>
              <a:rPr lang="en-US" sz="2000" dirty="0" err="1">
                <a:solidFill>
                  <a:srgbClr val="333333"/>
                </a:solidFill>
              </a:rPr>
              <a:t>gyif</a:t>
            </a:r>
            <a:endParaRPr lang="en-US" sz="2000" dirty="0">
              <a:solidFill>
                <a:srgbClr val="333333"/>
              </a:solidFill>
            </a:endParaRPr>
          </a:p>
          <a:p>
            <a:pPr marL="342900" lvl="0" indent="-342900" defTabSz="914400">
              <a:lnSpc>
                <a:spcPct val="100000"/>
              </a:lnSpc>
              <a:spcBef>
                <a:spcPts val="1200"/>
              </a:spcBef>
              <a:buClr>
                <a:srgbClr val="333333"/>
              </a:buClr>
              <a:buFont typeface="WingDings"/>
              <a:buChar char=""/>
            </a:pPr>
            <a:r>
              <a:rPr lang="en-US" sz="2000" dirty="0" err="1">
                <a:solidFill>
                  <a:srgbClr val="333333"/>
                </a:solidFill>
              </a:rPr>
              <a:t>ge;J</a:t>
            </a:r>
            <a:endParaRPr lang="en-US" sz="2000" dirty="0">
              <a:solidFill>
                <a:srgbClr val="333333"/>
              </a:solidFill>
            </a:endParaRPr>
          </a:p>
          <a:p>
            <a:pPr marL="342900" lvl="0" indent="-342900" defTabSz="914400">
              <a:lnSpc>
                <a:spcPct val="100000"/>
              </a:lnSpc>
              <a:spcBef>
                <a:spcPts val="1200"/>
              </a:spcBef>
              <a:buClr>
                <a:srgbClr val="333333"/>
              </a:buClr>
              <a:buFont typeface="WingDings"/>
              <a:buChar char=""/>
            </a:pPr>
            <a:r>
              <a:rPr lang="en-US" sz="2000" dirty="0" err="1">
                <a:solidFill>
                  <a:srgbClr val="333333"/>
                </a:solidFill>
              </a:rPr>
              <a:t>ku</a:t>
            </a:r>
            <a:r>
              <a:rPr lang="en-US" sz="2000" dirty="0">
                <a:solidFill>
                  <a:srgbClr val="333333"/>
                </a:solidFill>
              </a:rPr>
              <a:t>';;fs;</a:t>
            </a:r>
          </a:p>
          <a:p>
            <a:pPr marL="342900" lvl="0" indent="-342900" defTabSz="914400">
              <a:lnSpc>
                <a:spcPct val="100000"/>
              </a:lnSpc>
              <a:spcBef>
                <a:spcPts val="1200"/>
              </a:spcBef>
              <a:buClr>
                <a:srgbClr val="333333"/>
              </a:buClr>
              <a:buFont typeface="WingDings"/>
              <a:buChar char=""/>
            </a:pPr>
            <a:r>
              <a:rPr lang="en-US" sz="2000">
                <a:solidFill>
                  <a:srgbClr val="333333"/>
                </a:solidFill>
              </a:rPr>
              <a:t>C“;</a:t>
            </a:r>
            <a:r>
              <a:rPr lang="en-US" sz="2000" dirty="0" err="1">
                <a:solidFill>
                  <a:srgbClr val="333333"/>
                </a:solidFill>
              </a:rPr>
              <a:t>ry</a:t>
            </a:r>
            <a:r>
              <a:rPr lang="en-US" sz="2000" dirty="0">
                <a:solidFill>
                  <a:srgbClr val="333333"/>
                </a:solidFill>
              </a:rPr>
              <a:t>;</a:t>
            </a:r>
          </a:p>
          <a:p>
            <a:pPr marL="342900" lvl="0" indent="-342900" defTabSz="914400">
              <a:lnSpc>
                <a:spcPct val="100000"/>
              </a:lnSpc>
              <a:spcBef>
                <a:spcPts val="1200"/>
              </a:spcBef>
              <a:buClr>
                <a:srgbClr val="333333"/>
              </a:buClr>
              <a:buFont typeface="WingDings"/>
              <a:buChar char=""/>
            </a:pPr>
            <a:r>
              <a:rPr lang="en-US" sz="2000" dirty="0" err="1">
                <a:solidFill>
                  <a:srgbClr val="333333"/>
                </a:solidFill>
              </a:rPr>
              <a:t>bghk;ikfs</a:t>
            </a:r>
            <a:r>
              <a:rPr lang="en-US" sz="2000" dirty="0">
                <a:solidFill>
                  <a:srgbClr val="333333"/>
                </a:solidFill>
              </a:rPr>
              <a:t>;</a:t>
            </a:r>
          </a:p>
          <a:p>
            <a:pPr marL="342900" lvl="0" indent="-342900" defTabSz="914400">
              <a:lnSpc>
                <a:spcPct val="100000"/>
              </a:lnSpc>
              <a:spcBef>
                <a:spcPts val="1200"/>
              </a:spcBef>
              <a:buClr>
                <a:srgbClr val="333333"/>
              </a:buClr>
              <a:buFont typeface="WingDings"/>
              <a:buChar char=""/>
            </a:pPr>
            <a:r>
              <a:rPr lang="en-US" sz="2000" dirty="0" err="1">
                <a:solidFill>
                  <a:srgbClr val="333333"/>
                </a:solidFill>
              </a:rPr>
              <a:t>kzy</a:t>
            </a:r>
            <a:r>
              <a:rPr lang="en-US" sz="2000" dirty="0">
                <a:solidFill>
                  <a:srgbClr val="333333"/>
                </a:solidFill>
              </a:rPr>
              <a:t>; </a:t>
            </a:r>
            <a:r>
              <a:rPr lang="en-US" sz="2000" dirty="0" err="1">
                <a:solidFill>
                  <a:srgbClr val="333333"/>
                </a:solidFill>
              </a:rPr>
              <a:t>bgl;ofs</a:t>
            </a:r>
            <a:r>
              <a:rPr lang="en-US" sz="2000" dirty="0">
                <a:solidFill>
                  <a:srgbClr val="333333"/>
                </a:solidFill>
              </a:rPr>
              <a:t>;</a:t>
            </a:r>
            <a:endParaRPr lang="en-US" sz="2000" dirty="0"/>
          </a:p>
        </p:txBody>
      </p:sp>
      <p:sp>
        <p:nvSpPr>
          <p:cNvPr id="3" name="Footer Placeholder 2"/>
          <p:cNvSpPr>
            <a:spLocks noGrp="1"/>
          </p:cNvSpPr>
          <p:nvPr>
            <p:ph type="ftr" sz="quarter" idx="11"/>
          </p:nvPr>
        </p:nvSpPr>
        <p:spPr/>
        <p:txBody>
          <a:bodyPr/>
          <a:lstStyle/>
          <a:p>
            <a:r>
              <a:rPr lang="de-DE"/>
              <a:t>kl]lhfhf]dpot] gapw]r]rp 5 – epidthw]wy;</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65</a:t>
            </a:fld>
            <a:endParaRPr lang="de-DE" dirty="0"/>
          </a:p>
        </p:txBody>
      </p:sp>
      <p:sp>
        <p:nvSpPr>
          <p:cNvPr id="8" name="Title 7"/>
          <p:cNvSpPr>
            <a:spLocks noGrp="1"/>
          </p:cNvSpPr>
          <p:nvPr>
            <p:ph type="title"/>
          </p:nvPr>
        </p:nvSpPr>
        <p:spPr/>
        <p:txBody>
          <a:bodyPr/>
          <a:lstStyle/>
          <a:p>
            <a:r>
              <a:rPr lang="en-US" sz="3600" dirty="0" err="1">
                <a:solidFill>
                  <a:srgbClr val="004992"/>
                </a:solidFill>
              </a:rPr>
              <a:t>tpisahl;L</a:t>
            </a:r>
            <a:r>
              <a:rPr lang="en-US" sz="3600" dirty="0">
                <a:solidFill>
                  <a:srgbClr val="004992"/>
                </a:solidFill>
              </a:rPr>
              <a:t> </a:t>
            </a:r>
            <a:r>
              <a:rPr lang="en-US" sz="3600" dirty="0" err="1">
                <a:solidFill>
                  <a:srgbClr val="004992"/>
                </a:solidFill>
              </a:rPr>
              <a:t>ikjhdk</a:t>
            </a:r>
            <a:r>
              <a:rPr lang="en-US" sz="3600" dirty="0">
                <a:solidFill>
                  <a:srgbClr val="004992"/>
                </a:solidFill>
              </a:rPr>
              <a:t>;</a:t>
            </a:r>
            <a:br>
              <a:rPr lang="en-US" dirty="0">
                <a:solidFill>
                  <a:srgbClr val="004992"/>
                </a:solidFill>
              </a:rPr>
            </a:br>
            <a:r>
              <a:rPr lang="en-US" dirty="0" err="1">
                <a:solidFill>
                  <a:srgbClr val="004992"/>
                </a:solidFill>
              </a:rPr>
              <a:t>eP</a:t>
            </a:r>
            <a:r>
              <a:rPr lang="en-US" dirty="0">
                <a:solidFill>
                  <a:srgbClr val="004992"/>
                </a:solidFill>
              </a:rPr>
              <a:t>';;fs; </a:t>
            </a:r>
            <a:r>
              <a:rPr lang="en-US" dirty="0" err="1">
                <a:solidFill>
                  <a:srgbClr val="004992"/>
                </a:solidFill>
              </a:rPr>
              <a:t>ghh</a:t>
            </a:r>
            <a:r>
              <a:rPr lang="en-US" dirty="0">
                <a:solidFill>
                  <a:srgbClr val="004992"/>
                </a:solidFill>
              </a:rPr>
              <a:t>]</a:t>
            </a:r>
            <a:r>
              <a:rPr lang="en-US" dirty="0" err="1">
                <a:solidFill>
                  <a:srgbClr val="004992"/>
                </a:solidFill>
              </a:rPr>
              <a:t>j;jJ</a:t>
            </a:r>
            <a:r>
              <a:rPr lang="en-US" dirty="0">
                <a:solidFill>
                  <a:srgbClr val="004992"/>
                </a:solidFill>
              </a:rPr>
              <a:t> </a:t>
            </a:r>
            <a:r>
              <a:rPr lang="en-US" dirty="0" err="1">
                <a:solidFill>
                  <a:srgbClr val="004992"/>
                </a:solidFill>
              </a:rPr>
              <a:t>vd;d</a:t>
            </a:r>
            <a:r>
              <a:rPr lang="en-US" dirty="0">
                <a:solidFill>
                  <a:srgbClr val="004992"/>
                </a:solidFill>
              </a:rPr>
              <a:t>&gt; </a:t>
            </a:r>
            <a:r>
              <a:rPr lang="en-US" dirty="0" err="1">
                <a:solidFill>
                  <a:srgbClr val="004992"/>
                </a:solidFill>
              </a:rPr>
              <a:t>eP</a:t>
            </a:r>
            <a:r>
              <a:rPr lang="en-US" dirty="0">
                <a:solidFill>
                  <a:srgbClr val="004992"/>
                </a:solidFill>
              </a:rPr>
              <a:t>';;fs; </a:t>
            </a:r>
            <a:r>
              <a:rPr lang="en-US" dirty="0" err="1">
                <a:solidFill>
                  <a:srgbClr val="004992"/>
                </a:solidFill>
              </a:rPr>
              <a:t>vt;tst</a:t>
            </a:r>
            <a:r>
              <a:rPr lang="en-US" dirty="0">
                <a:solidFill>
                  <a:srgbClr val="004992"/>
                </a:solidFill>
              </a:rPr>
              <a:t>[ </a:t>
            </a:r>
            <a:r>
              <a:rPr lang="en-US" dirty="0" err="1">
                <a:solidFill>
                  <a:srgbClr val="004992"/>
                </a:solidFill>
              </a:rPr>
              <a:t>cWjpahf</a:t>
            </a:r>
            <a:r>
              <a:rPr lang="en-US" dirty="0">
                <a:solidFill>
                  <a:srgbClr val="004992"/>
                </a:solidFill>
              </a:rPr>
              <a:t> </a:t>
            </a:r>
            <a:r>
              <a:rPr lang="en-US" dirty="0" err="1">
                <a:solidFill>
                  <a:srgbClr val="004992"/>
                </a:solidFill>
              </a:rPr>
              <a:t>cs;sPh</a:t>
            </a:r>
            <a:r>
              <a:rPr lang="en-US" dirty="0">
                <a:solidFill>
                  <a:srgbClr val="004992"/>
                </a:solidFill>
              </a:rPr>
              <a:t>]fs]&gt;;</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11480" y="2203704"/>
            <a:ext cx="11338560" cy="4251960"/>
          </a:xfrm>
        </p:spPr>
        <p:txBody>
          <a:bodyPr wrap="square">
            <a:noAutofit/>
          </a:bodyPr>
          <a:lstStyle/>
          <a:p>
            <a:pPr marL="342900" lvl="0" indent="-342900" defTabSz="914400">
              <a:lnSpc>
                <a:spcPct val="100000"/>
              </a:lnSpc>
              <a:spcBef>
                <a:spcPts val="1200"/>
              </a:spcBef>
              <a:buClr>
                <a:srgbClr val="333333"/>
              </a:buClr>
              <a:buFont typeface="WingDings"/>
              <a:buChar char=""/>
            </a:pPr>
            <a:r>
              <a:rPr lang="en-US" sz="2000">
                <a:solidFill>
                  <a:srgbClr val="333333"/>
                </a:solidFill>
              </a:rPr>
              <a:t>rWf</a:t>
            </a:r>
            <a:r>
              <a:rPr lang="en-US" sz="2000" dirty="0">
                <a:solidFill>
                  <a:srgbClr val="333333"/>
                </a:solidFill>
              </a:rPr>
              <a:t>]</a:t>
            </a:r>
            <a:r>
              <a:rPr lang="en-US" sz="2000" dirty="0" err="1">
                <a:solidFill>
                  <a:srgbClr val="333333"/>
                </a:solidFill>
              </a:rPr>
              <a:t>Fg</a:t>
            </a:r>
            <a:r>
              <a:rPr lang="en-US" sz="2000" dirty="0">
                <a:solidFill>
                  <a:srgbClr val="333333"/>
                </a:solidFill>
              </a:rPr>
              <a:t>]</a:t>
            </a:r>
            <a:r>
              <a:rPr lang="en-US" sz="2000" dirty="0" err="1">
                <a:solidFill>
                  <a:srgbClr val="333333"/>
                </a:solidFill>
              </a:rPr>
              <a:t>gyif</a:t>
            </a:r>
            <a:endParaRPr lang="en-US" sz="2000" dirty="0">
              <a:solidFill>
                <a:srgbClr val="333333"/>
              </a:solidFill>
            </a:endParaRPr>
          </a:p>
          <a:p>
            <a:pPr marL="342900" lvl="0" indent="-342900" defTabSz="914400">
              <a:lnSpc>
                <a:spcPct val="100000"/>
              </a:lnSpc>
              <a:spcBef>
                <a:spcPts val="1200"/>
              </a:spcBef>
              <a:buClr>
                <a:srgbClr val="333333"/>
              </a:buClr>
              <a:buFont typeface="WingDings"/>
              <a:buChar char=""/>
            </a:pPr>
            <a:r>
              <a:rPr lang="en-US" sz="2000" dirty="0" err="1">
                <a:solidFill>
                  <a:srgbClr val="333333"/>
                </a:solidFill>
              </a:rPr>
              <a:t>Filuhl</a:t>
            </a:r>
            <a:r>
              <a:rPr lang="en-US" sz="2000" dirty="0">
                <a:solidFill>
                  <a:srgbClr val="333333"/>
                </a:solidFill>
              </a:rPr>
              <a:t>]</a:t>
            </a:r>
            <a:r>
              <a:rPr lang="en-US" sz="2000" dirty="0" err="1">
                <a:solidFill>
                  <a:srgbClr val="333333"/>
                </a:solidFill>
              </a:rPr>
              <a:t>odk</a:t>
            </a:r>
            <a:r>
              <a:rPr lang="en-US" sz="2000" dirty="0">
                <a:solidFill>
                  <a:srgbClr val="333333"/>
                </a:solidFill>
              </a:rPr>
              <a:t>;</a:t>
            </a:r>
          </a:p>
          <a:p>
            <a:pPr marL="342900" lvl="0" indent="-342900" defTabSz="914400">
              <a:lnSpc>
                <a:spcPct val="100000"/>
              </a:lnSpc>
              <a:spcBef>
                <a:spcPts val="1200"/>
              </a:spcBef>
              <a:buClr>
                <a:srgbClr val="333333"/>
              </a:buClr>
              <a:buFont typeface="WingDings"/>
              <a:buChar char=""/>
            </a:pPr>
            <a:r>
              <a:rPr lang="en-US" sz="2000" dirty="0" err="1">
                <a:solidFill>
                  <a:srgbClr val="333333"/>
                </a:solidFill>
              </a:rPr>
              <a:t>gl</a:t>
            </a:r>
            <a:r>
              <a:rPr lang="en-US" sz="2000" dirty="0">
                <a:solidFill>
                  <a:srgbClr val="333333"/>
                </a:solidFill>
              </a:rPr>
              <a:t>]</a:t>
            </a:r>
            <a:r>
              <a:rPr lang="en-US" sz="2000" dirty="0" err="1">
                <a:solidFill>
                  <a:srgbClr val="333333"/>
                </a:solidFill>
              </a:rPr>
              <a:t>lk</a:t>
            </a:r>
            <a:r>
              <a:rPr lang="en-US" sz="2000" dirty="0">
                <a:solidFill>
                  <a:srgbClr val="333333"/>
                </a:solidFill>
              </a:rPr>
              <a:t>;</a:t>
            </a:r>
          </a:p>
          <a:p>
            <a:pPr marL="342900" lvl="0" indent="-342900" defTabSz="914400">
              <a:lnSpc>
                <a:spcPct val="100000"/>
              </a:lnSpc>
              <a:spcBef>
                <a:spcPts val="1200"/>
              </a:spcBef>
              <a:buClr>
                <a:srgbClr val="333333"/>
              </a:buClr>
              <a:buFont typeface="WingDings"/>
              <a:buChar char=""/>
            </a:pPr>
            <a:r>
              <a:rPr lang="en-US" sz="2000" dirty="0" err="1">
                <a:solidFill>
                  <a:srgbClr val="333333"/>
                </a:solidFill>
              </a:rPr>
              <a:t>rf</a:t>
            </a:r>
            <a:r>
              <a:rPr lang="en-US" sz="2000" dirty="0">
                <a:solidFill>
                  <a:srgbClr val="333333"/>
                </a:solidFill>
              </a:rPr>
              <a:t>]fug]</a:t>
            </a:r>
            <a:r>
              <a:rPr lang="en-US" sz="2000" dirty="0" err="1">
                <a:solidFill>
                  <a:srgbClr val="333333"/>
                </a:solidFill>
              </a:rPr>
              <a:t>gyif</a:t>
            </a:r>
            <a:endParaRPr lang="en-US" sz="2000" dirty="0">
              <a:solidFill>
                <a:srgbClr val="333333"/>
              </a:solidFill>
            </a:endParaRPr>
          </a:p>
          <a:p>
            <a:pPr marL="342900" lvl="0" indent="-342900" defTabSz="914400">
              <a:lnSpc>
                <a:spcPct val="100000"/>
              </a:lnSpc>
              <a:spcBef>
                <a:spcPts val="1200"/>
              </a:spcBef>
              <a:buClr>
                <a:srgbClr val="004992"/>
              </a:buClr>
              <a:buFont typeface="WingDings"/>
              <a:buChar char=""/>
            </a:pPr>
            <a:r>
              <a:rPr lang="en-US" sz="2000" dirty="0" err="1">
                <a:solidFill>
                  <a:srgbClr val="004992"/>
                </a:solidFill>
              </a:rPr>
              <a:t>ge;J</a:t>
            </a:r>
            <a:endParaRPr lang="en-US" sz="2000" dirty="0">
              <a:solidFill>
                <a:srgbClr val="004992"/>
              </a:solidFill>
            </a:endParaRPr>
          </a:p>
          <a:p>
            <a:pPr marL="342900" lvl="0" indent="-342900" defTabSz="914400">
              <a:lnSpc>
                <a:spcPct val="100000"/>
              </a:lnSpc>
              <a:spcBef>
                <a:spcPts val="1200"/>
              </a:spcBef>
              <a:buClr>
                <a:srgbClr val="333333"/>
              </a:buClr>
              <a:buFont typeface="WingDings"/>
              <a:buChar char=""/>
            </a:pPr>
            <a:r>
              <a:rPr lang="en-US" sz="2000" dirty="0" err="1">
                <a:solidFill>
                  <a:srgbClr val="333333"/>
                </a:solidFill>
              </a:rPr>
              <a:t>ku</a:t>
            </a:r>
            <a:r>
              <a:rPr lang="en-US" sz="2000" dirty="0">
                <a:solidFill>
                  <a:srgbClr val="333333"/>
                </a:solidFill>
              </a:rPr>
              <a:t>';;fs;</a:t>
            </a:r>
          </a:p>
          <a:p>
            <a:pPr marL="342900" lvl="0" indent="-342900" defTabSz="914400">
              <a:lnSpc>
                <a:spcPct val="100000"/>
              </a:lnSpc>
              <a:spcBef>
                <a:spcPts val="1200"/>
              </a:spcBef>
              <a:buClr>
                <a:srgbClr val="004992"/>
              </a:buClr>
              <a:buFont typeface="WingDings"/>
              <a:buChar char=""/>
            </a:pPr>
            <a:r>
              <a:rPr lang="en-US" sz="2000">
                <a:solidFill>
                  <a:srgbClr val="004992"/>
                </a:solidFill>
              </a:rPr>
              <a:t>C“;</a:t>
            </a:r>
            <a:r>
              <a:rPr lang="en-US" sz="2000" dirty="0" err="1">
                <a:solidFill>
                  <a:srgbClr val="004992"/>
                </a:solidFill>
              </a:rPr>
              <a:t>ry</a:t>
            </a:r>
            <a:r>
              <a:rPr lang="en-US" sz="2000" dirty="0">
                <a:solidFill>
                  <a:srgbClr val="004992"/>
                </a:solidFill>
              </a:rPr>
              <a:t>;</a:t>
            </a:r>
          </a:p>
          <a:p>
            <a:pPr marL="342900" lvl="0" indent="-342900" defTabSz="914400">
              <a:lnSpc>
                <a:spcPct val="100000"/>
              </a:lnSpc>
              <a:spcBef>
                <a:spcPts val="1200"/>
              </a:spcBef>
              <a:buClr>
                <a:srgbClr val="333333"/>
              </a:buClr>
              <a:buFont typeface="WingDings"/>
              <a:buChar char=""/>
            </a:pPr>
            <a:r>
              <a:rPr lang="en-US" sz="2000" dirty="0" err="1">
                <a:solidFill>
                  <a:srgbClr val="333333"/>
                </a:solidFill>
              </a:rPr>
              <a:t>bghk;ikfs</a:t>
            </a:r>
            <a:r>
              <a:rPr lang="en-US" sz="2000" dirty="0">
                <a:solidFill>
                  <a:srgbClr val="333333"/>
                </a:solidFill>
              </a:rPr>
              <a:t>;</a:t>
            </a:r>
          </a:p>
          <a:p>
            <a:pPr marL="342900" lvl="0" indent="-342900" defTabSz="914400">
              <a:lnSpc>
                <a:spcPct val="100000"/>
              </a:lnSpc>
              <a:spcBef>
                <a:spcPts val="1200"/>
              </a:spcBef>
              <a:buClr>
                <a:srgbClr val="333333"/>
              </a:buClr>
              <a:buFont typeface="WingDings"/>
              <a:buChar char=""/>
            </a:pPr>
            <a:r>
              <a:rPr lang="en-US" sz="2000" dirty="0" err="1">
                <a:solidFill>
                  <a:srgbClr val="333333"/>
                </a:solidFill>
              </a:rPr>
              <a:t>kzy</a:t>
            </a:r>
            <a:r>
              <a:rPr lang="en-US" sz="2000" dirty="0">
                <a:solidFill>
                  <a:srgbClr val="333333"/>
                </a:solidFill>
              </a:rPr>
              <a:t>; </a:t>
            </a:r>
            <a:r>
              <a:rPr lang="en-US" sz="2000" dirty="0" err="1">
                <a:solidFill>
                  <a:srgbClr val="333333"/>
                </a:solidFill>
              </a:rPr>
              <a:t>bgl;ofs</a:t>
            </a:r>
            <a:r>
              <a:rPr lang="en-US" sz="2000" dirty="0">
                <a:solidFill>
                  <a:srgbClr val="333333"/>
                </a:solidFill>
              </a:rPr>
              <a:t>;</a:t>
            </a:r>
            <a:endParaRPr lang="en-US" sz="2000" dirty="0"/>
          </a:p>
        </p:txBody>
      </p:sp>
      <p:pic>
        <p:nvPicPr>
          <p:cNvPr id="11"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367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Calibri Light"/>
                <a:cs typeface="+mn-cs"/>
              </a:rPr>
              <a:t>= </a:t>
            </a:r>
            <a:r>
              <a:rPr lang="es-ES" altLang="de-DE" sz="1800" b="1">
                <a:latin typeface="Tamil-Aiswarya"/>
                <a:cs typeface="+mn-cs"/>
              </a:rPr>
              <a:t>fhz;gpf]fg]gltpy;iy </a:t>
            </a:r>
            <a:endParaRPr lang="de-DE" altLang="de-DE" sz="1800" b="1" dirty="0">
              <a:latin typeface="Tamil-Aiswarya"/>
              <a:cs typeface="+mn-cs"/>
            </a:endParaRPr>
          </a:p>
        </p:txBody>
      </p:sp>
      <p:sp>
        <p:nvSpPr>
          <p:cNvPr id="13"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6" name="Footer Placeholder 5"/>
          <p:cNvSpPr>
            <a:spLocks noGrp="1"/>
          </p:cNvSpPr>
          <p:nvPr>
            <p:ph type="ftr" sz="quarter" idx="11"/>
          </p:nvPr>
        </p:nvSpPr>
        <p:spPr/>
        <p:txBody>
          <a:bodyPr/>
          <a:lstStyle/>
          <a:p>
            <a:r>
              <a:rPr lang="de-DE"/>
              <a:t>kl]lhfhf]dpot] gapw]r]rp 5 – epidthw]wy;</a:t>
            </a:r>
            <a:endParaRPr lang="de-DE" dirty="0"/>
          </a:p>
        </p:txBody>
      </p:sp>
      <p:sp>
        <p:nvSpPr>
          <p:cNvPr id="14" name="Slide Number Placeholder 13"/>
          <p:cNvSpPr>
            <a:spLocks noGrp="1"/>
          </p:cNvSpPr>
          <p:nvPr>
            <p:ph type="sldNum" sz="quarter" idx="12"/>
          </p:nvPr>
        </p:nvSpPr>
        <p:spPr/>
        <p:txBody>
          <a:bodyPr/>
          <a:lstStyle/>
          <a:p>
            <a:fld id="{9B00EF49-7894-4F53-A8DD-F7DB3BFC5032}" type="slidenum">
              <a:rPr lang="de-DE" smtClean="0"/>
              <a:pPr/>
              <a:t>66</a:t>
            </a:fld>
            <a:endParaRPr lang="de-DE" dirty="0"/>
          </a:p>
        </p:txBody>
      </p:sp>
      <p:sp>
        <p:nvSpPr>
          <p:cNvPr id="18" name="Title 17"/>
          <p:cNvSpPr>
            <a:spLocks noGrp="1"/>
          </p:cNvSpPr>
          <p:nvPr>
            <p:ph type="title"/>
          </p:nvPr>
        </p:nvSpPr>
        <p:spPr/>
        <p:txBody>
          <a:bodyPr/>
          <a:lstStyle/>
          <a:p>
            <a:r>
              <a:rPr lang="en-US" sz="3600" dirty="0" err="1">
                <a:solidFill>
                  <a:srgbClr val="004992"/>
                </a:solidFill>
              </a:rPr>
              <a:t>tpisahl;L</a:t>
            </a:r>
            <a:r>
              <a:rPr lang="en-US" sz="3600" dirty="0">
                <a:solidFill>
                  <a:srgbClr val="004992"/>
                </a:solidFill>
              </a:rPr>
              <a:t> </a:t>
            </a:r>
            <a:r>
              <a:rPr lang="en-US" sz="3600" dirty="0" err="1">
                <a:solidFill>
                  <a:srgbClr val="004992"/>
                </a:solidFill>
              </a:rPr>
              <a:t>ikjhdk</a:t>
            </a:r>
            <a:r>
              <a:rPr lang="en-US" sz="3600" dirty="0">
                <a:solidFill>
                  <a:srgbClr val="004992"/>
                </a:solidFill>
              </a:rPr>
              <a:t>;</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8819" y="1078992"/>
            <a:ext cx="344388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r>
              <a:rPr lang="de-DE"/>
              <a:t>kl]lhfhf]dpot] gapw]r]rp 5 – epidthw]wy;</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67</a:t>
            </a:fld>
            <a:endParaRPr lang="de-DE"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11480" y="2203704"/>
            <a:ext cx="11338560" cy="4251960"/>
          </a:xfrm>
        </p:spPr>
        <p:txBody>
          <a:bodyPr wrap="square">
            <a:noAutofit/>
          </a:bodyPr>
          <a:lstStyle/>
          <a:p>
            <a:pPr marL="342900" lvl="0" indent="-342900" defTabSz="914400">
              <a:lnSpc>
                <a:spcPct val="100000"/>
              </a:lnSpc>
              <a:spcBef>
                <a:spcPts val="1200"/>
              </a:spcBef>
              <a:buClr>
                <a:srgbClr val="333333"/>
              </a:buClr>
              <a:buFont typeface="WingDings"/>
              <a:buChar char=""/>
            </a:pPr>
            <a:r>
              <a:rPr lang="en-US" sz="2400">
                <a:solidFill>
                  <a:srgbClr val="333333"/>
                </a:solidFill>
              </a:rPr>
              <a:t>rh</a:t>
            </a:r>
            <a:r>
              <a:rPr lang="en-US" sz="2400" dirty="0">
                <a:solidFill>
                  <a:srgbClr val="333333"/>
                </a:solidFill>
              </a:rPr>
              <a:t>]r] $</a:t>
            </a:r>
            <a:r>
              <a:rPr lang="en-US" sz="2400" dirty="0" err="1">
                <a:solidFill>
                  <a:srgbClr val="333333"/>
                </a:solidFill>
              </a:rPr>
              <a:t>d;dy;fs</a:t>
            </a:r>
            <a:r>
              <a:rPr lang="en-US" sz="2400" dirty="0">
                <a:solidFill>
                  <a:srgbClr val="333333"/>
                </a:solidFill>
              </a:rPr>
              <a:t>;</a:t>
            </a: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Mz</a:t>
            </a:r>
            <a:r>
              <a:rPr lang="en-US" sz="2400" dirty="0">
                <a:solidFill>
                  <a:srgbClr val="333333"/>
                </a:solidFill>
              </a:rPr>
              <a:t>; </a:t>
            </a:r>
            <a:r>
              <a:rPr lang="en-US" sz="2400" dirty="0" err="1">
                <a:solidFill>
                  <a:srgbClr val="333333"/>
                </a:solidFill>
              </a:rPr>
              <a:t>jpUkzrhl;rp</a:t>
            </a:r>
            <a:endParaRPr lang="en-US" sz="2400" dirty="0">
              <a:solidFill>
                <a:srgbClr val="333333"/>
              </a:solidFill>
            </a:endParaRP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Kf;fhL</a:t>
            </a:r>
            <a:r>
              <a:rPr lang="en-US" sz="2400" dirty="0">
                <a:solidFill>
                  <a:srgbClr val="333333"/>
                </a:solidFill>
              </a:rPr>
              <a:t> </a:t>
            </a:r>
            <a:r>
              <a:rPr lang="en-US" sz="2400" dirty="0" err="1">
                <a:solidFill>
                  <a:srgbClr val="333333"/>
                </a:solidFill>
              </a:rPr>
              <a:t>mzpe;j</a:t>
            </a:r>
            <a:r>
              <a:rPr lang="en-US" sz="2400" dirty="0">
                <a:solidFill>
                  <a:srgbClr val="333333"/>
                </a:solidFill>
              </a:rPr>
              <a:t> </a:t>
            </a:r>
            <a:r>
              <a:rPr lang="en-US" sz="2400" dirty="0" err="1">
                <a:solidFill>
                  <a:srgbClr val="333333"/>
                </a:solidFill>
              </a:rPr>
              <a:t>kzg</a:t>
            </a:r>
            <a:r>
              <a:rPr lang="en-US" sz="2400" dirty="0">
                <a:solidFill>
                  <a:srgbClr val="333333"/>
                </a:solidFill>
              </a:rPr>
              <a:t>]</a:t>
            </a:r>
            <a:r>
              <a:rPr lang="en-US" sz="2400" dirty="0" err="1">
                <a:solidFill>
                  <a:srgbClr val="333333"/>
                </a:solidFill>
              </a:rPr>
              <a:t>bgz</a:t>
            </a:r>
            <a:r>
              <a:rPr lang="en-US" sz="2400" dirty="0">
                <a:solidFill>
                  <a:srgbClr val="333333"/>
                </a:solidFill>
              </a:rPr>
              <a:t>;</a:t>
            </a: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ifapy</a:t>
            </a:r>
            <a:r>
              <a:rPr lang="en-US" sz="2400" dirty="0">
                <a:solidFill>
                  <a:srgbClr val="333333"/>
                </a:solidFill>
              </a:rPr>
              <a:t>; g{t[</a:t>
            </a:r>
            <a:r>
              <a:rPr lang="en-US" sz="2400" dirty="0" err="1">
                <a:solidFill>
                  <a:srgbClr val="333333"/>
                </a:solidFill>
              </a:rPr>
              <a:t>ld</a:t>
            </a:r>
            <a:r>
              <a:rPr lang="en-US" sz="2400" dirty="0">
                <a:solidFill>
                  <a:srgbClr val="333333"/>
                </a:solidFill>
              </a:rPr>
              <a:t>; </a:t>
            </a:r>
            <a:r>
              <a:rPr lang="en-US" sz="2400" dirty="0" err="1">
                <a:solidFill>
                  <a:srgbClr val="333333"/>
                </a:solidFill>
              </a:rPr>
              <a:t>bgz</a:t>
            </a:r>
            <a:r>
              <a:rPr lang="en-US" sz="2400" dirty="0">
                <a:solidFill>
                  <a:srgbClr val="333333"/>
                </a:solidFill>
              </a:rPr>
              <a:t>;</a:t>
            </a: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bgd;r</a:t>
            </a:r>
            <a:r>
              <a:rPr lang="en-US" sz="2400" dirty="0">
                <a:solidFill>
                  <a:srgbClr val="333333"/>
                </a:solidFill>
              </a:rPr>
              <a:t>]</a:t>
            </a:r>
            <a:r>
              <a:rPr lang="en-US" sz="2400" dirty="0" err="1">
                <a:solidFill>
                  <a:srgbClr val="333333"/>
                </a:solidFill>
              </a:rPr>
              <a:t>Rfs</a:t>
            </a:r>
            <a:r>
              <a:rPr lang="en-US" sz="2400" dirty="0">
                <a:solidFill>
                  <a:srgbClr val="333333"/>
                </a:solidFill>
              </a:rPr>
              <a:t>;</a:t>
            </a: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fjt</a:t>
            </a:r>
            <a:r>
              <a:rPr lang="en-US"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de-DE"/>
              <a:t>kl]lhfhf]dpot] gapw]r]rp 5 – epidthw]wy;</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68</a:t>
            </a:fld>
            <a:endParaRPr lang="de-DE" dirty="0"/>
          </a:p>
        </p:txBody>
      </p:sp>
      <p:sp>
        <p:nvSpPr>
          <p:cNvPr id="8" name="Title 7"/>
          <p:cNvSpPr>
            <a:spLocks noGrp="1"/>
          </p:cNvSpPr>
          <p:nvPr>
            <p:ph type="title"/>
          </p:nvPr>
        </p:nvSpPr>
        <p:spPr/>
        <p:txBody>
          <a:bodyPr/>
          <a:lstStyle/>
          <a:p>
            <a:r>
              <a:rPr lang="en-US" sz="3600">
                <a:solidFill>
                  <a:srgbClr val="004992"/>
                </a:solidFill>
              </a:rPr>
              <a:t>jpUkzk</a:t>
            </a:r>
            <a:br>
              <a:rPr lang="en-US">
                <a:solidFill>
                  <a:srgbClr val="004992"/>
                </a:solidFill>
              </a:rPr>
            </a:br>
            <a:r>
              <a:rPr lang="en-US">
                <a:solidFill>
                  <a:srgbClr val="004992"/>
                </a:solidFill>
              </a:rPr>
              <a:t>vJ fhz;gpf]fg]gltpy;iy&gt; eP';;fs; vt]tst[ cWjpahf cs;sPh]fs]&gt;</a:t>
            </a:r>
            <a:endParaRPr lang="en-US" dirty="0">
              <a:solidFill>
                <a:srgbClr val="004992"/>
              </a:solidFill>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11480" y="2203704"/>
            <a:ext cx="11338560" cy="4251960"/>
          </a:xfrm>
        </p:spPr>
        <p:txBody>
          <a:bodyPr wrap="square">
            <a:noAutofit/>
          </a:bodyPr>
          <a:lstStyle/>
          <a:p>
            <a:pPr marL="342900" lvl="0" indent="-342900" defTabSz="914400">
              <a:lnSpc>
                <a:spcPct val="100000"/>
              </a:lnSpc>
              <a:spcBef>
                <a:spcPts val="1200"/>
              </a:spcBef>
              <a:buClr>
                <a:srgbClr val="333333"/>
              </a:buClr>
              <a:buFont typeface="WingDings"/>
              <a:buChar char=""/>
            </a:pPr>
            <a:r>
              <a:rPr lang="en-US" sz="2400" dirty="0">
                <a:solidFill>
                  <a:srgbClr val="333333"/>
                </a:solidFill>
              </a:rPr>
              <a:t>rh]r] $</a:t>
            </a:r>
            <a:r>
              <a:rPr lang="en-US" sz="2400" dirty="0" err="1">
                <a:solidFill>
                  <a:srgbClr val="333333"/>
                </a:solidFill>
              </a:rPr>
              <a:t>d;dy;fs</a:t>
            </a:r>
            <a:r>
              <a:rPr lang="en-US" sz="2400" dirty="0">
                <a:solidFill>
                  <a:srgbClr val="333333"/>
                </a:solidFill>
              </a:rPr>
              <a:t>;</a:t>
            </a:r>
          </a:p>
          <a:p>
            <a:pPr marL="342900" lvl="0" indent="-342900" defTabSz="914400">
              <a:lnSpc>
                <a:spcPct val="100000"/>
              </a:lnSpc>
              <a:spcBef>
                <a:spcPts val="1200"/>
              </a:spcBef>
              <a:buClr>
                <a:srgbClr val="004992"/>
              </a:buClr>
              <a:buFont typeface="WingDings"/>
              <a:buChar char=""/>
            </a:pPr>
            <a:r>
              <a:rPr lang="en-US" sz="2400" dirty="0" err="1">
                <a:solidFill>
                  <a:srgbClr val="004992"/>
                </a:solidFill>
              </a:rPr>
              <a:t>Mz</a:t>
            </a:r>
            <a:r>
              <a:rPr lang="en-US" sz="2400" dirty="0">
                <a:solidFill>
                  <a:srgbClr val="004992"/>
                </a:solidFill>
              </a:rPr>
              <a:t>; </a:t>
            </a:r>
            <a:r>
              <a:rPr lang="en-US" sz="2400" dirty="0" err="1">
                <a:solidFill>
                  <a:srgbClr val="004992"/>
                </a:solidFill>
              </a:rPr>
              <a:t>jpUkzrhl;rp</a:t>
            </a:r>
            <a:endParaRPr lang="en-US" sz="2400" dirty="0">
              <a:solidFill>
                <a:srgbClr val="004992"/>
              </a:solidFill>
            </a:endParaRPr>
          </a:p>
          <a:p>
            <a:pPr marL="342900" lvl="0" indent="-342900" defTabSz="914400">
              <a:lnSpc>
                <a:spcPct val="100000"/>
              </a:lnSpc>
              <a:spcBef>
                <a:spcPts val="1200"/>
              </a:spcBef>
              <a:buClr>
                <a:srgbClr val="004992"/>
              </a:buClr>
              <a:buFont typeface="WingDings"/>
              <a:buChar char=""/>
            </a:pPr>
            <a:r>
              <a:rPr lang="en-US" sz="2400" dirty="0" err="1">
                <a:solidFill>
                  <a:srgbClr val="004992"/>
                </a:solidFill>
              </a:rPr>
              <a:t>Kf;fhL</a:t>
            </a:r>
            <a:r>
              <a:rPr lang="en-US" sz="2400" dirty="0">
                <a:solidFill>
                  <a:srgbClr val="004992"/>
                </a:solidFill>
              </a:rPr>
              <a:t> </a:t>
            </a:r>
            <a:r>
              <a:rPr lang="en-US" sz="2400" dirty="0" err="1">
                <a:solidFill>
                  <a:srgbClr val="004992"/>
                </a:solidFill>
              </a:rPr>
              <a:t>mzpe;j</a:t>
            </a:r>
            <a:r>
              <a:rPr lang="en-US" sz="2400" dirty="0">
                <a:solidFill>
                  <a:srgbClr val="004992"/>
                </a:solidFill>
              </a:rPr>
              <a:t> </a:t>
            </a:r>
            <a:r>
              <a:rPr lang="en-US" sz="2400" dirty="0" err="1">
                <a:solidFill>
                  <a:srgbClr val="004992"/>
                </a:solidFill>
              </a:rPr>
              <a:t>kzg</a:t>
            </a:r>
            <a:r>
              <a:rPr lang="en-US" sz="2400" dirty="0">
                <a:solidFill>
                  <a:srgbClr val="004992"/>
                </a:solidFill>
              </a:rPr>
              <a:t>]</a:t>
            </a:r>
            <a:r>
              <a:rPr lang="en-US" sz="2400" dirty="0" err="1">
                <a:solidFill>
                  <a:srgbClr val="004992"/>
                </a:solidFill>
              </a:rPr>
              <a:t>bgz</a:t>
            </a:r>
            <a:r>
              <a:rPr lang="en-US" sz="2400" dirty="0">
                <a:solidFill>
                  <a:srgbClr val="004992"/>
                </a:solidFill>
              </a:rPr>
              <a:t>;</a:t>
            </a: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ifapy</a:t>
            </a:r>
            <a:r>
              <a:rPr lang="en-US" sz="2400" dirty="0">
                <a:solidFill>
                  <a:srgbClr val="333333"/>
                </a:solidFill>
              </a:rPr>
              <a:t>; g{t[</a:t>
            </a:r>
            <a:r>
              <a:rPr lang="en-US" sz="2400" dirty="0" err="1">
                <a:solidFill>
                  <a:srgbClr val="333333"/>
                </a:solidFill>
              </a:rPr>
              <a:t>ld</a:t>
            </a:r>
            <a:r>
              <a:rPr lang="en-US" sz="2400" dirty="0">
                <a:solidFill>
                  <a:srgbClr val="333333"/>
                </a:solidFill>
              </a:rPr>
              <a:t>; </a:t>
            </a:r>
            <a:r>
              <a:rPr lang="en-US" sz="2400" dirty="0" err="1">
                <a:solidFill>
                  <a:srgbClr val="333333"/>
                </a:solidFill>
              </a:rPr>
              <a:t>bgz</a:t>
            </a:r>
            <a:r>
              <a:rPr lang="en-US" sz="2400" dirty="0">
                <a:solidFill>
                  <a:srgbClr val="333333"/>
                </a:solidFill>
              </a:rPr>
              <a:t>;</a:t>
            </a: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bgd;r</a:t>
            </a:r>
            <a:r>
              <a:rPr lang="en-US" sz="2400" dirty="0">
                <a:solidFill>
                  <a:srgbClr val="333333"/>
                </a:solidFill>
              </a:rPr>
              <a:t>]</a:t>
            </a:r>
            <a:r>
              <a:rPr lang="en-US" sz="2400" dirty="0" err="1">
                <a:solidFill>
                  <a:srgbClr val="333333"/>
                </a:solidFill>
              </a:rPr>
              <a:t>Rfs</a:t>
            </a:r>
            <a:r>
              <a:rPr lang="en-US" sz="2400" dirty="0">
                <a:solidFill>
                  <a:srgbClr val="333333"/>
                </a:solidFill>
              </a:rPr>
              <a:t>;</a:t>
            </a: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fjt</a:t>
            </a:r>
            <a:r>
              <a:rPr lang="en-US" sz="2400" dirty="0">
                <a:solidFill>
                  <a:srgbClr val="333333"/>
                </a:solidFill>
              </a:rPr>
              <a:t>[</a:t>
            </a:r>
            <a:endParaRPr lang="en-US" sz="2400" dirty="0"/>
          </a:p>
        </p:txBody>
      </p:sp>
      <p:pic>
        <p:nvPicPr>
          <p:cNvPr id="11"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9021" y="2203704"/>
            <a:ext cx="2723477"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Calibri Light"/>
                <a:cs typeface="+mn-cs"/>
              </a:rPr>
              <a:t>= </a:t>
            </a:r>
            <a:r>
              <a:rPr lang="es-ES" altLang="de-DE" sz="1800" b="1">
                <a:latin typeface="Tamil-Aiswarya"/>
                <a:cs typeface="+mn-cs"/>
              </a:rPr>
              <a:t>fhz;gpf]fg]gltpy;iy </a:t>
            </a:r>
            <a:endParaRPr lang="de-DE" altLang="de-DE" sz="1800" b="1" dirty="0">
              <a:latin typeface="Tamil-Aiswarya"/>
              <a:cs typeface="+mn-cs"/>
            </a:endParaRPr>
          </a:p>
        </p:txBody>
      </p:sp>
      <p:sp>
        <p:nvSpPr>
          <p:cNvPr id="13"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7" name="Footer Placeholder 6"/>
          <p:cNvSpPr>
            <a:spLocks noGrp="1"/>
          </p:cNvSpPr>
          <p:nvPr>
            <p:ph type="ftr" sz="quarter" idx="11"/>
          </p:nvPr>
        </p:nvSpPr>
        <p:spPr/>
        <p:txBody>
          <a:bodyPr/>
          <a:lstStyle/>
          <a:p>
            <a:r>
              <a:rPr lang="de-DE"/>
              <a:t>kl]lhfhf]dpot] gapw]r]rp 5 – epidthw]wy;</a:t>
            </a:r>
            <a:endParaRPr lang="de-DE" dirty="0"/>
          </a:p>
        </p:txBody>
      </p:sp>
      <p:sp>
        <p:nvSpPr>
          <p:cNvPr id="14" name="Slide Number Placeholder 13"/>
          <p:cNvSpPr>
            <a:spLocks noGrp="1"/>
          </p:cNvSpPr>
          <p:nvPr>
            <p:ph type="sldNum" sz="quarter" idx="12"/>
          </p:nvPr>
        </p:nvSpPr>
        <p:spPr/>
        <p:txBody>
          <a:bodyPr/>
          <a:lstStyle/>
          <a:p>
            <a:fld id="{9B00EF49-7894-4F53-A8DD-F7DB3BFC5032}" type="slidenum">
              <a:rPr lang="de-DE" smtClean="0"/>
              <a:pPr/>
              <a:t>69</a:t>
            </a:fld>
            <a:endParaRPr lang="de-DE" dirty="0"/>
          </a:p>
        </p:txBody>
      </p:sp>
      <p:sp>
        <p:nvSpPr>
          <p:cNvPr id="16" name="Title 15"/>
          <p:cNvSpPr>
            <a:spLocks noGrp="1"/>
          </p:cNvSpPr>
          <p:nvPr>
            <p:ph type="title"/>
          </p:nvPr>
        </p:nvSpPr>
        <p:spPr/>
        <p:txBody>
          <a:bodyPr/>
          <a:lstStyle/>
          <a:p>
            <a:r>
              <a:rPr lang="en-US" sz="3600" dirty="0" err="1">
                <a:solidFill>
                  <a:srgbClr val="004992"/>
                </a:solidFill>
              </a:rPr>
              <a:t>jpUkzk</a:t>
            </a:r>
            <a:endParaRPr lang="en-US" sz="3600" dirty="0">
              <a:solidFill>
                <a:srgbClr val="004992"/>
              </a:solidFill>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78921" y="1078992"/>
            <a:ext cx="7403677"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r>
              <a:rPr lang="de-DE"/>
              <a:t>kl]lhfhf]dpot] gapw]r]rp 5 – epidthw]wy;</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70</a:t>
            </a:fld>
            <a:endParaRPr lang="de-DE" dirty="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411480" y="2203704"/>
            <a:ext cx="11338560" cy="4251960"/>
          </a:xfrm>
        </p:spPr>
        <p:txBody>
          <a:bodyPr wrap="square">
            <a:noAutofit/>
          </a:bodyPr>
          <a:lstStyle/>
          <a:p>
            <a:pPr marL="342900" lvl="0" indent="-342900" defTabSz="914400">
              <a:lnSpc>
                <a:spcPct val="100000"/>
              </a:lnSpc>
              <a:spcBef>
                <a:spcPts val="1200"/>
              </a:spcBef>
              <a:buClr>
                <a:srgbClr val="333333"/>
              </a:buClr>
              <a:buFont typeface="WingDings"/>
              <a:buChar char=""/>
            </a:pPr>
            <a:r>
              <a:rPr lang="en-US" sz="2000" dirty="0" err="1">
                <a:solidFill>
                  <a:srgbClr val="333333"/>
                </a:solidFill>
              </a:rPr>
              <a:t>kjpg</a:t>
            </a:r>
            <a:r>
              <a:rPr lang="en-US" sz="2000" dirty="0">
                <a:solidFill>
                  <a:srgbClr val="333333"/>
                </a:solidFill>
              </a:rPr>
              <a:t>]</a:t>
            </a:r>
            <a:r>
              <a:rPr lang="en-US" sz="2000" dirty="0" err="1">
                <a:solidFill>
                  <a:srgbClr val="333333"/>
                </a:solidFill>
              </a:rPr>
              <a:t>bgz</a:t>
            </a:r>
            <a:r>
              <a:rPr lang="en-US" sz="2000" dirty="0">
                <a:solidFill>
                  <a:srgbClr val="333333"/>
                </a:solidFill>
              </a:rPr>
              <a:t>; </a:t>
            </a:r>
            <a:r>
              <a:rPr lang="en-US" sz="2000" dirty="0" err="1">
                <a:solidFill>
                  <a:srgbClr val="333333"/>
                </a:solidFill>
              </a:rPr>
              <a:t>gyif</a:t>
            </a:r>
            <a:endParaRPr lang="en-US" sz="2000" dirty="0">
              <a:solidFill>
                <a:srgbClr val="333333"/>
              </a:solidFill>
            </a:endParaRPr>
          </a:p>
          <a:p>
            <a:pPr marL="342900" lvl="0" indent="-342900" defTabSz="914400">
              <a:lnSpc>
                <a:spcPct val="100000"/>
              </a:lnSpc>
              <a:spcBef>
                <a:spcPts val="1200"/>
              </a:spcBef>
              <a:buClr>
                <a:srgbClr val="333333"/>
              </a:buClr>
              <a:buFont typeface="WingDings"/>
              <a:buChar char=""/>
            </a:pPr>
            <a:r>
              <a:rPr lang="en-US" sz="2000" dirty="0" err="1">
                <a:solidFill>
                  <a:srgbClr val="333333"/>
                </a:solidFill>
              </a:rPr>
              <a:t>nfhy</a:t>
            </a:r>
            <a:r>
              <a:rPr lang="en-US" sz="2000" dirty="0">
                <a:solidFill>
                  <a:srgbClr val="333333"/>
                </a:solidFill>
              </a:rPr>
              <a:t>;</a:t>
            </a:r>
          </a:p>
          <a:p>
            <a:pPr marL="342900" lvl="0" indent="-342900" defTabSz="914400">
              <a:lnSpc>
                <a:spcPct val="100000"/>
              </a:lnSpc>
              <a:spcBef>
                <a:spcPts val="1200"/>
              </a:spcBef>
              <a:buClr>
                <a:srgbClr val="333333"/>
              </a:buClr>
              <a:buFont typeface="WingDings"/>
              <a:buChar char=""/>
            </a:pPr>
            <a:r>
              <a:rPr lang="en-US" sz="2000" dirty="0">
                <a:solidFill>
                  <a:srgbClr val="333333"/>
                </a:solidFill>
              </a:rPr>
              <a:t>Xu';</a:t>
            </a:r>
            <a:r>
              <a:rPr lang="en-US" sz="2000" dirty="0" err="1">
                <a:solidFill>
                  <a:srgbClr val="333333"/>
                </a:solidFill>
              </a:rPr>
              <a:t>fspy</a:t>
            </a:r>
            <a:r>
              <a:rPr lang="en-US" sz="2000" dirty="0">
                <a:solidFill>
                  <a:srgbClr val="333333"/>
                </a:solidFill>
              </a:rPr>
              <a:t>; </a:t>
            </a:r>
            <a:r>
              <a:rPr lang="en-US" sz="2000" dirty="0" err="1">
                <a:solidFill>
                  <a:srgbClr val="333333"/>
                </a:solidFill>
              </a:rPr>
              <a:t>cs;snfhLfs</a:t>
            </a:r>
            <a:r>
              <a:rPr lang="en-US" sz="2000" dirty="0">
                <a:solidFill>
                  <a:srgbClr val="333333"/>
                </a:solidFill>
              </a:rPr>
              <a:t>;</a:t>
            </a:r>
          </a:p>
          <a:p>
            <a:pPr marL="342900" lvl="0" indent="-342900" defTabSz="914400">
              <a:lnSpc>
                <a:spcPct val="100000"/>
              </a:lnSpc>
              <a:spcBef>
                <a:spcPts val="1200"/>
              </a:spcBef>
              <a:buClr>
                <a:srgbClr val="333333"/>
              </a:buClr>
              <a:buFont typeface="WingDings"/>
              <a:buChar char=""/>
            </a:pPr>
            <a:r>
              <a:rPr lang="en-US" sz="2000" dirty="0" err="1">
                <a:solidFill>
                  <a:srgbClr val="333333"/>
                </a:solidFill>
              </a:rPr>
              <a:t>tpisahl</a:t>
            </a:r>
            <a:r>
              <a:rPr lang="en-US" sz="2000" dirty="0">
                <a:solidFill>
                  <a:srgbClr val="333333"/>
                </a:solidFill>
              </a:rPr>
              <a:t>]L</a:t>
            </a:r>
          </a:p>
          <a:p>
            <a:pPr marL="342900" lvl="0" indent="-342900" defTabSz="914400">
              <a:lnSpc>
                <a:spcPct val="100000"/>
              </a:lnSpc>
              <a:spcBef>
                <a:spcPts val="1200"/>
              </a:spcBef>
              <a:buClr>
                <a:srgbClr val="333333"/>
              </a:buClr>
              <a:buFont typeface="WingDings"/>
              <a:buChar char=""/>
            </a:pPr>
            <a:r>
              <a:rPr lang="en-US" sz="2000" dirty="0" err="1">
                <a:solidFill>
                  <a:srgbClr val="333333"/>
                </a:solidFill>
              </a:rPr>
              <a:t>tPuh</a:t>
            </a:r>
            <a:r>
              <a:rPr lang="en-US" sz="2000" dirty="0">
                <a:solidFill>
                  <a:srgbClr val="333333"/>
                </a:solidFill>
              </a:rPr>
              <a:t>]fs]</a:t>
            </a:r>
          </a:p>
          <a:p>
            <a:pPr marL="342900" lvl="0" indent="-342900" defTabSz="914400">
              <a:lnSpc>
                <a:spcPct val="100000"/>
              </a:lnSpc>
              <a:spcBef>
                <a:spcPts val="1200"/>
              </a:spcBef>
              <a:buClr>
                <a:srgbClr val="333333"/>
              </a:buClr>
              <a:buFont typeface="WingDings"/>
              <a:buChar char=""/>
            </a:pPr>
            <a:r>
              <a:rPr lang="en-US" sz="2000" dirty="0" err="1">
                <a:solidFill>
                  <a:srgbClr val="333333"/>
                </a:solidFill>
              </a:rPr>
              <a:t>fhy;ge;J</a:t>
            </a:r>
            <a:endParaRPr lang="en-US" sz="2000" dirty="0">
              <a:solidFill>
                <a:srgbClr val="333333"/>
              </a:solidFill>
            </a:endParaRPr>
          </a:p>
          <a:p>
            <a:pPr marL="342900" lvl="0" indent="-342900" defTabSz="914400">
              <a:lnSpc>
                <a:spcPct val="100000"/>
              </a:lnSpc>
              <a:spcBef>
                <a:spcPts val="1200"/>
              </a:spcBef>
              <a:buClr>
                <a:srgbClr val="333333"/>
              </a:buClr>
              <a:buFont typeface="WingDings"/>
              <a:buChar char=""/>
            </a:pPr>
            <a:r>
              <a:rPr lang="en-US" sz="2000" dirty="0" err="1">
                <a:solidFill>
                  <a:srgbClr val="333333"/>
                </a:solidFill>
              </a:rPr>
              <a:t>urpfh</a:t>
            </a:r>
            <a:r>
              <a:rPr lang="en-US" sz="2000" dirty="0">
                <a:solidFill>
                  <a:srgbClr val="333333"/>
                </a:solidFill>
              </a:rPr>
              <a:t>]fs]</a:t>
            </a:r>
          </a:p>
          <a:p>
            <a:pPr marL="342900" lvl="0" indent="-342900" defTabSz="914400">
              <a:lnSpc>
                <a:spcPct val="100000"/>
              </a:lnSpc>
              <a:spcBef>
                <a:spcPts val="1200"/>
              </a:spcBef>
              <a:buClr>
                <a:srgbClr val="333333"/>
              </a:buClr>
              <a:buFont typeface="WingDings"/>
              <a:buChar char=""/>
            </a:pPr>
            <a:r>
              <a:rPr lang="en-US" sz="2000" dirty="0" err="1">
                <a:solidFill>
                  <a:srgbClr val="333333"/>
                </a:solidFill>
              </a:rPr>
              <a:t>tpsk;guk</a:t>
            </a:r>
            <a:r>
              <a:rPr lang="en-US" sz="2000" dirty="0">
                <a:solidFill>
                  <a:srgbClr val="333333"/>
                </a:solidFill>
              </a:rPr>
              <a:t>;</a:t>
            </a:r>
          </a:p>
          <a:p>
            <a:pPr marL="342900" lvl="0" indent="-342900" defTabSz="914400">
              <a:lnSpc>
                <a:spcPct val="100000"/>
              </a:lnSpc>
              <a:spcBef>
                <a:spcPts val="1200"/>
              </a:spcBef>
              <a:buClr>
                <a:srgbClr val="333333"/>
              </a:buClr>
              <a:buFont typeface="WingDings"/>
              <a:buChar char=""/>
            </a:pPr>
            <a:r>
              <a:rPr lang="en-US" sz="2000" dirty="0" err="1">
                <a:solidFill>
                  <a:srgbClr val="333333"/>
                </a:solidFill>
              </a:rPr>
              <a:t>bfhofs</a:t>
            </a:r>
            <a:r>
              <a:rPr lang="en-US" sz="2000" dirty="0">
                <a:solidFill>
                  <a:srgbClr val="333333"/>
                </a:solidFill>
              </a:rPr>
              <a:t>;</a:t>
            </a:r>
            <a:endParaRPr lang="en-US" sz="2000" dirty="0"/>
          </a:p>
        </p:txBody>
      </p:sp>
      <p:sp>
        <p:nvSpPr>
          <p:cNvPr id="5" name="Footer Placeholder 4"/>
          <p:cNvSpPr>
            <a:spLocks noGrp="1"/>
          </p:cNvSpPr>
          <p:nvPr>
            <p:ph type="ftr" sz="quarter" idx="11"/>
          </p:nvPr>
        </p:nvSpPr>
        <p:spPr/>
        <p:txBody>
          <a:bodyPr/>
          <a:lstStyle/>
          <a:p>
            <a:r>
              <a:rPr lang="de-DE"/>
              <a:t>kl]lhfhf]dpot] gapw]r]rp 5 – epidthw]wy;</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71</a:t>
            </a:fld>
            <a:endParaRPr lang="de-DE" dirty="0"/>
          </a:p>
        </p:txBody>
      </p:sp>
      <p:sp>
        <p:nvSpPr>
          <p:cNvPr id="9" name="Title 8"/>
          <p:cNvSpPr>
            <a:spLocks noGrp="1"/>
          </p:cNvSpPr>
          <p:nvPr>
            <p:ph type="title"/>
          </p:nvPr>
        </p:nvSpPr>
        <p:spPr/>
        <p:txBody>
          <a:bodyPr/>
          <a:lstStyle/>
          <a:p>
            <a:r>
              <a:rPr lang="en-US" sz="3600">
                <a:solidFill>
                  <a:srgbClr val="004992"/>
                </a:solidFill>
              </a:rPr>
              <a:t>fhy;ge;J</a:t>
            </a:r>
            <a:br>
              <a:rPr lang="en-US">
                <a:solidFill>
                  <a:srgbClr val="004992"/>
                </a:solidFill>
              </a:rPr>
            </a:br>
            <a:r>
              <a:rPr lang="en-US">
                <a:solidFill>
                  <a:srgbClr val="004992"/>
                </a:solidFill>
              </a:rPr>
              <a:t>vJ fhz;gpf]fg] gltpy;iy&gt; eP';;fs; vt]tst[ cWjpahf cs;sPh]fs]&gt;</a:t>
            </a:r>
            <a:endParaRPr lang="en-US" dirty="0">
              <a:solidFill>
                <a:srgbClr val="004992"/>
              </a:solidFill>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Grafik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116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sz="3600">
                <a:solidFill>
                  <a:srgbClr val="004992"/>
                </a:solidFill>
              </a:rPr>
              <a:t>fhy;ge;J</a:t>
            </a:r>
            <a:endParaRPr lang="en-US" sz="3600" dirty="0">
              <a:solidFill>
                <a:srgbClr val="004992"/>
              </a:solidFill>
            </a:endParaRPr>
          </a:p>
        </p:txBody>
      </p:sp>
      <p:sp>
        <p:nvSpPr>
          <p:cNvPr id="6" name="Content Placeholder 5"/>
          <p:cNvSpPr>
            <a:spLocks noGrp="1"/>
          </p:cNvSpPr>
          <p:nvPr>
            <p:ph idx="1"/>
          </p:nvPr>
        </p:nvSpPr>
        <p:spPr>
          <a:xfrm>
            <a:off x="411480" y="2203704"/>
            <a:ext cx="11338560" cy="4251960"/>
          </a:xfrm>
        </p:spPr>
        <p:txBody>
          <a:bodyPr wrap="square">
            <a:noAutofit/>
          </a:bodyPr>
          <a:lstStyle/>
          <a:p>
            <a:pPr marL="342900" lvl="0" indent="-342900" defTabSz="914400">
              <a:lnSpc>
                <a:spcPct val="100000"/>
              </a:lnSpc>
              <a:spcBef>
                <a:spcPts val="1200"/>
              </a:spcBef>
              <a:buClr>
                <a:srgbClr val="333333"/>
              </a:buClr>
              <a:buFont typeface="WingDings"/>
              <a:buChar char=""/>
            </a:pPr>
            <a:r>
              <a:rPr lang="en-US" sz="2000" dirty="0" err="1">
                <a:solidFill>
                  <a:srgbClr val="333333"/>
                </a:solidFill>
              </a:rPr>
              <a:t>kjpg</a:t>
            </a:r>
            <a:r>
              <a:rPr lang="en-US" sz="2000" dirty="0">
                <a:solidFill>
                  <a:srgbClr val="333333"/>
                </a:solidFill>
              </a:rPr>
              <a:t>]</a:t>
            </a:r>
            <a:r>
              <a:rPr lang="en-US" sz="2000" dirty="0" err="1">
                <a:solidFill>
                  <a:srgbClr val="333333"/>
                </a:solidFill>
              </a:rPr>
              <a:t>bgz</a:t>
            </a:r>
            <a:r>
              <a:rPr lang="en-US" sz="2000" dirty="0">
                <a:solidFill>
                  <a:srgbClr val="333333"/>
                </a:solidFill>
              </a:rPr>
              <a:t>; </a:t>
            </a:r>
            <a:r>
              <a:rPr lang="en-US" sz="2000" dirty="0" err="1">
                <a:solidFill>
                  <a:srgbClr val="333333"/>
                </a:solidFill>
              </a:rPr>
              <a:t>gyif</a:t>
            </a:r>
            <a:endParaRPr lang="en-US" sz="2000" dirty="0">
              <a:solidFill>
                <a:srgbClr val="333333"/>
              </a:solidFill>
            </a:endParaRPr>
          </a:p>
          <a:p>
            <a:pPr marL="342900" lvl="0" indent="-342900" defTabSz="914400">
              <a:lnSpc>
                <a:spcPct val="100000"/>
              </a:lnSpc>
              <a:spcBef>
                <a:spcPts val="1200"/>
              </a:spcBef>
              <a:buClr>
                <a:srgbClr val="333333"/>
              </a:buClr>
              <a:buFont typeface="WingDings"/>
              <a:buChar char=""/>
            </a:pPr>
            <a:r>
              <a:rPr lang="en-US" sz="2000" dirty="0" err="1">
                <a:solidFill>
                  <a:srgbClr val="333333"/>
                </a:solidFill>
              </a:rPr>
              <a:t>nfhy</a:t>
            </a:r>
            <a:r>
              <a:rPr lang="en-US" sz="2000" dirty="0">
                <a:solidFill>
                  <a:srgbClr val="333333"/>
                </a:solidFill>
              </a:rPr>
              <a:t>;</a:t>
            </a:r>
          </a:p>
          <a:p>
            <a:pPr marL="342900" lvl="0" indent="-342900" defTabSz="914400">
              <a:lnSpc>
                <a:spcPct val="100000"/>
              </a:lnSpc>
              <a:spcBef>
                <a:spcPts val="1200"/>
              </a:spcBef>
              <a:buClr>
                <a:srgbClr val="004992"/>
              </a:buClr>
              <a:buFont typeface="WingDings"/>
              <a:buChar char=""/>
            </a:pPr>
            <a:r>
              <a:rPr lang="en-US" sz="2000" dirty="0">
                <a:solidFill>
                  <a:srgbClr val="004992"/>
                </a:solidFill>
              </a:rPr>
              <a:t>Xu';</a:t>
            </a:r>
            <a:r>
              <a:rPr lang="en-US" sz="2000" dirty="0" err="1">
                <a:solidFill>
                  <a:srgbClr val="004992"/>
                </a:solidFill>
              </a:rPr>
              <a:t>fspy</a:t>
            </a:r>
            <a:r>
              <a:rPr lang="en-US" sz="2000" dirty="0">
                <a:solidFill>
                  <a:srgbClr val="004992"/>
                </a:solidFill>
              </a:rPr>
              <a:t>; </a:t>
            </a:r>
            <a:r>
              <a:rPr lang="en-US" sz="2000" dirty="0" err="1">
                <a:solidFill>
                  <a:srgbClr val="004992"/>
                </a:solidFill>
              </a:rPr>
              <a:t>cs;snfhLfs</a:t>
            </a:r>
            <a:r>
              <a:rPr lang="en-US" sz="2000" dirty="0">
                <a:solidFill>
                  <a:srgbClr val="004992"/>
                </a:solidFill>
              </a:rPr>
              <a:t>;</a:t>
            </a:r>
          </a:p>
          <a:p>
            <a:pPr marL="342900" lvl="0" indent="-342900" defTabSz="914400">
              <a:lnSpc>
                <a:spcPct val="100000"/>
              </a:lnSpc>
              <a:spcBef>
                <a:spcPts val="1200"/>
              </a:spcBef>
              <a:buClr>
                <a:srgbClr val="333333"/>
              </a:buClr>
              <a:buFont typeface="WingDings"/>
              <a:buChar char=""/>
            </a:pPr>
            <a:r>
              <a:rPr lang="en-US" sz="2000" dirty="0" err="1">
                <a:solidFill>
                  <a:srgbClr val="333333"/>
                </a:solidFill>
              </a:rPr>
              <a:t>tpisahl</a:t>
            </a:r>
            <a:r>
              <a:rPr lang="en-US" sz="2000" dirty="0">
                <a:solidFill>
                  <a:srgbClr val="333333"/>
                </a:solidFill>
              </a:rPr>
              <a:t>]L</a:t>
            </a:r>
          </a:p>
          <a:p>
            <a:pPr marL="342900" lvl="0" indent="-342900" defTabSz="914400">
              <a:lnSpc>
                <a:spcPct val="100000"/>
              </a:lnSpc>
              <a:spcBef>
                <a:spcPts val="1200"/>
              </a:spcBef>
              <a:buClr>
                <a:srgbClr val="333333"/>
              </a:buClr>
              <a:buFont typeface="WingDings"/>
              <a:buChar char=""/>
            </a:pPr>
            <a:r>
              <a:rPr lang="en-US" sz="2000" dirty="0" err="1">
                <a:solidFill>
                  <a:srgbClr val="333333"/>
                </a:solidFill>
              </a:rPr>
              <a:t>tPuh</a:t>
            </a:r>
            <a:r>
              <a:rPr lang="en-US" sz="2000" dirty="0">
                <a:solidFill>
                  <a:srgbClr val="333333"/>
                </a:solidFill>
              </a:rPr>
              <a:t>]fs]</a:t>
            </a:r>
          </a:p>
          <a:p>
            <a:pPr marL="342900" lvl="0" indent="-342900" defTabSz="914400">
              <a:lnSpc>
                <a:spcPct val="100000"/>
              </a:lnSpc>
              <a:spcBef>
                <a:spcPts val="1200"/>
              </a:spcBef>
              <a:buClr>
                <a:srgbClr val="333333"/>
              </a:buClr>
              <a:buFont typeface="WingDings"/>
              <a:buChar char=""/>
            </a:pPr>
            <a:r>
              <a:rPr lang="en-US" sz="2000" dirty="0" err="1">
                <a:solidFill>
                  <a:srgbClr val="333333"/>
                </a:solidFill>
              </a:rPr>
              <a:t>fhy;ge;J</a:t>
            </a:r>
            <a:endParaRPr lang="en-US" sz="2000" dirty="0">
              <a:solidFill>
                <a:srgbClr val="333333"/>
              </a:solidFill>
            </a:endParaRPr>
          </a:p>
          <a:p>
            <a:pPr marL="342900" lvl="0" indent="-342900" defTabSz="914400">
              <a:lnSpc>
                <a:spcPct val="100000"/>
              </a:lnSpc>
              <a:spcBef>
                <a:spcPts val="1200"/>
              </a:spcBef>
              <a:buClr>
                <a:srgbClr val="004992"/>
              </a:buClr>
              <a:buFont typeface="WingDings"/>
              <a:buChar char=""/>
            </a:pPr>
            <a:r>
              <a:rPr lang="en-US" sz="2000" dirty="0" err="1">
                <a:solidFill>
                  <a:srgbClr val="004992"/>
                </a:solidFill>
              </a:rPr>
              <a:t>urpfh</a:t>
            </a:r>
            <a:r>
              <a:rPr lang="en-US" sz="2000" dirty="0">
                <a:solidFill>
                  <a:srgbClr val="004992"/>
                </a:solidFill>
              </a:rPr>
              <a:t>]fs]</a:t>
            </a:r>
          </a:p>
          <a:p>
            <a:pPr marL="342900" lvl="0" indent="-342900" defTabSz="914400">
              <a:lnSpc>
                <a:spcPct val="100000"/>
              </a:lnSpc>
              <a:spcBef>
                <a:spcPts val="1200"/>
              </a:spcBef>
              <a:buClr>
                <a:srgbClr val="333333"/>
              </a:buClr>
              <a:buFont typeface="WingDings"/>
              <a:buChar char=""/>
            </a:pPr>
            <a:r>
              <a:rPr lang="en-US" sz="2000" dirty="0" err="1">
                <a:solidFill>
                  <a:srgbClr val="333333"/>
                </a:solidFill>
              </a:rPr>
              <a:t>tpsk;guk</a:t>
            </a:r>
            <a:r>
              <a:rPr lang="en-US" sz="2000" dirty="0">
                <a:solidFill>
                  <a:srgbClr val="333333"/>
                </a:solidFill>
              </a:rPr>
              <a:t>;</a:t>
            </a:r>
          </a:p>
          <a:p>
            <a:pPr marL="342900" lvl="0" indent="-342900" defTabSz="914400">
              <a:lnSpc>
                <a:spcPct val="100000"/>
              </a:lnSpc>
              <a:spcBef>
                <a:spcPts val="1200"/>
              </a:spcBef>
              <a:buClr>
                <a:srgbClr val="333333"/>
              </a:buClr>
              <a:buFont typeface="WingDings"/>
              <a:buChar char=""/>
            </a:pPr>
            <a:r>
              <a:rPr lang="en-US" sz="2000" dirty="0" err="1">
                <a:solidFill>
                  <a:srgbClr val="333333"/>
                </a:solidFill>
              </a:rPr>
              <a:t>bfhofs</a:t>
            </a:r>
            <a:r>
              <a:rPr lang="en-US" sz="2000" dirty="0">
                <a:solidFill>
                  <a:srgbClr val="333333"/>
                </a:solidFill>
              </a:rPr>
              <a:t>;</a:t>
            </a:r>
            <a:endParaRPr lang="en-US" sz="2000" dirty="0"/>
          </a:p>
        </p:txBody>
      </p:sp>
      <p:sp>
        <p:nvSpPr>
          <p:cNvPr id="12"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Calibri Light"/>
                <a:cs typeface="+mn-cs"/>
              </a:rPr>
              <a:t>= </a:t>
            </a:r>
            <a:r>
              <a:rPr lang="es-ES" altLang="de-DE" sz="1800" b="1">
                <a:latin typeface="Tamil-Aiswarya"/>
                <a:cs typeface="+mn-cs"/>
              </a:rPr>
              <a:t>fhz;gpf]fg]gltpy;iy </a:t>
            </a:r>
            <a:endParaRPr lang="de-DE" altLang="de-DE" sz="1800" b="1" dirty="0">
              <a:latin typeface="Tamil-Aiswarya"/>
              <a:cs typeface="+mn-cs"/>
            </a:endParaRPr>
          </a:p>
        </p:txBody>
      </p:sp>
      <p:sp>
        <p:nvSpPr>
          <p:cNvPr id="13"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4" name="Footer Placeholder 13"/>
          <p:cNvSpPr>
            <a:spLocks noGrp="1"/>
          </p:cNvSpPr>
          <p:nvPr>
            <p:ph type="ftr" sz="quarter" idx="11"/>
          </p:nvPr>
        </p:nvSpPr>
        <p:spPr/>
        <p:txBody>
          <a:bodyPr/>
          <a:lstStyle/>
          <a:p>
            <a:r>
              <a:rPr lang="de-DE"/>
              <a:t>kl]lhfhf]dpot] gapw]r]rp 5 – epidthw]wy;</a:t>
            </a:r>
            <a:endParaRPr lang="de-DE" dirty="0"/>
          </a:p>
        </p:txBody>
      </p:sp>
      <p:sp>
        <p:nvSpPr>
          <p:cNvPr id="15" name="Slide Number Placeholder 14"/>
          <p:cNvSpPr>
            <a:spLocks noGrp="1"/>
          </p:cNvSpPr>
          <p:nvPr>
            <p:ph type="sldNum" sz="quarter" idx="12"/>
          </p:nvPr>
        </p:nvSpPr>
        <p:spPr/>
        <p:txBody>
          <a:bodyPr/>
          <a:lstStyle/>
          <a:p>
            <a:fld id="{9B00EF49-7894-4F53-A8DD-F7DB3BFC5032}" type="slidenum">
              <a:rPr lang="de-DE" smtClean="0"/>
              <a:pPr/>
              <a:t>72</a:t>
            </a:fld>
            <a:endParaRPr lang="de-DE" dirty="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4142" y="1078992"/>
            <a:ext cx="3513235"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r>
              <a:rPr lang="de-DE"/>
              <a:t>kl]lhfhf]dpot] gapw]r]rp 5 – epidthw]wy;</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73</a:t>
            </a:fld>
            <a:endParaRPr lang="de-DE" dirty="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11480" y="2203704"/>
            <a:ext cx="11338560" cy="4251960"/>
          </a:xfrm>
        </p:spPr>
        <p:txBody>
          <a:bodyPr wrap="square">
            <a:noAutofit/>
          </a:bodyPr>
          <a:lstStyle/>
          <a:p>
            <a:pPr marL="342900" lvl="0" indent="-342900" defTabSz="914400">
              <a:lnSpc>
                <a:spcPct val="100000"/>
              </a:lnSpc>
              <a:spcBef>
                <a:spcPts val="1200"/>
              </a:spcBef>
              <a:buClr>
                <a:srgbClr val="333333"/>
              </a:buClr>
              <a:buFont typeface="WingDings"/>
              <a:buChar char=""/>
            </a:pPr>
            <a:r>
              <a:rPr lang="en-US" sz="2400">
                <a:solidFill>
                  <a:srgbClr val="333333"/>
                </a:solidFill>
              </a:rPr>
              <a:t>uhf;bfl</a:t>
            </a:r>
            <a:r>
              <a:rPr lang="en-US" sz="2400" dirty="0">
                <a:solidFill>
                  <a:srgbClr val="333333"/>
                </a:solidFill>
              </a:rPr>
              <a:t>] !;</a:t>
            </a:r>
            <a:r>
              <a:rPr lang="en-US" sz="2400" dirty="0" err="1">
                <a:solidFill>
                  <a:srgbClr val="333333"/>
                </a:solidFill>
              </a:rPr>
              <a:t>nlz;l</a:t>
            </a:r>
            <a:r>
              <a:rPr lang="en-US" sz="2400" dirty="0">
                <a:solidFill>
                  <a:srgbClr val="333333"/>
                </a:solidFill>
              </a:rPr>
              <a:t>]</a:t>
            </a:r>
          </a:p>
          <a:p>
            <a:pPr marL="342900" lvl="0" indent="-342900" defTabSz="914400">
              <a:lnSpc>
                <a:spcPct val="100000"/>
              </a:lnSpc>
              <a:spcBef>
                <a:spcPts val="1200"/>
              </a:spcBef>
              <a:buClr>
                <a:srgbClr val="333333"/>
              </a:buClr>
              <a:buFont typeface="WingDings"/>
              <a:buChar char=""/>
            </a:pPr>
            <a:r>
              <a:rPr lang="en-US" sz="2400" dirty="0">
                <a:solidFill>
                  <a:srgbClr val="333333"/>
                </a:solidFill>
              </a:rPr>
              <a:t>Mf;!</a:t>
            </a:r>
            <a:r>
              <a:rPr lang="en-US" sz="2400" dirty="0" err="1">
                <a:solidFill>
                  <a:srgbClr val="333333"/>
                </a:solidFill>
              </a:rPr>
              <a:t>p$d</a:t>
            </a:r>
            <a:r>
              <a:rPr lang="en-US" sz="2400" dirty="0">
                <a:solidFill>
                  <a:srgbClr val="333333"/>
                </a:solidFill>
              </a:rPr>
              <a:t>; </a:t>
            </a:r>
            <a:r>
              <a:rPr lang="en-US" sz="2400" dirty="0" err="1">
                <a:solidFill>
                  <a:srgbClr val="333333"/>
                </a:solidFill>
              </a:rPr>
              <a:t>nl</a:t>
            </a:r>
            <a:r>
              <a:rPr lang="en-US" sz="2400" dirty="0">
                <a:solidFill>
                  <a:srgbClr val="333333"/>
                </a:solidFill>
              </a:rPr>
              <a:t>';f;</a:t>
            </a: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jiyf;ftrk</a:t>
            </a:r>
            <a:r>
              <a:rPr lang="en-US" sz="2400" dirty="0">
                <a:solidFill>
                  <a:srgbClr val="333333"/>
                </a:solidFill>
              </a:rPr>
              <a:t>;</a:t>
            </a: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epytpy</a:t>
            </a:r>
            <a:r>
              <a:rPr lang="en-US" sz="2400" dirty="0">
                <a:solidFill>
                  <a:srgbClr val="333333"/>
                </a:solidFill>
              </a:rPr>
              <a:t>; </a:t>
            </a:r>
            <a:r>
              <a:rPr lang="en-US" sz="2400" dirty="0" err="1">
                <a:solidFill>
                  <a:srgbClr val="333333"/>
                </a:solidFill>
              </a:rPr>
              <a:t>cs;s</a:t>
            </a:r>
            <a:r>
              <a:rPr lang="en-US" sz="2400" dirty="0">
                <a:solidFill>
                  <a:srgbClr val="333333"/>
                </a:solidFill>
              </a:rPr>
              <a:t> </a:t>
            </a:r>
            <a:r>
              <a:rPr lang="en-US" sz="2400" dirty="0" err="1">
                <a:solidFill>
                  <a:srgbClr val="333333"/>
                </a:solidFill>
              </a:rPr>
              <a:t>gs;sk</a:t>
            </a:r>
            <a:r>
              <a:rPr lang="en-US" sz="2400" dirty="0">
                <a:solidFill>
                  <a:srgbClr val="333333"/>
                </a:solidFill>
              </a:rPr>
              <a:t>; </a:t>
            </a: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uhf;bfl</a:t>
            </a:r>
            <a:r>
              <a:rPr lang="en-US" sz="2400" dirty="0">
                <a:solidFill>
                  <a:srgbClr val="333333"/>
                </a:solidFill>
              </a:rPr>
              <a:t>; </a:t>
            </a:r>
            <a:r>
              <a:rPr lang="en-US" sz="2400" dirty="0" err="1">
                <a:solidFill>
                  <a:srgbClr val="333333"/>
                </a:solidFill>
              </a:rPr>
              <a:t>Kidg;gFjp</a:t>
            </a:r>
            <a:endParaRPr lang="en-US" sz="2400" dirty="0">
              <a:solidFill>
                <a:srgbClr val="333333"/>
              </a:solidFill>
            </a:endParaRP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gpd;g</a:t>
            </a:r>
            <a:r>
              <a:rPr lang="en-US" sz="2400" dirty="0">
                <a:solidFill>
                  <a:srgbClr val="333333"/>
                </a:solidFill>
              </a:rPr>
              <a:t>[</a:t>
            </a:r>
            <a:r>
              <a:rPr lang="en-US" sz="2400" dirty="0" err="1">
                <a:solidFill>
                  <a:srgbClr val="333333"/>
                </a:solidFill>
              </a:rPr>
              <a:t>wj;jpy</a:t>
            </a:r>
            <a:r>
              <a:rPr lang="en-US" sz="2400" dirty="0">
                <a:solidFill>
                  <a:srgbClr val="333333"/>
                </a:solidFill>
              </a:rPr>
              <a:t>; </a:t>
            </a:r>
            <a:r>
              <a:rPr lang="en-US" sz="2400" dirty="0" err="1">
                <a:solidFill>
                  <a:srgbClr val="333333"/>
                </a:solidFill>
              </a:rPr>
              <a:t>gpiwtot</a:t>
            </a:r>
            <a:r>
              <a:rPr lang="en-US" sz="2400" dirty="0">
                <a:solidFill>
                  <a:srgbClr val="333333"/>
                </a:solidFill>
              </a:rPr>
              <a:t> </a:t>
            </a:r>
            <a:r>
              <a:rPr lang="en-US" sz="2400" dirty="0" err="1">
                <a:solidFill>
                  <a:srgbClr val="333333"/>
                </a:solidFill>
              </a:rPr>
              <a:t>fpufk</a:t>
            </a:r>
            <a:r>
              <a:rPr lang="en-US"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de-DE"/>
              <a:t>kl]lhfhf]dpot] gapw]r]rp 5 – epidthw]wy;</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74</a:t>
            </a:fld>
            <a:endParaRPr lang="de-DE" dirty="0"/>
          </a:p>
        </p:txBody>
      </p:sp>
      <p:sp>
        <p:nvSpPr>
          <p:cNvPr id="8" name="Title 7"/>
          <p:cNvSpPr>
            <a:spLocks noGrp="1"/>
          </p:cNvSpPr>
          <p:nvPr>
            <p:ph type="title"/>
          </p:nvPr>
        </p:nvSpPr>
        <p:spPr/>
        <p:txBody>
          <a:bodyPr/>
          <a:lstStyle/>
          <a:p>
            <a:r>
              <a:rPr lang="en-US" sz="3600">
                <a:solidFill>
                  <a:srgbClr val="004992"/>
                </a:solidFill>
              </a:rPr>
              <a:t>Epytpy</a:t>
            </a:r>
            <a:br>
              <a:rPr lang="en-US">
                <a:solidFill>
                  <a:srgbClr val="004992"/>
                </a:solidFill>
              </a:rPr>
            </a:br>
            <a:r>
              <a:rPr lang="en-US">
                <a:solidFill>
                  <a:srgbClr val="004992"/>
                </a:solidFill>
              </a:rPr>
              <a:t>vJ fhz;gpf]fg]gltpy;iy&gt;</a:t>
            </a:r>
            <a:r>
              <a:rPr lang="en-US">
                <a:solidFill>
                  <a:srgbClr val="004992"/>
                </a:solidFill>
                <a:latin typeface="Calibri Light"/>
              </a:rPr>
              <a:t> </a:t>
            </a:r>
            <a:r>
              <a:rPr lang="en-US">
                <a:solidFill>
                  <a:srgbClr val="004992"/>
                </a:solidFill>
              </a:rPr>
              <a:t>eP';;fs; vt]tst[ cWjpahf cs;sPh]fs]&gt;</a:t>
            </a:r>
            <a:endParaRPr lang="en-US" dirty="0">
              <a:solidFill>
                <a:srgbClr val="004992"/>
              </a:solidFill>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11480" y="2203704"/>
            <a:ext cx="11338560" cy="4251960"/>
          </a:xfrm>
        </p:spPr>
        <p:txBody>
          <a:bodyPr wrap="square">
            <a:noAutofit/>
          </a:bodyPr>
          <a:lstStyle/>
          <a:p>
            <a:pPr marL="342900" lvl="0" indent="-342900" defTabSz="914400">
              <a:lnSpc>
                <a:spcPct val="100000"/>
              </a:lnSpc>
              <a:spcBef>
                <a:spcPts val="1200"/>
              </a:spcBef>
              <a:buClr>
                <a:srgbClr val="333333"/>
              </a:buClr>
              <a:buFont typeface="WingDings"/>
              <a:buChar char=""/>
            </a:pPr>
            <a:r>
              <a:rPr lang="en-US" sz="2400">
                <a:solidFill>
                  <a:srgbClr val="333333"/>
                </a:solidFill>
              </a:rPr>
              <a:t>uhf;bfl</a:t>
            </a:r>
            <a:r>
              <a:rPr lang="en-US" sz="2400" dirty="0">
                <a:solidFill>
                  <a:srgbClr val="333333"/>
                </a:solidFill>
              </a:rPr>
              <a:t>] !;</a:t>
            </a:r>
            <a:r>
              <a:rPr lang="en-US" sz="2400" dirty="0" err="1">
                <a:solidFill>
                  <a:srgbClr val="333333"/>
                </a:solidFill>
              </a:rPr>
              <a:t>nlz;l</a:t>
            </a:r>
            <a:r>
              <a:rPr lang="en-US" sz="2400" dirty="0">
                <a:solidFill>
                  <a:srgbClr val="333333"/>
                </a:solidFill>
              </a:rPr>
              <a:t>]</a:t>
            </a:r>
          </a:p>
          <a:p>
            <a:pPr marL="342900" lvl="0" indent="-342900" defTabSz="914400">
              <a:lnSpc>
                <a:spcPct val="100000"/>
              </a:lnSpc>
              <a:spcBef>
                <a:spcPts val="1200"/>
              </a:spcBef>
              <a:buClr>
                <a:srgbClr val="333333"/>
              </a:buClr>
              <a:buFont typeface="WingDings"/>
              <a:buChar char=""/>
            </a:pPr>
            <a:r>
              <a:rPr lang="en-US" sz="2400" dirty="0">
                <a:solidFill>
                  <a:srgbClr val="333333"/>
                </a:solidFill>
              </a:rPr>
              <a:t>Mf;!</a:t>
            </a:r>
            <a:r>
              <a:rPr lang="en-US" sz="2400" dirty="0" err="1">
                <a:solidFill>
                  <a:srgbClr val="333333"/>
                </a:solidFill>
              </a:rPr>
              <a:t>p$d</a:t>
            </a:r>
            <a:r>
              <a:rPr lang="en-US" sz="2400" dirty="0">
                <a:solidFill>
                  <a:srgbClr val="333333"/>
                </a:solidFill>
              </a:rPr>
              <a:t>; </a:t>
            </a:r>
            <a:r>
              <a:rPr lang="en-US" sz="2400" dirty="0" err="1">
                <a:solidFill>
                  <a:srgbClr val="333333"/>
                </a:solidFill>
              </a:rPr>
              <a:t>nl</a:t>
            </a:r>
            <a:r>
              <a:rPr lang="en-US" sz="2400" dirty="0">
                <a:solidFill>
                  <a:srgbClr val="333333"/>
                </a:solidFill>
              </a:rPr>
              <a:t>';f;</a:t>
            </a: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jiyf;ftrk</a:t>
            </a:r>
            <a:r>
              <a:rPr lang="en-US" sz="2400" dirty="0">
                <a:solidFill>
                  <a:srgbClr val="333333"/>
                </a:solidFill>
              </a:rPr>
              <a:t>;</a:t>
            </a:r>
          </a:p>
          <a:p>
            <a:pPr marL="342900" lvl="0" indent="-342900" defTabSz="914400">
              <a:lnSpc>
                <a:spcPct val="100000"/>
              </a:lnSpc>
              <a:spcBef>
                <a:spcPts val="1200"/>
              </a:spcBef>
              <a:buClr>
                <a:srgbClr val="004992"/>
              </a:buClr>
              <a:buFont typeface="WingDings"/>
              <a:buChar char=""/>
            </a:pPr>
            <a:r>
              <a:rPr lang="en-US" sz="2400" dirty="0" err="1">
                <a:solidFill>
                  <a:srgbClr val="004992"/>
                </a:solidFill>
              </a:rPr>
              <a:t>epytpy</a:t>
            </a:r>
            <a:r>
              <a:rPr lang="en-US" sz="2400" dirty="0">
                <a:solidFill>
                  <a:srgbClr val="004992"/>
                </a:solidFill>
              </a:rPr>
              <a:t>; </a:t>
            </a:r>
            <a:r>
              <a:rPr lang="en-US" sz="2400" dirty="0" err="1">
                <a:solidFill>
                  <a:srgbClr val="004992"/>
                </a:solidFill>
              </a:rPr>
              <a:t>cs;s</a:t>
            </a:r>
            <a:r>
              <a:rPr lang="en-US" sz="2400" dirty="0">
                <a:solidFill>
                  <a:srgbClr val="004992"/>
                </a:solidFill>
              </a:rPr>
              <a:t> </a:t>
            </a:r>
            <a:r>
              <a:rPr lang="en-US" sz="2400" dirty="0" err="1">
                <a:solidFill>
                  <a:srgbClr val="004992"/>
                </a:solidFill>
              </a:rPr>
              <a:t>gs;sk</a:t>
            </a:r>
            <a:r>
              <a:rPr lang="en-US" sz="2400" dirty="0">
                <a:solidFill>
                  <a:srgbClr val="004992"/>
                </a:solidFill>
              </a:rPr>
              <a:t>; </a:t>
            </a:r>
          </a:p>
          <a:p>
            <a:pPr marL="342900" lvl="0" indent="-342900" defTabSz="914400">
              <a:lnSpc>
                <a:spcPct val="100000"/>
              </a:lnSpc>
              <a:spcBef>
                <a:spcPts val="1200"/>
              </a:spcBef>
              <a:buClr>
                <a:srgbClr val="004992"/>
              </a:buClr>
              <a:buFont typeface="WingDings"/>
              <a:buChar char=""/>
            </a:pPr>
            <a:r>
              <a:rPr lang="en-US" sz="2400" dirty="0" err="1">
                <a:solidFill>
                  <a:srgbClr val="004992"/>
                </a:solidFill>
              </a:rPr>
              <a:t>uhf;bfl</a:t>
            </a:r>
            <a:r>
              <a:rPr lang="en-US" sz="2400" dirty="0">
                <a:solidFill>
                  <a:srgbClr val="004992"/>
                </a:solidFill>
              </a:rPr>
              <a:t>; </a:t>
            </a:r>
            <a:r>
              <a:rPr lang="en-US" sz="2400" dirty="0" err="1">
                <a:solidFill>
                  <a:srgbClr val="004992"/>
                </a:solidFill>
              </a:rPr>
              <a:t>Kidg;gFjp</a:t>
            </a:r>
            <a:endParaRPr lang="en-US" sz="2400" dirty="0">
              <a:solidFill>
                <a:srgbClr val="004992"/>
              </a:solidFill>
            </a:endParaRP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gpd;g</a:t>
            </a:r>
            <a:r>
              <a:rPr lang="en-US" sz="2400" dirty="0">
                <a:solidFill>
                  <a:srgbClr val="333333"/>
                </a:solidFill>
              </a:rPr>
              <a:t>[</a:t>
            </a:r>
            <a:r>
              <a:rPr lang="en-US" sz="2400" dirty="0" err="1">
                <a:solidFill>
                  <a:srgbClr val="333333"/>
                </a:solidFill>
              </a:rPr>
              <a:t>wj;jpy</a:t>
            </a:r>
            <a:r>
              <a:rPr lang="en-US" sz="2400" dirty="0">
                <a:solidFill>
                  <a:srgbClr val="333333"/>
                </a:solidFill>
              </a:rPr>
              <a:t>; </a:t>
            </a:r>
            <a:r>
              <a:rPr lang="en-US" sz="2400" dirty="0" err="1">
                <a:solidFill>
                  <a:srgbClr val="333333"/>
                </a:solidFill>
              </a:rPr>
              <a:t>gpiwtot</a:t>
            </a:r>
            <a:r>
              <a:rPr lang="en-US" sz="2400" dirty="0">
                <a:solidFill>
                  <a:srgbClr val="333333"/>
                </a:solidFill>
              </a:rPr>
              <a:t> </a:t>
            </a:r>
            <a:r>
              <a:rPr lang="en-US" sz="2400" dirty="0" err="1">
                <a:solidFill>
                  <a:srgbClr val="333333"/>
                </a:solidFill>
              </a:rPr>
              <a:t>fpufk</a:t>
            </a:r>
            <a:r>
              <a:rPr lang="en-US" sz="2400" dirty="0">
                <a:solidFill>
                  <a:srgbClr val="333333"/>
                </a:solidFill>
              </a:rPr>
              <a:t>;</a:t>
            </a:r>
            <a:endParaRPr lang="en-US" sz="2400" dirty="0"/>
          </a:p>
        </p:txBody>
      </p:sp>
      <p:pic>
        <p:nvPicPr>
          <p:cNvPr id="11"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91598" y="2203704"/>
            <a:ext cx="277832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Calibri Light"/>
                <a:cs typeface="+mn-cs"/>
              </a:rPr>
              <a:t>= </a:t>
            </a:r>
            <a:r>
              <a:rPr lang="es-ES" altLang="de-DE" sz="1800" b="1">
                <a:latin typeface="Tamil-Aiswarya"/>
                <a:cs typeface="+mn-cs"/>
              </a:rPr>
              <a:t>fhz;gpf]fg]gltpy;iy </a:t>
            </a:r>
            <a:endParaRPr lang="de-DE" altLang="de-DE" sz="1800" b="1" dirty="0">
              <a:latin typeface="Tamil-Aiswarya"/>
              <a:cs typeface="+mn-cs"/>
            </a:endParaRPr>
          </a:p>
        </p:txBody>
      </p:sp>
      <p:sp>
        <p:nvSpPr>
          <p:cNvPr id="13"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7" name="Footer Placeholder 6"/>
          <p:cNvSpPr>
            <a:spLocks noGrp="1"/>
          </p:cNvSpPr>
          <p:nvPr>
            <p:ph type="ftr" sz="quarter" idx="11"/>
          </p:nvPr>
        </p:nvSpPr>
        <p:spPr/>
        <p:txBody>
          <a:bodyPr/>
          <a:lstStyle/>
          <a:p>
            <a:r>
              <a:rPr lang="de-DE"/>
              <a:t>kl]lhfhf]dpot] gapw]r]rp 5 – epidthw]wy;</a:t>
            </a:r>
            <a:endParaRPr lang="de-DE" dirty="0"/>
          </a:p>
        </p:txBody>
      </p:sp>
      <p:sp>
        <p:nvSpPr>
          <p:cNvPr id="14" name="Slide Number Placeholder 13"/>
          <p:cNvSpPr>
            <a:spLocks noGrp="1"/>
          </p:cNvSpPr>
          <p:nvPr>
            <p:ph type="sldNum" sz="quarter" idx="12"/>
          </p:nvPr>
        </p:nvSpPr>
        <p:spPr/>
        <p:txBody>
          <a:bodyPr/>
          <a:lstStyle/>
          <a:p>
            <a:fld id="{9B00EF49-7894-4F53-A8DD-F7DB3BFC5032}" type="slidenum">
              <a:rPr lang="de-DE" smtClean="0"/>
              <a:pPr/>
              <a:t>75</a:t>
            </a:fld>
            <a:endParaRPr lang="de-DE" dirty="0"/>
          </a:p>
        </p:txBody>
      </p:sp>
      <p:sp>
        <p:nvSpPr>
          <p:cNvPr id="16" name="Title 15"/>
          <p:cNvSpPr>
            <a:spLocks noGrp="1"/>
          </p:cNvSpPr>
          <p:nvPr>
            <p:ph type="title"/>
          </p:nvPr>
        </p:nvSpPr>
        <p:spPr/>
        <p:txBody>
          <a:bodyPr/>
          <a:lstStyle/>
          <a:p>
            <a:r>
              <a:rPr lang="en-US" sz="3600">
                <a:solidFill>
                  <a:srgbClr val="004992"/>
                </a:solidFill>
              </a:rPr>
              <a:t>Epytpy</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9731" y="1078992"/>
            <a:ext cx="7542057"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r>
              <a:rPr lang="de-DE"/>
              <a:t>kl]lhfhf]dpot] gapw]r]rp 5 – epidthw]wy;</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76</a:t>
            </a:fld>
            <a:endParaRPr lang="de-DE" dirty="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idx="1"/>
          </p:nvPr>
        </p:nvSpPr>
        <p:spPr>
          <a:xfrm>
            <a:off x="411480" y="2203704"/>
            <a:ext cx="11338560" cy="4251960"/>
          </a:xfrm>
        </p:spPr>
        <p:txBody>
          <a:bodyPr wrap="square">
            <a:noAutofit/>
          </a:bodyPr>
          <a:lstStyle/>
          <a:p>
            <a:pPr marL="342900" lvl="0" indent="-342900" defTabSz="914400">
              <a:lnSpc>
                <a:spcPct val="100000"/>
              </a:lnSpc>
              <a:spcBef>
                <a:spcPts val="1200"/>
              </a:spcBef>
              <a:buClr>
                <a:srgbClr val="333333"/>
              </a:buClr>
              <a:buFont typeface="WingDings"/>
              <a:buChar char=""/>
            </a:pPr>
            <a:r>
              <a:rPr lang="en-US" sz="2400">
                <a:solidFill>
                  <a:srgbClr val="333333"/>
                </a:solidFill>
              </a:rPr>
              <a:t>bQypfhg</a:t>
            </a:r>
            <a:r>
              <a:rPr lang="en-US" sz="2400" dirty="0">
                <a:solidFill>
                  <a:srgbClr val="333333"/>
                </a:solidFill>
              </a:rPr>
              <a:t>]</a:t>
            </a:r>
            <a:r>
              <a:rPr lang="en-US" sz="2400" dirty="0" err="1">
                <a:solidFill>
                  <a:srgbClr val="333333"/>
                </a:solidFill>
              </a:rPr>
              <a:t>lh</a:t>
            </a:r>
            <a:r>
              <a:rPr lang="en-US" sz="2400" dirty="0">
                <a:solidFill>
                  <a:srgbClr val="333333"/>
                </a:solidFill>
              </a:rPr>
              <a:t>]</a:t>
            </a: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ug</a:t>
            </a:r>
            <a:r>
              <a:rPr lang="en-US" sz="2400" dirty="0">
                <a:solidFill>
                  <a:srgbClr val="333333"/>
                </a:solidFill>
              </a:rPr>
              <a:t>]</a:t>
            </a:r>
            <a:r>
              <a:rPr lang="en-US" sz="2400" dirty="0" err="1">
                <a:solidFill>
                  <a:srgbClr val="333333"/>
                </a:solidFill>
              </a:rPr>
              <a:t>gh</a:t>
            </a:r>
            <a:r>
              <a:rPr lang="en-US" sz="2400" dirty="0">
                <a:solidFill>
                  <a:srgbClr val="333333"/>
                </a:solidFill>
              </a:rPr>
              <a:t>] </a:t>
            </a:r>
            <a:r>
              <a:rPr lang="en-US" sz="2400" dirty="0" err="1">
                <a:solidFill>
                  <a:srgbClr val="333333"/>
                </a:solidFill>
              </a:rPr>
              <a:t>glF</a:t>
            </a:r>
            <a:endParaRPr lang="en-US" sz="2400" dirty="0">
              <a:solidFill>
                <a:srgbClr val="333333"/>
              </a:solidFill>
            </a:endParaRP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ePhpy</a:t>
            </a:r>
            <a:r>
              <a:rPr lang="en-US" sz="2400" dirty="0">
                <a:solidFill>
                  <a:srgbClr val="333333"/>
                </a:solidFill>
              </a:rPr>
              <a:t>; \</a:t>
            </a:r>
            <a:r>
              <a:rPr lang="en-US" sz="2400" dirty="0" err="1">
                <a:solidFill>
                  <a:srgbClr val="333333"/>
                </a:solidFill>
              </a:rPr>
              <a:t>H;Fgth</a:t>
            </a:r>
            <a:r>
              <a:rPr lang="en-US" sz="2400" dirty="0">
                <a:solidFill>
                  <a:srgbClr val="333333"/>
                </a:solidFill>
              </a:rPr>
              <a:t>]</a:t>
            </a: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ftpH;e;j</a:t>
            </a:r>
            <a:r>
              <a:rPr lang="en-US" sz="2400" dirty="0">
                <a:solidFill>
                  <a:srgbClr val="333333"/>
                </a:solidFill>
              </a:rPr>
              <a:t> </a:t>
            </a:r>
            <a:r>
              <a:rPr lang="en-US" sz="2400" dirty="0" err="1">
                <a:solidFill>
                  <a:srgbClr val="333333"/>
                </a:solidFill>
              </a:rPr>
              <a:t>glF</a:t>
            </a:r>
            <a:endParaRPr lang="en-US" sz="2400" dirty="0">
              <a:solidFill>
                <a:srgbClr val="333333"/>
              </a:solidFill>
            </a:endParaRP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jz;zPh</a:t>
            </a:r>
            <a:r>
              <a:rPr lang="en-US" sz="2400" dirty="0">
                <a:solidFill>
                  <a:srgbClr val="333333"/>
                </a:solidFill>
              </a:rPr>
              <a:t>;</a:t>
            </a: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nlhyp</a:t>
            </a:r>
            <a:endParaRPr lang="en-US" sz="2400" dirty="0">
              <a:solidFill>
                <a:srgbClr val="333333"/>
              </a:solidFill>
            </a:endParaRP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caph</a:t>
            </a:r>
            <a:r>
              <a:rPr lang="en-US" sz="2400" dirty="0">
                <a:solidFill>
                  <a:srgbClr val="333333"/>
                </a:solidFill>
              </a:rPr>
              <a:t>] </a:t>
            </a:r>
            <a:r>
              <a:rPr lang="en-US" sz="2400" dirty="0" err="1">
                <a:solidFill>
                  <a:srgbClr val="333333"/>
                </a:solidFill>
              </a:rPr>
              <a:t>ghJfhg</a:t>
            </a:r>
            <a:r>
              <a:rPr lang="en-US" sz="2400" dirty="0">
                <a:solidFill>
                  <a:srgbClr val="333333"/>
                </a:solidFill>
              </a:rPr>
              <a:t>]</a:t>
            </a:r>
            <a:r>
              <a:rPr lang="en-US" sz="2400" dirty="0" err="1">
                <a:solidFill>
                  <a:srgbClr val="333333"/>
                </a:solidFill>
              </a:rPr>
              <a:t>ghsh</a:t>
            </a:r>
            <a:r>
              <a:rPr lang="en-US" sz="2400" dirty="0">
                <a:solidFill>
                  <a:srgbClr val="333333"/>
                </a:solidFill>
              </a:rPr>
              <a:t>]</a:t>
            </a: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tpkhd</a:t>
            </a:r>
            <a:r>
              <a:rPr lang="en-US" sz="2400" dirty="0">
                <a:solidFill>
                  <a:srgbClr val="333333"/>
                </a:solidFill>
              </a:rPr>
              <a:t> </a:t>
            </a:r>
            <a:r>
              <a:rPr lang="en-US" sz="2400" dirty="0" err="1">
                <a:solidFill>
                  <a:srgbClr val="333333"/>
                </a:solidFill>
              </a:rPr>
              <a:t>Xl;o</a:t>
            </a:r>
            <a:endParaRPr lang="en-US" sz="2400" dirty="0">
              <a:solidFill>
                <a:srgbClr val="333333"/>
              </a:solidFill>
            </a:endParaRPr>
          </a:p>
        </p:txBody>
      </p:sp>
      <p:sp>
        <p:nvSpPr>
          <p:cNvPr id="6" name="Footer Placeholder 5"/>
          <p:cNvSpPr>
            <a:spLocks noGrp="1"/>
          </p:cNvSpPr>
          <p:nvPr>
            <p:ph type="ftr" sz="quarter" idx="11"/>
          </p:nvPr>
        </p:nvSpPr>
        <p:spPr/>
        <p:txBody>
          <a:bodyPr/>
          <a:lstStyle/>
          <a:p>
            <a:r>
              <a:rPr lang="de-DE"/>
              <a:t>kl]lhfhf]dpot] gapw]r]rp 5 – epidthw]wy;</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77</a:t>
            </a:fld>
            <a:endParaRPr lang="de-DE" dirty="0"/>
          </a:p>
        </p:txBody>
      </p:sp>
      <p:sp>
        <p:nvSpPr>
          <p:cNvPr id="4" name="Title 3"/>
          <p:cNvSpPr txBox="1">
            <a:spLocks/>
          </p:cNvSpPr>
          <p:nvPr/>
        </p:nvSpPr>
        <p:spPr>
          <a:xfrm>
            <a:off x="0" y="408406"/>
            <a:ext cx="12195175" cy="553998"/>
          </a:xfrm>
          <a:prstGeom prst="rect">
            <a:avLst/>
          </a:prstGeom>
        </p:spPr>
        <p:txBody>
          <a:bodyPr wrap="square" lIns="0" tIns="0" rIns="0" bIns="0" anchor="ctr">
            <a:noAutofit/>
          </a:bodyPr>
          <a:lstStyle>
            <a:lvl1pPr>
              <a:defRPr sz="2400" b="0" i="0">
                <a:solidFill>
                  <a:schemeClr val="bg1"/>
                </a:solidFill>
                <a:latin typeface="Verdana"/>
                <a:ea typeface="+mj-ea"/>
                <a:cs typeface="Verdana"/>
              </a:defRPr>
            </a:lvl1pPr>
          </a:lstStyle>
          <a:p>
            <a:pPr algn="ctr"/>
            <a:endParaRPr lang="en-US" kern="0" dirty="0">
              <a:solidFill>
                <a:srgbClr val="333333"/>
              </a:solidFill>
              <a:latin typeface="Tamil-Aiswarya"/>
            </a:endParaRPr>
          </a:p>
        </p:txBody>
      </p:sp>
      <p:sp>
        <p:nvSpPr>
          <p:cNvPr id="9" name="Title 8"/>
          <p:cNvSpPr>
            <a:spLocks noGrp="1"/>
          </p:cNvSpPr>
          <p:nvPr>
            <p:ph type="title"/>
          </p:nvPr>
        </p:nvSpPr>
        <p:spPr/>
        <p:txBody>
          <a:bodyPr/>
          <a:lstStyle/>
          <a:p>
            <a:r>
              <a:rPr lang="en-US" sz="3600" dirty="0" err="1">
                <a:solidFill>
                  <a:srgbClr val="004992"/>
                </a:solidFill>
              </a:rPr>
              <a:t>fhg</a:t>
            </a:r>
            <a:r>
              <a:rPr lang="en-US" sz="3600" dirty="0">
                <a:solidFill>
                  <a:srgbClr val="004992"/>
                </a:solidFill>
              </a:rPr>
              <a:t>]</a:t>
            </a:r>
            <a:r>
              <a:rPr lang="en-US" sz="3600" dirty="0" err="1">
                <a:solidFill>
                  <a:srgbClr val="004992"/>
                </a:solidFill>
              </a:rPr>
              <a:t>ghw;wg</a:t>
            </a:r>
            <a:r>
              <a:rPr lang="en-US" sz="3600" dirty="0">
                <a:solidFill>
                  <a:srgbClr val="004992"/>
                </a:solidFill>
              </a:rPr>
              <a:t>]</a:t>
            </a:r>
            <a:r>
              <a:rPr lang="en-US" sz="3600" dirty="0" err="1">
                <a:solidFill>
                  <a:srgbClr val="004992"/>
                </a:solidFill>
              </a:rPr>
              <a:t>gLjy</a:t>
            </a:r>
            <a:r>
              <a:rPr lang="en-US" sz="3600" dirty="0">
                <a:solidFill>
                  <a:srgbClr val="004992"/>
                </a:solidFill>
              </a:rPr>
              <a:t>;</a:t>
            </a:r>
            <a:br>
              <a:rPr lang="en-US" dirty="0">
                <a:solidFill>
                  <a:srgbClr val="004992"/>
                </a:solidFill>
              </a:rPr>
            </a:br>
            <a:r>
              <a:rPr lang="en-US" dirty="0" err="1">
                <a:solidFill>
                  <a:srgbClr val="004992"/>
                </a:solidFill>
              </a:rPr>
              <a:t>vJ</a:t>
            </a:r>
            <a:r>
              <a:rPr lang="en-US" dirty="0">
                <a:solidFill>
                  <a:srgbClr val="004992"/>
                </a:solidFill>
              </a:rPr>
              <a:t> </a:t>
            </a:r>
            <a:r>
              <a:rPr lang="en-US" dirty="0" err="1">
                <a:solidFill>
                  <a:srgbClr val="004992"/>
                </a:solidFill>
              </a:rPr>
              <a:t>fhz;gpf</a:t>
            </a:r>
            <a:r>
              <a:rPr lang="en-US" dirty="0">
                <a:solidFill>
                  <a:srgbClr val="004992"/>
                </a:solidFill>
              </a:rPr>
              <a:t>]</a:t>
            </a:r>
            <a:r>
              <a:rPr lang="en-US" dirty="0" err="1">
                <a:solidFill>
                  <a:srgbClr val="004992"/>
                </a:solidFill>
              </a:rPr>
              <a:t>fg</a:t>
            </a:r>
            <a:r>
              <a:rPr lang="en-US" dirty="0">
                <a:solidFill>
                  <a:srgbClr val="004992"/>
                </a:solidFill>
              </a:rPr>
              <a:t>]</a:t>
            </a:r>
            <a:r>
              <a:rPr lang="en-US" dirty="0" err="1">
                <a:solidFill>
                  <a:srgbClr val="004992"/>
                </a:solidFill>
              </a:rPr>
              <a:t>gltpy;iy</a:t>
            </a:r>
            <a:r>
              <a:rPr lang="en-US" dirty="0">
                <a:solidFill>
                  <a:srgbClr val="004992"/>
                </a:solidFill>
              </a:rPr>
              <a:t>&gt; </a:t>
            </a:r>
            <a:r>
              <a:rPr lang="en-US" dirty="0" err="1">
                <a:solidFill>
                  <a:srgbClr val="004992"/>
                </a:solidFill>
              </a:rPr>
              <a:t>eP</a:t>
            </a:r>
            <a:r>
              <a:rPr lang="en-US" dirty="0">
                <a:solidFill>
                  <a:srgbClr val="004992"/>
                </a:solidFill>
              </a:rPr>
              <a:t>';;fs; </a:t>
            </a:r>
            <a:r>
              <a:rPr lang="en-US" dirty="0" err="1">
                <a:solidFill>
                  <a:srgbClr val="004992"/>
                </a:solidFill>
              </a:rPr>
              <a:t>vt</a:t>
            </a:r>
            <a:r>
              <a:rPr lang="en-US" dirty="0">
                <a:solidFill>
                  <a:srgbClr val="004992"/>
                </a:solidFill>
              </a:rPr>
              <a:t>]</a:t>
            </a:r>
            <a:r>
              <a:rPr lang="en-US" dirty="0" err="1">
                <a:solidFill>
                  <a:srgbClr val="004992"/>
                </a:solidFill>
              </a:rPr>
              <a:t>tst</a:t>
            </a:r>
            <a:r>
              <a:rPr lang="en-US" dirty="0">
                <a:solidFill>
                  <a:srgbClr val="004992"/>
                </a:solidFill>
              </a:rPr>
              <a:t>[ </a:t>
            </a:r>
            <a:r>
              <a:rPr lang="en-US" dirty="0" err="1">
                <a:solidFill>
                  <a:srgbClr val="004992"/>
                </a:solidFill>
              </a:rPr>
              <a:t>cWjpahf</a:t>
            </a:r>
            <a:r>
              <a:rPr lang="en-US" dirty="0">
                <a:solidFill>
                  <a:srgbClr val="004992"/>
                </a:solidFill>
              </a:rPr>
              <a:t> </a:t>
            </a:r>
            <a:r>
              <a:rPr lang="en-US" dirty="0" err="1">
                <a:solidFill>
                  <a:srgbClr val="004992"/>
                </a:solidFill>
              </a:rPr>
              <a:t>cs;sPh</a:t>
            </a:r>
            <a:r>
              <a:rPr lang="en-US" dirty="0">
                <a:solidFill>
                  <a:srgbClr val="004992"/>
                </a:solidFill>
              </a:rPr>
              <a:t>]fs]&gt;</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4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sz="3600">
                <a:solidFill>
                  <a:srgbClr val="004992"/>
                </a:solidFill>
              </a:rPr>
              <a:t>fhg]ghw;wg]gLjy;</a:t>
            </a:r>
            <a:endParaRPr lang="en-US" sz="3600" dirty="0">
              <a:solidFill>
                <a:srgbClr val="004992"/>
              </a:solidFill>
            </a:endParaRPr>
          </a:p>
        </p:txBody>
      </p:sp>
      <p:sp>
        <p:nvSpPr>
          <p:cNvPr id="6" name="Content Placeholder 5"/>
          <p:cNvSpPr>
            <a:spLocks noGrp="1"/>
          </p:cNvSpPr>
          <p:nvPr>
            <p:ph idx="1"/>
          </p:nvPr>
        </p:nvSpPr>
        <p:spPr>
          <a:xfrm>
            <a:off x="411480" y="2203704"/>
            <a:ext cx="11338560" cy="4251960"/>
          </a:xfrm>
        </p:spPr>
        <p:txBody>
          <a:bodyPr wrap="square">
            <a:noAutofit/>
          </a:bodyPr>
          <a:lstStyle/>
          <a:p>
            <a:pPr marL="342900" lvl="0" indent="-342900" defTabSz="914400">
              <a:lnSpc>
                <a:spcPct val="100000"/>
              </a:lnSpc>
              <a:spcBef>
                <a:spcPts val="1200"/>
              </a:spcBef>
              <a:buClr>
                <a:srgbClr val="333333"/>
              </a:buClr>
              <a:buFont typeface="WingDings"/>
              <a:buChar char=""/>
            </a:pPr>
            <a:r>
              <a:rPr lang="en-US" sz="2400" dirty="0" err="1">
                <a:solidFill>
                  <a:srgbClr val="333333"/>
                </a:solidFill>
              </a:rPr>
              <a:t>bQypfhg</a:t>
            </a:r>
            <a:r>
              <a:rPr lang="en-US" sz="2400" dirty="0">
                <a:solidFill>
                  <a:srgbClr val="333333"/>
                </a:solidFill>
              </a:rPr>
              <a:t>]</a:t>
            </a:r>
            <a:r>
              <a:rPr lang="en-US" sz="2400" dirty="0" err="1">
                <a:solidFill>
                  <a:srgbClr val="333333"/>
                </a:solidFill>
              </a:rPr>
              <a:t>lh</a:t>
            </a:r>
            <a:r>
              <a:rPr lang="en-US" sz="2400" dirty="0">
                <a:solidFill>
                  <a:srgbClr val="333333"/>
                </a:solidFill>
              </a:rPr>
              <a:t>]</a:t>
            </a: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ug</a:t>
            </a:r>
            <a:r>
              <a:rPr lang="en-US" sz="2400" dirty="0">
                <a:solidFill>
                  <a:srgbClr val="333333"/>
                </a:solidFill>
              </a:rPr>
              <a:t>]</a:t>
            </a:r>
            <a:r>
              <a:rPr lang="en-US" sz="2400" dirty="0" err="1">
                <a:solidFill>
                  <a:srgbClr val="333333"/>
                </a:solidFill>
              </a:rPr>
              <a:t>gh</a:t>
            </a:r>
            <a:r>
              <a:rPr lang="en-US" sz="2400" dirty="0">
                <a:solidFill>
                  <a:srgbClr val="333333"/>
                </a:solidFill>
              </a:rPr>
              <a:t>] </a:t>
            </a:r>
            <a:r>
              <a:rPr lang="en-US" sz="2400" dirty="0" err="1">
                <a:solidFill>
                  <a:srgbClr val="333333"/>
                </a:solidFill>
              </a:rPr>
              <a:t>glF</a:t>
            </a:r>
            <a:endParaRPr lang="en-US" sz="2400" dirty="0">
              <a:solidFill>
                <a:srgbClr val="333333"/>
              </a:solidFill>
            </a:endParaRP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ePhpy</a:t>
            </a:r>
            <a:r>
              <a:rPr lang="en-US" sz="2400" dirty="0">
                <a:solidFill>
                  <a:srgbClr val="333333"/>
                </a:solidFill>
              </a:rPr>
              <a:t>; \</a:t>
            </a:r>
            <a:r>
              <a:rPr lang="en-US" sz="2400" dirty="0" err="1">
                <a:solidFill>
                  <a:srgbClr val="333333"/>
                </a:solidFill>
              </a:rPr>
              <a:t>H;Fgth</a:t>
            </a:r>
            <a:r>
              <a:rPr lang="en-US" sz="2400" dirty="0">
                <a:solidFill>
                  <a:srgbClr val="333333"/>
                </a:solidFill>
              </a:rPr>
              <a:t>]</a:t>
            </a:r>
          </a:p>
          <a:p>
            <a:pPr marL="342900" lvl="0" indent="-342900" defTabSz="914400">
              <a:lnSpc>
                <a:spcPct val="100000"/>
              </a:lnSpc>
              <a:spcBef>
                <a:spcPts val="1200"/>
              </a:spcBef>
              <a:buClr>
                <a:srgbClr val="004992"/>
              </a:buClr>
              <a:buFont typeface="WingDings"/>
              <a:buChar char=""/>
            </a:pPr>
            <a:r>
              <a:rPr lang="en-US" sz="2400" dirty="0" err="1">
                <a:solidFill>
                  <a:srgbClr val="004992"/>
                </a:solidFill>
              </a:rPr>
              <a:t>ftpH;e;j</a:t>
            </a:r>
            <a:r>
              <a:rPr lang="en-US" sz="2400" dirty="0">
                <a:solidFill>
                  <a:srgbClr val="004992"/>
                </a:solidFill>
              </a:rPr>
              <a:t> </a:t>
            </a:r>
            <a:r>
              <a:rPr lang="en-US" sz="2400" dirty="0" err="1">
                <a:solidFill>
                  <a:srgbClr val="004992"/>
                </a:solidFill>
              </a:rPr>
              <a:t>glF</a:t>
            </a:r>
            <a:endParaRPr lang="en-US" sz="2400" dirty="0">
              <a:solidFill>
                <a:srgbClr val="004992"/>
              </a:solidFill>
            </a:endParaRP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jz;zPh</a:t>
            </a:r>
            <a:r>
              <a:rPr lang="en-US" sz="2400" dirty="0">
                <a:solidFill>
                  <a:srgbClr val="333333"/>
                </a:solidFill>
              </a:rPr>
              <a:t>;</a:t>
            </a: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nlhyp</a:t>
            </a:r>
            <a:endParaRPr lang="en-US" sz="2400" dirty="0">
              <a:solidFill>
                <a:srgbClr val="333333"/>
              </a:solidFill>
            </a:endParaRPr>
          </a:p>
          <a:p>
            <a:pPr marL="342900" lvl="0" indent="-342900" defTabSz="914400">
              <a:lnSpc>
                <a:spcPct val="100000"/>
              </a:lnSpc>
              <a:spcBef>
                <a:spcPts val="1200"/>
              </a:spcBef>
              <a:buClr>
                <a:srgbClr val="004992"/>
              </a:buClr>
              <a:buFont typeface="WingDings"/>
              <a:buChar char=""/>
            </a:pPr>
            <a:r>
              <a:rPr lang="en-US" sz="2400" dirty="0" err="1">
                <a:solidFill>
                  <a:srgbClr val="004992"/>
                </a:solidFill>
              </a:rPr>
              <a:t>caph</a:t>
            </a:r>
            <a:r>
              <a:rPr lang="en-US" sz="2400" dirty="0">
                <a:solidFill>
                  <a:srgbClr val="004992"/>
                </a:solidFill>
              </a:rPr>
              <a:t>] </a:t>
            </a:r>
            <a:r>
              <a:rPr lang="en-US" sz="2400" dirty="0" err="1">
                <a:solidFill>
                  <a:srgbClr val="004992"/>
                </a:solidFill>
              </a:rPr>
              <a:t>ghJfhg</a:t>
            </a:r>
            <a:r>
              <a:rPr lang="en-US" sz="2400" dirty="0">
                <a:solidFill>
                  <a:srgbClr val="004992"/>
                </a:solidFill>
              </a:rPr>
              <a:t>]</a:t>
            </a:r>
            <a:r>
              <a:rPr lang="en-US" sz="2400" dirty="0" err="1">
                <a:solidFill>
                  <a:srgbClr val="004992"/>
                </a:solidFill>
              </a:rPr>
              <a:t>ghsh</a:t>
            </a:r>
            <a:r>
              <a:rPr lang="en-US" sz="2400" dirty="0">
                <a:solidFill>
                  <a:srgbClr val="004992"/>
                </a:solidFill>
              </a:rPr>
              <a:t>]</a:t>
            </a: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tpkhd</a:t>
            </a:r>
            <a:r>
              <a:rPr lang="en-US" sz="2400" dirty="0">
                <a:solidFill>
                  <a:srgbClr val="333333"/>
                </a:solidFill>
              </a:rPr>
              <a:t> </a:t>
            </a:r>
            <a:r>
              <a:rPr lang="en-US" sz="2400" dirty="0" err="1">
                <a:solidFill>
                  <a:srgbClr val="333333"/>
                </a:solidFill>
              </a:rPr>
              <a:t>Xl;o</a:t>
            </a:r>
            <a:endParaRPr lang="en-US" sz="2400" dirty="0"/>
          </a:p>
        </p:txBody>
      </p:sp>
      <p:sp>
        <p:nvSpPr>
          <p:cNvPr id="12"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Calibri Light"/>
                <a:cs typeface="+mn-cs"/>
              </a:rPr>
              <a:t>= </a:t>
            </a:r>
            <a:r>
              <a:rPr lang="es-ES" altLang="de-DE" sz="1800" b="1">
                <a:latin typeface="Tamil-Aiswarya"/>
                <a:cs typeface="+mn-cs"/>
              </a:rPr>
              <a:t>fhz;gpf]fg]gltpy;iy </a:t>
            </a:r>
            <a:endParaRPr lang="de-DE" altLang="de-DE" sz="1800" b="1" dirty="0">
              <a:latin typeface="Tamil-Aiswarya"/>
              <a:cs typeface="+mn-cs"/>
            </a:endParaRPr>
          </a:p>
        </p:txBody>
      </p:sp>
      <p:sp>
        <p:nvSpPr>
          <p:cNvPr id="13"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4" name="Footer Placeholder 13"/>
          <p:cNvSpPr>
            <a:spLocks noGrp="1"/>
          </p:cNvSpPr>
          <p:nvPr>
            <p:ph type="ftr" sz="quarter" idx="11"/>
          </p:nvPr>
        </p:nvSpPr>
        <p:spPr/>
        <p:txBody>
          <a:bodyPr/>
          <a:lstStyle/>
          <a:p>
            <a:r>
              <a:rPr lang="de-DE"/>
              <a:t>kl]lhfhf]dpot] gapw]r]rp 5 – epidthw]wy;</a:t>
            </a:r>
            <a:endParaRPr lang="de-DE" dirty="0"/>
          </a:p>
        </p:txBody>
      </p:sp>
      <p:sp>
        <p:nvSpPr>
          <p:cNvPr id="15" name="Slide Number Placeholder 14"/>
          <p:cNvSpPr>
            <a:spLocks noGrp="1"/>
          </p:cNvSpPr>
          <p:nvPr>
            <p:ph type="sldNum" sz="quarter" idx="12"/>
          </p:nvPr>
        </p:nvSpPr>
        <p:spPr/>
        <p:txBody>
          <a:bodyPr/>
          <a:lstStyle/>
          <a:p>
            <a:fld id="{9B00EF49-7894-4F53-A8DD-F7DB3BFC5032}" type="slidenum">
              <a:rPr lang="de-DE" smtClean="0"/>
              <a:pPr/>
              <a:t>78</a:t>
            </a:fld>
            <a:endParaRPr lang="de-DE" dirty="0"/>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102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5538" y="1078993"/>
            <a:ext cx="7550444" cy="5376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6"/>
          <p:cNvSpPr>
            <a:spLocks noGrp="1"/>
          </p:cNvSpPr>
          <p:nvPr>
            <p:ph type="ftr" sz="quarter" idx="11"/>
          </p:nvPr>
        </p:nvSpPr>
        <p:spPr/>
        <p:txBody>
          <a:bodyPr/>
          <a:lstStyle/>
          <a:p>
            <a:r>
              <a:rPr lang="de-DE"/>
              <a:t>kl]lhfhf]dpot] gapw]r]rp 5 – epidthw]wy;</a:t>
            </a:r>
            <a:endParaRPr lang="de-DE" dirty="0"/>
          </a:p>
        </p:txBody>
      </p:sp>
      <p:sp>
        <p:nvSpPr>
          <p:cNvPr id="8" name="Slide Number Placeholder 7"/>
          <p:cNvSpPr>
            <a:spLocks noGrp="1"/>
          </p:cNvSpPr>
          <p:nvPr>
            <p:ph type="sldNum" sz="quarter" idx="12"/>
          </p:nvPr>
        </p:nvSpPr>
        <p:spPr/>
        <p:txBody>
          <a:bodyPr/>
          <a:lstStyle/>
          <a:p>
            <a:fld id="{9B00EF49-7894-4F53-A8DD-F7DB3BFC5032}" type="slidenum">
              <a:rPr lang="de-DE" smtClean="0"/>
              <a:pPr/>
              <a:t>79</a:t>
            </a:fld>
            <a:endParaRPr lang="de-DE" dirty="0"/>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rPr>
              <a:t>jPh]f;fkhd rpe;jid </a:t>
            </a:r>
            <a:endParaRPr lang="en-US" sz="3600" dirty="0">
              <a:solidFill>
                <a:srgbClr val="004992"/>
              </a:solidFill>
            </a:endParaRPr>
          </a:p>
        </p:txBody>
      </p:sp>
      <p:sp>
        <p:nvSpPr>
          <p:cNvPr id="5" name="Footer Placeholder 4"/>
          <p:cNvSpPr>
            <a:spLocks noGrp="1"/>
          </p:cNvSpPr>
          <p:nvPr>
            <p:ph type="ftr" sz="quarter" idx="11"/>
          </p:nvPr>
        </p:nvSpPr>
        <p:spPr/>
        <p:txBody>
          <a:bodyPr/>
          <a:lstStyle/>
          <a:p>
            <a:r>
              <a:rPr lang="de-DE"/>
              <a:t>kl]lhfhf]dpot] gapw]r]rp 5 – epidthw]wy;</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80</a:t>
            </a:fld>
            <a:endParaRPr lang="de-DE" dirty="0"/>
          </a:p>
        </p:txBody>
      </p:sp>
      <p:sp>
        <p:nvSpPr>
          <p:cNvPr id="9" name="Content Placeholder 8"/>
          <p:cNvSpPr>
            <a:spLocks noGrp="1"/>
          </p:cNvSpPr>
          <p:nvPr>
            <p:ph idx="1"/>
          </p:nvPr>
        </p:nvSpPr>
        <p:spPr>
          <a:xfrm>
            <a:off x="411480" y="2203704"/>
            <a:ext cx="11338560" cy="4251960"/>
          </a:xfrm>
        </p:spPr>
        <p:txBody>
          <a:bodyPr wrap="square">
            <a:noAutofit/>
          </a:bodyPr>
          <a:lstStyle/>
          <a:p>
            <a:pPr marR="5080" lvl="0" defTabSz="914400">
              <a:buClr>
                <a:srgbClr val="333333"/>
              </a:buClr>
            </a:pPr>
            <a:r>
              <a:rPr lang="en-US" sz="2400" dirty="0" err="1">
                <a:solidFill>
                  <a:srgbClr val="333333"/>
                </a:solidFill>
              </a:rPr>
              <a:t>tHf;fkhf</a:t>
            </a:r>
            <a:r>
              <a:rPr lang="en-US" sz="2400" dirty="0">
                <a:solidFill>
                  <a:srgbClr val="333333"/>
                </a:solidFill>
              </a:rPr>
              <a:t> </a:t>
            </a:r>
            <a:r>
              <a:rPr lang="en-US" sz="2400" dirty="0" err="1">
                <a:solidFill>
                  <a:srgbClr val="333333"/>
                </a:solidFill>
              </a:rPr>
              <a:t>fl</a:t>
            </a:r>
            <a:r>
              <a:rPr lang="en-US" sz="2400" dirty="0">
                <a:solidFill>
                  <a:srgbClr val="333333"/>
                </a:solidFill>
              </a:rPr>
              <a:t>]</a:t>
            </a:r>
            <a:r>
              <a:rPr lang="en-US" sz="2400" dirty="0" err="1">
                <a:solidFill>
                  <a:srgbClr val="333333"/>
                </a:solidFill>
              </a:rPr>
              <a:t>olg</a:t>
            </a:r>
            <a:r>
              <a:rPr lang="en-US" sz="2400" dirty="0">
                <a:solidFill>
                  <a:srgbClr val="333333"/>
                </a:solidFill>
              </a:rPr>
              <a:t>]</a:t>
            </a:r>
            <a:r>
              <a:rPr lang="en-US" sz="2400" dirty="0" err="1">
                <a:solidFill>
                  <a:srgbClr val="333333"/>
                </a:solidFill>
              </a:rPr>
              <a:t>gzpapy</a:t>
            </a:r>
            <a:r>
              <a:rPr lang="en-US" sz="2400" dirty="0">
                <a:solidFill>
                  <a:srgbClr val="333333"/>
                </a:solidFill>
              </a:rPr>
              <a:t>; </a:t>
            </a:r>
            <a:r>
              <a:rPr lang="en-US" sz="2400" dirty="0" err="1">
                <a:solidFill>
                  <a:srgbClr val="333333"/>
                </a:solidFill>
              </a:rPr>
              <a:t>eP</a:t>
            </a:r>
            <a:r>
              <a:rPr lang="en-US" sz="2400" dirty="0">
                <a:solidFill>
                  <a:srgbClr val="333333"/>
                </a:solidFill>
              </a:rPr>
              <a:t>';;fs; </a:t>
            </a:r>
            <a:r>
              <a:rPr lang="en-US" sz="2400" dirty="0" err="1">
                <a:solidFill>
                  <a:srgbClr val="333333"/>
                </a:solidFill>
              </a:rPr>
              <a:t>vd;d</a:t>
            </a:r>
            <a:r>
              <a:rPr lang="en-US" sz="2400" dirty="0">
                <a:solidFill>
                  <a:srgbClr val="333333"/>
                </a:solidFill>
              </a:rPr>
              <a:t> </a:t>
            </a:r>
            <a:r>
              <a:rPr lang="en-US" sz="2400" dirty="0" err="1">
                <a:solidFill>
                  <a:srgbClr val="333333"/>
                </a:solidFill>
              </a:rPr>
              <a:t>ghh</a:t>
            </a:r>
            <a:r>
              <a:rPr lang="en-US" sz="2400" dirty="0">
                <a:solidFill>
                  <a:srgbClr val="333333"/>
                </a:solidFill>
              </a:rPr>
              <a:t>]f]</a:t>
            </a:r>
            <a:r>
              <a:rPr lang="en-US" sz="2400" dirty="0" err="1">
                <a:solidFill>
                  <a:srgbClr val="333333"/>
                </a:solidFill>
              </a:rPr>
              <a:t>fpwPh</a:t>
            </a:r>
            <a:r>
              <a:rPr lang="en-US" sz="2400" dirty="0">
                <a:solidFill>
                  <a:srgbClr val="333333"/>
                </a:solidFill>
              </a:rPr>
              <a:t>]fs]</a:t>
            </a:r>
            <a:r>
              <a:rPr lang="en-US" sz="2400" dirty="0">
                <a:solidFill>
                  <a:srgbClr val="333333"/>
                </a:solidFill>
                <a:ea typeface="Verdana" panose="020B0604030504040204" pitchFamily="34" charset="0"/>
                <a:cs typeface="Verdana" panose="020B0604030504040204" pitchFamily="34" charset="0"/>
              </a:rPr>
              <a:t>&gt;</a:t>
            </a:r>
            <a:endParaRPr lang="en-US" sz="2400" dirty="0">
              <a:solidFill>
                <a:srgbClr val="333333"/>
              </a:solidFill>
              <a:cs typeface="Times New Roman" panose="02020603050405020304" pitchFamily="18" charset="0"/>
            </a:endParaRPr>
          </a:p>
          <a:p>
            <a:pPr lvl="0" defTabSz="914400">
              <a:buClr>
                <a:srgbClr val="004992"/>
              </a:buClr>
            </a:pPr>
            <a:r>
              <a:rPr lang="en-US" sz="2400" spc="75" dirty="0">
                <a:solidFill>
                  <a:srgbClr val="333333"/>
                </a:solidFill>
                <a:latin typeface="Calibri Light"/>
              </a:rPr>
              <a:t>…</a:t>
            </a:r>
            <a:endParaRPr lang="en-US" sz="2400" dirty="0">
              <a:solidFill>
                <a:srgbClr val="333333"/>
              </a:solidFill>
              <a:latin typeface="Calibri Light"/>
              <a:cs typeface="Wingdings"/>
            </a:endParaRPr>
          </a:p>
          <a:p>
            <a:pPr lvl="0" defTabSz="914400">
              <a:buClr>
                <a:srgbClr val="004992"/>
              </a:buClr>
            </a:pPr>
            <a:r>
              <a:rPr lang="en-US" sz="2400" spc="75" dirty="0">
                <a:solidFill>
                  <a:srgbClr val="333333"/>
                </a:solidFill>
                <a:latin typeface="Calibri Light"/>
              </a:rPr>
              <a:t>…</a:t>
            </a:r>
            <a:endParaRPr lang="en-US" sz="2400" dirty="0">
              <a:solidFill>
                <a:srgbClr val="333333"/>
              </a:solidFill>
              <a:latin typeface="Calibri Light"/>
              <a:cs typeface="Wingdings"/>
            </a:endParaRPr>
          </a:p>
          <a:p>
            <a:pPr lvl="0" defTabSz="914400">
              <a:buClr>
                <a:srgbClr val="004992"/>
              </a:buClr>
            </a:pPr>
            <a:r>
              <a:rPr lang="en-US" sz="2400" spc="75" dirty="0">
                <a:solidFill>
                  <a:srgbClr val="333333"/>
                </a:solidFill>
                <a:latin typeface="Calibri Light"/>
              </a:rPr>
              <a:t>…</a:t>
            </a:r>
            <a:endParaRPr lang="en-US" sz="2400" dirty="0">
              <a:solidFill>
                <a:srgbClr val="333333"/>
              </a:solidFill>
              <a:latin typeface="Calibri Light"/>
              <a:cs typeface="Wingdings"/>
            </a:endParaRPr>
          </a:p>
          <a:p>
            <a:pPr lvl="0" defTabSz="914400">
              <a:buClr>
                <a:srgbClr val="004992"/>
              </a:buClr>
            </a:pPr>
            <a:r>
              <a:rPr lang="en-US" sz="2400" spc="75" dirty="0">
                <a:solidFill>
                  <a:srgbClr val="333333"/>
                </a:solidFill>
                <a:latin typeface="Calibri Light"/>
              </a:rPr>
              <a:t>…</a:t>
            </a:r>
            <a:endParaRPr lang="en-US" sz="2400" dirty="0">
              <a:solidFill>
                <a:srgbClr val="333333"/>
              </a:solidFill>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rPr>
              <a:t>rhiy gzp</a:t>
            </a:r>
            <a:br>
              <a:rPr lang="en-US">
                <a:solidFill>
                  <a:srgbClr val="004992"/>
                </a:solidFill>
              </a:rPr>
            </a:br>
            <a:r>
              <a:rPr lang="en-US">
                <a:solidFill>
                  <a:srgbClr val="004992"/>
                </a:solidFill>
              </a:rPr>
              <a:t>eP';;fs; ghh]j;jJ vd;d&gt; eP';;fs; vt;tst[ cWjpahf cs;sPh]fs]&gt; </a:t>
            </a:r>
            <a:endParaRPr lang="en-US" dirty="0">
              <a:solidFill>
                <a:srgbClr val="004992"/>
              </a:solidFill>
            </a:endParaRPr>
          </a:p>
        </p:txBody>
      </p:sp>
      <p:sp>
        <p:nvSpPr>
          <p:cNvPr id="3" name="Content Placeholder 2"/>
          <p:cNvSpPr>
            <a:spLocks noGrp="1"/>
          </p:cNvSpPr>
          <p:nvPr>
            <p:ph idx="1"/>
          </p:nvPr>
        </p:nvSpPr>
        <p:spPr>
          <a:xfrm>
            <a:off x="411480" y="2203704"/>
            <a:ext cx="11338560" cy="4251960"/>
          </a:xfrm>
        </p:spPr>
        <p:txBody>
          <a:bodyPr wrap="square">
            <a:noAutofit/>
          </a:bodyPr>
          <a:lstStyle/>
          <a:p>
            <a:pPr marL="342900" lvl="0" indent="-342900" defTabSz="914400">
              <a:lnSpc>
                <a:spcPct val="100000"/>
              </a:lnSpc>
              <a:spcBef>
                <a:spcPts val="1200"/>
              </a:spcBef>
              <a:buClr>
                <a:srgbClr val="333333"/>
              </a:buClr>
              <a:buFont typeface="WingDings"/>
              <a:buChar char=""/>
            </a:pPr>
            <a:r>
              <a:rPr lang="en-US" sz="2400">
                <a:solidFill>
                  <a:srgbClr val="333333"/>
                </a:solidFill>
              </a:rPr>
              <a:t>FHha</a:t>
            </a:r>
            <a:r>
              <a:rPr lang="en-US" sz="2400" dirty="0">
                <a:solidFill>
                  <a:srgbClr val="333333"/>
                </a:solidFill>
              </a:rPr>
              <a:t>;</a:t>
            </a: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Xw</a:t>
            </a:r>
            <a:r>
              <a:rPr lang="en-US" sz="2400" dirty="0">
                <a:solidFill>
                  <a:srgbClr val="333333"/>
                </a:solidFill>
              </a:rPr>
              <a:t>]</a:t>
            </a:r>
            <a:r>
              <a:rPr lang="en-US" sz="2400" dirty="0" err="1">
                <a:solidFill>
                  <a:srgbClr val="333333"/>
                </a:solidFill>
              </a:rPr>
              <a:t>iw</a:t>
            </a:r>
            <a:r>
              <a:rPr lang="en-US" sz="2400" dirty="0">
                <a:solidFill>
                  <a:srgbClr val="333333"/>
                </a:solidFill>
              </a:rPr>
              <a:t> </a:t>
            </a:r>
            <a:r>
              <a:rPr lang="en-US" sz="2400" dirty="0" err="1">
                <a:solidFill>
                  <a:srgbClr val="333333"/>
                </a:solidFill>
              </a:rPr>
              <a:t>rf</a:t>
            </a:r>
            <a:r>
              <a:rPr lang="en-US" sz="2400" dirty="0">
                <a:solidFill>
                  <a:srgbClr val="333333"/>
                </a:solidFill>
              </a:rPr>
              <a:t>]</a:t>
            </a:r>
            <a:r>
              <a:rPr lang="en-US" sz="2400" dirty="0" err="1">
                <a:solidFill>
                  <a:srgbClr val="333333"/>
                </a:solidFill>
              </a:rPr>
              <a:t>futz;o</a:t>
            </a:r>
            <a:endParaRPr lang="en-US" sz="2400" dirty="0">
              <a:solidFill>
                <a:srgbClr val="333333"/>
              </a:solidFill>
            </a:endParaRP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jLg</a:t>
            </a:r>
            <a:r>
              <a:rPr lang="en-US" sz="2400" dirty="0">
                <a:solidFill>
                  <a:srgbClr val="333333"/>
                </a:solidFill>
              </a:rPr>
              <a:t>]g[ </a:t>
            </a: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FHp</a:t>
            </a:r>
            <a:r>
              <a:rPr lang="en-US" sz="2400" dirty="0">
                <a:solidFill>
                  <a:srgbClr val="333333"/>
                </a:solidFill>
              </a:rPr>
              <a:t> </a:t>
            </a:r>
            <a:r>
              <a:rPr lang="en-US" sz="2400" dirty="0" err="1">
                <a:solidFill>
                  <a:srgbClr val="333333"/>
                </a:solidFill>
              </a:rPr>
              <a:t>njhz;Lk</a:t>
            </a:r>
            <a:r>
              <a:rPr lang="en-US" sz="2400" dirty="0">
                <a:solidFill>
                  <a:srgbClr val="333333"/>
                </a:solidFill>
              </a:rPr>
              <a:t>] </a:t>
            </a:r>
            <a:r>
              <a:rPr lang="en-US" sz="2400" dirty="0" err="1">
                <a:solidFill>
                  <a:srgbClr val="333333"/>
                </a:solidFill>
              </a:rPr>
              <a:t>ve;jpuk</a:t>
            </a:r>
            <a:r>
              <a:rPr lang="en-US" sz="2400" dirty="0">
                <a:solidFill>
                  <a:srgbClr val="333333"/>
                </a:solidFill>
              </a:rPr>
              <a:t>]</a:t>
            </a: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Jwg</a:t>
            </a:r>
            <a:r>
              <a:rPr lang="en-US" sz="2400" dirty="0">
                <a:solidFill>
                  <a:srgbClr val="333333"/>
                </a:solidFill>
              </a:rPr>
              <a:t>]</a:t>
            </a:r>
            <a:r>
              <a:rPr lang="en-US" sz="2400" dirty="0" err="1">
                <a:solidFill>
                  <a:srgbClr val="333333"/>
                </a:solidFill>
              </a:rPr>
              <a:t>gzf;fUtp</a:t>
            </a:r>
            <a:endParaRPr lang="en-US" sz="2400" dirty="0">
              <a:solidFill>
                <a:srgbClr val="333333"/>
              </a:solidFill>
            </a:endParaRP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kz;thhp</a:t>
            </a:r>
            <a:endParaRPr lang="en-US" sz="2400" dirty="0">
              <a:solidFill>
                <a:srgbClr val="333333"/>
              </a:solidFill>
            </a:endParaRP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epy</a:t>
            </a:r>
            <a:r>
              <a:rPr lang="en-US" sz="2400" dirty="0">
                <a:solidFill>
                  <a:srgbClr val="333333"/>
                </a:solidFill>
              </a:rPr>
              <a:t>; </a:t>
            </a:r>
            <a:r>
              <a:rPr lang="en-US" sz="2400" dirty="0" err="1">
                <a:solidFill>
                  <a:srgbClr val="333333"/>
                </a:solidFill>
              </a:rPr>
              <a:t>vd;w</a:t>
            </a:r>
            <a:r>
              <a:rPr lang="en-US" sz="2400" dirty="0">
                <a:solidFill>
                  <a:srgbClr val="333333"/>
                </a:solidFill>
              </a:rPr>
              <a:t> </a:t>
            </a:r>
            <a:r>
              <a:rPr lang="en-US" sz="2400" dirty="0" err="1">
                <a:solidFill>
                  <a:srgbClr val="333333"/>
                </a:solidFill>
              </a:rPr>
              <a:t>mwptpg</a:t>
            </a:r>
            <a:r>
              <a:rPr lang="en-US" sz="2400" dirty="0">
                <a:solidFill>
                  <a:srgbClr val="333333"/>
                </a:solidFill>
              </a:rPr>
              <a:t>]g[</a:t>
            </a:r>
            <a:endParaRPr lang="en-US" sz="2400" dirty="0"/>
          </a:p>
        </p:txBody>
      </p:sp>
      <p:sp>
        <p:nvSpPr>
          <p:cNvPr id="6" name="Footer Placeholder 5"/>
          <p:cNvSpPr>
            <a:spLocks noGrp="1"/>
          </p:cNvSpPr>
          <p:nvPr>
            <p:ph type="ftr" sz="quarter" idx="11"/>
          </p:nvPr>
        </p:nvSpPr>
        <p:spPr/>
        <p:txBody>
          <a:bodyPr/>
          <a:lstStyle/>
          <a:p>
            <a:r>
              <a:rPr lang="de-DE"/>
              <a:t>kl]lhfhf]dpot] gapw]r]rp 5 – epidthw]wy;</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81</a:t>
            </a:fld>
            <a:endParaRPr lang="de-DE" dirty="0"/>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33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sz="3600">
                <a:solidFill>
                  <a:srgbClr val="004992"/>
                </a:solidFill>
              </a:rPr>
              <a:t>rhiy gzp</a:t>
            </a:r>
            <a:endParaRPr lang="en-US" sz="3600" dirty="0">
              <a:solidFill>
                <a:srgbClr val="004992"/>
              </a:solidFill>
            </a:endParaRPr>
          </a:p>
        </p:txBody>
      </p:sp>
      <p:sp>
        <p:nvSpPr>
          <p:cNvPr id="8" name="Content Placeholder 7"/>
          <p:cNvSpPr>
            <a:spLocks noGrp="1"/>
          </p:cNvSpPr>
          <p:nvPr>
            <p:ph idx="1"/>
          </p:nvPr>
        </p:nvSpPr>
        <p:spPr>
          <a:xfrm>
            <a:off x="411480" y="2203704"/>
            <a:ext cx="11338560" cy="4251960"/>
          </a:xfrm>
        </p:spPr>
        <p:txBody>
          <a:bodyPr wrap="square">
            <a:noAutofit/>
          </a:bodyPr>
          <a:lstStyle/>
          <a:p>
            <a:pPr marL="342900" lvl="0" indent="-342900" defTabSz="914400">
              <a:lnSpc>
                <a:spcPct val="100000"/>
              </a:lnSpc>
              <a:spcBef>
                <a:spcPts val="1200"/>
              </a:spcBef>
              <a:buClr>
                <a:srgbClr val="333333"/>
              </a:buClr>
              <a:buFont typeface="WingDings"/>
              <a:buChar char=""/>
            </a:pPr>
            <a:r>
              <a:rPr lang="en-US" sz="2400">
                <a:solidFill>
                  <a:srgbClr val="333333"/>
                </a:solidFill>
              </a:rPr>
              <a:t>FHha</a:t>
            </a:r>
            <a:r>
              <a:rPr lang="en-US" sz="2400" dirty="0">
                <a:solidFill>
                  <a:srgbClr val="333333"/>
                </a:solidFill>
              </a:rPr>
              <a:t>;</a:t>
            </a: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Xw</a:t>
            </a:r>
            <a:r>
              <a:rPr lang="en-US" sz="2400" dirty="0">
                <a:solidFill>
                  <a:srgbClr val="333333"/>
                </a:solidFill>
              </a:rPr>
              <a:t>]</a:t>
            </a:r>
            <a:r>
              <a:rPr lang="en-US" sz="2400" dirty="0" err="1">
                <a:solidFill>
                  <a:srgbClr val="333333"/>
                </a:solidFill>
              </a:rPr>
              <a:t>iw</a:t>
            </a:r>
            <a:r>
              <a:rPr lang="en-US" sz="2400" dirty="0">
                <a:solidFill>
                  <a:srgbClr val="333333"/>
                </a:solidFill>
              </a:rPr>
              <a:t> </a:t>
            </a:r>
            <a:r>
              <a:rPr lang="en-US" sz="2400" dirty="0" err="1">
                <a:solidFill>
                  <a:srgbClr val="333333"/>
                </a:solidFill>
              </a:rPr>
              <a:t>rf</a:t>
            </a:r>
            <a:r>
              <a:rPr lang="en-US" sz="2400" dirty="0">
                <a:solidFill>
                  <a:srgbClr val="333333"/>
                </a:solidFill>
              </a:rPr>
              <a:t>]</a:t>
            </a:r>
            <a:r>
              <a:rPr lang="en-US" sz="2400" dirty="0" err="1">
                <a:solidFill>
                  <a:srgbClr val="333333"/>
                </a:solidFill>
              </a:rPr>
              <a:t>futz;o</a:t>
            </a:r>
            <a:endParaRPr lang="en-US" sz="2400" dirty="0">
              <a:solidFill>
                <a:srgbClr val="333333"/>
              </a:solidFill>
            </a:endParaRP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jLg</a:t>
            </a:r>
            <a:r>
              <a:rPr lang="en-US" sz="2400" dirty="0">
                <a:solidFill>
                  <a:srgbClr val="333333"/>
                </a:solidFill>
              </a:rPr>
              <a:t>]g[ </a:t>
            </a:r>
          </a:p>
          <a:p>
            <a:pPr marL="342900" lvl="0" indent="-342900" defTabSz="914400">
              <a:lnSpc>
                <a:spcPct val="100000"/>
              </a:lnSpc>
              <a:spcBef>
                <a:spcPts val="1200"/>
              </a:spcBef>
              <a:buClr>
                <a:srgbClr val="004992"/>
              </a:buClr>
              <a:buFont typeface="WingDings"/>
              <a:buChar char=""/>
            </a:pPr>
            <a:r>
              <a:rPr lang="en-US" sz="2400" dirty="0" err="1">
                <a:solidFill>
                  <a:srgbClr val="004992"/>
                </a:solidFill>
              </a:rPr>
              <a:t>FHp</a:t>
            </a:r>
            <a:r>
              <a:rPr lang="en-US" sz="2400" dirty="0">
                <a:solidFill>
                  <a:srgbClr val="004992"/>
                </a:solidFill>
              </a:rPr>
              <a:t> </a:t>
            </a:r>
            <a:r>
              <a:rPr lang="en-US" sz="2400" dirty="0" err="1">
                <a:solidFill>
                  <a:srgbClr val="004992"/>
                </a:solidFill>
              </a:rPr>
              <a:t>njhz;Lk</a:t>
            </a:r>
            <a:r>
              <a:rPr lang="en-US" sz="2400" dirty="0">
                <a:solidFill>
                  <a:srgbClr val="004992"/>
                </a:solidFill>
              </a:rPr>
              <a:t>] </a:t>
            </a:r>
            <a:r>
              <a:rPr lang="en-US" sz="2400" dirty="0" err="1">
                <a:solidFill>
                  <a:srgbClr val="004992"/>
                </a:solidFill>
              </a:rPr>
              <a:t>ve;jpuk</a:t>
            </a:r>
            <a:r>
              <a:rPr lang="en-US" sz="2400" dirty="0">
                <a:solidFill>
                  <a:srgbClr val="004992"/>
                </a:solidFill>
              </a:rPr>
              <a:t>]</a:t>
            </a: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Jwg</a:t>
            </a:r>
            <a:r>
              <a:rPr lang="en-US" sz="2400" dirty="0">
                <a:solidFill>
                  <a:srgbClr val="333333"/>
                </a:solidFill>
              </a:rPr>
              <a:t>]</a:t>
            </a:r>
            <a:r>
              <a:rPr lang="en-US" sz="2400" dirty="0" err="1">
                <a:solidFill>
                  <a:srgbClr val="333333"/>
                </a:solidFill>
              </a:rPr>
              <a:t>gzf;fUtp</a:t>
            </a:r>
            <a:endParaRPr lang="en-US" sz="2400" dirty="0">
              <a:solidFill>
                <a:srgbClr val="333333"/>
              </a:solidFill>
            </a:endParaRPr>
          </a:p>
          <a:p>
            <a:pPr marL="342900" lvl="0" indent="-342900" defTabSz="914400">
              <a:lnSpc>
                <a:spcPct val="100000"/>
              </a:lnSpc>
              <a:spcBef>
                <a:spcPts val="1200"/>
              </a:spcBef>
              <a:buClr>
                <a:srgbClr val="333333"/>
              </a:buClr>
              <a:buFont typeface="WingDings"/>
              <a:buChar char=""/>
            </a:pPr>
            <a:r>
              <a:rPr lang="en-US" sz="2400" dirty="0" err="1">
                <a:solidFill>
                  <a:srgbClr val="333333"/>
                </a:solidFill>
              </a:rPr>
              <a:t>kz;thhp</a:t>
            </a:r>
            <a:endParaRPr lang="en-US" sz="2400" dirty="0">
              <a:solidFill>
                <a:srgbClr val="333333"/>
              </a:solidFill>
            </a:endParaRPr>
          </a:p>
          <a:p>
            <a:pPr marL="342900" lvl="0" indent="-342900" defTabSz="914400">
              <a:lnSpc>
                <a:spcPct val="100000"/>
              </a:lnSpc>
              <a:spcBef>
                <a:spcPts val="1200"/>
              </a:spcBef>
              <a:buClr>
                <a:srgbClr val="004992"/>
              </a:buClr>
              <a:buFont typeface="WingDings"/>
              <a:buChar char=""/>
            </a:pPr>
            <a:r>
              <a:rPr lang="en-US" sz="2400" dirty="0" err="1">
                <a:solidFill>
                  <a:srgbClr val="004992"/>
                </a:solidFill>
              </a:rPr>
              <a:t>epy</a:t>
            </a:r>
            <a:r>
              <a:rPr lang="en-US" sz="2400" dirty="0">
                <a:solidFill>
                  <a:srgbClr val="004992"/>
                </a:solidFill>
              </a:rPr>
              <a:t>; </a:t>
            </a:r>
            <a:r>
              <a:rPr lang="en-US" sz="2400" dirty="0" err="1">
                <a:solidFill>
                  <a:srgbClr val="004992"/>
                </a:solidFill>
              </a:rPr>
              <a:t>vd;w</a:t>
            </a:r>
            <a:r>
              <a:rPr lang="en-US" sz="2400" dirty="0">
                <a:solidFill>
                  <a:srgbClr val="004992"/>
                </a:solidFill>
              </a:rPr>
              <a:t> </a:t>
            </a:r>
            <a:r>
              <a:rPr lang="en-US" sz="2400" dirty="0" err="1">
                <a:solidFill>
                  <a:srgbClr val="004992"/>
                </a:solidFill>
              </a:rPr>
              <a:t>mwptpg</a:t>
            </a:r>
            <a:r>
              <a:rPr lang="en-US" sz="2400" dirty="0">
                <a:solidFill>
                  <a:srgbClr val="004992"/>
                </a:solidFill>
              </a:rPr>
              <a:t>]g[</a:t>
            </a:r>
          </a:p>
        </p:txBody>
      </p:sp>
      <p:sp>
        <p:nvSpPr>
          <p:cNvPr id="13"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Calibri Light"/>
                <a:cs typeface="+mn-cs"/>
              </a:rPr>
              <a:t>= </a:t>
            </a:r>
            <a:r>
              <a:rPr lang="es-ES" altLang="de-DE" sz="1800" b="1">
                <a:latin typeface="Tamil-Aiswarya"/>
                <a:cs typeface="+mn-cs"/>
              </a:rPr>
              <a:t>fhz;gpf]fg]gltpy;iy </a:t>
            </a:r>
            <a:endParaRPr lang="de-DE" altLang="de-DE" sz="1800" b="1" dirty="0">
              <a:latin typeface="Tamil-Aiswarya"/>
              <a:cs typeface="+mn-cs"/>
            </a:endParaRPr>
          </a:p>
        </p:txBody>
      </p:sp>
      <p:sp>
        <p:nvSpPr>
          <p:cNvPr id="14"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5" name="Footer Placeholder 14"/>
          <p:cNvSpPr>
            <a:spLocks noGrp="1"/>
          </p:cNvSpPr>
          <p:nvPr>
            <p:ph type="ftr" sz="quarter" idx="11"/>
          </p:nvPr>
        </p:nvSpPr>
        <p:spPr/>
        <p:txBody>
          <a:bodyPr/>
          <a:lstStyle/>
          <a:p>
            <a:r>
              <a:rPr lang="de-DE"/>
              <a:t>kl]lhfhf]dpot] gapw]r]rp 5 – epidthw]wy;</a:t>
            </a:r>
            <a:endParaRPr lang="de-DE" dirty="0"/>
          </a:p>
        </p:txBody>
      </p:sp>
      <p:sp>
        <p:nvSpPr>
          <p:cNvPr id="16" name="Slide Number Placeholder 15"/>
          <p:cNvSpPr>
            <a:spLocks noGrp="1"/>
          </p:cNvSpPr>
          <p:nvPr>
            <p:ph type="sldNum" sz="quarter" idx="12"/>
          </p:nvPr>
        </p:nvSpPr>
        <p:spPr/>
        <p:txBody>
          <a:bodyPr/>
          <a:lstStyle/>
          <a:p>
            <a:fld id="{9B00EF49-7894-4F53-A8DD-F7DB3BFC5032}" type="slidenum">
              <a:rPr lang="de-DE" smtClean="0"/>
              <a:pPr/>
              <a:t>82</a:t>
            </a:fld>
            <a:endParaRPr lang="de-DE" dirty="0"/>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defTabSz="914400"/>
            <a:r>
              <a:rPr lang="en-US" sz="2400" b="1" dirty="0" err="1">
                <a:solidFill>
                  <a:srgbClr val="333333"/>
                </a:solidFill>
              </a:rPr>
              <a:t>fw</a:t>
            </a:r>
            <a:r>
              <a:rPr lang="en-US" sz="2400" b="1" dirty="0">
                <a:solidFill>
                  <a:srgbClr val="333333"/>
                </a:solidFill>
              </a:rPr>
              <a:t>]</a:t>
            </a:r>
            <a:r>
              <a:rPr lang="en-US" sz="2400" b="1" dirty="0" err="1">
                <a:solidFill>
                  <a:srgbClr val="333333"/>
                </a:solidFill>
              </a:rPr>
              <a:t>wy</a:t>
            </a:r>
            <a:r>
              <a:rPr lang="en-US" sz="2400" b="1" dirty="0">
                <a:solidFill>
                  <a:srgbClr val="333333"/>
                </a:solidFill>
              </a:rPr>
              <a:t>; </a:t>
            </a:r>
            <a:r>
              <a:rPr lang="en-US" sz="2400" b="1" dirty="0" err="1">
                <a:solidFill>
                  <a:srgbClr val="333333"/>
                </a:solidFill>
              </a:rPr>
              <a:t>nehf;f</a:t>
            </a:r>
            <a:r>
              <a:rPr lang="en-US" sz="2400" b="1" dirty="0">
                <a:solidFill>
                  <a:srgbClr val="333333"/>
                </a:solidFill>
              </a:rPr>
              <a:t>';fs;</a:t>
            </a:r>
            <a:r>
              <a:rPr lang="en-US" sz="2400" dirty="0">
                <a:solidFill>
                  <a:srgbClr val="333333"/>
                </a:solidFill>
                <a:latin typeface="Calibri Light"/>
                <a:ea typeface="Verdana" panose="020B0604030504040204" pitchFamily="34" charset="0"/>
                <a:cs typeface="Verdana" panose="020B0604030504040204" pitchFamily="34" charset="0"/>
              </a:rPr>
              <a:t>:</a:t>
            </a:r>
            <a:endParaRPr lang="en-US" sz="2400" b="1" dirty="0">
              <a:solidFill>
                <a:srgbClr val="333333"/>
              </a:solidFill>
              <a:latin typeface="Calibri Light"/>
              <a:ea typeface="Verdana" panose="020B0604030504040204" pitchFamily="34" charset="0"/>
              <a:cs typeface="Verdana" panose="020B0604030504040204" pitchFamily="34" charset="0"/>
            </a:endParaRPr>
          </a:p>
          <a:p>
            <a:pPr marL="342900" lvl="0" indent="-342900" defTabSz="914400">
              <a:buClr>
                <a:srgbClr val="000000"/>
              </a:buClr>
              <a:buFont typeface="WingDings"/>
              <a:buChar char=""/>
            </a:pPr>
            <a:r>
              <a:rPr lang="en-US" sz="2000" dirty="0" err="1">
                <a:solidFill>
                  <a:srgbClr val="004992"/>
                </a:solidFill>
              </a:rPr>
              <a:t>ekJ</a:t>
            </a:r>
            <a:r>
              <a:rPr lang="en-US" sz="2000" dirty="0">
                <a:solidFill>
                  <a:srgbClr val="004992"/>
                </a:solidFill>
              </a:rPr>
              <a:t> </a:t>
            </a:r>
            <a:r>
              <a:rPr lang="en-US" sz="2000" dirty="0" err="1">
                <a:solidFill>
                  <a:srgbClr val="004992"/>
                </a:solidFill>
              </a:rPr>
              <a:t>epidt</a:t>
            </a:r>
            <a:r>
              <a:rPr lang="en-US" sz="2000" dirty="0">
                <a:solidFill>
                  <a:srgbClr val="004992"/>
                </a:solidFill>
              </a:rPr>
              <a:t>[fs; </a:t>
            </a:r>
            <a:r>
              <a:rPr lang="en-US" sz="2000" dirty="0" err="1">
                <a:solidFill>
                  <a:srgbClr val="004992"/>
                </a:solidFill>
              </a:rPr>
              <a:t>ek;ik</a:t>
            </a:r>
            <a:r>
              <a:rPr lang="en-US" sz="2000" dirty="0">
                <a:solidFill>
                  <a:srgbClr val="004992"/>
                </a:solidFill>
              </a:rPr>
              <a:t> </a:t>
            </a:r>
            <a:r>
              <a:rPr lang="en-US" sz="2000" dirty="0" err="1">
                <a:solidFill>
                  <a:srgbClr val="004992"/>
                </a:solidFill>
              </a:rPr>
              <a:t>Vkhw;wp</a:t>
            </a:r>
            <a:r>
              <a:rPr lang="en-US" sz="2000" dirty="0">
                <a:solidFill>
                  <a:srgbClr val="004992"/>
                </a:solidFill>
              </a:rPr>
              <a:t> R{</a:t>
            </a:r>
            <a:r>
              <a:rPr lang="en-US" sz="2000" dirty="0" err="1">
                <a:solidFill>
                  <a:srgbClr val="004992"/>
                </a:solidFill>
              </a:rPr>
              <a:t>H;r;rp</a:t>
            </a:r>
            <a:r>
              <a:rPr lang="en-US" sz="2000" dirty="0">
                <a:solidFill>
                  <a:srgbClr val="004992"/>
                </a:solidFill>
              </a:rPr>
              <a:t> </a:t>
            </a:r>
            <a:r>
              <a:rPr lang="en-US" sz="2000" dirty="0" err="1">
                <a:solidFill>
                  <a:srgbClr val="004992"/>
                </a:solidFill>
              </a:rPr>
              <a:t>bra;ayhk</a:t>
            </a:r>
            <a:r>
              <a:rPr lang="en-US" sz="2000" dirty="0">
                <a:solidFill>
                  <a:srgbClr val="004992"/>
                </a:solidFill>
              </a:rPr>
              <a:t>;</a:t>
            </a:r>
            <a:r>
              <a:rPr lang="en-IN" sz="2000" dirty="0">
                <a:solidFill>
                  <a:srgbClr val="004992"/>
                </a:solidFill>
                <a:latin typeface="Calibri Light"/>
                <a:ea typeface="Verdana" panose="020B0604030504040204" pitchFamily="34" charset="0"/>
                <a:cs typeface="Verdana" panose="020B0604030504040204" pitchFamily="34" charset="0"/>
              </a:rPr>
              <a:t>!</a:t>
            </a:r>
            <a:br>
              <a:rPr lang="en-IN" sz="2000" dirty="0">
                <a:solidFill>
                  <a:srgbClr val="004992"/>
                </a:solidFill>
                <a:latin typeface="Calibri Light"/>
                <a:ea typeface="Verdana" panose="020B0604030504040204" pitchFamily="34" charset="0"/>
                <a:cs typeface="Verdana" panose="020B0604030504040204" pitchFamily="34" charset="0"/>
              </a:rPr>
            </a:br>
            <a:r>
              <a:rPr lang="en-US" sz="2000" dirty="0" err="1">
                <a:solidFill>
                  <a:srgbClr val="333333"/>
                </a:solidFill>
              </a:rPr>
              <a:t>rpwg</a:t>
            </a:r>
            <a:r>
              <a:rPr lang="en-US" sz="2000" dirty="0">
                <a:solidFill>
                  <a:srgbClr val="333333"/>
                </a:solidFill>
              </a:rPr>
              <a:t>]</a:t>
            </a:r>
            <a:r>
              <a:rPr lang="en-US" sz="2000" dirty="0" err="1">
                <a:solidFill>
                  <a:srgbClr val="333333"/>
                </a:solidFill>
              </a:rPr>
              <a:t>ghf</a:t>
            </a:r>
            <a:r>
              <a:rPr lang="en-US" sz="2000" dirty="0">
                <a:solidFill>
                  <a:srgbClr val="333333"/>
                </a:solidFill>
              </a:rPr>
              <a:t> </a:t>
            </a:r>
            <a:r>
              <a:rPr lang="en-US" sz="2000" dirty="0" err="1">
                <a:solidFill>
                  <a:srgbClr val="333333"/>
                </a:solidFill>
              </a:rPr>
              <a:t>Kf;fpa</a:t>
            </a:r>
            <a:r>
              <a:rPr lang="en-US" sz="2000" dirty="0">
                <a:solidFill>
                  <a:srgbClr val="333333"/>
                </a:solidFill>
              </a:rPr>
              <a:t> </a:t>
            </a:r>
            <a:r>
              <a:rPr lang="en-US" sz="2000" dirty="0" err="1">
                <a:solidFill>
                  <a:srgbClr val="333333"/>
                </a:solidFill>
              </a:rPr>
              <a:t>epfH;t</a:t>
            </a:r>
            <a:r>
              <a:rPr lang="en-US" sz="2000" dirty="0">
                <a:solidFill>
                  <a:srgbClr val="333333"/>
                </a:solidFill>
              </a:rPr>
              <a:t>[</a:t>
            </a:r>
            <a:r>
              <a:rPr lang="en-US" sz="2000" dirty="0" err="1">
                <a:solidFill>
                  <a:srgbClr val="333333"/>
                </a:solidFill>
              </a:rPr>
              <a:t>fspy</a:t>
            </a:r>
            <a:r>
              <a:rPr lang="en-US" sz="2000" dirty="0">
                <a:solidFill>
                  <a:srgbClr val="333333"/>
                </a:solidFill>
              </a:rPr>
              <a:t>; </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err="1">
                <a:solidFill>
                  <a:srgbClr val="333333"/>
                </a:solidFill>
              </a:rPr>
              <a:t>rz;il</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r>
              <a:rPr lang="en-US" sz="2000" dirty="0" err="1">
                <a:solidFill>
                  <a:srgbClr val="333333"/>
                </a:solidFill>
              </a:rPr>
              <a:t>rhl;rpfs</a:t>
            </a:r>
            <a:r>
              <a:rPr lang="en-US" sz="2000" dirty="0">
                <a:solidFill>
                  <a:srgbClr val="333333"/>
                </a:solidFill>
              </a:rPr>
              <a:t>;</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latin typeface="Calibri Light"/>
                <a:cs typeface="Times New Roman" pitchFamily="18" charset="0"/>
              </a:rPr>
              <a:t> </a:t>
            </a:r>
            <a:r>
              <a:rPr lang="en-US" sz="2000" dirty="0" err="1">
                <a:solidFill>
                  <a:srgbClr val="333333"/>
                </a:solidFill>
              </a:rPr>
              <a:t>rhd;Wfs</a:t>
            </a:r>
            <a:r>
              <a:rPr lang="en-US" sz="2000" dirty="0">
                <a:solidFill>
                  <a:srgbClr val="333333"/>
                </a:solidFill>
              </a:rPr>
              <a:t>; </a:t>
            </a:r>
            <a:r>
              <a:rPr lang="en-US" sz="2000" dirty="0" err="1">
                <a:solidFill>
                  <a:srgbClr val="333333"/>
                </a:solidFill>
              </a:rPr>
              <a:t>nghd;witfspy</a:t>
            </a:r>
            <a:r>
              <a:rPr lang="en-US" sz="2000" dirty="0">
                <a:solidFill>
                  <a:srgbClr val="333333"/>
                </a:solidFill>
              </a:rPr>
              <a:t>]</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r>
              <a:rPr lang="en-US" sz="2000" dirty="0" err="1">
                <a:solidFill>
                  <a:srgbClr val="333333"/>
                </a:solidFill>
              </a:rPr>
              <a:t>epidtpy</a:t>
            </a:r>
            <a:r>
              <a:rPr lang="en-US" sz="2000" dirty="0">
                <a:solidFill>
                  <a:srgbClr val="333333"/>
                </a:solidFill>
              </a:rPr>
              <a:t>; </a:t>
            </a:r>
            <a:r>
              <a:rPr lang="en-US" sz="2000" dirty="0" err="1">
                <a:solidFill>
                  <a:srgbClr val="333333"/>
                </a:solidFill>
              </a:rPr>
              <a:t>bfhs;st</a:t>
            </a:r>
            <a:r>
              <a:rPr lang="en-US" sz="2000" dirty="0">
                <a:solidFill>
                  <a:srgbClr val="333333"/>
                </a:solidFill>
              </a:rPr>
              <a:t>[k;</a:t>
            </a:r>
            <a:r>
              <a:rPr lang="en-US" sz="2000" dirty="0">
                <a:solidFill>
                  <a:srgbClr val="333333"/>
                </a:solidFill>
                <a:latin typeface="Calibri Light"/>
                <a:ea typeface="Verdana" panose="020B0604030504040204" pitchFamily="34" charset="0"/>
                <a:cs typeface="Verdana" panose="020B0604030504040204" pitchFamily="34" charset="0"/>
              </a:rPr>
              <a:t>:</a:t>
            </a:r>
            <a:br>
              <a:rPr lang="en-US" sz="2000" dirty="0">
                <a:solidFill>
                  <a:srgbClr val="333333"/>
                </a:solidFill>
                <a:latin typeface="Calibri Light"/>
                <a:ea typeface="Verdana" panose="020B0604030504040204" pitchFamily="34" charset="0"/>
                <a:cs typeface="Verdana" panose="020B0604030504040204" pitchFamily="34" charset="0"/>
              </a:rPr>
            </a:br>
            <a:r>
              <a:rPr lang="en-US" sz="2000" dirty="0">
                <a:solidFill>
                  <a:srgbClr val="333333"/>
                </a:solidFill>
              </a:rPr>
              <a:t>c';</a:t>
            </a:r>
            <a:r>
              <a:rPr lang="en-US" sz="2000" dirty="0" err="1">
                <a:solidFill>
                  <a:srgbClr val="333333"/>
                </a:solidFill>
              </a:rPr>
              <a:t>fshy</a:t>
            </a:r>
            <a:r>
              <a:rPr lang="en-US" sz="2000" dirty="0">
                <a:solidFill>
                  <a:srgbClr val="333333"/>
                </a:solidFill>
              </a:rPr>
              <a:t>; </a:t>
            </a:r>
            <a:r>
              <a:rPr lang="en-US" sz="2000" dirty="0" err="1">
                <a:solidFill>
                  <a:srgbClr val="333333"/>
                </a:solidFill>
              </a:rPr>
              <a:t>xU</a:t>
            </a:r>
            <a:r>
              <a:rPr lang="en-US" sz="2000" dirty="0">
                <a:solidFill>
                  <a:srgbClr val="333333"/>
                </a:solidFill>
              </a:rPr>
              <a:t> </a:t>
            </a:r>
            <a:r>
              <a:rPr lang="en-US" sz="2000" dirty="0" err="1">
                <a:solidFill>
                  <a:srgbClr val="333333"/>
                </a:solidFill>
              </a:rPr>
              <a:t>epfH</a:t>
            </a:r>
            <a:r>
              <a:rPr lang="en-US" sz="2000" dirty="0">
                <a:solidFill>
                  <a:srgbClr val="333333"/>
                </a:solidFill>
              </a:rPr>
              <a:t>]it </a:t>
            </a:r>
            <a:r>
              <a:rPr lang="en-US" sz="2000" dirty="0" err="1">
                <a:solidFill>
                  <a:srgbClr val="333333"/>
                </a:solidFill>
              </a:rPr>
              <a:t>gw;wp</a:t>
            </a:r>
            <a:r>
              <a:rPr lang="en-US" sz="2000" dirty="0">
                <a:solidFill>
                  <a:srgbClr val="333333"/>
                </a:solidFill>
              </a:rPr>
              <a:t> </a:t>
            </a:r>
            <a:r>
              <a:rPr lang="en-US" sz="2000" i="1" dirty="0" err="1">
                <a:solidFill>
                  <a:srgbClr val="333333"/>
                </a:solidFill>
              </a:rPr>
              <a:t>Jy;ypakhf</a:t>
            </a:r>
            <a:r>
              <a:rPr lang="en-US" sz="2000" dirty="0">
                <a:solidFill>
                  <a:srgbClr val="333333"/>
                </a:solidFill>
              </a:rPr>
              <a:t> </a:t>
            </a:r>
            <a:r>
              <a:rPr lang="en-US" sz="2000" i="1" dirty="0" err="1">
                <a:solidFill>
                  <a:srgbClr val="333333"/>
                </a:solidFill>
              </a:rPr>
              <a:t>epidt</a:t>
            </a:r>
            <a:r>
              <a:rPr lang="en-US" sz="2000" i="1" dirty="0">
                <a:solidFill>
                  <a:srgbClr val="333333"/>
                </a:solidFill>
              </a:rPr>
              <a:t>[ Tw </a:t>
            </a:r>
            <a:r>
              <a:rPr lang="en-US" sz="2000" dirty="0" err="1">
                <a:solidFill>
                  <a:srgbClr val="333333"/>
                </a:solidFill>
              </a:rPr>
              <a:t>Koatpy;iy</a:t>
            </a:r>
            <a:r>
              <a:rPr lang="en-US" sz="2000" dirty="0">
                <a:solidFill>
                  <a:srgbClr val="333333"/>
                </a:solidFill>
              </a:rPr>
              <a:t> </a:t>
            </a:r>
            <a:r>
              <a:rPr lang="en-US" sz="2000" dirty="0" err="1">
                <a:solidFill>
                  <a:srgbClr val="333333"/>
                </a:solidFill>
              </a:rPr>
              <a:t>vdpy</a:t>
            </a:r>
            <a:r>
              <a:rPr lang="en-US" sz="2000" dirty="0">
                <a:solidFill>
                  <a:srgbClr val="333333"/>
                </a:solidFill>
              </a:rPr>
              <a:t>]</a:t>
            </a:r>
            <a:r>
              <a:rPr lang="en-US" sz="2000" dirty="0">
                <a:solidFill>
                  <a:srgbClr val="333333"/>
                </a:solidFill>
                <a:latin typeface="Calibri Light"/>
                <a:ea typeface="Verdana" panose="020B0604030504040204" pitchFamily="34" charset="0"/>
                <a:cs typeface="Verdana" panose="020B0604030504040204" pitchFamily="34" charset="0"/>
              </a:rPr>
              <a:t>:</a:t>
            </a:r>
          </a:p>
          <a:p>
            <a:pPr marL="774827" lvl="3" indent="-342900" defTabSz="914400">
              <a:spcBef>
                <a:spcPts val="1999"/>
              </a:spcBef>
              <a:buClr>
                <a:srgbClr val="333333"/>
              </a:buClr>
              <a:buFont typeface="WingDings"/>
              <a:buChar char=""/>
            </a:pPr>
            <a:r>
              <a:rPr lang="en-US" sz="2000" dirty="0">
                <a:solidFill>
                  <a:srgbClr val="004992"/>
                </a:solidFill>
              </a:rPr>
              <a:t>“</a:t>
            </a:r>
            <a:r>
              <a:rPr lang="en-US" sz="2000" dirty="0" err="1">
                <a:solidFill>
                  <a:srgbClr val="004992"/>
                </a:solidFill>
              </a:rPr>
              <a:t>hgfg</a:t>
            </a:r>
            <a:r>
              <a:rPr lang="en-US" sz="2000" dirty="0">
                <a:solidFill>
                  <a:srgbClr val="004992"/>
                </a:solidFill>
              </a:rPr>
              <a:t>]</a:t>
            </a:r>
            <a:r>
              <a:rPr lang="en-US" sz="2000" dirty="0" err="1">
                <a:solidFill>
                  <a:srgbClr val="004992"/>
                </a:solidFill>
              </a:rPr>
              <a:t>gLj;jpaJ</a:t>
            </a:r>
            <a:r>
              <a:rPr lang="en-US" sz="2000" dirty="0">
                <a:solidFill>
                  <a:srgbClr val="004992"/>
                </a:solidFill>
              </a:rPr>
              <a:t> </a:t>
            </a:r>
            <a:r>
              <a:rPr lang="en-US" sz="2000" dirty="0" err="1">
                <a:solidFill>
                  <a:srgbClr val="004992"/>
                </a:solidFill>
              </a:rPr>
              <a:t>midj;Jk</a:t>
            </a:r>
            <a:r>
              <a:rPr lang="en-US" sz="2000" dirty="0">
                <a:solidFill>
                  <a:srgbClr val="004992"/>
                </a:solidFill>
              </a:rPr>
              <a:t>; </a:t>
            </a:r>
            <a:r>
              <a:rPr lang="en-US" sz="2000" dirty="0" err="1">
                <a:solidFill>
                  <a:srgbClr val="004992"/>
                </a:solidFill>
              </a:rPr>
              <a:t>cz;ik</a:t>
            </a:r>
            <a:r>
              <a:rPr lang="en-US" sz="2000" dirty="0">
                <a:solidFill>
                  <a:srgbClr val="004992"/>
                </a:solidFill>
              </a:rPr>
              <a:t> </a:t>
            </a:r>
            <a:r>
              <a:rPr lang="en-US" sz="2000" dirty="0" err="1">
                <a:solidFill>
                  <a:srgbClr val="004992"/>
                </a:solidFill>
              </a:rPr>
              <a:t>vd</a:t>
            </a:r>
            <a:r>
              <a:rPr lang="en-US" sz="2000" dirty="0">
                <a:solidFill>
                  <a:srgbClr val="004992"/>
                </a:solidFill>
              </a:rPr>
              <a:t> </a:t>
            </a:r>
            <a:r>
              <a:rPr lang="en-US" sz="2000" dirty="0" err="1">
                <a:solidFill>
                  <a:srgbClr val="004992"/>
                </a:solidFill>
              </a:rPr>
              <a:t>ek;g</a:t>
            </a:r>
            <a:r>
              <a:rPr lang="en-US" sz="2000" dirty="0">
                <a:solidFill>
                  <a:srgbClr val="004992"/>
                </a:solidFill>
              </a:rPr>
              <a:t> </a:t>
            </a:r>
            <a:r>
              <a:rPr lang="en-US" sz="2000" dirty="0" err="1">
                <a:solidFill>
                  <a:srgbClr val="004992"/>
                </a:solidFill>
              </a:rPr>
              <a:t>ntz;lhk</a:t>
            </a:r>
            <a:r>
              <a:rPr lang="en-US" sz="2000" dirty="0">
                <a:solidFill>
                  <a:srgbClr val="004992"/>
                </a:solidFill>
              </a:rPr>
              <a:t>;.</a:t>
            </a:r>
          </a:p>
        </p:txBody>
      </p:sp>
      <p:sp>
        <p:nvSpPr>
          <p:cNvPr id="3" name="Footer Placeholder 2"/>
          <p:cNvSpPr>
            <a:spLocks noGrp="1"/>
          </p:cNvSpPr>
          <p:nvPr>
            <p:ph type="ftr" sz="quarter" idx="11"/>
          </p:nvPr>
        </p:nvSpPr>
        <p:spPr/>
        <p:txBody>
          <a:bodyPr/>
          <a:lstStyle/>
          <a:p>
            <a:r>
              <a:rPr lang="de-DE"/>
              <a:t>kl]lhfhf]dpot] gapw]r]rp 5 – epidthw]wy;</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83</a:t>
            </a:fld>
            <a:endParaRPr lang="de-DE" dirty="0"/>
          </a:p>
        </p:txBody>
      </p:sp>
      <p:sp>
        <p:nvSpPr>
          <p:cNvPr id="4" name="Title 3"/>
          <p:cNvSpPr>
            <a:spLocks noGrp="1"/>
          </p:cNvSpPr>
          <p:nvPr>
            <p:ph type="title"/>
          </p:nvPr>
        </p:nvSpPr>
        <p:spPr/>
        <p:txBody>
          <a:bodyPr/>
          <a:lstStyle/>
          <a:p>
            <a:r>
              <a:rPr lang="en-US" sz="3600">
                <a:solidFill>
                  <a:srgbClr val="004992"/>
                </a:solidFill>
              </a:rPr>
              <a:t>fw]wij md;whl thH;f;iff]F khw;wpf]bfhs]Sjy]</a:t>
            </a:r>
            <a:endParaRPr lang="en-US" sz="3600" dirty="0">
              <a:solidFill>
                <a:srgbClr val="004992"/>
              </a:solidFill>
            </a:endParaRPr>
          </a:p>
        </p:txBody>
      </p:sp>
    </p:spTree>
    <p:extLst>
      <p:ext uri="{BB962C8B-B14F-4D97-AF65-F5344CB8AC3E}">
        <p14:creationId xmlns:p14="http://schemas.microsoft.com/office/powerpoint/2010/main" val="369184210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defTabSz="914400"/>
            <a:r>
              <a:rPr lang="en-US" sz="2400" b="1" dirty="0" err="1">
                <a:solidFill>
                  <a:srgbClr val="333333"/>
                </a:solidFill>
              </a:rPr>
              <a:t>fw</a:t>
            </a:r>
            <a:r>
              <a:rPr lang="en-US" sz="2400" b="1" dirty="0">
                <a:solidFill>
                  <a:srgbClr val="333333"/>
                </a:solidFill>
              </a:rPr>
              <a:t>]</a:t>
            </a:r>
            <a:r>
              <a:rPr lang="en-US" sz="2400" b="1" dirty="0" err="1">
                <a:solidFill>
                  <a:srgbClr val="333333"/>
                </a:solidFill>
              </a:rPr>
              <a:t>wy</a:t>
            </a:r>
            <a:r>
              <a:rPr lang="en-US" sz="2400" b="1" dirty="0">
                <a:solidFill>
                  <a:srgbClr val="333333"/>
                </a:solidFill>
              </a:rPr>
              <a:t>; </a:t>
            </a:r>
            <a:r>
              <a:rPr lang="en-US" sz="2400" b="1" dirty="0" err="1">
                <a:solidFill>
                  <a:srgbClr val="333333"/>
                </a:solidFill>
              </a:rPr>
              <a:t>nehf;f</a:t>
            </a:r>
            <a:r>
              <a:rPr lang="en-US" sz="2400" b="1" dirty="0">
                <a:solidFill>
                  <a:srgbClr val="333333"/>
                </a:solidFill>
              </a:rPr>
              <a:t>';fs;</a:t>
            </a:r>
            <a:r>
              <a:rPr lang="en-US" sz="2400" dirty="0">
                <a:solidFill>
                  <a:srgbClr val="333333"/>
                </a:solidFill>
                <a:latin typeface="Calibri Light"/>
                <a:ea typeface="Verdana" panose="020B0604030504040204" pitchFamily="34" charset="0"/>
                <a:cs typeface="Verdana" panose="020B0604030504040204" pitchFamily="34" charset="0"/>
              </a:rPr>
              <a:t>:</a:t>
            </a:r>
            <a:endParaRPr lang="en-US" sz="2400" b="1" dirty="0">
              <a:solidFill>
                <a:srgbClr val="333333"/>
              </a:solidFill>
              <a:latin typeface="Calibri Light"/>
              <a:ea typeface="Verdana" panose="020B0604030504040204" pitchFamily="34" charset="0"/>
              <a:cs typeface="Verdana" panose="020B0604030504040204" pitchFamily="34" charset="0"/>
            </a:endParaRPr>
          </a:p>
          <a:p>
            <a:pPr marL="342900" lvl="0" indent="-342900" defTabSz="914400">
              <a:buClr>
                <a:srgbClr val="000000"/>
              </a:buClr>
              <a:buFont typeface="WingDings"/>
              <a:buChar char=""/>
            </a:pPr>
            <a:r>
              <a:rPr lang="en-US" sz="2000" dirty="0" err="1">
                <a:solidFill>
                  <a:srgbClr val="004992"/>
                </a:solidFill>
              </a:rPr>
              <a:t>ekJ</a:t>
            </a:r>
            <a:r>
              <a:rPr lang="en-US" sz="2000" dirty="0">
                <a:solidFill>
                  <a:srgbClr val="004992"/>
                </a:solidFill>
              </a:rPr>
              <a:t> </a:t>
            </a:r>
            <a:r>
              <a:rPr lang="en-US" sz="2000" dirty="0" err="1">
                <a:solidFill>
                  <a:srgbClr val="004992"/>
                </a:solidFill>
              </a:rPr>
              <a:t>epidt</a:t>
            </a:r>
            <a:r>
              <a:rPr lang="en-US" sz="2000" dirty="0">
                <a:solidFill>
                  <a:srgbClr val="004992"/>
                </a:solidFill>
              </a:rPr>
              <a:t>[fs; </a:t>
            </a:r>
            <a:r>
              <a:rPr lang="en-US" sz="2000" dirty="0" err="1">
                <a:solidFill>
                  <a:srgbClr val="004992"/>
                </a:solidFill>
              </a:rPr>
              <a:t>ek;ik</a:t>
            </a:r>
            <a:r>
              <a:rPr lang="en-US" sz="2000" dirty="0">
                <a:solidFill>
                  <a:srgbClr val="004992"/>
                </a:solidFill>
              </a:rPr>
              <a:t> </a:t>
            </a:r>
            <a:r>
              <a:rPr lang="en-US" sz="2000" dirty="0" err="1">
                <a:solidFill>
                  <a:srgbClr val="004992"/>
                </a:solidFill>
              </a:rPr>
              <a:t>Vkhw;wp</a:t>
            </a:r>
            <a:r>
              <a:rPr lang="en-US" sz="2000" dirty="0">
                <a:solidFill>
                  <a:srgbClr val="004992"/>
                </a:solidFill>
              </a:rPr>
              <a:t> R{</a:t>
            </a:r>
            <a:r>
              <a:rPr lang="en-US" sz="2000" dirty="0" err="1">
                <a:solidFill>
                  <a:srgbClr val="004992"/>
                </a:solidFill>
              </a:rPr>
              <a:t>H;r;rp</a:t>
            </a:r>
            <a:r>
              <a:rPr lang="en-US" sz="2000" dirty="0">
                <a:solidFill>
                  <a:srgbClr val="004992"/>
                </a:solidFill>
              </a:rPr>
              <a:t> </a:t>
            </a:r>
            <a:r>
              <a:rPr lang="en-US" sz="2000" dirty="0" err="1">
                <a:solidFill>
                  <a:srgbClr val="004992"/>
                </a:solidFill>
              </a:rPr>
              <a:t>bra;ayhk</a:t>
            </a:r>
            <a:r>
              <a:rPr lang="en-US" sz="2000" dirty="0">
                <a:solidFill>
                  <a:srgbClr val="004992"/>
                </a:solidFill>
              </a:rPr>
              <a:t>;</a:t>
            </a:r>
            <a:r>
              <a:rPr lang="en-IN" sz="2000" dirty="0">
                <a:solidFill>
                  <a:srgbClr val="004992"/>
                </a:solidFill>
                <a:latin typeface="Calibri Light"/>
                <a:ea typeface="Verdana" panose="020B0604030504040204" pitchFamily="34" charset="0"/>
                <a:cs typeface="Verdana" panose="020B0604030504040204" pitchFamily="34" charset="0"/>
              </a:rPr>
              <a:t>!</a:t>
            </a:r>
            <a:br>
              <a:rPr lang="en-IN" sz="2000" dirty="0">
                <a:solidFill>
                  <a:srgbClr val="004992"/>
                </a:solidFill>
                <a:latin typeface="Calibri Light"/>
                <a:ea typeface="Verdana" panose="020B0604030504040204" pitchFamily="34" charset="0"/>
                <a:cs typeface="Verdana" panose="020B0604030504040204" pitchFamily="34" charset="0"/>
              </a:rPr>
            </a:br>
            <a:r>
              <a:rPr lang="en-US" sz="2000" dirty="0" err="1">
                <a:solidFill>
                  <a:srgbClr val="333333"/>
                </a:solidFill>
              </a:rPr>
              <a:t>rpwg</a:t>
            </a:r>
            <a:r>
              <a:rPr lang="en-US" sz="2000" dirty="0">
                <a:solidFill>
                  <a:srgbClr val="333333"/>
                </a:solidFill>
              </a:rPr>
              <a:t>]</a:t>
            </a:r>
            <a:r>
              <a:rPr lang="en-US" sz="2000" dirty="0" err="1">
                <a:solidFill>
                  <a:srgbClr val="333333"/>
                </a:solidFill>
              </a:rPr>
              <a:t>ghf</a:t>
            </a:r>
            <a:r>
              <a:rPr lang="en-US" sz="2000" dirty="0">
                <a:solidFill>
                  <a:srgbClr val="333333"/>
                </a:solidFill>
              </a:rPr>
              <a:t> </a:t>
            </a:r>
            <a:r>
              <a:rPr lang="en-US" sz="2000" dirty="0" err="1">
                <a:solidFill>
                  <a:srgbClr val="333333"/>
                </a:solidFill>
              </a:rPr>
              <a:t>Kf;fpa</a:t>
            </a:r>
            <a:r>
              <a:rPr lang="en-US" sz="2000" dirty="0">
                <a:solidFill>
                  <a:srgbClr val="333333"/>
                </a:solidFill>
              </a:rPr>
              <a:t> </a:t>
            </a:r>
            <a:r>
              <a:rPr lang="en-US" sz="2000" dirty="0" err="1">
                <a:solidFill>
                  <a:srgbClr val="333333"/>
                </a:solidFill>
              </a:rPr>
              <a:t>epfH;t</a:t>
            </a:r>
            <a:r>
              <a:rPr lang="en-US" sz="2000" dirty="0">
                <a:solidFill>
                  <a:srgbClr val="333333"/>
                </a:solidFill>
              </a:rPr>
              <a:t>[</a:t>
            </a:r>
            <a:r>
              <a:rPr lang="en-US" sz="2000" dirty="0" err="1">
                <a:solidFill>
                  <a:srgbClr val="333333"/>
                </a:solidFill>
              </a:rPr>
              <a:t>fspy</a:t>
            </a:r>
            <a:r>
              <a:rPr lang="en-US" sz="2000" dirty="0">
                <a:solidFill>
                  <a:srgbClr val="333333"/>
                </a:solidFill>
              </a:rPr>
              <a:t>; </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err="1">
                <a:solidFill>
                  <a:srgbClr val="333333"/>
                </a:solidFill>
              </a:rPr>
              <a:t>rz;il</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r>
              <a:rPr lang="en-US" sz="2000" dirty="0" err="1">
                <a:solidFill>
                  <a:srgbClr val="333333"/>
                </a:solidFill>
              </a:rPr>
              <a:t>rhl;rpfs</a:t>
            </a:r>
            <a:r>
              <a:rPr lang="en-US" sz="2000" dirty="0">
                <a:solidFill>
                  <a:srgbClr val="333333"/>
                </a:solidFill>
              </a:rPr>
              <a:t>;</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latin typeface="Calibri Light"/>
                <a:cs typeface="Times New Roman" pitchFamily="18" charset="0"/>
              </a:rPr>
              <a:t> </a:t>
            </a:r>
            <a:r>
              <a:rPr lang="en-US" sz="2000" dirty="0" err="1">
                <a:solidFill>
                  <a:srgbClr val="333333"/>
                </a:solidFill>
              </a:rPr>
              <a:t>rhd;Wfs</a:t>
            </a:r>
            <a:r>
              <a:rPr lang="en-US" sz="2000" dirty="0">
                <a:solidFill>
                  <a:srgbClr val="333333"/>
                </a:solidFill>
              </a:rPr>
              <a:t>; </a:t>
            </a:r>
            <a:r>
              <a:rPr lang="en-US" sz="2000" dirty="0" err="1">
                <a:solidFill>
                  <a:srgbClr val="333333"/>
                </a:solidFill>
              </a:rPr>
              <a:t>nghd;witfspy</a:t>
            </a:r>
            <a:r>
              <a:rPr lang="en-US" sz="2000" dirty="0">
                <a:solidFill>
                  <a:srgbClr val="333333"/>
                </a:solidFill>
              </a:rPr>
              <a:t>]</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r>
              <a:rPr lang="en-US" sz="2000" dirty="0" err="1">
                <a:solidFill>
                  <a:srgbClr val="333333"/>
                </a:solidFill>
              </a:rPr>
              <a:t>epidtpy</a:t>
            </a:r>
            <a:r>
              <a:rPr lang="en-US" sz="2000" dirty="0">
                <a:solidFill>
                  <a:srgbClr val="333333"/>
                </a:solidFill>
              </a:rPr>
              <a:t>; </a:t>
            </a:r>
            <a:r>
              <a:rPr lang="en-US" sz="2000" dirty="0" err="1">
                <a:solidFill>
                  <a:srgbClr val="333333"/>
                </a:solidFill>
              </a:rPr>
              <a:t>bfhs;st</a:t>
            </a:r>
            <a:r>
              <a:rPr lang="en-US" sz="2000" dirty="0">
                <a:solidFill>
                  <a:srgbClr val="333333"/>
                </a:solidFill>
              </a:rPr>
              <a:t>[k;</a:t>
            </a:r>
            <a:r>
              <a:rPr lang="en-US" sz="2000" dirty="0">
                <a:solidFill>
                  <a:srgbClr val="333333"/>
                </a:solidFill>
                <a:latin typeface="Calibri Light"/>
                <a:ea typeface="Verdana" panose="020B0604030504040204" pitchFamily="34" charset="0"/>
                <a:cs typeface="Verdana" panose="020B0604030504040204" pitchFamily="34" charset="0"/>
              </a:rPr>
              <a:t>:</a:t>
            </a:r>
            <a:br>
              <a:rPr lang="en-US" sz="2000" dirty="0">
                <a:solidFill>
                  <a:srgbClr val="333333"/>
                </a:solidFill>
                <a:latin typeface="Calibri Light"/>
                <a:ea typeface="Verdana" panose="020B0604030504040204" pitchFamily="34" charset="0"/>
                <a:cs typeface="Verdana" panose="020B0604030504040204" pitchFamily="34" charset="0"/>
              </a:rPr>
            </a:br>
            <a:r>
              <a:rPr lang="en-US" sz="2000" dirty="0">
                <a:solidFill>
                  <a:srgbClr val="333333"/>
                </a:solidFill>
              </a:rPr>
              <a:t>c';</a:t>
            </a:r>
            <a:r>
              <a:rPr lang="en-US" sz="2000" dirty="0" err="1">
                <a:solidFill>
                  <a:srgbClr val="333333"/>
                </a:solidFill>
              </a:rPr>
              <a:t>fshy</a:t>
            </a:r>
            <a:r>
              <a:rPr lang="en-US" sz="2000" dirty="0">
                <a:solidFill>
                  <a:srgbClr val="333333"/>
                </a:solidFill>
              </a:rPr>
              <a:t>; </a:t>
            </a:r>
            <a:r>
              <a:rPr lang="en-US" sz="2000" dirty="0" err="1">
                <a:solidFill>
                  <a:srgbClr val="333333"/>
                </a:solidFill>
              </a:rPr>
              <a:t>xU</a:t>
            </a:r>
            <a:r>
              <a:rPr lang="en-US" sz="2000" dirty="0">
                <a:solidFill>
                  <a:srgbClr val="333333"/>
                </a:solidFill>
              </a:rPr>
              <a:t> </a:t>
            </a:r>
            <a:r>
              <a:rPr lang="en-US" sz="2000" dirty="0" err="1">
                <a:solidFill>
                  <a:srgbClr val="333333"/>
                </a:solidFill>
              </a:rPr>
              <a:t>epfH</a:t>
            </a:r>
            <a:r>
              <a:rPr lang="en-US" sz="2000" dirty="0">
                <a:solidFill>
                  <a:srgbClr val="333333"/>
                </a:solidFill>
              </a:rPr>
              <a:t>]it </a:t>
            </a:r>
            <a:r>
              <a:rPr lang="en-US" sz="2000" dirty="0" err="1">
                <a:solidFill>
                  <a:srgbClr val="333333"/>
                </a:solidFill>
              </a:rPr>
              <a:t>gw;wp</a:t>
            </a:r>
            <a:r>
              <a:rPr lang="en-US" sz="2000" dirty="0">
                <a:solidFill>
                  <a:srgbClr val="333333"/>
                </a:solidFill>
              </a:rPr>
              <a:t> </a:t>
            </a:r>
            <a:r>
              <a:rPr lang="en-US" sz="2000" i="1" dirty="0" err="1">
                <a:solidFill>
                  <a:srgbClr val="333333"/>
                </a:solidFill>
              </a:rPr>
              <a:t>Jy;ypakhf</a:t>
            </a:r>
            <a:r>
              <a:rPr lang="en-US" sz="2000" dirty="0">
                <a:solidFill>
                  <a:srgbClr val="333333"/>
                </a:solidFill>
              </a:rPr>
              <a:t> </a:t>
            </a:r>
            <a:r>
              <a:rPr lang="en-US" sz="2000" i="1" dirty="0" err="1">
                <a:solidFill>
                  <a:srgbClr val="333333"/>
                </a:solidFill>
              </a:rPr>
              <a:t>epidt</a:t>
            </a:r>
            <a:r>
              <a:rPr lang="en-US" sz="2000" i="1" dirty="0">
                <a:solidFill>
                  <a:srgbClr val="333333"/>
                </a:solidFill>
              </a:rPr>
              <a:t>[ Tw </a:t>
            </a:r>
            <a:r>
              <a:rPr lang="en-US" sz="2000" dirty="0" err="1">
                <a:solidFill>
                  <a:srgbClr val="333333"/>
                </a:solidFill>
              </a:rPr>
              <a:t>Koatpy;iy</a:t>
            </a:r>
            <a:r>
              <a:rPr lang="en-US" sz="2000" dirty="0">
                <a:solidFill>
                  <a:srgbClr val="333333"/>
                </a:solidFill>
              </a:rPr>
              <a:t> </a:t>
            </a:r>
            <a:r>
              <a:rPr lang="en-US" sz="2000" dirty="0" err="1">
                <a:solidFill>
                  <a:srgbClr val="333333"/>
                </a:solidFill>
              </a:rPr>
              <a:t>vdpy</a:t>
            </a:r>
            <a:r>
              <a:rPr lang="en-US" sz="2000" dirty="0">
                <a:solidFill>
                  <a:srgbClr val="333333"/>
                </a:solidFill>
              </a:rPr>
              <a:t>]</a:t>
            </a:r>
            <a:r>
              <a:rPr lang="en-US" sz="2000" dirty="0">
                <a:solidFill>
                  <a:srgbClr val="333333"/>
                </a:solidFill>
                <a:latin typeface="Calibri Light"/>
                <a:ea typeface="Verdana" panose="020B0604030504040204" pitchFamily="34" charset="0"/>
                <a:cs typeface="Verdana" panose="020B0604030504040204" pitchFamily="34" charset="0"/>
              </a:rPr>
              <a:t>:</a:t>
            </a:r>
          </a:p>
          <a:p>
            <a:pPr marL="774827" lvl="3" indent="-342900" defTabSz="914400">
              <a:spcBef>
                <a:spcPts val="1999"/>
              </a:spcBef>
              <a:buClr>
                <a:srgbClr val="333333"/>
              </a:buClr>
              <a:buFont typeface="WingDings"/>
              <a:buChar char=""/>
            </a:pPr>
            <a:r>
              <a:rPr lang="en-US" sz="2000" dirty="0">
                <a:solidFill>
                  <a:srgbClr val="004992"/>
                </a:solidFill>
              </a:rPr>
              <a:t>“</a:t>
            </a:r>
            <a:r>
              <a:rPr lang="en-US" sz="2000" dirty="0" err="1">
                <a:solidFill>
                  <a:srgbClr val="004992"/>
                </a:solidFill>
              </a:rPr>
              <a:t>hgfg</a:t>
            </a:r>
            <a:r>
              <a:rPr lang="en-US" sz="2000" dirty="0">
                <a:solidFill>
                  <a:srgbClr val="004992"/>
                </a:solidFill>
              </a:rPr>
              <a:t>]</a:t>
            </a:r>
            <a:r>
              <a:rPr lang="en-US" sz="2000" dirty="0" err="1">
                <a:solidFill>
                  <a:srgbClr val="004992"/>
                </a:solidFill>
              </a:rPr>
              <a:t>gLj;jpaJ</a:t>
            </a:r>
            <a:r>
              <a:rPr lang="en-US" sz="2000" dirty="0">
                <a:solidFill>
                  <a:srgbClr val="004992"/>
                </a:solidFill>
              </a:rPr>
              <a:t> </a:t>
            </a:r>
            <a:r>
              <a:rPr lang="en-US" sz="2000" dirty="0" err="1">
                <a:solidFill>
                  <a:srgbClr val="004992"/>
                </a:solidFill>
              </a:rPr>
              <a:t>midj;Jk</a:t>
            </a:r>
            <a:r>
              <a:rPr lang="en-US" sz="2000" dirty="0">
                <a:solidFill>
                  <a:srgbClr val="004992"/>
                </a:solidFill>
              </a:rPr>
              <a:t>; </a:t>
            </a:r>
            <a:r>
              <a:rPr lang="en-US" sz="2000" dirty="0" err="1">
                <a:solidFill>
                  <a:srgbClr val="004992"/>
                </a:solidFill>
              </a:rPr>
              <a:t>cz;ik</a:t>
            </a:r>
            <a:r>
              <a:rPr lang="en-US" sz="2000" dirty="0">
                <a:solidFill>
                  <a:srgbClr val="004992"/>
                </a:solidFill>
              </a:rPr>
              <a:t> </a:t>
            </a:r>
            <a:r>
              <a:rPr lang="en-US" sz="2000" dirty="0" err="1">
                <a:solidFill>
                  <a:srgbClr val="004992"/>
                </a:solidFill>
              </a:rPr>
              <a:t>vd</a:t>
            </a:r>
            <a:r>
              <a:rPr lang="en-US" sz="2000" dirty="0">
                <a:solidFill>
                  <a:srgbClr val="004992"/>
                </a:solidFill>
              </a:rPr>
              <a:t> </a:t>
            </a:r>
            <a:r>
              <a:rPr lang="en-US" sz="2000" dirty="0" err="1">
                <a:solidFill>
                  <a:srgbClr val="004992"/>
                </a:solidFill>
              </a:rPr>
              <a:t>ek;g</a:t>
            </a:r>
            <a:r>
              <a:rPr lang="en-US" sz="2000" dirty="0">
                <a:solidFill>
                  <a:srgbClr val="004992"/>
                </a:solidFill>
              </a:rPr>
              <a:t> </a:t>
            </a:r>
            <a:r>
              <a:rPr lang="en-US" sz="2000" dirty="0" err="1">
                <a:solidFill>
                  <a:srgbClr val="004992"/>
                </a:solidFill>
              </a:rPr>
              <a:t>ntz;lhk</a:t>
            </a:r>
            <a:r>
              <a:rPr lang="en-US" sz="2000" dirty="0">
                <a:solidFill>
                  <a:srgbClr val="004992"/>
                </a:solidFill>
              </a:rPr>
              <a:t>;.</a:t>
            </a:r>
          </a:p>
          <a:p>
            <a:pPr marL="774827" lvl="3" indent="-342900" defTabSz="914400">
              <a:spcBef>
                <a:spcPts val="1999"/>
              </a:spcBef>
              <a:buClr>
                <a:srgbClr val="000000"/>
              </a:buClr>
              <a:buFont typeface="WingDings"/>
              <a:buChar char=""/>
            </a:pPr>
            <a:r>
              <a:rPr lang="en-US" sz="2000" dirty="0" err="1">
                <a:solidFill>
                  <a:srgbClr val="004992"/>
                </a:solidFill>
              </a:rPr>
              <a:t>nkYk</a:t>
            </a:r>
            <a:r>
              <a:rPr lang="en-US" sz="2000" dirty="0">
                <a:solidFill>
                  <a:srgbClr val="004992"/>
                </a:solidFill>
              </a:rPr>
              <a:t>; </a:t>
            </a:r>
            <a:r>
              <a:rPr lang="en-US" sz="2000" dirty="0" err="1">
                <a:solidFill>
                  <a:srgbClr val="004992"/>
                </a:solidFill>
              </a:rPr>
              <a:t>jfty;fs</a:t>
            </a:r>
            <a:r>
              <a:rPr lang="en-US" sz="2000" dirty="0">
                <a:solidFill>
                  <a:srgbClr val="004992"/>
                </a:solidFill>
              </a:rPr>
              <a:t>; </a:t>
            </a:r>
            <a:r>
              <a:rPr lang="en-US" sz="2000" dirty="0" err="1">
                <a:solidFill>
                  <a:srgbClr val="004992"/>
                </a:solidFill>
              </a:rPr>
              <a:t>nrfhpf;ft</a:t>
            </a:r>
            <a:r>
              <a:rPr lang="en-US" sz="2000" dirty="0">
                <a:solidFill>
                  <a:srgbClr val="004992"/>
                </a:solidFill>
              </a:rPr>
              <a:t>[k; </a:t>
            </a:r>
            <a:r>
              <a:rPr lang="en-US" sz="2000" dirty="0">
                <a:solidFill>
                  <a:srgbClr val="004992"/>
                </a:solidFill>
                <a:latin typeface="Calibri Light"/>
                <a:ea typeface="Verdana" panose="020B0604030504040204" pitchFamily="34" charset="0"/>
                <a:cs typeface="Verdana" panose="020B0604030504040204" pitchFamily="34" charset="0"/>
              </a:rPr>
              <a:t>(</a:t>
            </a:r>
            <a:r>
              <a:rPr lang="en-US" sz="2000" dirty="0" err="1">
                <a:solidFill>
                  <a:srgbClr val="004992"/>
                </a:solidFill>
              </a:rPr>
              <a:t>c.k</a:t>
            </a:r>
            <a:r>
              <a:rPr lang="en-US" sz="2000" dirty="0">
                <a:solidFill>
                  <a:srgbClr val="004992"/>
                </a:solidFill>
              </a:rPr>
              <a:t>;. </a:t>
            </a:r>
            <a:r>
              <a:rPr lang="en-US" sz="2000" dirty="0" err="1">
                <a:solidFill>
                  <a:srgbClr val="004992"/>
                </a:solidFill>
              </a:rPr>
              <a:t>rhl;rp</a:t>
            </a:r>
            <a:r>
              <a:rPr lang="en-US" sz="2000" dirty="0">
                <a:solidFill>
                  <a:srgbClr val="004992"/>
                </a:solidFill>
                <a:latin typeface="Calibri Light"/>
                <a:ea typeface="Verdana" panose="020B0604030504040204" pitchFamily="34" charset="0"/>
                <a:cs typeface="Verdana" panose="020B0604030504040204" pitchFamily="34" charset="0"/>
              </a:rPr>
              <a:t>).</a:t>
            </a:r>
            <a:endParaRPr lang="en-US" sz="2000" dirty="0"/>
          </a:p>
        </p:txBody>
      </p:sp>
      <p:sp>
        <p:nvSpPr>
          <p:cNvPr id="3" name="Footer Placeholder 2"/>
          <p:cNvSpPr>
            <a:spLocks noGrp="1"/>
          </p:cNvSpPr>
          <p:nvPr>
            <p:ph type="ftr" sz="quarter" idx="11"/>
          </p:nvPr>
        </p:nvSpPr>
        <p:spPr/>
        <p:txBody>
          <a:bodyPr/>
          <a:lstStyle/>
          <a:p>
            <a:r>
              <a:rPr lang="de-DE"/>
              <a:t>kl]lhfhf]dpot] gapw]r]rp 5 – epidthw]wy;</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84</a:t>
            </a:fld>
            <a:endParaRPr lang="de-DE" dirty="0"/>
          </a:p>
        </p:txBody>
      </p:sp>
      <p:sp>
        <p:nvSpPr>
          <p:cNvPr id="4" name="Title 3"/>
          <p:cNvSpPr>
            <a:spLocks noGrp="1"/>
          </p:cNvSpPr>
          <p:nvPr>
            <p:ph type="title"/>
          </p:nvPr>
        </p:nvSpPr>
        <p:spPr/>
        <p:txBody>
          <a:bodyPr/>
          <a:lstStyle/>
          <a:p>
            <a:r>
              <a:rPr lang="en-US" sz="3600">
                <a:solidFill>
                  <a:srgbClr val="004992"/>
                </a:solidFill>
              </a:rPr>
              <a:t>fw]wij md;whl thH;f;iff]F khw;wpf]bfhs]Sjy]</a:t>
            </a:r>
            <a:endParaRPr lang="en-US" sz="3600" dirty="0">
              <a:solidFill>
                <a:srgbClr val="004992"/>
              </a:solidFill>
            </a:endParaRPr>
          </a:p>
        </p:txBody>
      </p:sp>
    </p:spTree>
    <p:extLst>
      <p:ext uri="{BB962C8B-B14F-4D97-AF65-F5344CB8AC3E}">
        <p14:creationId xmlns:p14="http://schemas.microsoft.com/office/powerpoint/2010/main" val="106854799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defTabSz="914400"/>
            <a:r>
              <a:rPr lang="en-US" sz="2400" b="1" dirty="0" err="1">
                <a:solidFill>
                  <a:srgbClr val="333333"/>
                </a:solidFill>
              </a:rPr>
              <a:t>fw</a:t>
            </a:r>
            <a:r>
              <a:rPr lang="en-US" sz="2400" b="1" dirty="0">
                <a:solidFill>
                  <a:srgbClr val="333333"/>
                </a:solidFill>
              </a:rPr>
              <a:t>]</a:t>
            </a:r>
            <a:r>
              <a:rPr lang="en-US" sz="2400" b="1" dirty="0" err="1">
                <a:solidFill>
                  <a:srgbClr val="333333"/>
                </a:solidFill>
              </a:rPr>
              <a:t>wy</a:t>
            </a:r>
            <a:r>
              <a:rPr lang="en-US" sz="2400" b="1" dirty="0">
                <a:solidFill>
                  <a:srgbClr val="333333"/>
                </a:solidFill>
              </a:rPr>
              <a:t>; </a:t>
            </a:r>
            <a:r>
              <a:rPr lang="en-US" sz="2400" b="1" dirty="0" err="1">
                <a:solidFill>
                  <a:srgbClr val="333333"/>
                </a:solidFill>
              </a:rPr>
              <a:t>nehf;f</a:t>
            </a:r>
            <a:r>
              <a:rPr lang="en-US" sz="2400" b="1" dirty="0">
                <a:solidFill>
                  <a:srgbClr val="333333"/>
                </a:solidFill>
              </a:rPr>
              <a:t>';fs;</a:t>
            </a:r>
            <a:r>
              <a:rPr lang="en-US" sz="2400" dirty="0">
                <a:solidFill>
                  <a:srgbClr val="333333"/>
                </a:solidFill>
                <a:latin typeface="Calibri Light"/>
                <a:ea typeface="Verdana" panose="020B0604030504040204" pitchFamily="34" charset="0"/>
                <a:cs typeface="Verdana" panose="020B0604030504040204" pitchFamily="34" charset="0"/>
              </a:rPr>
              <a:t>:</a:t>
            </a:r>
            <a:endParaRPr lang="en-US" sz="2400" b="1" dirty="0">
              <a:solidFill>
                <a:srgbClr val="333333"/>
              </a:solidFill>
              <a:latin typeface="Calibri Light"/>
              <a:ea typeface="Verdana" panose="020B0604030504040204" pitchFamily="34" charset="0"/>
              <a:cs typeface="Verdana" panose="020B0604030504040204" pitchFamily="34" charset="0"/>
            </a:endParaRPr>
          </a:p>
          <a:p>
            <a:pPr marL="342900" lvl="0" indent="-342900" defTabSz="914400">
              <a:buClr>
                <a:srgbClr val="000000"/>
              </a:buClr>
              <a:buFont typeface="WingDings"/>
              <a:buChar char=""/>
            </a:pPr>
            <a:r>
              <a:rPr lang="en-US" sz="2000" dirty="0" err="1">
                <a:solidFill>
                  <a:srgbClr val="004992"/>
                </a:solidFill>
              </a:rPr>
              <a:t>ekJ</a:t>
            </a:r>
            <a:r>
              <a:rPr lang="en-US" sz="2000" dirty="0">
                <a:solidFill>
                  <a:srgbClr val="004992"/>
                </a:solidFill>
              </a:rPr>
              <a:t> </a:t>
            </a:r>
            <a:r>
              <a:rPr lang="en-US" sz="2000" dirty="0" err="1">
                <a:solidFill>
                  <a:srgbClr val="004992"/>
                </a:solidFill>
              </a:rPr>
              <a:t>epidt</a:t>
            </a:r>
            <a:r>
              <a:rPr lang="en-US" sz="2000" dirty="0">
                <a:solidFill>
                  <a:srgbClr val="004992"/>
                </a:solidFill>
              </a:rPr>
              <a:t>[fs; </a:t>
            </a:r>
            <a:r>
              <a:rPr lang="en-US" sz="2000" dirty="0" err="1">
                <a:solidFill>
                  <a:srgbClr val="004992"/>
                </a:solidFill>
              </a:rPr>
              <a:t>ek;ik</a:t>
            </a:r>
            <a:r>
              <a:rPr lang="en-US" sz="2000" dirty="0">
                <a:solidFill>
                  <a:srgbClr val="004992"/>
                </a:solidFill>
              </a:rPr>
              <a:t> </a:t>
            </a:r>
            <a:r>
              <a:rPr lang="en-US" sz="2000" dirty="0" err="1">
                <a:solidFill>
                  <a:srgbClr val="004992"/>
                </a:solidFill>
              </a:rPr>
              <a:t>Vkhw;wp</a:t>
            </a:r>
            <a:r>
              <a:rPr lang="en-US" sz="2000" dirty="0">
                <a:solidFill>
                  <a:srgbClr val="004992"/>
                </a:solidFill>
              </a:rPr>
              <a:t> R{</a:t>
            </a:r>
            <a:r>
              <a:rPr lang="en-US" sz="2000" dirty="0" err="1">
                <a:solidFill>
                  <a:srgbClr val="004992"/>
                </a:solidFill>
              </a:rPr>
              <a:t>H;r;rp</a:t>
            </a:r>
            <a:r>
              <a:rPr lang="en-US" sz="2000" dirty="0">
                <a:solidFill>
                  <a:srgbClr val="004992"/>
                </a:solidFill>
              </a:rPr>
              <a:t> </a:t>
            </a:r>
            <a:r>
              <a:rPr lang="en-US" sz="2000" dirty="0" err="1">
                <a:solidFill>
                  <a:srgbClr val="004992"/>
                </a:solidFill>
              </a:rPr>
              <a:t>bra;ayhk</a:t>
            </a:r>
            <a:r>
              <a:rPr lang="en-US" sz="2000" dirty="0">
                <a:solidFill>
                  <a:srgbClr val="004992"/>
                </a:solidFill>
              </a:rPr>
              <a:t>;</a:t>
            </a:r>
            <a:r>
              <a:rPr lang="en-IN" sz="2000" dirty="0">
                <a:solidFill>
                  <a:srgbClr val="004992"/>
                </a:solidFill>
                <a:latin typeface="Calibri Light"/>
                <a:ea typeface="Verdana" panose="020B0604030504040204" pitchFamily="34" charset="0"/>
                <a:cs typeface="Verdana" panose="020B0604030504040204" pitchFamily="34" charset="0"/>
              </a:rPr>
              <a:t>!</a:t>
            </a:r>
            <a:br>
              <a:rPr lang="en-IN" sz="2000" dirty="0">
                <a:solidFill>
                  <a:srgbClr val="004992"/>
                </a:solidFill>
                <a:latin typeface="Calibri Light"/>
                <a:ea typeface="Verdana" panose="020B0604030504040204" pitchFamily="34" charset="0"/>
                <a:cs typeface="Verdana" panose="020B0604030504040204" pitchFamily="34" charset="0"/>
              </a:rPr>
            </a:br>
            <a:r>
              <a:rPr lang="en-US" sz="2000" dirty="0" err="1">
                <a:solidFill>
                  <a:srgbClr val="333333"/>
                </a:solidFill>
              </a:rPr>
              <a:t>rpwg</a:t>
            </a:r>
            <a:r>
              <a:rPr lang="en-US" sz="2000" dirty="0">
                <a:solidFill>
                  <a:srgbClr val="333333"/>
                </a:solidFill>
              </a:rPr>
              <a:t>]</a:t>
            </a:r>
            <a:r>
              <a:rPr lang="en-US" sz="2000" dirty="0" err="1">
                <a:solidFill>
                  <a:srgbClr val="333333"/>
                </a:solidFill>
              </a:rPr>
              <a:t>ghf</a:t>
            </a:r>
            <a:r>
              <a:rPr lang="en-US" sz="2000" dirty="0">
                <a:solidFill>
                  <a:srgbClr val="333333"/>
                </a:solidFill>
              </a:rPr>
              <a:t> </a:t>
            </a:r>
            <a:r>
              <a:rPr lang="en-US" sz="2000" dirty="0" err="1">
                <a:solidFill>
                  <a:srgbClr val="333333"/>
                </a:solidFill>
              </a:rPr>
              <a:t>Kf;fpa</a:t>
            </a:r>
            <a:r>
              <a:rPr lang="en-US" sz="2000" dirty="0">
                <a:solidFill>
                  <a:srgbClr val="333333"/>
                </a:solidFill>
              </a:rPr>
              <a:t> </a:t>
            </a:r>
            <a:r>
              <a:rPr lang="en-US" sz="2000" dirty="0" err="1">
                <a:solidFill>
                  <a:srgbClr val="333333"/>
                </a:solidFill>
              </a:rPr>
              <a:t>epfH;t</a:t>
            </a:r>
            <a:r>
              <a:rPr lang="en-US" sz="2000" dirty="0">
                <a:solidFill>
                  <a:srgbClr val="333333"/>
                </a:solidFill>
              </a:rPr>
              <a:t>[</a:t>
            </a:r>
            <a:r>
              <a:rPr lang="en-US" sz="2000" dirty="0" err="1">
                <a:solidFill>
                  <a:srgbClr val="333333"/>
                </a:solidFill>
              </a:rPr>
              <a:t>fspy</a:t>
            </a:r>
            <a:r>
              <a:rPr lang="en-US" sz="2000" dirty="0">
                <a:solidFill>
                  <a:srgbClr val="333333"/>
                </a:solidFill>
              </a:rPr>
              <a:t>; </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err="1">
                <a:solidFill>
                  <a:srgbClr val="333333"/>
                </a:solidFill>
              </a:rPr>
              <a:t>rz;il</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r>
              <a:rPr lang="en-US" sz="2000" dirty="0" err="1">
                <a:solidFill>
                  <a:srgbClr val="333333"/>
                </a:solidFill>
              </a:rPr>
              <a:t>rhl;rpfs</a:t>
            </a:r>
            <a:r>
              <a:rPr lang="en-US" sz="2000" dirty="0">
                <a:solidFill>
                  <a:srgbClr val="333333"/>
                </a:solidFill>
              </a:rPr>
              <a:t>;</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latin typeface="Calibri Light"/>
                <a:cs typeface="Times New Roman" pitchFamily="18" charset="0"/>
              </a:rPr>
              <a:t> </a:t>
            </a:r>
            <a:r>
              <a:rPr lang="en-US" sz="2000" dirty="0" err="1">
                <a:solidFill>
                  <a:srgbClr val="333333"/>
                </a:solidFill>
              </a:rPr>
              <a:t>rhd;Wfs</a:t>
            </a:r>
            <a:r>
              <a:rPr lang="en-US" sz="2000" dirty="0">
                <a:solidFill>
                  <a:srgbClr val="333333"/>
                </a:solidFill>
              </a:rPr>
              <a:t>; </a:t>
            </a:r>
            <a:r>
              <a:rPr lang="en-US" sz="2000" dirty="0" err="1">
                <a:solidFill>
                  <a:srgbClr val="333333"/>
                </a:solidFill>
              </a:rPr>
              <a:t>nghd;witfspy</a:t>
            </a:r>
            <a:r>
              <a:rPr lang="en-US" sz="2000" dirty="0">
                <a:solidFill>
                  <a:srgbClr val="333333"/>
                </a:solidFill>
              </a:rPr>
              <a:t>]</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r>
              <a:rPr lang="en-US" sz="2000" dirty="0" err="1">
                <a:solidFill>
                  <a:srgbClr val="333333"/>
                </a:solidFill>
              </a:rPr>
              <a:t>epidtpy</a:t>
            </a:r>
            <a:r>
              <a:rPr lang="en-US" sz="2000" dirty="0">
                <a:solidFill>
                  <a:srgbClr val="333333"/>
                </a:solidFill>
              </a:rPr>
              <a:t>; </a:t>
            </a:r>
            <a:r>
              <a:rPr lang="en-US" sz="2000" dirty="0" err="1">
                <a:solidFill>
                  <a:srgbClr val="333333"/>
                </a:solidFill>
              </a:rPr>
              <a:t>bfhs;st</a:t>
            </a:r>
            <a:r>
              <a:rPr lang="en-US" sz="2000" dirty="0">
                <a:solidFill>
                  <a:srgbClr val="333333"/>
                </a:solidFill>
              </a:rPr>
              <a:t>[k;</a:t>
            </a:r>
            <a:r>
              <a:rPr lang="en-US" sz="2000" dirty="0">
                <a:solidFill>
                  <a:srgbClr val="333333"/>
                </a:solidFill>
                <a:latin typeface="Calibri Light"/>
                <a:ea typeface="Verdana" panose="020B0604030504040204" pitchFamily="34" charset="0"/>
                <a:cs typeface="Verdana" panose="020B0604030504040204" pitchFamily="34" charset="0"/>
              </a:rPr>
              <a:t>:</a:t>
            </a:r>
            <a:br>
              <a:rPr lang="en-US" sz="2000" dirty="0">
                <a:solidFill>
                  <a:srgbClr val="333333"/>
                </a:solidFill>
                <a:latin typeface="Calibri Light"/>
                <a:ea typeface="Verdana" panose="020B0604030504040204" pitchFamily="34" charset="0"/>
                <a:cs typeface="Verdana" panose="020B0604030504040204" pitchFamily="34" charset="0"/>
              </a:rPr>
            </a:br>
            <a:r>
              <a:rPr lang="en-US" sz="2000" dirty="0">
                <a:solidFill>
                  <a:srgbClr val="333333"/>
                </a:solidFill>
              </a:rPr>
              <a:t>c';</a:t>
            </a:r>
            <a:r>
              <a:rPr lang="en-US" sz="2000" dirty="0" err="1">
                <a:solidFill>
                  <a:srgbClr val="333333"/>
                </a:solidFill>
              </a:rPr>
              <a:t>fshy</a:t>
            </a:r>
            <a:r>
              <a:rPr lang="en-US" sz="2000" dirty="0">
                <a:solidFill>
                  <a:srgbClr val="333333"/>
                </a:solidFill>
              </a:rPr>
              <a:t>; </a:t>
            </a:r>
            <a:r>
              <a:rPr lang="en-US" sz="2000" dirty="0" err="1">
                <a:solidFill>
                  <a:srgbClr val="333333"/>
                </a:solidFill>
              </a:rPr>
              <a:t>xU</a:t>
            </a:r>
            <a:r>
              <a:rPr lang="en-US" sz="2000" dirty="0">
                <a:solidFill>
                  <a:srgbClr val="333333"/>
                </a:solidFill>
              </a:rPr>
              <a:t> </a:t>
            </a:r>
            <a:r>
              <a:rPr lang="en-US" sz="2000" dirty="0" err="1">
                <a:solidFill>
                  <a:srgbClr val="333333"/>
                </a:solidFill>
              </a:rPr>
              <a:t>epfH</a:t>
            </a:r>
            <a:r>
              <a:rPr lang="en-US" sz="2000" dirty="0">
                <a:solidFill>
                  <a:srgbClr val="333333"/>
                </a:solidFill>
              </a:rPr>
              <a:t>]it </a:t>
            </a:r>
            <a:r>
              <a:rPr lang="en-US" sz="2000" dirty="0" err="1">
                <a:solidFill>
                  <a:srgbClr val="333333"/>
                </a:solidFill>
              </a:rPr>
              <a:t>gw;wp</a:t>
            </a:r>
            <a:r>
              <a:rPr lang="en-US" sz="2000" dirty="0">
                <a:solidFill>
                  <a:srgbClr val="333333"/>
                </a:solidFill>
              </a:rPr>
              <a:t> </a:t>
            </a:r>
            <a:r>
              <a:rPr lang="en-US" sz="2000" i="1" dirty="0" err="1">
                <a:solidFill>
                  <a:srgbClr val="333333"/>
                </a:solidFill>
              </a:rPr>
              <a:t>Jy;ypakhf</a:t>
            </a:r>
            <a:r>
              <a:rPr lang="en-US" sz="2000" dirty="0">
                <a:solidFill>
                  <a:srgbClr val="333333"/>
                </a:solidFill>
              </a:rPr>
              <a:t> </a:t>
            </a:r>
            <a:r>
              <a:rPr lang="en-US" sz="2000" i="1" dirty="0" err="1">
                <a:solidFill>
                  <a:srgbClr val="333333"/>
                </a:solidFill>
              </a:rPr>
              <a:t>epidt</a:t>
            </a:r>
            <a:r>
              <a:rPr lang="en-US" sz="2000" i="1" dirty="0">
                <a:solidFill>
                  <a:srgbClr val="333333"/>
                </a:solidFill>
              </a:rPr>
              <a:t>[ Tw </a:t>
            </a:r>
            <a:r>
              <a:rPr lang="en-US" sz="2000" dirty="0" err="1">
                <a:solidFill>
                  <a:srgbClr val="333333"/>
                </a:solidFill>
              </a:rPr>
              <a:t>Koatpy;iy</a:t>
            </a:r>
            <a:r>
              <a:rPr lang="en-US" sz="2000" dirty="0">
                <a:solidFill>
                  <a:srgbClr val="333333"/>
                </a:solidFill>
              </a:rPr>
              <a:t> </a:t>
            </a:r>
            <a:r>
              <a:rPr lang="en-US" sz="2000" dirty="0" err="1">
                <a:solidFill>
                  <a:srgbClr val="333333"/>
                </a:solidFill>
              </a:rPr>
              <a:t>vdpy</a:t>
            </a:r>
            <a:r>
              <a:rPr lang="en-US" sz="2000" dirty="0">
                <a:solidFill>
                  <a:srgbClr val="333333"/>
                </a:solidFill>
              </a:rPr>
              <a:t>]</a:t>
            </a:r>
            <a:r>
              <a:rPr lang="en-US" sz="2000" dirty="0">
                <a:solidFill>
                  <a:srgbClr val="333333"/>
                </a:solidFill>
                <a:latin typeface="Calibri Light"/>
                <a:ea typeface="Verdana" panose="020B0604030504040204" pitchFamily="34" charset="0"/>
                <a:cs typeface="Verdana" panose="020B0604030504040204" pitchFamily="34" charset="0"/>
              </a:rPr>
              <a:t>:</a:t>
            </a:r>
          </a:p>
          <a:p>
            <a:pPr marL="774827" lvl="3" indent="-342900" defTabSz="914400">
              <a:spcBef>
                <a:spcPts val="1999"/>
              </a:spcBef>
              <a:buClr>
                <a:srgbClr val="333333"/>
              </a:buClr>
              <a:buFont typeface="WingDings"/>
              <a:buChar char=""/>
            </a:pPr>
            <a:r>
              <a:rPr lang="en-US" sz="2000">
                <a:solidFill>
                  <a:srgbClr val="004992"/>
                </a:solidFill>
              </a:rPr>
              <a:t>“hgfg]gLj;jpaJ </a:t>
            </a:r>
            <a:r>
              <a:rPr lang="en-US" sz="2000" dirty="0" err="1">
                <a:solidFill>
                  <a:srgbClr val="004992"/>
                </a:solidFill>
              </a:rPr>
              <a:t>midj;Jk</a:t>
            </a:r>
            <a:r>
              <a:rPr lang="en-US" sz="2000" dirty="0">
                <a:solidFill>
                  <a:srgbClr val="004992"/>
                </a:solidFill>
              </a:rPr>
              <a:t>; </a:t>
            </a:r>
            <a:r>
              <a:rPr lang="en-US" sz="2000" dirty="0" err="1">
                <a:solidFill>
                  <a:srgbClr val="004992"/>
                </a:solidFill>
              </a:rPr>
              <a:t>cz;ik</a:t>
            </a:r>
            <a:r>
              <a:rPr lang="en-US" sz="2000" dirty="0">
                <a:solidFill>
                  <a:srgbClr val="004992"/>
                </a:solidFill>
              </a:rPr>
              <a:t> </a:t>
            </a:r>
            <a:r>
              <a:rPr lang="en-US" sz="2000" dirty="0" err="1">
                <a:solidFill>
                  <a:srgbClr val="004992"/>
                </a:solidFill>
              </a:rPr>
              <a:t>vd</a:t>
            </a:r>
            <a:r>
              <a:rPr lang="en-US" sz="2000" dirty="0">
                <a:solidFill>
                  <a:srgbClr val="004992"/>
                </a:solidFill>
              </a:rPr>
              <a:t> </a:t>
            </a:r>
            <a:r>
              <a:rPr lang="en-US" sz="2000" dirty="0" err="1">
                <a:solidFill>
                  <a:srgbClr val="004992"/>
                </a:solidFill>
              </a:rPr>
              <a:t>ek;g</a:t>
            </a:r>
            <a:r>
              <a:rPr lang="en-US" sz="2000" dirty="0">
                <a:solidFill>
                  <a:srgbClr val="004992"/>
                </a:solidFill>
              </a:rPr>
              <a:t> </a:t>
            </a:r>
            <a:r>
              <a:rPr lang="en-US" sz="2000" dirty="0" err="1">
                <a:solidFill>
                  <a:srgbClr val="004992"/>
                </a:solidFill>
              </a:rPr>
              <a:t>ntz;lhk</a:t>
            </a:r>
            <a:r>
              <a:rPr lang="en-US" sz="2000" dirty="0">
                <a:solidFill>
                  <a:srgbClr val="004992"/>
                </a:solidFill>
              </a:rPr>
              <a:t>;.</a:t>
            </a:r>
          </a:p>
          <a:p>
            <a:pPr marL="774827" lvl="3" indent="-342900" defTabSz="914400">
              <a:spcBef>
                <a:spcPts val="1999"/>
              </a:spcBef>
              <a:buClr>
                <a:srgbClr val="000000"/>
              </a:buClr>
              <a:buFont typeface="WingDings"/>
              <a:buChar char=""/>
            </a:pPr>
            <a:r>
              <a:rPr lang="en-US" sz="2000" dirty="0" err="1">
                <a:solidFill>
                  <a:srgbClr val="004992"/>
                </a:solidFill>
              </a:rPr>
              <a:t>nkYk</a:t>
            </a:r>
            <a:r>
              <a:rPr lang="en-US" sz="2000" dirty="0">
                <a:solidFill>
                  <a:srgbClr val="004992"/>
                </a:solidFill>
              </a:rPr>
              <a:t>; </a:t>
            </a:r>
            <a:r>
              <a:rPr lang="en-US" sz="2000" dirty="0" err="1">
                <a:solidFill>
                  <a:srgbClr val="004992"/>
                </a:solidFill>
              </a:rPr>
              <a:t>jfty;fs</a:t>
            </a:r>
            <a:r>
              <a:rPr lang="en-US" sz="2000" dirty="0">
                <a:solidFill>
                  <a:srgbClr val="004992"/>
                </a:solidFill>
              </a:rPr>
              <a:t>; </a:t>
            </a:r>
            <a:r>
              <a:rPr lang="en-US" sz="2000" dirty="0" err="1">
                <a:solidFill>
                  <a:srgbClr val="004992"/>
                </a:solidFill>
              </a:rPr>
              <a:t>nrfhpf;ft</a:t>
            </a:r>
            <a:r>
              <a:rPr lang="en-US" sz="2000" dirty="0">
                <a:solidFill>
                  <a:srgbClr val="004992"/>
                </a:solidFill>
              </a:rPr>
              <a:t>[k; </a:t>
            </a:r>
            <a:r>
              <a:rPr lang="en-US" sz="2000" dirty="0">
                <a:solidFill>
                  <a:srgbClr val="004992"/>
                </a:solidFill>
                <a:latin typeface="Calibri Light"/>
                <a:ea typeface="Verdana" panose="020B0604030504040204" pitchFamily="34" charset="0"/>
                <a:cs typeface="Verdana" panose="020B0604030504040204" pitchFamily="34" charset="0"/>
              </a:rPr>
              <a:t>(</a:t>
            </a:r>
            <a:r>
              <a:rPr lang="en-US" sz="2000" dirty="0" err="1">
                <a:solidFill>
                  <a:srgbClr val="004992"/>
                </a:solidFill>
              </a:rPr>
              <a:t>c.k</a:t>
            </a:r>
            <a:r>
              <a:rPr lang="en-US" sz="2000" dirty="0">
                <a:solidFill>
                  <a:srgbClr val="004992"/>
                </a:solidFill>
              </a:rPr>
              <a:t>;. </a:t>
            </a:r>
            <a:r>
              <a:rPr lang="en-US" sz="2000" dirty="0" err="1">
                <a:solidFill>
                  <a:srgbClr val="004992"/>
                </a:solidFill>
              </a:rPr>
              <a:t>rhl;rp</a:t>
            </a:r>
            <a:r>
              <a:rPr lang="en-US" sz="2000" dirty="0">
                <a:solidFill>
                  <a:srgbClr val="004992"/>
                </a:solidFill>
                <a:latin typeface="Calibri Light"/>
                <a:ea typeface="Verdana" panose="020B0604030504040204" pitchFamily="34" charset="0"/>
                <a:cs typeface="Verdana" panose="020B0604030504040204" pitchFamily="34" charset="0"/>
              </a:rPr>
              <a:t>).</a:t>
            </a:r>
            <a:br>
              <a:rPr lang="en-US" sz="2000" dirty="0">
                <a:solidFill>
                  <a:srgbClr val="004992"/>
                </a:solidFill>
                <a:latin typeface="Calibri Light"/>
                <a:ea typeface="Verdana" panose="020B0604030504040204" pitchFamily="34" charset="0"/>
                <a:cs typeface="Verdana" panose="020B0604030504040204" pitchFamily="34" charset="0"/>
              </a:rPr>
            </a:br>
            <a:r>
              <a:rPr lang="en-US" sz="2000" u="sng" dirty="0" err="1">
                <a:solidFill>
                  <a:srgbClr val="333333"/>
                </a:solidFill>
              </a:rPr>
              <a:t>cjhuzk</a:t>
            </a:r>
            <a:r>
              <a:rPr lang="en-US" sz="2000" u="sng" dirty="0">
                <a:solidFill>
                  <a:srgbClr val="333333"/>
                </a:solidFill>
              </a:rPr>
              <a:t>; </a:t>
            </a:r>
            <a:r>
              <a:rPr lang="en-US" sz="2000" dirty="0">
                <a:solidFill>
                  <a:srgbClr val="333333"/>
                </a:solidFill>
                <a:latin typeface="Calibri Light"/>
                <a:cs typeface="Times New Roman" pitchFamily="18" charset="0"/>
              </a:rPr>
              <a:t>: </a:t>
            </a:r>
            <a:r>
              <a:rPr lang="en-US" sz="2000" dirty="0" err="1">
                <a:solidFill>
                  <a:srgbClr val="333333"/>
                </a:solidFill>
              </a:rPr>
              <a:t>eP</a:t>
            </a:r>
            <a:r>
              <a:rPr lang="en-US" sz="2000" dirty="0">
                <a:solidFill>
                  <a:srgbClr val="333333"/>
                </a:solidFill>
              </a:rPr>
              <a:t>';fs; </a:t>
            </a:r>
            <a:r>
              <a:rPr lang="en-US" sz="2000" dirty="0" err="1">
                <a:solidFill>
                  <a:srgbClr val="333333"/>
                </a:solidFill>
              </a:rPr>
              <a:t>xUtnuhL</a:t>
            </a:r>
            <a:r>
              <a:rPr lang="en-US" sz="2000" dirty="0">
                <a:solidFill>
                  <a:srgbClr val="333333"/>
                </a:solidFill>
              </a:rPr>
              <a:t> </a:t>
            </a:r>
            <a:r>
              <a:rPr lang="en-US" sz="2000" dirty="0" err="1">
                <a:solidFill>
                  <a:srgbClr val="333333"/>
                </a:solidFill>
              </a:rPr>
              <a:t>rz;ilapl</a:t>
            </a:r>
            <a:r>
              <a:rPr lang="en-US" sz="2000" dirty="0">
                <a:solidFill>
                  <a:srgbClr val="333333"/>
                </a:solidFill>
              </a:rPr>
              <a:t>]Lf; </a:t>
            </a:r>
            <a:r>
              <a:rPr lang="en-US" sz="2000" dirty="0" err="1">
                <a:solidFill>
                  <a:srgbClr val="333333"/>
                </a:solidFill>
              </a:rPr>
              <a:t>bfhz;Oh</a:t>
            </a:r>
            <a:r>
              <a:rPr lang="en-US" sz="2000" dirty="0">
                <a:solidFill>
                  <a:srgbClr val="333333"/>
                </a:solidFill>
              </a:rPr>
              <a:t>]fs]. </a:t>
            </a:r>
            <a:r>
              <a:rPr lang="en-US" sz="2000" dirty="0" err="1">
                <a:solidFill>
                  <a:srgbClr val="333333"/>
                </a:solidFill>
              </a:rPr>
              <a:t>mth</a:t>
            </a:r>
            <a:r>
              <a:rPr lang="en-US" sz="2000" dirty="0">
                <a:solidFill>
                  <a:srgbClr val="333333"/>
                </a:solidFill>
              </a:rPr>
              <a:t>] </a:t>
            </a:r>
            <a:r>
              <a:rPr lang="en-US" sz="2000" dirty="0">
                <a:solidFill>
                  <a:srgbClr val="333333"/>
                </a:solidFill>
                <a:latin typeface="Calibri Light"/>
                <a:cs typeface="Times New Roman" panose="02020603050405020304" pitchFamily="18" charset="0"/>
              </a:rPr>
              <a:t>/</a:t>
            </a:r>
            <a:r>
              <a:rPr lang="en-US" sz="2000" dirty="0" err="1">
                <a:solidFill>
                  <a:srgbClr val="333333"/>
                </a:solidFill>
              </a:rPr>
              <a:t>mts</a:t>
            </a:r>
            <a:r>
              <a:rPr lang="en-US" sz="2000" dirty="0">
                <a:solidFill>
                  <a:srgbClr val="333333"/>
                </a:solidFill>
              </a:rPr>
              <a:t> ;c';</a:t>
            </a:r>
            <a:r>
              <a:rPr lang="en-US" sz="2000" dirty="0" err="1">
                <a:solidFill>
                  <a:srgbClr val="333333"/>
                </a:solidFill>
              </a:rPr>
              <a:t>fis</a:t>
            </a:r>
            <a:r>
              <a:rPr lang="en-US" sz="2000" dirty="0">
                <a:solidFill>
                  <a:srgbClr val="333333"/>
                </a:solidFill>
              </a:rPr>
              <a:t> </a:t>
            </a:r>
            <a:r>
              <a:rPr lang="en-US" sz="2000" dirty="0" err="1">
                <a:solidFill>
                  <a:srgbClr val="333333"/>
                </a:solidFill>
              </a:rPr>
              <a:t>mtkhdg</a:t>
            </a:r>
            <a:r>
              <a:rPr lang="en-US" sz="2000" dirty="0">
                <a:solidFill>
                  <a:srgbClr val="333333"/>
                </a:solidFill>
              </a:rPr>
              <a:t>]</a:t>
            </a:r>
            <a:r>
              <a:rPr lang="en-US" sz="2000" dirty="0" err="1">
                <a:solidFill>
                  <a:srgbClr val="333333"/>
                </a:solidFill>
              </a:rPr>
              <a:t>gLj;Jk</a:t>
            </a:r>
            <a:r>
              <a:rPr lang="en-US" sz="2000" dirty="0">
                <a:solidFill>
                  <a:srgbClr val="333333"/>
                </a:solidFill>
              </a:rPr>
              <a:t>; </a:t>
            </a:r>
            <a:r>
              <a:rPr lang="en-US" sz="2000" dirty="0" err="1">
                <a:solidFill>
                  <a:srgbClr val="333333"/>
                </a:solidFill>
              </a:rPr>
              <a:t>tifapy</a:t>
            </a:r>
            <a:r>
              <a:rPr lang="en-US" sz="2000" dirty="0">
                <a:solidFill>
                  <a:srgbClr val="333333"/>
                </a:solidFill>
              </a:rPr>
              <a:t>; </a:t>
            </a:r>
            <a:r>
              <a:rPr lang="en-US" sz="2000" dirty="0" err="1">
                <a:solidFill>
                  <a:srgbClr val="333333"/>
                </a:solidFill>
              </a:rPr>
              <a:t>ngrpajhf</a:t>
            </a:r>
            <a:r>
              <a:rPr lang="en-US" sz="2000" dirty="0">
                <a:solidFill>
                  <a:srgbClr val="333333"/>
                </a:solidFill>
              </a:rPr>
              <a:t> </a:t>
            </a:r>
            <a:r>
              <a:rPr lang="en-US" sz="2000" dirty="0" err="1">
                <a:solidFill>
                  <a:srgbClr val="333333"/>
                </a:solidFill>
              </a:rPr>
              <a:t>xU</a:t>
            </a:r>
            <a:r>
              <a:rPr lang="en-US" sz="2000" dirty="0">
                <a:solidFill>
                  <a:srgbClr val="333333"/>
                </a:solidFill>
              </a:rPr>
              <a:t> k';</a:t>
            </a:r>
            <a:r>
              <a:rPr lang="en-US" sz="2000" dirty="0" err="1">
                <a:solidFill>
                  <a:srgbClr val="333333"/>
                </a:solidFill>
              </a:rPr>
              <a:t>fyhd</a:t>
            </a:r>
            <a:r>
              <a:rPr lang="en-US" sz="2000" dirty="0">
                <a:solidFill>
                  <a:srgbClr val="333333"/>
                </a:solidFill>
              </a:rPr>
              <a:t> </a:t>
            </a:r>
            <a:r>
              <a:rPr lang="en-US" sz="2000" dirty="0" err="1">
                <a:solidFill>
                  <a:srgbClr val="333333"/>
                </a:solidFill>
              </a:rPr>
              <a:t>epidt</a:t>
            </a:r>
            <a:r>
              <a:rPr lang="en-US" sz="2000" dirty="0">
                <a:solidFill>
                  <a:srgbClr val="333333"/>
                </a:solidFill>
              </a:rPr>
              <a:t>[. </a:t>
            </a:r>
            <a:r>
              <a:rPr lang="en-US" sz="2000" dirty="0" err="1">
                <a:solidFill>
                  <a:srgbClr val="333333"/>
                </a:solidFill>
              </a:rPr>
              <a:t>c';fs</a:t>
            </a:r>
            <a:r>
              <a:rPr lang="en-US" sz="2000" dirty="0">
                <a:solidFill>
                  <a:srgbClr val="333333"/>
                </a:solidFill>
              </a:rPr>
              <a:t>; </a:t>
            </a:r>
            <a:r>
              <a:rPr lang="en-US" sz="2000" dirty="0" err="1">
                <a:solidFill>
                  <a:srgbClr val="333333"/>
                </a:solidFill>
              </a:rPr>
              <a:t>epidt</a:t>
            </a:r>
            <a:r>
              <a:rPr lang="en-US" sz="2000" dirty="0">
                <a:solidFill>
                  <a:srgbClr val="333333"/>
                </a:solidFill>
              </a:rPr>
              <a:t>[fs; c';</a:t>
            </a:r>
            <a:r>
              <a:rPr lang="en-US" sz="2000" dirty="0" err="1">
                <a:solidFill>
                  <a:srgbClr val="333333"/>
                </a:solidFill>
              </a:rPr>
              <a:t>fsplk</a:t>
            </a:r>
            <a:r>
              <a:rPr lang="en-US" sz="2000" dirty="0">
                <a:solidFill>
                  <a:srgbClr val="333333"/>
                </a:solidFill>
              </a:rPr>
              <a:t>; </a:t>
            </a:r>
            <a:r>
              <a:rPr lang="en-US" sz="2000" dirty="0" err="1">
                <a:solidFill>
                  <a:srgbClr val="333333"/>
                </a:solidFill>
              </a:rPr>
              <a:t>NH;r</a:t>
            </a:r>
            <a:r>
              <a:rPr lang="en-US" sz="2000" dirty="0">
                <a:solidFill>
                  <a:srgbClr val="333333"/>
                </a:solidFill>
              </a:rPr>
              <a:t>]</a:t>
            </a:r>
            <a:r>
              <a:rPr lang="en-US" sz="2000" dirty="0" err="1">
                <a:solidFill>
                  <a:srgbClr val="333333"/>
                </a:solidFill>
              </a:rPr>
              <a:t>rp</a:t>
            </a:r>
            <a:r>
              <a:rPr lang="en-US" sz="2000" dirty="0">
                <a:solidFill>
                  <a:srgbClr val="333333"/>
                </a:solidFill>
              </a:rPr>
              <a:t> </a:t>
            </a:r>
            <a:r>
              <a:rPr lang="en-US" sz="2000" dirty="0" err="1">
                <a:solidFill>
                  <a:srgbClr val="333333"/>
                </a:solidFill>
              </a:rPr>
              <a:t>bra;fpwJ</a:t>
            </a:r>
            <a:r>
              <a:rPr lang="en-US" sz="2000" dirty="0">
                <a:solidFill>
                  <a:srgbClr val="333333"/>
                </a:solidFill>
              </a:rPr>
              <a:t> </a:t>
            </a:r>
            <a:r>
              <a:rPr lang="en-US" sz="2000" dirty="0" err="1">
                <a:solidFill>
                  <a:srgbClr val="333333"/>
                </a:solidFill>
              </a:rPr>
              <a:t>my;yJ</a:t>
            </a:r>
            <a:r>
              <a:rPr lang="en-US" sz="2000" dirty="0">
                <a:solidFill>
                  <a:srgbClr val="333333"/>
                </a:solidFill>
              </a:rPr>
              <a:t> </a:t>
            </a:r>
            <a:r>
              <a:rPr lang="en-US" sz="2000" dirty="0" err="1">
                <a:solidFill>
                  <a:srgbClr val="333333"/>
                </a:solidFill>
              </a:rPr>
              <a:t>eP</a:t>
            </a:r>
            <a:r>
              <a:rPr lang="en-US" sz="2000" dirty="0">
                <a:solidFill>
                  <a:srgbClr val="333333"/>
                </a:solidFill>
              </a:rPr>
              <a:t>';fs; </a:t>
            </a:r>
            <a:r>
              <a:rPr lang="en-US" sz="2000" dirty="0" err="1">
                <a:solidFill>
                  <a:srgbClr val="333333"/>
                </a:solidFill>
              </a:rPr>
              <a:t>epidt</a:t>
            </a:r>
            <a:r>
              <a:rPr lang="en-US" sz="2000" dirty="0">
                <a:solidFill>
                  <a:srgbClr val="333333"/>
                </a:solidFill>
              </a:rPr>
              <a:t>[</a:t>
            </a:r>
            <a:r>
              <a:rPr lang="en-US" sz="2000" dirty="0" err="1">
                <a:solidFill>
                  <a:srgbClr val="333333"/>
                </a:solidFill>
              </a:rPr>
              <a:t>gLj;jpaJ</a:t>
            </a:r>
            <a:r>
              <a:rPr lang="en-US" sz="2000" dirty="0">
                <a:solidFill>
                  <a:srgbClr val="333333"/>
                </a:solidFill>
              </a:rPr>
              <a:t> </a:t>
            </a:r>
            <a:r>
              <a:rPr lang="en-US" sz="2000" dirty="0" err="1">
                <a:solidFill>
                  <a:srgbClr val="333333"/>
                </a:solidFill>
              </a:rPr>
              <a:t>rpjwpa</a:t>
            </a:r>
            <a:r>
              <a:rPr lang="en-US" sz="2000" dirty="0">
                <a:solidFill>
                  <a:srgbClr val="333333"/>
                </a:solidFill>
              </a:rPr>
              <a:t>[</a:t>
            </a:r>
            <a:r>
              <a:rPr lang="en-US" sz="2000" dirty="0" err="1">
                <a:solidFill>
                  <a:srgbClr val="333333"/>
                </a:solidFill>
              </a:rPr>
              <a:t>s;sJ</a:t>
            </a:r>
            <a:r>
              <a:rPr lang="en-US" sz="2000" dirty="0">
                <a:solidFill>
                  <a:srgbClr val="333333"/>
                </a:solidFill>
              </a:rPr>
              <a:t>. </a:t>
            </a:r>
            <a:r>
              <a:rPr lang="en-US" sz="2000" dirty="0" err="1">
                <a:solidFill>
                  <a:srgbClr val="333333"/>
                </a:solidFill>
              </a:rPr>
              <a:t>nkYk</a:t>
            </a:r>
            <a:r>
              <a:rPr lang="en-US" sz="2000" dirty="0">
                <a:solidFill>
                  <a:srgbClr val="333333"/>
                </a:solidFill>
              </a:rPr>
              <a:t>;</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r>
              <a:rPr lang="en-US" sz="2000" dirty="0" err="1">
                <a:solidFill>
                  <a:srgbClr val="333333"/>
                </a:solidFill>
              </a:rPr>
              <a:t>m';F</a:t>
            </a:r>
            <a:r>
              <a:rPr lang="en-US" sz="2000" dirty="0">
                <a:solidFill>
                  <a:srgbClr val="333333"/>
                </a:solidFill>
              </a:rPr>
              <a:t> ,</a:t>
            </a:r>
            <a:r>
              <a:rPr lang="en-US" sz="2000" dirty="0" err="1">
                <a:solidFill>
                  <a:srgbClr val="333333"/>
                </a:solidFill>
              </a:rPr>
              <a:t>Ue;j</a:t>
            </a:r>
            <a:r>
              <a:rPr lang="en-US" sz="2000" dirty="0">
                <a:solidFill>
                  <a:srgbClr val="333333"/>
                </a:solidFill>
              </a:rPr>
              <a:t> </a:t>
            </a:r>
            <a:r>
              <a:rPr lang="en-US" sz="2000" dirty="0" err="1">
                <a:solidFill>
                  <a:srgbClr val="333333"/>
                </a:solidFill>
              </a:rPr>
              <a:t>ntW</a:t>
            </a:r>
            <a:r>
              <a:rPr lang="en-US" sz="2000" dirty="0">
                <a:solidFill>
                  <a:srgbClr val="333333"/>
                </a:solidFill>
              </a:rPr>
              <a:t> </a:t>
            </a:r>
            <a:r>
              <a:rPr lang="en-US" sz="2000" dirty="0" err="1">
                <a:solidFill>
                  <a:srgbClr val="333333"/>
                </a:solidFill>
              </a:rPr>
              <a:t>rpyhplk</a:t>
            </a:r>
            <a:r>
              <a:rPr lang="en-US" sz="2000" dirty="0">
                <a:solidFill>
                  <a:srgbClr val="333333"/>
                </a:solidFill>
              </a:rPr>
              <a:t>; </a:t>
            </a:r>
            <a:r>
              <a:rPr lang="en-US" sz="2000" dirty="0" err="1">
                <a:solidFill>
                  <a:srgbClr val="333333"/>
                </a:solidFill>
              </a:rPr>
              <a:t>ele;jij</a:t>
            </a:r>
            <a:r>
              <a:rPr lang="en-US" sz="2000" dirty="0">
                <a:solidFill>
                  <a:srgbClr val="333333"/>
                </a:solidFill>
              </a:rPr>
              <a:t> </a:t>
            </a:r>
            <a:r>
              <a:rPr lang="en-US" sz="2000" dirty="0" err="1">
                <a:solidFill>
                  <a:srgbClr val="333333"/>
                </a:solidFill>
              </a:rPr>
              <a:t>nfl;Lf;bfhs;st</a:t>
            </a:r>
            <a:r>
              <a:rPr lang="en-US" sz="2000" dirty="0">
                <a:solidFill>
                  <a:srgbClr val="333333"/>
                </a:solidFill>
              </a:rPr>
              <a:t>[k;.</a:t>
            </a:r>
            <a:endParaRPr lang="en-US" sz="2000" dirty="0"/>
          </a:p>
        </p:txBody>
      </p:sp>
      <p:sp>
        <p:nvSpPr>
          <p:cNvPr id="3" name="Footer Placeholder 2"/>
          <p:cNvSpPr>
            <a:spLocks noGrp="1"/>
          </p:cNvSpPr>
          <p:nvPr>
            <p:ph type="ftr" sz="quarter" idx="11"/>
          </p:nvPr>
        </p:nvSpPr>
        <p:spPr/>
        <p:txBody>
          <a:bodyPr/>
          <a:lstStyle/>
          <a:p>
            <a:r>
              <a:rPr lang="de-DE"/>
              <a:t>kl]lhfhf]dpot] gapw]r]rp 5 – epidthw]wy;</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85</a:t>
            </a:fld>
            <a:endParaRPr lang="de-DE" dirty="0"/>
          </a:p>
        </p:txBody>
      </p:sp>
      <p:sp>
        <p:nvSpPr>
          <p:cNvPr id="4" name="Title 3"/>
          <p:cNvSpPr>
            <a:spLocks noGrp="1"/>
          </p:cNvSpPr>
          <p:nvPr>
            <p:ph type="title"/>
          </p:nvPr>
        </p:nvSpPr>
        <p:spPr/>
        <p:txBody>
          <a:bodyPr/>
          <a:lstStyle/>
          <a:p>
            <a:r>
              <a:rPr lang="en-US" sz="3600">
                <a:solidFill>
                  <a:srgbClr val="004992"/>
                </a:solidFill>
              </a:rPr>
              <a:t>fw]wij md;whl thH;f;iff]F khw;wpf]bfhs]Sjy]</a:t>
            </a:r>
            <a:endParaRPr lang="en-US" sz="3600" dirty="0">
              <a:solidFill>
                <a:srgbClr val="004992"/>
              </a:solidFill>
            </a:endParaRPr>
          </a:p>
        </p:txBody>
      </p:sp>
    </p:spTree>
    <p:extLst>
      <p:ext uri="{BB962C8B-B14F-4D97-AF65-F5344CB8AC3E}">
        <p14:creationId xmlns:p14="http://schemas.microsoft.com/office/powerpoint/2010/main" val="232860306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pPr lvl="0" defTabSz="914400"/>
            <a:r>
              <a:rPr lang="en-US" dirty="0" err="1">
                <a:solidFill>
                  <a:srgbClr val="333333"/>
                </a:solidFill>
              </a:rPr>
              <a:t>kdnehapd</a:t>
            </a:r>
            <a:r>
              <a:rPr lang="en-US" dirty="0">
                <a:solidFill>
                  <a:srgbClr val="333333"/>
                </a:solidFill>
              </a:rPr>
              <a:t>; </a:t>
            </a:r>
            <a:r>
              <a:rPr lang="en-US" dirty="0" err="1">
                <a:solidFill>
                  <a:srgbClr val="333333"/>
                </a:solidFill>
              </a:rPr>
              <a:t>nghJ</a:t>
            </a:r>
            <a:r>
              <a:rPr lang="en-US" dirty="0">
                <a:solidFill>
                  <a:srgbClr val="333333"/>
                </a:solidFill>
                <a:latin typeface="Calibri Light"/>
                <a:ea typeface="Verdana" panose="020B0604030504040204" pitchFamily="34" charset="0"/>
                <a:cs typeface="Verdana" panose="020B0604030504040204" pitchFamily="34" charset="0"/>
              </a:rPr>
              <a:t>,</a:t>
            </a:r>
            <a:r>
              <a:rPr lang="en-US" dirty="0">
                <a:solidFill>
                  <a:srgbClr val="333333"/>
                </a:solidFill>
              </a:rPr>
              <a:t> </a:t>
            </a:r>
            <a:r>
              <a:rPr lang="en-US" dirty="0" err="1">
                <a:solidFill>
                  <a:srgbClr val="333333"/>
                </a:solidFill>
              </a:rPr>
              <a:t>kdnehahsp</a:t>
            </a:r>
            <a:r>
              <a:rPr lang="en-US" dirty="0">
                <a:solidFill>
                  <a:srgbClr val="333333"/>
                </a:solidFill>
              </a:rPr>
              <a:t> </a:t>
            </a:r>
            <a:r>
              <a:rPr lang="en-US" dirty="0" err="1">
                <a:solidFill>
                  <a:srgbClr val="333333"/>
                </a:solidFill>
              </a:rPr>
              <a:t>elf;fhj</a:t>
            </a:r>
            <a:r>
              <a:rPr lang="en-US" dirty="0">
                <a:solidFill>
                  <a:srgbClr val="333333"/>
                </a:solidFill>
              </a:rPr>
              <a:t> </a:t>
            </a:r>
            <a:r>
              <a:rPr lang="en-US" dirty="0" err="1">
                <a:solidFill>
                  <a:srgbClr val="333333"/>
                </a:solidFill>
              </a:rPr>
              <a:t>epfH</a:t>
            </a:r>
            <a:r>
              <a:rPr lang="en-US" dirty="0">
                <a:solidFill>
                  <a:srgbClr val="333333"/>
                </a:solidFill>
              </a:rPr>
              <a:t>]r]</a:t>
            </a:r>
            <a:r>
              <a:rPr lang="en-US" dirty="0" err="1">
                <a:solidFill>
                  <a:srgbClr val="333333"/>
                </a:solidFill>
              </a:rPr>
              <a:t>rpfis</a:t>
            </a:r>
            <a:r>
              <a:rPr lang="en-US" dirty="0">
                <a:solidFill>
                  <a:srgbClr val="333333"/>
                </a:solidFill>
              </a:rPr>
              <a:t> </a:t>
            </a:r>
            <a:r>
              <a:rPr lang="en-US" dirty="0" err="1">
                <a:solidFill>
                  <a:srgbClr val="333333"/>
                </a:solidFill>
              </a:rPr>
              <a:t>ele;jjhf</a:t>
            </a:r>
            <a:r>
              <a:rPr lang="en-US" dirty="0">
                <a:solidFill>
                  <a:srgbClr val="333333"/>
                </a:solidFill>
              </a:rPr>
              <a:t> </a:t>
            </a:r>
            <a:r>
              <a:rPr lang="en-US" dirty="0" err="1">
                <a:solidFill>
                  <a:srgbClr val="333333"/>
                </a:solidFill>
              </a:rPr>
              <a:t>my;yJ</a:t>
            </a:r>
            <a:r>
              <a:rPr lang="en-US" dirty="0">
                <a:solidFill>
                  <a:srgbClr val="333333"/>
                </a:solidFill>
              </a:rPr>
              <a:t> </a:t>
            </a:r>
            <a:r>
              <a:rPr lang="en-US" dirty="0" err="1">
                <a:solidFill>
                  <a:srgbClr val="333333"/>
                </a:solidFill>
              </a:rPr>
              <a:t>tpj;jpahrkhf</a:t>
            </a:r>
            <a:r>
              <a:rPr lang="en-US" dirty="0">
                <a:solidFill>
                  <a:srgbClr val="333333"/>
                </a:solidFill>
              </a:rPr>
              <a:t> </a:t>
            </a:r>
            <a:r>
              <a:rPr lang="en-US" dirty="0" err="1">
                <a:solidFill>
                  <a:srgbClr val="333333"/>
                </a:solidFill>
              </a:rPr>
              <a:t>ele;jjhf</a:t>
            </a:r>
            <a:r>
              <a:rPr lang="en-US" dirty="0">
                <a:solidFill>
                  <a:srgbClr val="333333"/>
                </a:solidFill>
              </a:rPr>
              <a:t> </a:t>
            </a:r>
            <a:r>
              <a:rPr lang="en-US" dirty="0" err="1">
                <a:solidFill>
                  <a:srgbClr val="333333"/>
                </a:solidFill>
              </a:rPr>
              <a:t>epidt</a:t>
            </a:r>
            <a:r>
              <a:rPr lang="en-US" dirty="0">
                <a:solidFill>
                  <a:srgbClr val="333333"/>
                </a:solidFill>
              </a:rPr>
              <a:t>[ </a:t>
            </a:r>
            <a:r>
              <a:rPr lang="en-US" dirty="0" err="1">
                <a:solidFill>
                  <a:srgbClr val="333333"/>
                </a:solidFill>
              </a:rPr>
              <a:t>TWfpwhh</a:t>
            </a:r>
            <a:r>
              <a:rPr lang="en-US" dirty="0">
                <a:solidFill>
                  <a:srgbClr val="333333"/>
                </a:solidFill>
              </a:rPr>
              <a:t>]</a:t>
            </a:r>
            <a:r>
              <a:rPr lang="en-US" dirty="0">
                <a:solidFill>
                  <a:srgbClr val="333333"/>
                </a:solidFill>
                <a:latin typeface="Calibri Light"/>
                <a:ea typeface="Verdana" panose="020B0604030504040204" pitchFamily="34" charset="0"/>
                <a:cs typeface="Verdana" panose="020B0604030504040204" pitchFamily="34" charset="0"/>
              </a:rPr>
              <a:t>.</a:t>
            </a:r>
          </a:p>
        </p:txBody>
      </p:sp>
      <p:sp>
        <p:nvSpPr>
          <p:cNvPr id="6" name="Footer Placeholder 5"/>
          <p:cNvSpPr>
            <a:spLocks noGrp="1"/>
          </p:cNvSpPr>
          <p:nvPr>
            <p:ph type="ftr" sz="quarter" idx="11"/>
          </p:nvPr>
        </p:nvSpPr>
        <p:spPr/>
        <p:txBody>
          <a:bodyPr/>
          <a:lstStyle/>
          <a:p>
            <a:r>
              <a:rPr lang="de-DE"/>
              <a:t>kl]lhfhf]dpot] gapw]r]rp 5 – epidthw]wy;</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86</a:t>
            </a:fld>
            <a:endParaRPr lang="de-DE" dirty="0"/>
          </a:p>
        </p:txBody>
      </p:sp>
      <p:sp>
        <p:nvSpPr>
          <p:cNvPr id="2" name="Title 1"/>
          <p:cNvSpPr>
            <a:spLocks noGrp="1"/>
          </p:cNvSpPr>
          <p:nvPr>
            <p:ph type="title"/>
          </p:nvPr>
        </p:nvSpPr>
        <p:spPr/>
        <p:txBody>
          <a:bodyPr/>
          <a:lstStyle/>
          <a:p>
            <a:r>
              <a:rPr lang="en-US" sz="3600">
                <a:solidFill>
                  <a:srgbClr val="004992"/>
                </a:solidFill>
              </a:rPr>
              <a:t>fw]wij md;whl thH;f;iff]F khw;wpf]bfhs]Sjy]</a:t>
            </a:r>
            <a:endParaRPr lang="en-US" sz="3600" dirty="0">
              <a:solidFill>
                <a:srgbClr val="004992"/>
              </a:solidFill>
            </a:endParaRPr>
          </a:p>
        </p:txBody>
      </p:sp>
    </p:spTree>
    <p:extLst>
      <p:ext uri="{BB962C8B-B14F-4D97-AF65-F5344CB8AC3E}">
        <p14:creationId xmlns:p14="http://schemas.microsoft.com/office/powerpoint/2010/main" val="59414285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pPr lvl="0" defTabSz="914400"/>
            <a:r>
              <a:rPr lang="en-US" dirty="0" err="1">
                <a:solidFill>
                  <a:srgbClr val="333333"/>
                </a:solidFill>
              </a:rPr>
              <a:t>kdnehapd</a:t>
            </a:r>
            <a:r>
              <a:rPr lang="en-US" dirty="0">
                <a:solidFill>
                  <a:srgbClr val="333333"/>
                </a:solidFill>
              </a:rPr>
              <a:t>; </a:t>
            </a:r>
            <a:r>
              <a:rPr lang="en-US" dirty="0" err="1">
                <a:solidFill>
                  <a:srgbClr val="333333"/>
                </a:solidFill>
              </a:rPr>
              <a:t>nghJ</a:t>
            </a:r>
            <a:r>
              <a:rPr lang="en-US" dirty="0">
                <a:solidFill>
                  <a:srgbClr val="333333"/>
                </a:solidFill>
                <a:latin typeface="Calibri Light"/>
                <a:ea typeface="Verdana" panose="020B0604030504040204" pitchFamily="34" charset="0"/>
                <a:cs typeface="Verdana" panose="020B0604030504040204" pitchFamily="34" charset="0"/>
              </a:rPr>
              <a:t>,</a:t>
            </a:r>
            <a:r>
              <a:rPr lang="en-US" dirty="0">
                <a:solidFill>
                  <a:srgbClr val="333333"/>
                </a:solidFill>
              </a:rPr>
              <a:t> </a:t>
            </a:r>
            <a:r>
              <a:rPr lang="en-US" dirty="0" err="1">
                <a:solidFill>
                  <a:srgbClr val="333333"/>
                </a:solidFill>
              </a:rPr>
              <a:t>kdnehahsp</a:t>
            </a:r>
            <a:r>
              <a:rPr lang="en-US" dirty="0">
                <a:solidFill>
                  <a:srgbClr val="333333"/>
                </a:solidFill>
              </a:rPr>
              <a:t> </a:t>
            </a:r>
            <a:r>
              <a:rPr lang="en-US" dirty="0" err="1">
                <a:solidFill>
                  <a:srgbClr val="333333"/>
                </a:solidFill>
              </a:rPr>
              <a:t>elf;fhj</a:t>
            </a:r>
            <a:r>
              <a:rPr lang="en-US" dirty="0">
                <a:solidFill>
                  <a:srgbClr val="333333"/>
                </a:solidFill>
              </a:rPr>
              <a:t> </a:t>
            </a:r>
            <a:r>
              <a:rPr lang="en-US" dirty="0" err="1">
                <a:solidFill>
                  <a:srgbClr val="333333"/>
                </a:solidFill>
              </a:rPr>
              <a:t>epfH</a:t>
            </a:r>
            <a:r>
              <a:rPr lang="en-US" dirty="0">
                <a:solidFill>
                  <a:srgbClr val="333333"/>
                </a:solidFill>
              </a:rPr>
              <a:t>]r]</a:t>
            </a:r>
            <a:r>
              <a:rPr lang="en-US" dirty="0" err="1">
                <a:solidFill>
                  <a:srgbClr val="333333"/>
                </a:solidFill>
              </a:rPr>
              <a:t>rpfis</a:t>
            </a:r>
            <a:r>
              <a:rPr lang="en-US" dirty="0">
                <a:solidFill>
                  <a:srgbClr val="333333"/>
                </a:solidFill>
              </a:rPr>
              <a:t> </a:t>
            </a:r>
            <a:r>
              <a:rPr lang="en-US" dirty="0" err="1">
                <a:solidFill>
                  <a:srgbClr val="333333"/>
                </a:solidFill>
              </a:rPr>
              <a:t>ele;jjhf</a:t>
            </a:r>
            <a:r>
              <a:rPr lang="en-US" dirty="0">
                <a:solidFill>
                  <a:srgbClr val="333333"/>
                </a:solidFill>
              </a:rPr>
              <a:t> </a:t>
            </a:r>
            <a:r>
              <a:rPr lang="en-US" dirty="0" err="1">
                <a:solidFill>
                  <a:srgbClr val="333333"/>
                </a:solidFill>
              </a:rPr>
              <a:t>my;yJ</a:t>
            </a:r>
            <a:r>
              <a:rPr lang="en-US" dirty="0">
                <a:solidFill>
                  <a:srgbClr val="333333"/>
                </a:solidFill>
              </a:rPr>
              <a:t> </a:t>
            </a:r>
            <a:r>
              <a:rPr lang="en-US" dirty="0" err="1">
                <a:solidFill>
                  <a:srgbClr val="333333"/>
                </a:solidFill>
              </a:rPr>
              <a:t>tpj;jpahrkhf</a:t>
            </a:r>
            <a:r>
              <a:rPr lang="en-US" dirty="0">
                <a:solidFill>
                  <a:srgbClr val="333333"/>
                </a:solidFill>
              </a:rPr>
              <a:t> </a:t>
            </a:r>
            <a:r>
              <a:rPr lang="en-US" dirty="0" err="1">
                <a:solidFill>
                  <a:srgbClr val="333333"/>
                </a:solidFill>
              </a:rPr>
              <a:t>ele;jjhf</a:t>
            </a:r>
            <a:r>
              <a:rPr lang="en-US" dirty="0">
                <a:solidFill>
                  <a:srgbClr val="333333"/>
                </a:solidFill>
              </a:rPr>
              <a:t> </a:t>
            </a:r>
            <a:r>
              <a:rPr lang="en-US" dirty="0" err="1">
                <a:solidFill>
                  <a:srgbClr val="333333"/>
                </a:solidFill>
              </a:rPr>
              <a:t>epidt</a:t>
            </a:r>
            <a:r>
              <a:rPr lang="en-US" dirty="0">
                <a:solidFill>
                  <a:srgbClr val="333333"/>
                </a:solidFill>
              </a:rPr>
              <a:t>[ </a:t>
            </a:r>
            <a:r>
              <a:rPr lang="en-US" dirty="0" err="1">
                <a:solidFill>
                  <a:srgbClr val="333333"/>
                </a:solidFill>
              </a:rPr>
              <a:t>TWfpwhh</a:t>
            </a:r>
            <a:r>
              <a:rPr lang="en-US" dirty="0">
                <a:solidFill>
                  <a:srgbClr val="333333"/>
                </a:solidFill>
              </a:rPr>
              <a:t>]</a:t>
            </a:r>
            <a:r>
              <a:rPr lang="en-US" dirty="0">
                <a:solidFill>
                  <a:srgbClr val="333333"/>
                </a:solidFill>
                <a:latin typeface="Calibri Light"/>
                <a:ea typeface="Verdana" panose="020B0604030504040204" pitchFamily="34" charset="0"/>
                <a:cs typeface="Verdana" panose="020B0604030504040204" pitchFamily="34" charset="0"/>
              </a:rPr>
              <a:t>.</a:t>
            </a:r>
          </a:p>
          <a:p>
            <a:pPr lvl="0" defTabSz="914400"/>
            <a:r>
              <a:rPr lang="en-US" dirty="0" err="1">
                <a:solidFill>
                  <a:srgbClr val="004992"/>
                </a:solidFill>
              </a:rPr>
              <a:t>cjhuzk</a:t>
            </a:r>
            <a:r>
              <a:rPr lang="en-US" dirty="0">
                <a:solidFill>
                  <a:srgbClr val="004992"/>
                </a:solidFill>
              </a:rPr>
              <a:t>;</a:t>
            </a:r>
            <a:r>
              <a:rPr lang="en-US" dirty="0">
                <a:solidFill>
                  <a:srgbClr val="004992"/>
                </a:solidFill>
                <a:latin typeface="Calibri Light"/>
                <a:cs typeface="Times New Roman" pitchFamily="18" charset="0"/>
              </a:rPr>
              <a:t>: </a:t>
            </a:r>
            <a:r>
              <a:rPr lang="en-US" dirty="0" err="1">
                <a:solidFill>
                  <a:srgbClr val="333333"/>
                </a:solidFill>
              </a:rPr>
              <a:t>gpypg</a:t>
            </a:r>
            <a:r>
              <a:rPr lang="en-US" dirty="0">
                <a:solidFill>
                  <a:srgbClr val="333333"/>
                </a:solidFill>
              </a:rPr>
              <a:t>] </a:t>
            </a:r>
            <a:r>
              <a:rPr lang="en-US" dirty="0" err="1">
                <a:solidFill>
                  <a:srgbClr val="333333"/>
                </a:solidFill>
              </a:rPr>
              <a:t>jd;Dila</a:t>
            </a:r>
            <a:r>
              <a:rPr lang="en-US" dirty="0">
                <a:solidFill>
                  <a:srgbClr val="333333"/>
                </a:solidFill>
              </a:rPr>
              <a:t> </a:t>
            </a:r>
            <a:r>
              <a:rPr lang="en-US" dirty="0" err="1">
                <a:solidFill>
                  <a:srgbClr val="333333"/>
                </a:solidFill>
              </a:rPr>
              <a:t>igf</a:t>
            </a:r>
            <a:r>
              <a:rPr lang="en-US" dirty="0">
                <a:solidFill>
                  <a:srgbClr val="333333"/>
                </a:solidFill>
              </a:rPr>
              <a:t>]if </a:t>
            </a:r>
            <a:r>
              <a:rPr lang="en-US" dirty="0" err="1">
                <a:solidFill>
                  <a:srgbClr val="333333"/>
                </a:solidFill>
              </a:rPr>
              <a:t>ahnuh</a:t>
            </a:r>
            <a:r>
              <a:rPr lang="en-US" dirty="0">
                <a:solidFill>
                  <a:srgbClr val="333333"/>
                </a:solidFill>
              </a:rPr>
              <a:t> </a:t>
            </a:r>
            <a:r>
              <a:rPr lang="en-US" dirty="0" err="1">
                <a:solidFill>
                  <a:srgbClr val="333333"/>
                </a:solidFill>
              </a:rPr>
              <a:t>jpUotpl</a:t>
            </a:r>
            <a:r>
              <a:rPr lang="en-US" dirty="0">
                <a:solidFill>
                  <a:srgbClr val="333333"/>
                </a:solidFill>
              </a:rPr>
              <a:t>]</a:t>
            </a:r>
            <a:r>
              <a:rPr lang="en-US" dirty="0" err="1">
                <a:solidFill>
                  <a:srgbClr val="333333"/>
                </a:solidFill>
              </a:rPr>
              <a:t>ljhf</a:t>
            </a:r>
            <a:r>
              <a:rPr lang="en-US" dirty="0">
                <a:solidFill>
                  <a:srgbClr val="333333"/>
                </a:solidFill>
              </a:rPr>
              <a:t> </a:t>
            </a:r>
            <a:r>
              <a:rPr lang="en-US" dirty="0" err="1">
                <a:solidFill>
                  <a:srgbClr val="333333"/>
                </a:solidFill>
              </a:rPr>
              <a:t>ek;g</a:t>
            </a:r>
            <a:r>
              <a:rPr lang="en-US" dirty="0">
                <a:solidFill>
                  <a:srgbClr val="333333"/>
                </a:solidFill>
              </a:rPr>
              <a:t>[</a:t>
            </a:r>
            <a:r>
              <a:rPr lang="en-US" dirty="0" err="1">
                <a:solidFill>
                  <a:srgbClr val="333333"/>
                </a:solidFill>
              </a:rPr>
              <a:t>fpwhh</a:t>
            </a:r>
            <a:r>
              <a:rPr lang="en-US" dirty="0">
                <a:solidFill>
                  <a:srgbClr val="333333"/>
                </a:solidFill>
              </a:rPr>
              <a:t>]</a:t>
            </a:r>
            <a:r>
              <a:rPr lang="en-US" dirty="0">
                <a:solidFill>
                  <a:srgbClr val="333333"/>
                </a:solidFill>
                <a:latin typeface="Calibri Light"/>
                <a:ea typeface="Verdana" panose="020B0604030504040204" pitchFamily="34" charset="0"/>
                <a:cs typeface="Verdana" panose="020B0604030504040204" pitchFamily="34" charset="0"/>
              </a:rPr>
              <a:t>.</a:t>
            </a:r>
            <a:r>
              <a:rPr lang="en-US" dirty="0">
                <a:solidFill>
                  <a:srgbClr val="333333"/>
                </a:solidFill>
              </a:rPr>
              <a:t> </a:t>
            </a:r>
          </a:p>
          <a:p>
            <a:pPr lvl="0" defTabSz="914400"/>
            <a:r>
              <a:rPr lang="en-US" dirty="0" err="1">
                <a:solidFill>
                  <a:srgbClr val="004992"/>
                </a:solidFill>
              </a:rPr>
              <a:t>gpd;g</a:t>
            </a:r>
            <a:r>
              <a:rPr lang="en-US" dirty="0">
                <a:solidFill>
                  <a:srgbClr val="004992"/>
                </a:solidFill>
              </a:rPr>
              <a:t>[</a:t>
            </a:r>
            <a:r>
              <a:rPr lang="en-US" dirty="0" err="1">
                <a:solidFill>
                  <a:srgbClr val="004992"/>
                </a:solidFill>
              </a:rPr>
              <a:t>yk</a:t>
            </a:r>
            <a:r>
              <a:rPr lang="en-US" dirty="0">
                <a:solidFill>
                  <a:srgbClr val="004992"/>
                </a:solidFill>
              </a:rPr>
              <a:t>;</a:t>
            </a:r>
            <a:r>
              <a:rPr lang="en-US" dirty="0">
                <a:solidFill>
                  <a:srgbClr val="004992"/>
                </a:solidFill>
                <a:latin typeface="Calibri Light"/>
                <a:cs typeface="Times New Roman" pitchFamily="18" charset="0"/>
              </a:rPr>
              <a:t>: </a:t>
            </a:r>
            <a:r>
              <a:rPr lang="en-US" dirty="0">
                <a:solidFill>
                  <a:srgbClr val="333333"/>
                </a:solidFill>
              </a:rPr>
              <a:t>vg]</a:t>
            </a:r>
            <a:r>
              <a:rPr lang="en-US" dirty="0" err="1">
                <a:solidFill>
                  <a:srgbClr val="333333"/>
                </a:solidFill>
              </a:rPr>
              <a:t>nghJk</a:t>
            </a:r>
            <a:r>
              <a:rPr lang="en-US" dirty="0">
                <a:solidFill>
                  <a:srgbClr val="333333"/>
                </a:solidFill>
              </a:rPr>
              <a:t>; </a:t>
            </a:r>
            <a:r>
              <a:rPr lang="en-US" dirty="0" err="1">
                <a:solidFill>
                  <a:srgbClr val="333333"/>
                </a:solidFill>
              </a:rPr>
              <a:t>nghy</a:t>
            </a:r>
            <a:r>
              <a:rPr lang="en-US" dirty="0">
                <a:solidFill>
                  <a:srgbClr val="333333"/>
                </a:solidFill>
              </a:rPr>
              <a:t> </a:t>
            </a:r>
            <a:r>
              <a:rPr lang="en-US" dirty="0" err="1">
                <a:solidFill>
                  <a:srgbClr val="333333"/>
                </a:solidFill>
              </a:rPr>
              <a:t>mtUila</a:t>
            </a:r>
            <a:r>
              <a:rPr lang="en-US" dirty="0">
                <a:solidFill>
                  <a:srgbClr val="333333"/>
                </a:solidFill>
              </a:rPr>
              <a:t> </a:t>
            </a:r>
            <a:r>
              <a:rPr lang="en-US" dirty="0" err="1">
                <a:solidFill>
                  <a:srgbClr val="333333"/>
                </a:solidFill>
              </a:rPr>
              <a:t>irf;fps</a:t>
            </a:r>
            <a:r>
              <a:rPr lang="en-US" dirty="0">
                <a:solidFill>
                  <a:srgbClr val="333333"/>
                </a:solidFill>
              </a:rPr>
              <a:t>;</a:t>
            </a:r>
            <a:r>
              <a:rPr lang="en-US" dirty="0">
                <a:solidFill>
                  <a:srgbClr val="333333"/>
                </a:solidFill>
                <a:latin typeface="Calibri Light"/>
                <a:ea typeface="Verdana" panose="020B0604030504040204" pitchFamily="34" charset="0"/>
                <a:cs typeface="Verdana" panose="020B0604030504040204" pitchFamily="34" charset="0"/>
              </a:rPr>
              <a:t>,</a:t>
            </a:r>
            <a:r>
              <a:rPr lang="en-US" dirty="0">
                <a:solidFill>
                  <a:srgbClr val="333333"/>
                </a:solidFill>
              </a:rPr>
              <a:t> </a:t>
            </a:r>
            <a:r>
              <a:rPr lang="en-US" dirty="0" err="1">
                <a:solidFill>
                  <a:srgbClr val="333333"/>
                </a:solidFill>
              </a:rPr>
              <a:t>fjtpd</a:t>
            </a:r>
            <a:r>
              <a:rPr lang="en-US" dirty="0">
                <a:solidFill>
                  <a:srgbClr val="333333"/>
                </a:solidFill>
              </a:rPr>
              <a:t>; </a:t>
            </a:r>
            <a:r>
              <a:rPr lang="en-US" dirty="0" err="1">
                <a:solidFill>
                  <a:srgbClr val="333333"/>
                </a:solidFill>
              </a:rPr>
              <a:t>Kd;ghf</a:t>
            </a:r>
            <a:r>
              <a:rPr lang="en-US" dirty="0">
                <a:solidFill>
                  <a:srgbClr val="333333"/>
                </a:solidFill>
              </a:rPr>
              <a:t> ,</a:t>
            </a:r>
            <a:r>
              <a:rPr lang="en-US" dirty="0" err="1">
                <a:solidFill>
                  <a:srgbClr val="333333"/>
                </a:solidFill>
              </a:rPr>
              <a:t>y;iy</a:t>
            </a:r>
            <a:r>
              <a:rPr lang="en-US" dirty="0">
                <a:solidFill>
                  <a:srgbClr val="333333"/>
                </a:solidFill>
              </a:rPr>
              <a:t> </a:t>
            </a:r>
            <a:r>
              <a:rPr lang="en-US" dirty="0" err="1">
                <a:solidFill>
                  <a:srgbClr val="333333"/>
                </a:solidFill>
              </a:rPr>
              <a:t>kw;Wk</a:t>
            </a:r>
            <a:r>
              <a:rPr lang="en-US" dirty="0">
                <a:solidFill>
                  <a:srgbClr val="333333"/>
                </a:solidFill>
              </a:rPr>
              <a:t>; </a:t>
            </a:r>
            <a:r>
              <a:rPr lang="en-US" dirty="0" err="1">
                <a:solidFill>
                  <a:srgbClr val="333333"/>
                </a:solidFill>
              </a:rPr>
              <a:t>mth</a:t>
            </a:r>
            <a:r>
              <a:rPr lang="en-US" dirty="0">
                <a:solidFill>
                  <a:srgbClr val="333333"/>
                </a:solidFill>
              </a:rPr>
              <a:t>] </a:t>
            </a:r>
            <a:r>
              <a:rPr lang="en-US" dirty="0" err="1">
                <a:solidFill>
                  <a:srgbClr val="333333"/>
                </a:solidFill>
              </a:rPr>
              <a:t>mJ</a:t>
            </a:r>
            <a:r>
              <a:rPr lang="en-US" dirty="0">
                <a:solidFill>
                  <a:srgbClr val="333333"/>
                </a:solidFill>
              </a:rPr>
              <a:t> R{g]</a:t>
            </a:r>
            <a:r>
              <a:rPr lang="en-US" dirty="0" err="1">
                <a:solidFill>
                  <a:srgbClr val="333333"/>
                </a:solidFill>
              </a:rPr>
              <a:t>gh</a:t>
            </a:r>
            <a:r>
              <a:rPr lang="en-US" dirty="0">
                <a:solidFill>
                  <a:srgbClr val="333333"/>
                </a:solidFill>
              </a:rPr>
              <a:t>] </a:t>
            </a:r>
            <a:r>
              <a:rPr lang="en-US" dirty="0" err="1">
                <a:solidFill>
                  <a:srgbClr val="333333"/>
                </a:solidFill>
              </a:rPr>
              <a:t>khh</a:t>
            </a:r>
            <a:r>
              <a:rPr lang="en-US" dirty="0">
                <a:solidFill>
                  <a:srgbClr val="333333"/>
                </a:solidFill>
              </a:rPr>
              <a:t>]</a:t>
            </a:r>
            <a:r>
              <a:rPr lang="en-US" dirty="0" err="1">
                <a:solidFill>
                  <a:srgbClr val="333333"/>
                </a:solidFill>
              </a:rPr>
              <a:t>bfl;Lf;F</a:t>
            </a:r>
            <a:r>
              <a:rPr lang="en-US" dirty="0">
                <a:solidFill>
                  <a:srgbClr val="333333"/>
                </a:solidFill>
              </a:rPr>
              <a:t> </a:t>
            </a:r>
            <a:r>
              <a:rPr lang="en-US" dirty="0" err="1">
                <a:solidFill>
                  <a:srgbClr val="333333"/>
                </a:solidFill>
              </a:rPr>
              <a:t>mLj;Js;s</a:t>
            </a:r>
            <a:r>
              <a:rPr lang="en-US" dirty="0">
                <a:solidFill>
                  <a:srgbClr val="333333"/>
                </a:solidFill>
              </a:rPr>
              <a:t> </a:t>
            </a:r>
            <a:r>
              <a:rPr lang="en-US" dirty="0" err="1">
                <a:solidFill>
                  <a:srgbClr val="333333"/>
                </a:solidFill>
              </a:rPr>
              <a:t>fjtpd</a:t>
            </a:r>
            <a:r>
              <a:rPr lang="en-US" dirty="0">
                <a:solidFill>
                  <a:srgbClr val="333333"/>
                </a:solidFill>
              </a:rPr>
              <a:t>; </a:t>
            </a:r>
            <a:r>
              <a:rPr lang="en-US" dirty="0" err="1">
                <a:solidFill>
                  <a:srgbClr val="333333"/>
                </a:solidFill>
              </a:rPr>
              <a:t>Kd;ghf</a:t>
            </a:r>
            <a:r>
              <a:rPr lang="en-US" dirty="0">
                <a:solidFill>
                  <a:srgbClr val="333333"/>
                </a:solidFill>
              </a:rPr>
              <a:t> g{</a:t>
            </a:r>
            <a:r>
              <a:rPr lang="en-US" dirty="0" err="1">
                <a:solidFill>
                  <a:srgbClr val="333333"/>
                </a:solidFill>
              </a:rPr>
              <a:t>l;o</a:t>
            </a:r>
            <a:r>
              <a:rPr lang="en-US" dirty="0">
                <a:solidFill>
                  <a:srgbClr val="333333"/>
                </a:solidFill>
              </a:rPr>
              <a:t> </a:t>
            </a:r>
            <a:r>
              <a:rPr lang="en-US" dirty="0" err="1">
                <a:solidFill>
                  <a:srgbClr val="333333"/>
                </a:solidFill>
              </a:rPr>
              <a:t>itf;fg</a:t>
            </a:r>
            <a:r>
              <a:rPr lang="en-US" dirty="0">
                <a:solidFill>
                  <a:srgbClr val="333333"/>
                </a:solidFill>
              </a:rPr>
              <a:t>]</a:t>
            </a:r>
            <a:r>
              <a:rPr lang="en-US" dirty="0" err="1">
                <a:solidFill>
                  <a:srgbClr val="333333"/>
                </a:solidFill>
              </a:rPr>
              <a:t>gl;Ls;sij</a:t>
            </a:r>
            <a:r>
              <a:rPr lang="en-US" dirty="0">
                <a:solidFill>
                  <a:srgbClr val="333333"/>
                </a:solidFill>
              </a:rPr>
              <a:t> </a:t>
            </a:r>
            <a:r>
              <a:rPr lang="en-US" dirty="0" err="1">
                <a:solidFill>
                  <a:srgbClr val="333333"/>
                </a:solidFill>
              </a:rPr>
              <a:t>ghh</a:t>
            </a:r>
            <a:r>
              <a:rPr lang="en-US" dirty="0">
                <a:solidFill>
                  <a:srgbClr val="333333"/>
                </a:solidFill>
              </a:rPr>
              <a:t>]</a:t>
            </a:r>
            <a:r>
              <a:rPr lang="en-US" dirty="0" err="1">
                <a:solidFill>
                  <a:srgbClr val="333333"/>
                </a:solidFill>
              </a:rPr>
              <a:t>j;jhh</a:t>
            </a:r>
            <a:r>
              <a:rPr lang="en-US" dirty="0">
                <a:solidFill>
                  <a:srgbClr val="333333"/>
                </a:solidFill>
              </a:rPr>
              <a:t>] </a:t>
            </a:r>
            <a:r>
              <a:rPr lang="en-US" dirty="0" err="1">
                <a:solidFill>
                  <a:srgbClr val="333333"/>
                </a:solidFill>
              </a:rPr>
              <a:t>kw;Wk</a:t>
            </a:r>
            <a:r>
              <a:rPr lang="en-US" dirty="0">
                <a:solidFill>
                  <a:srgbClr val="333333"/>
                </a:solidFill>
              </a:rPr>
              <a:t>; </a:t>
            </a:r>
            <a:r>
              <a:rPr lang="en-US" dirty="0" err="1">
                <a:solidFill>
                  <a:srgbClr val="333333"/>
                </a:solidFill>
              </a:rPr>
              <a:t>igf</a:t>
            </a:r>
            <a:r>
              <a:rPr lang="en-US" dirty="0">
                <a:solidFill>
                  <a:srgbClr val="333333"/>
                </a:solidFill>
              </a:rPr>
              <a:t>]if </a:t>
            </a:r>
            <a:r>
              <a:rPr lang="en-US" dirty="0" err="1">
                <a:solidFill>
                  <a:srgbClr val="333333"/>
                </a:solidFill>
              </a:rPr>
              <a:t>jpUoath</a:t>
            </a:r>
            <a:r>
              <a:rPr lang="en-US" dirty="0">
                <a:solidFill>
                  <a:srgbClr val="333333"/>
                </a:solidFill>
              </a:rPr>
              <a:t>] R{g]</a:t>
            </a:r>
            <a:r>
              <a:rPr lang="en-US" dirty="0" err="1">
                <a:solidFill>
                  <a:srgbClr val="333333"/>
                </a:solidFill>
              </a:rPr>
              <a:t>gh</a:t>
            </a:r>
            <a:r>
              <a:rPr lang="en-US" dirty="0">
                <a:solidFill>
                  <a:srgbClr val="333333"/>
                </a:solidFill>
              </a:rPr>
              <a:t>; </a:t>
            </a:r>
            <a:r>
              <a:rPr lang="en-US" dirty="0" err="1">
                <a:solidFill>
                  <a:srgbClr val="333333"/>
                </a:solidFill>
              </a:rPr>
              <a:t>khh</a:t>
            </a:r>
            <a:r>
              <a:rPr lang="en-US" dirty="0">
                <a:solidFill>
                  <a:srgbClr val="333333"/>
                </a:solidFill>
              </a:rPr>
              <a:t>]f]</a:t>
            </a:r>
            <a:r>
              <a:rPr lang="en-US" dirty="0" err="1">
                <a:solidFill>
                  <a:srgbClr val="333333"/>
                </a:solidFill>
              </a:rPr>
              <a:t>bfl</a:t>
            </a:r>
            <a:r>
              <a:rPr lang="en-US" dirty="0">
                <a:solidFill>
                  <a:srgbClr val="333333"/>
                </a:solidFill>
              </a:rPr>
              <a:t>]oy; </a:t>
            </a:r>
            <a:r>
              <a:rPr lang="en-US" dirty="0" err="1">
                <a:solidFill>
                  <a:srgbClr val="333333"/>
                </a:solidFill>
              </a:rPr>
              <a:t>cs;shh</a:t>
            </a:r>
            <a:r>
              <a:rPr lang="en-US" dirty="0">
                <a:solidFill>
                  <a:srgbClr val="333333"/>
                </a:solidFill>
              </a:rPr>
              <a:t>] </a:t>
            </a:r>
            <a:r>
              <a:rPr lang="en-US" dirty="0" err="1">
                <a:solidFill>
                  <a:srgbClr val="333333"/>
                </a:solidFill>
              </a:rPr>
              <a:t>vd</a:t>
            </a:r>
            <a:r>
              <a:rPr lang="en-US" dirty="0">
                <a:solidFill>
                  <a:srgbClr val="333333"/>
                </a:solidFill>
              </a:rPr>
              <a:t> </a:t>
            </a:r>
            <a:r>
              <a:rPr lang="en-US" dirty="0" err="1">
                <a:solidFill>
                  <a:srgbClr val="333333"/>
                </a:solidFill>
              </a:rPr>
              <a:t>re;njfg</a:t>
            </a:r>
            <a:r>
              <a:rPr lang="en-US" dirty="0">
                <a:solidFill>
                  <a:srgbClr val="333333"/>
                </a:solidFill>
              </a:rPr>
              <a:t>]</a:t>
            </a:r>
            <a:r>
              <a:rPr lang="en-US" dirty="0" err="1">
                <a:solidFill>
                  <a:srgbClr val="333333"/>
                </a:solidFill>
              </a:rPr>
              <a:t>gl;L</a:t>
            </a:r>
            <a:r>
              <a:rPr lang="en-US" dirty="0">
                <a:solidFill>
                  <a:srgbClr val="333333"/>
                </a:solidFill>
              </a:rPr>
              <a:t> </a:t>
            </a:r>
            <a:r>
              <a:rPr lang="en-US" dirty="0" err="1">
                <a:solidFill>
                  <a:srgbClr val="333333"/>
                </a:solidFill>
              </a:rPr>
              <a:t>nghyPrhiu</a:t>
            </a:r>
            <a:r>
              <a:rPr lang="en-US" dirty="0">
                <a:solidFill>
                  <a:srgbClr val="333333"/>
                </a:solidFill>
              </a:rPr>
              <a:t> </a:t>
            </a:r>
            <a:r>
              <a:rPr lang="en-US" dirty="0" err="1">
                <a:solidFill>
                  <a:srgbClr val="333333"/>
                </a:solidFill>
              </a:rPr>
              <a:t>Tg;gpl</a:t>
            </a:r>
            <a:r>
              <a:rPr lang="en-US" dirty="0">
                <a:solidFill>
                  <a:srgbClr val="333333"/>
                </a:solidFill>
              </a:rPr>
              <a:t> </a:t>
            </a:r>
            <a:r>
              <a:rPr lang="en-US" dirty="0" err="1">
                <a:solidFill>
                  <a:srgbClr val="333333"/>
                </a:solidFill>
              </a:rPr>
              <a:t>epidj;jhh</a:t>
            </a:r>
            <a:r>
              <a:rPr lang="en-US" dirty="0">
                <a:solidFill>
                  <a:srgbClr val="333333"/>
                </a:solidFill>
              </a:rPr>
              <a:t>]. </a:t>
            </a:r>
            <a:r>
              <a:rPr lang="en-US" dirty="0" err="1">
                <a:solidFill>
                  <a:srgbClr val="333333"/>
                </a:solidFill>
              </a:rPr>
              <a:t>mth</a:t>
            </a:r>
            <a:r>
              <a:rPr lang="en-US" dirty="0">
                <a:solidFill>
                  <a:srgbClr val="333333"/>
                </a:solidFill>
              </a:rPr>
              <a:t>] ,</a:t>
            </a:r>
            <a:r>
              <a:rPr lang="en-US" dirty="0" err="1">
                <a:solidFill>
                  <a:srgbClr val="333333"/>
                </a:solidFill>
              </a:rPr>
              <a:t>ij</a:t>
            </a:r>
            <a:r>
              <a:rPr lang="en-US" dirty="0">
                <a:solidFill>
                  <a:srgbClr val="333333"/>
                </a:solidFill>
              </a:rPr>
              <a:t> ,</a:t>
            </a:r>
            <a:r>
              <a:rPr lang="en-US" dirty="0" err="1">
                <a:solidFill>
                  <a:srgbClr val="333333"/>
                </a:solidFill>
              </a:rPr>
              <a:t>d;Dk</a:t>
            </a:r>
            <a:r>
              <a:rPr lang="en-US" dirty="0">
                <a:solidFill>
                  <a:srgbClr val="333333"/>
                </a:solidFill>
              </a:rPr>
              <a:t>; </a:t>
            </a:r>
            <a:r>
              <a:rPr lang="en-US" dirty="0" err="1">
                <a:solidFill>
                  <a:srgbClr val="333333"/>
                </a:solidFill>
              </a:rPr>
              <a:t>xU</a:t>
            </a:r>
            <a:r>
              <a:rPr lang="en-US" dirty="0">
                <a:solidFill>
                  <a:srgbClr val="333333"/>
                </a:solidFill>
              </a:rPr>
              <a:t> R{H]r]</a:t>
            </a:r>
            <a:r>
              <a:rPr lang="en-US" dirty="0" err="1">
                <a:solidFill>
                  <a:srgbClr val="333333"/>
                </a:solidFill>
              </a:rPr>
              <a:t>rpf;fhd</a:t>
            </a:r>
            <a:r>
              <a:rPr lang="en-US" dirty="0">
                <a:solidFill>
                  <a:srgbClr val="333333"/>
                </a:solidFill>
              </a:rPr>
              <a:t> </a:t>
            </a:r>
            <a:r>
              <a:rPr lang="en-US" dirty="0" err="1">
                <a:solidFill>
                  <a:srgbClr val="333333"/>
                </a:solidFill>
              </a:rPr>
              <a:t>mwpFwpahf</a:t>
            </a:r>
            <a:r>
              <a:rPr lang="en-US" dirty="0">
                <a:solidFill>
                  <a:srgbClr val="333333"/>
                </a:solidFill>
              </a:rPr>
              <a:t> </a:t>
            </a:r>
            <a:r>
              <a:rPr lang="en-US" dirty="0" err="1">
                <a:solidFill>
                  <a:srgbClr val="333333"/>
                </a:solidFill>
              </a:rPr>
              <a:t>fUjpdhh</a:t>
            </a:r>
            <a:r>
              <a:rPr lang="en-US" dirty="0">
                <a:solidFill>
                  <a:srgbClr val="333333"/>
                </a:solidFill>
              </a:rPr>
              <a:t>]. </a:t>
            </a:r>
            <a:r>
              <a:rPr lang="en-US" dirty="0" err="1">
                <a:solidFill>
                  <a:srgbClr val="333333"/>
                </a:solidFill>
              </a:rPr>
              <a:t>Vbddpy</a:t>
            </a:r>
            <a:r>
              <a:rPr lang="en-US" dirty="0">
                <a:solidFill>
                  <a:srgbClr val="333333"/>
                </a:solidFill>
              </a:rPr>
              <a:t>;</a:t>
            </a:r>
            <a:r>
              <a:rPr lang="en-US" dirty="0">
                <a:solidFill>
                  <a:srgbClr val="333333"/>
                </a:solidFill>
                <a:latin typeface="Calibri Light"/>
                <a:ea typeface="Verdana" panose="020B0604030504040204" pitchFamily="34" charset="0"/>
                <a:cs typeface="Verdana" panose="020B0604030504040204" pitchFamily="34" charset="0"/>
              </a:rPr>
              <a:t>,</a:t>
            </a:r>
            <a:r>
              <a:rPr lang="en-US" dirty="0">
                <a:solidFill>
                  <a:srgbClr val="333333"/>
                </a:solidFill>
              </a:rPr>
              <a:t> </a:t>
            </a:r>
            <a:r>
              <a:rPr lang="en-US" dirty="0" err="1">
                <a:solidFill>
                  <a:srgbClr val="333333"/>
                </a:solidFill>
              </a:rPr>
              <a:t>mtUila</a:t>
            </a:r>
            <a:r>
              <a:rPr lang="en-US" dirty="0">
                <a:solidFill>
                  <a:srgbClr val="333333"/>
                </a:solidFill>
              </a:rPr>
              <a:t> </a:t>
            </a:r>
            <a:r>
              <a:rPr lang="en-US" dirty="0" err="1">
                <a:solidFill>
                  <a:srgbClr val="333333"/>
                </a:solidFill>
              </a:rPr>
              <a:t>gh</a:t>
            </a:r>
            <a:r>
              <a:rPr lang="en-US" dirty="0">
                <a:solidFill>
                  <a:srgbClr val="333333"/>
                </a:solidFill>
              </a:rPr>
              <a:t>]R \</a:t>
            </a:r>
            <a:r>
              <a:rPr lang="en-US" dirty="0" err="1">
                <a:solidFill>
                  <a:srgbClr val="333333"/>
                </a:solidFill>
              </a:rPr>
              <a:t>d;W</a:t>
            </a:r>
            <a:r>
              <a:rPr lang="en-US" dirty="0">
                <a:solidFill>
                  <a:srgbClr val="333333"/>
                </a:solidFill>
              </a:rPr>
              <a:t> </a:t>
            </a:r>
            <a:r>
              <a:rPr lang="en-US" dirty="0" err="1">
                <a:solidFill>
                  <a:srgbClr val="333333"/>
                </a:solidFill>
              </a:rPr>
              <a:t>thu</a:t>
            </a:r>
            <a:r>
              <a:rPr lang="en-US" dirty="0">
                <a:solidFill>
                  <a:srgbClr val="333333"/>
                </a:solidFill>
              </a:rPr>
              <a:t>';</a:t>
            </a:r>
            <a:r>
              <a:rPr lang="en-US" dirty="0" err="1">
                <a:solidFill>
                  <a:srgbClr val="333333"/>
                </a:solidFill>
              </a:rPr>
              <a:t>fSf;F</a:t>
            </a:r>
            <a:r>
              <a:rPr lang="en-US" dirty="0">
                <a:solidFill>
                  <a:srgbClr val="333333"/>
                </a:solidFill>
              </a:rPr>
              <a:t> </a:t>
            </a:r>
            <a:r>
              <a:rPr lang="en-US" dirty="0" err="1">
                <a:solidFill>
                  <a:srgbClr val="333333"/>
                </a:solidFill>
              </a:rPr>
              <a:t>Kd;g</a:t>
            </a:r>
            <a:r>
              <a:rPr lang="en-US" dirty="0">
                <a:solidFill>
                  <a:srgbClr val="333333"/>
                </a:solidFill>
              </a:rPr>
              <a:t>[ </a:t>
            </a:r>
            <a:r>
              <a:rPr lang="en-US" dirty="0" err="1">
                <a:solidFill>
                  <a:srgbClr val="333333"/>
                </a:solidFill>
              </a:rPr>
              <a:t>jpUlg;gl;lJ</a:t>
            </a:r>
            <a:r>
              <a:rPr lang="en-US" dirty="0">
                <a:solidFill>
                  <a:srgbClr val="333333"/>
                </a:solidFill>
                <a:latin typeface="Calibri Light"/>
                <a:ea typeface="Verdana" panose="020B0604030504040204" pitchFamily="34" charset="0"/>
                <a:cs typeface="Verdana" panose="020B0604030504040204" pitchFamily="34" charset="0"/>
              </a:rPr>
              <a:t>.</a:t>
            </a:r>
          </a:p>
          <a:p>
            <a:pPr lvl="0" defTabSz="914400"/>
            <a:r>
              <a:rPr lang="en-US" dirty="0" err="1">
                <a:solidFill>
                  <a:srgbClr val="004992"/>
                </a:solidFill>
              </a:rPr>
              <a:t>Mdhy</a:t>
            </a:r>
            <a:r>
              <a:rPr lang="en-US" dirty="0">
                <a:solidFill>
                  <a:srgbClr val="004992"/>
                </a:solidFill>
              </a:rPr>
              <a:t>]</a:t>
            </a:r>
            <a:r>
              <a:rPr lang="en-US" dirty="0">
                <a:solidFill>
                  <a:srgbClr val="004992"/>
                </a:solidFill>
                <a:latin typeface="Calibri Light"/>
                <a:cs typeface="Times New Roman" pitchFamily="18" charset="0"/>
              </a:rPr>
              <a:t>:</a:t>
            </a:r>
            <a:r>
              <a:rPr lang="en-US" dirty="0">
                <a:solidFill>
                  <a:srgbClr val="004992"/>
                </a:solidFill>
              </a:rPr>
              <a:t> </a:t>
            </a:r>
            <a:r>
              <a:rPr lang="en-US" dirty="0" err="1">
                <a:solidFill>
                  <a:srgbClr val="333333"/>
                </a:solidFill>
              </a:rPr>
              <a:t>bjhiyngrpf</a:t>
            </a:r>
            <a:r>
              <a:rPr lang="en-US" dirty="0">
                <a:solidFill>
                  <a:srgbClr val="333333"/>
                </a:solidFill>
              </a:rPr>
              <a:t>; </a:t>
            </a:r>
            <a:r>
              <a:rPr lang="en-US" dirty="0" err="1">
                <a:solidFill>
                  <a:srgbClr val="333333"/>
                </a:solidFill>
              </a:rPr>
              <a:t>Tz;oy</a:t>
            </a:r>
            <a:r>
              <a:rPr lang="en-US" dirty="0">
                <a:solidFill>
                  <a:srgbClr val="333333"/>
                </a:solidFill>
              </a:rPr>
              <a:t>; </a:t>
            </a:r>
            <a:r>
              <a:rPr lang="en-US" dirty="0" err="1">
                <a:solidFill>
                  <a:srgbClr val="333333"/>
                </a:solidFill>
              </a:rPr>
              <a:t>gpypg</a:t>
            </a:r>
            <a:r>
              <a:rPr lang="en-US" dirty="0">
                <a:solidFill>
                  <a:srgbClr val="333333"/>
                </a:solidFill>
              </a:rPr>
              <a:t>] </a:t>
            </a:r>
            <a:r>
              <a:rPr lang="en-US" dirty="0" err="1">
                <a:solidFill>
                  <a:srgbClr val="333333"/>
                </a:solidFill>
              </a:rPr>
              <a:t>jdJ</a:t>
            </a:r>
            <a:r>
              <a:rPr lang="en-US" dirty="0">
                <a:solidFill>
                  <a:srgbClr val="333333"/>
                </a:solidFill>
              </a:rPr>
              <a:t> </a:t>
            </a:r>
            <a:r>
              <a:rPr lang="en-US" dirty="0" err="1">
                <a:solidFill>
                  <a:srgbClr val="333333"/>
                </a:solidFill>
              </a:rPr>
              <a:t>ghf</a:t>
            </a:r>
            <a:r>
              <a:rPr lang="en-US" dirty="0">
                <a:solidFill>
                  <a:srgbClr val="333333"/>
                </a:solidFill>
              </a:rPr>
              <a:t>]</a:t>
            </a:r>
            <a:r>
              <a:rPr lang="en-US" dirty="0" err="1">
                <a:solidFill>
                  <a:srgbClr val="333333"/>
                </a:solidFill>
              </a:rPr>
              <a:t>bfl;oy</a:t>
            </a:r>
            <a:r>
              <a:rPr lang="en-US" dirty="0">
                <a:solidFill>
                  <a:srgbClr val="333333"/>
                </a:solidFill>
              </a:rPr>
              <a:t>; if </a:t>
            </a:r>
            <a:r>
              <a:rPr lang="en-US" dirty="0" err="1">
                <a:solidFill>
                  <a:srgbClr val="333333"/>
                </a:solidFill>
              </a:rPr>
              <a:t>itj;j</a:t>
            </a:r>
            <a:r>
              <a:rPr lang="en-US" dirty="0">
                <a:solidFill>
                  <a:srgbClr val="333333"/>
                </a:solidFill>
              </a:rPr>
              <a:t> </a:t>
            </a:r>
            <a:r>
              <a:rPr lang="en-US" dirty="0" err="1">
                <a:solidFill>
                  <a:srgbClr val="333333"/>
                </a:solidFill>
              </a:rPr>
              <a:t>nghJ</a:t>
            </a:r>
            <a:r>
              <a:rPr lang="en-US" dirty="0">
                <a:solidFill>
                  <a:srgbClr val="333333"/>
                </a:solidFill>
              </a:rPr>
              <a:t> </a:t>
            </a:r>
            <a:r>
              <a:rPr lang="en-US" dirty="0" err="1">
                <a:solidFill>
                  <a:srgbClr val="333333"/>
                </a:solidFill>
              </a:rPr>
              <a:t>irf;fps</a:t>
            </a:r>
            <a:r>
              <a:rPr lang="en-US" dirty="0">
                <a:solidFill>
                  <a:srgbClr val="333333"/>
                </a:solidFill>
              </a:rPr>
              <a:t>; </a:t>
            </a:r>
            <a:r>
              <a:rPr lang="en-US" dirty="0" err="1">
                <a:solidFill>
                  <a:srgbClr val="333333"/>
                </a:solidFill>
              </a:rPr>
              <a:t>rhtp</a:t>
            </a:r>
            <a:r>
              <a:rPr lang="en-US" dirty="0">
                <a:solidFill>
                  <a:srgbClr val="333333"/>
                </a:solidFill>
              </a:rPr>
              <a:t> ,</a:t>
            </a:r>
            <a:r>
              <a:rPr lang="en-US" dirty="0" err="1">
                <a:solidFill>
                  <a:srgbClr val="333333"/>
                </a:solidFill>
              </a:rPr>
              <a:t>Ug</a:t>
            </a:r>
            <a:r>
              <a:rPr lang="en-US" dirty="0">
                <a:solidFill>
                  <a:srgbClr val="333333"/>
                </a:solidFill>
              </a:rPr>
              <a:t>]</a:t>
            </a:r>
            <a:r>
              <a:rPr lang="en-US" dirty="0" err="1">
                <a:solidFill>
                  <a:srgbClr val="333333"/>
                </a:solidFill>
              </a:rPr>
              <a:t>gij</a:t>
            </a:r>
            <a:r>
              <a:rPr lang="en-US" dirty="0">
                <a:solidFill>
                  <a:srgbClr val="333333"/>
                </a:solidFill>
              </a:rPr>
              <a:t> </a:t>
            </a:r>
            <a:r>
              <a:rPr lang="en-US" dirty="0" err="1">
                <a:solidFill>
                  <a:srgbClr val="333333"/>
                </a:solidFill>
              </a:rPr>
              <a:t>mwpe;jhh</a:t>
            </a:r>
            <a:r>
              <a:rPr lang="en-US" dirty="0">
                <a:solidFill>
                  <a:srgbClr val="333333"/>
                </a:solidFill>
              </a:rPr>
              <a:t>]. </a:t>
            </a:r>
            <a:r>
              <a:rPr lang="en-US" dirty="0" err="1">
                <a:solidFill>
                  <a:srgbClr val="333333"/>
                </a:solidFill>
              </a:rPr>
              <a:t>jpObud</a:t>
            </a:r>
            <a:r>
              <a:rPr lang="en-US" dirty="0">
                <a:solidFill>
                  <a:srgbClr val="333333"/>
                </a:solidFill>
              </a:rPr>
              <a:t> </a:t>
            </a:r>
            <a:r>
              <a:rPr lang="en-US" dirty="0" err="1">
                <a:solidFill>
                  <a:srgbClr val="333333"/>
                </a:solidFill>
              </a:rPr>
              <a:t>mth</a:t>
            </a:r>
            <a:r>
              <a:rPr lang="en-US" dirty="0">
                <a:solidFill>
                  <a:srgbClr val="333333"/>
                </a:solidFill>
              </a:rPr>
              <a:t>] Ng]</a:t>
            </a:r>
            <a:r>
              <a:rPr lang="en-US" dirty="0" err="1">
                <a:solidFill>
                  <a:srgbClr val="333333"/>
                </a:solidFill>
              </a:rPr>
              <a:t>gh</a:t>
            </a:r>
            <a:r>
              <a:rPr lang="en-US" dirty="0">
                <a:solidFill>
                  <a:srgbClr val="333333"/>
                </a:solidFill>
              </a:rPr>
              <a:t>; </a:t>
            </a:r>
            <a:r>
              <a:rPr lang="en-US" dirty="0" err="1">
                <a:solidFill>
                  <a:srgbClr val="333333"/>
                </a:solidFill>
              </a:rPr>
              <a:t>khh</a:t>
            </a:r>
            <a:r>
              <a:rPr lang="en-US" dirty="0">
                <a:solidFill>
                  <a:srgbClr val="333333"/>
                </a:solidFill>
              </a:rPr>
              <a:t>]</a:t>
            </a:r>
            <a:r>
              <a:rPr lang="en-US" dirty="0" err="1">
                <a:solidFill>
                  <a:srgbClr val="333333"/>
                </a:solidFill>
              </a:rPr>
              <a:t>f;bfl</a:t>
            </a:r>
            <a:r>
              <a:rPr lang="en-US" dirty="0">
                <a:solidFill>
                  <a:srgbClr val="333333"/>
                </a:solidFill>
              </a:rPr>
              <a:t>; </a:t>
            </a:r>
            <a:r>
              <a:rPr lang="en-US" dirty="0" err="1">
                <a:solidFill>
                  <a:srgbClr val="333333"/>
                </a:solidFill>
              </a:rPr>
              <a:t>Kd;ghf</a:t>
            </a:r>
            <a:r>
              <a:rPr lang="en-US" dirty="0">
                <a:solidFill>
                  <a:srgbClr val="333333"/>
                </a:solidFill>
              </a:rPr>
              <a:t> </a:t>
            </a:r>
            <a:r>
              <a:rPr lang="en-US" dirty="0" err="1">
                <a:solidFill>
                  <a:srgbClr val="333333"/>
                </a:solidFill>
              </a:rPr>
              <a:t>tz;oia</a:t>
            </a:r>
            <a:r>
              <a:rPr lang="en-US" dirty="0">
                <a:solidFill>
                  <a:srgbClr val="333333"/>
                </a:solidFill>
              </a:rPr>
              <a:t> </a:t>
            </a:r>
            <a:r>
              <a:rPr lang="en-US" dirty="0" err="1">
                <a:solidFill>
                  <a:srgbClr val="333333"/>
                </a:solidFill>
              </a:rPr>
              <a:t>epWj;jp</a:t>
            </a:r>
            <a:r>
              <a:rPr lang="en-US" dirty="0">
                <a:solidFill>
                  <a:srgbClr val="333333"/>
                </a:solidFill>
              </a:rPr>
              <a:t> g{</a:t>
            </a:r>
            <a:r>
              <a:rPr lang="en-US" dirty="0" err="1">
                <a:solidFill>
                  <a:srgbClr val="333333"/>
                </a:solidFill>
              </a:rPr>
              <a:t>l;oaij</a:t>
            </a:r>
            <a:r>
              <a:rPr lang="en-US" dirty="0">
                <a:solidFill>
                  <a:srgbClr val="333333"/>
                </a:solidFill>
              </a:rPr>
              <a:t> </a:t>
            </a:r>
            <a:r>
              <a:rPr lang="en-US" dirty="0" err="1">
                <a:solidFill>
                  <a:srgbClr val="333333"/>
                </a:solidFill>
              </a:rPr>
              <a:t>epidt</a:t>
            </a:r>
            <a:r>
              <a:rPr lang="en-US" dirty="0">
                <a:solidFill>
                  <a:srgbClr val="333333"/>
                </a:solidFill>
              </a:rPr>
              <a:t>[ </a:t>
            </a:r>
            <a:r>
              <a:rPr lang="en-US" dirty="0" err="1">
                <a:solidFill>
                  <a:srgbClr val="333333"/>
                </a:solidFill>
              </a:rPr>
              <a:t>Th</a:t>
            </a:r>
            <a:r>
              <a:rPr lang="en-US" dirty="0">
                <a:solidFill>
                  <a:srgbClr val="333333"/>
                </a:solidFill>
              </a:rPr>
              <a:t>]e]</a:t>
            </a:r>
            <a:r>
              <a:rPr lang="en-US" dirty="0" err="1">
                <a:solidFill>
                  <a:srgbClr val="333333"/>
                </a:solidFill>
              </a:rPr>
              <a:t>jhh</a:t>
            </a:r>
            <a:r>
              <a:rPr lang="en-US" dirty="0">
                <a:solidFill>
                  <a:srgbClr val="333333"/>
                </a:solidFill>
              </a:rPr>
              <a:t>]</a:t>
            </a:r>
            <a:r>
              <a:rPr lang="en-US" dirty="0">
                <a:solidFill>
                  <a:srgbClr val="333333"/>
                </a:solidFill>
                <a:latin typeface="Calibri Light"/>
                <a:ea typeface="Verdana" panose="020B0604030504040204" pitchFamily="34" charset="0"/>
                <a:cs typeface="Verdana" panose="020B0604030504040204" pitchFamily="34" charset="0"/>
              </a:rPr>
              <a:t>.</a:t>
            </a:r>
            <a:endParaRPr lang="en-IN" dirty="0">
              <a:solidFill>
                <a:srgbClr val="333333"/>
              </a:solidFill>
              <a:latin typeface="Calibri Light"/>
              <a:ea typeface="Verdana" panose="020B0604030504040204" pitchFamily="34" charset="0"/>
              <a:cs typeface="Verdana" panose="020B0604030504040204" pitchFamily="34" charset="0"/>
            </a:endParaRPr>
          </a:p>
        </p:txBody>
      </p:sp>
      <p:sp>
        <p:nvSpPr>
          <p:cNvPr id="6" name="Footer Placeholder 5"/>
          <p:cNvSpPr>
            <a:spLocks noGrp="1"/>
          </p:cNvSpPr>
          <p:nvPr>
            <p:ph type="ftr" sz="quarter" idx="11"/>
          </p:nvPr>
        </p:nvSpPr>
        <p:spPr/>
        <p:txBody>
          <a:bodyPr/>
          <a:lstStyle/>
          <a:p>
            <a:r>
              <a:rPr lang="de-DE"/>
              <a:t>kl]lhfhf]dpot] gapw]r]rp 5 – epidthw]wy;</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87</a:t>
            </a:fld>
            <a:endParaRPr lang="de-DE" dirty="0"/>
          </a:p>
        </p:txBody>
      </p:sp>
      <p:sp>
        <p:nvSpPr>
          <p:cNvPr id="2" name="Title 1"/>
          <p:cNvSpPr>
            <a:spLocks noGrp="1"/>
          </p:cNvSpPr>
          <p:nvPr>
            <p:ph type="title"/>
          </p:nvPr>
        </p:nvSpPr>
        <p:spPr/>
        <p:txBody>
          <a:bodyPr/>
          <a:lstStyle/>
          <a:p>
            <a:r>
              <a:rPr lang="en-US" sz="3600">
                <a:solidFill>
                  <a:srgbClr val="004992"/>
                </a:solidFill>
              </a:rPr>
              <a:t>fw]wij md;whl thH;f;iff]F khw;wpf]bfhs]Sjy]</a:t>
            </a:r>
            <a:endParaRPr lang="en-US" sz="3600" dirty="0">
              <a:solidFill>
                <a:srgbClr val="004992"/>
              </a:solidFill>
            </a:endParaRPr>
          </a:p>
        </p:txBody>
      </p:sp>
    </p:spTree>
    <p:extLst>
      <p:ext uri="{BB962C8B-B14F-4D97-AF65-F5344CB8AC3E}">
        <p14:creationId xmlns:p14="http://schemas.microsoft.com/office/powerpoint/2010/main" val="391197194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pPr lvl="0" defTabSz="914400"/>
            <a:r>
              <a:rPr lang="en-US">
                <a:solidFill>
                  <a:srgbClr val="333333"/>
                </a:solidFill>
              </a:rPr>
              <a:t>kdnehapd</a:t>
            </a:r>
            <a:r>
              <a:rPr lang="en-US" dirty="0">
                <a:solidFill>
                  <a:srgbClr val="333333"/>
                </a:solidFill>
              </a:rPr>
              <a:t>; </a:t>
            </a:r>
            <a:r>
              <a:rPr lang="en-US" dirty="0" err="1">
                <a:solidFill>
                  <a:srgbClr val="333333"/>
                </a:solidFill>
              </a:rPr>
              <a:t>nghJ</a:t>
            </a:r>
            <a:r>
              <a:rPr lang="en-US" dirty="0">
                <a:solidFill>
                  <a:srgbClr val="333333"/>
                </a:solidFill>
                <a:latin typeface="Calibri Light"/>
                <a:ea typeface="Verdana" panose="020B0604030504040204" pitchFamily="34" charset="0"/>
                <a:cs typeface="Verdana" panose="020B0604030504040204" pitchFamily="34" charset="0"/>
              </a:rPr>
              <a:t>,</a:t>
            </a:r>
            <a:r>
              <a:rPr lang="en-US" dirty="0">
                <a:solidFill>
                  <a:srgbClr val="333333"/>
                </a:solidFill>
              </a:rPr>
              <a:t> </a:t>
            </a:r>
            <a:r>
              <a:rPr lang="en-US" dirty="0" err="1">
                <a:solidFill>
                  <a:srgbClr val="333333"/>
                </a:solidFill>
              </a:rPr>
              <a:t>kdnehahsp</a:t>
            </a:r>
            <a:r>
              <a:rPr lang="en-US" dirty="0">
                <a:solidFill>
                  <a:srgbClr val="333333"/>
                </a:solidFill>
              </a:rPr>
              <a:t> </a:t>
            </a:r>
            <a:r>
              <a:rPr lang="en-US" dirty="0" err="1">
                <a:solidFill>
                  <a:srgbClr val="333333"/>
                </a:solidFill>
              </a:rPr>
              <a:t>elf;fhj</a:t>
            </a:r>
            <a:r>
              <a:rPr lang="en-US" dirty="0">
                <a:solidFill>
                  <a:srgbClr val="333333"/>
                </a:solidFill>
              </a:rPr>
              <a:t> </a:t>
            </a:r>
            <a:r>
              <a:rPr lang="en-US" dirty="0" err="1">
                <a:solidFill>
                  <a:srgbClr val="333333"/>
                </a:solidFill>
              </a:rPr>
              <a:t>epfH</a:t>
            </a:r>
            <a:r>
              <a:rPr lang="en-US" dirty="0">
                <a:solidFill>
                  <a:srgbClr val="333333"/>
                </a:solidFill>
              </a:rPr>
              <a:t>]r]</a:t>
            </a:r>
            <a:r>
              <a:rPr lang="en-US" dirty="0" err="1">
                <a:solidFill>
                  <a:srgbClr val="333333"/>
                </a:solidFill>
              </a:rPr>
              <a:t>rpfis</a:t>
            </a:r>
            <a:r>
              <a:rPr lang="en-US" dirty="0">
                <a:solidFill>
                  <a:srgbClr val="333333"/>
                </a:solidFill>
              </a:rPr>
              <a:t> </a:t>
            </a:r>
            <a:r>
              <a:rPr lang="en-US" dirty="0" err="1">
                <a:solidFill>
                  <a:srgbClr val="333333"/>
                </a:solidFill>
              </a:rPr>
              <a:t>ele;jjhf</a:t>
            </a:r>
            <a:r>
              <a:rPr lang="en-US" dirty="0">
                <a:solidFill>
                  <a:srgbClr val="333333"/>
                </a:solidFill>
              </a:rPr>
              <a:t> </a:t>
            </a:r>
            <a:r>
              <a:rPr lang="en-US" dirty="0" err="1">
                <a:solidFill>
                  <a:srgbClr val="333333"/>
                </a:solidFill>
              </a:rPr>
              <a:t>my;yJ</a:t>
            </a:r>
            <a:r>
              <a:rPr lang="en-US" dirty="0">
                <a:solidFill>
                  <a:srgbClr val="333333"/>
                </a:solidFill>
              </a:rPr>
              <a:t> </a:t>
            </a:r>
            <a:r>
              <a:rPr lang="en-US" dirty="0" err="1">
                <a:solidFill>
                  <a:srgbClr val="333333"/>
                </a:solidFill>
              </a:rPr>
              <a:t>tpj;jpahrkhf</a:t>
            </a:r>
            <a:r>
              <a:rPr lang="en-US" dirty="0">
                <a:solidFill>
                  <a:srgbClr val="333333"/>
                </a:solidFill>
              </a:rPr>
              <a:t> </a:t>
            </a:r>
            <a:r>
              <a:rPr lang="en-US" dirty="0" err="1">
                <a:solidFill>
                  <a:srgbClr val="333333"/>
                </a:solidFill>
              </a:rPr>
              <a:t>ele;jjhf</a:t>
            </a:r>
            <a:r>
              <a:rPr lang="en-US" dirty="0">
                <a:solidFill>
                  <a:srgbClr val="333333"/>
                </a:solidFill>
              </a:rPr>
              <a:t> </a:t>
            </a:r>
            <a:r>
              <a:rPr lang="en-US" dirty="0" err="1">
                <a:solidFill>
                  <a:srgbClr val="333333"/>
                </a:solidFill>
              </a:rPr>
              <a:t>epidt</a:t>
            </a:r>
            <a:r>
              <a:rPr lang="en-US" dirty="0">
                <a:solidFill>
                  <a:srgbClr val="333333"/>
                </a:solidFill>
              </a:rPr>
              <a:t>[ </a:t>
            </a:r>
            <a:r>
              <a:rPr lang="en-US" dirty="0" err="1">
                <a:solidFill>
                  <a:srgbClr val="333333"/>
                </a:solidFill>
              </a:rPr>
              <a:t>TWfpwhh</a:t>
            </a:r>
            <a:r>
              <a:rPr lang="en-US" dirty="0">
                <a:solidFill>
                  <a:srgbClr val="333333"/>
                </a:solidFill>
              </a:rPr>
              <a:t>]</a:t>
            </a:r>
            <a:r>
              <a:rPr lang="en-US" dirty="0">
                <a:solidFill>
                  <a:srgbClr val="333333"/>
                </a:solidFill>
                <a:latin typeface="Calibri Light"/>
                <a:ea typeface="Verdana" panose="020B0604030504040204" pitchFamily="34" charset="0"/>
                <a:cs typeface="Verdana" panose="020B0604030504040204" pitchFamily="34" charset="0"/>
              </a:rPr>
              <a:t>.</a:t>
            </a:r>
          </a:p>
          <a:p>
            <a:pPr lvl="0" defTabSz="914400"/>
            <a:r>
              <a:rPr lang="en-US" dirty="0" err="1">
                <a:solidFill>
                  <a:srgbClr val="004992"/>
                </a:solidFill>
              </a:rPr>
              <a:t>cjhuzk</a:t>
            </a:r>
            <a:r>
              <a:rPr lang="en-US" dirty="0">
                <a:solidFill>
                  <a:srgbClr val="004992"/>
                </a:solidFill>
              </a:rPr>
              <a:t>;</a:t>
            </a:r>
            <a:r>
              <a:rPr lang="en-US" dirty="0">
                <a:solidFill>
                  <a:srgbClr val="004992"/>
                </a:solidFill>
                <a:latin typeface="Calibri Light"/>
                <a:cs typeface="Times New Roman" pitchFamily="18" charset="0"/>
              </a:rPr>
              <a:t>: </a:t>
            </a:r>
            <a:r>
              <a:rPr lang="en-US" dirty="0" err="1">
                <a:solidFill>
                  <a:srgbClr val="333333"/>
                </a:solidFill>
              </a:rPr>
              <a:t>gpypg</a:t>
            </a:r>
            <a:r>
              <a:rPr lang="en-US" dirty="0">
                <a:solidFill>
                  <a:srgbClr val="333333"/>
                </a:solidFill>
              </a:rPr>
              <a:t>] </a:t>
            </a:r>
            <a:r>
              <a:rPr lang="en-US" dirty="0" err="1">
                <a:solidFill>
                  <a:srgbClr val="333333"/>
                </a:solidFill>
              </a:rPr>
              <a:t>jd;Dila</a:t>
            </a:r>
            <a:r>
              <a:rPr lang="en-US" dirty="0">
                <a:solidFill>
                  <a:srgbClr val="333333"/>
                </a:solidFill>
              </a:rPr>
              <a:t> </a:t>
            </a:r>
            <a:r>
              <a:rPr lang="en-US" dirty="0" err="1">
                <a:solidFill>
                  <a:srgbClr val="333333"/>
                </a:solidFill>
              </a:rPr>
              <a:t>igf</a:t>
            </a:r>
            <a:r>
              <a:rPr lang="en-US" dirty="0">
                <a:solidFill>
                  <a:srgbClr val="333333"/>
                </a:solidFill>
              </a:rPr>
              <a:t>]if </a:t>
            </a:r>
            <a:r>
              <a:rPr lang="en-US" dirty="0" err="1">
                <a:solidFill>
                  <a:srgbClr val="333333"/>
                </a:solidFill>
              </a:rPr>
              <a:t>ahnuh</a:t>
            </a:r>
            <a:r>
              <a:rPr lang="en-US" dirty="0">
                <a:solidFill>
                  <a:srgbClr val="333333"/>
                </a:solidFill>
              </a:rPr>
              <a:t> </a:t>
            </a:r>
            <a:r>
              <a:rPr lang="en-US" dirty="0" err="1">
                <a:solidFill>
                  <a:srgbClr val="333333"/>
                </a:solidFill>
              </a:rPr>
              <a:t>jpUotpl</a:t>
            </a:r>
            <a:r>
              <a:rPr lang="en-US" dirty="0">
                <a:solidFill>
                  <a:srgbClr val="333333"/>
                </a:solidFill>
              </a:rPr>
              <a:t>]</a:t>
            </a:r>
            <a:r>
              <a:rPr lang="en-US" dirty="0" err="1">
                <a:solidFill>
                  <a:srgbClr val="333333"/>
                </a:solidFill>
              </a:rPr>
              <a:t>ljhf</a:t>
            </a:r>
            <a:r>
              <a:rPr lang="en-US" dirty="0">
                <a:solidFill>
                  <a:srgbClr val="333333"/>
                </a:solidFill>
              </a:rPr>
              <a:t> </a:t>
            </a:r>
            <a:r>
              <a:rPr lang="en-US" dirty="0" err="1">
                <a:solidFill>
                  <a:srgbClr val="333333"/>
                </a:solidFill>
              </a:rPr>
              <a:t>ek;g</a:t>
            </a:r>
            <a:r>
              <a:rPr lang="en-US" dirty="0">
                <a:solidFill>
                  <a:srgbClr val="333333"/>
                </a:solidFill>
              </a:rPr>
              <a:t>[</a:t>
            </a:r>
            <a:r>
              <a:rPr lang="en-US" dirty="0" err="1">
                <a:solidFill>
                  <a:srgbClr val="333333"/>
                </a:solidFill>
              </a:rPr>
              <a:t>fpwhh</a:t>
            </a:r>
            <a:r>
              <a:rPr lang="en-US" dirty="0">
                <a:solidFill>
                  <a:srgbClr val="333333"/>
                </a:solidFill>
              </a:rPr>
              <a:t>]</a:t>
            </a:r>
            <a:r>
              <a:rPr lang="en-US" dirty="0">
                <a:solidFill>
                  <a:srgbClr val="333333"/>
                </a:solidFill>
                <a:latin typeface="Calibri Light"/>
                <a:ea typeface="Verdana" panose="020B0604030504040204" pitchFamily="34" charset="0"/>
                <a:cs typeface="Verdana" panose="020B0604030504040204" pitchFamily="34" charset="0"/>
              </a:rPr>
              <a:t>.</a:t>
            </a:r>
            <a:r>
              <a:rPr lang="en-US" dirty="0">
                <a:solidFill>
                  <a:srgbClr val="333333"/>
                </a:solidFill>
              </a:rPr>
              <a:t> </a:t>
            </a:r>
          </a:p>
          <a:p>
            <a:pPr lvl="0" defTabSz="914400"/>
            <a:r>
              <a:rPr lang="en-US" dirty="0" err="1">
                <a:solidFill>
                  <a:srgbClr val="004992"/>
                </a:solidFill>
              </a:rPr>
              <a:t>gpd;g</a:t>
            </a:r>
            <a:r>
              <a:rPr lang="en-US" dirty="0">
                <a:solidFill>
                  <a:srgbClr val="004992"/>
                </a:solidFill>
              </a:rPr>
              <a:t>[</a:t>
            </a:r>
            <a:r>
              <a:rPr lang="en-US" dirty="0" err="1">
                <a:solidFill>
                  <a:srgbClr val="004992"/>
                </a:solidFill>
              </a:rPr>
              <a:t>yk</a:t>
            </a:r>
            <a:r>
              <a:rPr lang="en-US" dirty="0">
                <a:solidFill>
                  <a:srgbClr val="004992"/>
                </a:solidFill>
              </a:rPr>
              <a:t>;</a:t>
            </a:r>
            <a:r>
              <a:rPr lang="en-US" dirty="0">
                <a:solidFill>
                  <a:srgbClr val="004992"/>
                </a:solidFill>
                <a:latin typeface="Calibri Light"/>
                <a:cs typeface="Times New Roman" pitchFamily="18" charset="0"/>
              </a:rPr>
              <a:t>: </a:t>
            </a:r>
            <a:r>
              <a:rPr lang="en-US" dirty="0">
                <a:solidFill>
                  <a:srgbClr val="333333"/>
                </a:solidFill>
              </a:rPr>
              <a:t>vg]</a:t>
            </a:r>
            <a:r>
              <a:rPr lang="en-US" dirty="0" err="1">
                <a:solidFill>
                  <a:srgbClr val="333333"/>
                </a:solidFill>
              </a:rPr>
              <a:t>nghJk</a:t>
            </a:r>
            <a:r>
              <a:rPr lang="en-US" dirty="0">
                <a:solidFill>
                  <a:srgbClr val="333333"/>
                </a:solidFill>
              </a:rPr>
              <a:t>; </a:t>
            </a:r>
            <a:r>
              <a:rPr lang="en-US" dirty="0" err="1">
                <a:solidFill>
                  <a:srgbClr val="333333"/>
                </a:solidFill>
              </a:rPr>
              <a:t>nghy</a:t>
            </a:r>
            <a:r>
              <a:rPr lang="en-US" dirty="0">
                <a:solidFill>
                  <a:srgbClr val="333333"/>
                </a:solidFill>
              </a:rPr>
              <a:t> </a:t>
            </a:r>
            <a:r>
              <a:rPr lang="en-US" dirty="0" err="1">
                <a:solidFill>
                  <a:srgbClr val="333333"/>
                </a:solidFill>
              </a:rPr>
              <a:t>mtUila</a:t>
            </a:r>
            <a:r>
              <a:rPr lang="en-US" dirty="0">
                <a:solidFill>
                  <a:srgbClr val="333333"/>
                </a:solidFill>
              </a:rPr>
              <a:t> </a:t>
            </a:r>
            <a:r>
              <a:rPr lang="en-US" dirty="0" err="1">
                <a:solidFill>
                  <a:srgbClr val="333333"/>
                </a:solidFill>
              </a:rPr>
              <a:t>irf;fps</a:t>
            </a:r>
            <a:r>
              <a:rPr lang="en-US" dirty="0">
                <a:solidFill>
                  <a:srgbClr val="333333"/>
                </a:solidFill>
              </a:rPr>
              <a:t>;</a:t>
            </a:r>
            <a:r>
              <a:rPr lang="en-US" dirty="0">
                <a:solidFill>
                  <a:srgbClr val="333333"/>
                </a:solidFill>
                <a:latin typeface="Calibri Light"/>
                <a:ea typeface="Verdana" panose="020B0604030504040204" pitchFamily="34" charset="0"/>
                <a:cs typeface="Verdana" panose="020B0604030504040204" pitchFamily="34" charset="0"/>
              </a:rPr>
              <a:t>,</a:t>
            </a:r>
            <a:r>
              <a:rPr lang="en-US" dirty="0">
                <a:solidFill>
                  <a:srgbClr val="333333"/>
                </a:solidFill>
              </a:rPr>
              <a:t> </a:t>
            </a:r>
            <a:r>
              <a:rPr lang="en-US" dirty="0" err="1">
                <a:solidFill>
                  <a:srgbClr val="333333"/>
                </a:solidFill>
              </a:rPr>
              <a:t>fjtpd</a:t>
            </a:r>
            <a:r>
              <a:rPr lang="en-US" dirty="0">
                <a:solidFill>
                  <a:srgbClr val="333333"/>
                </a:solidFill>
              </a:rPr>
              <a:t>; </a:t>
            </a:r>
            <a:r>
              <a:rPr lang="en-US" dirty="0" err="1">
                <a:solidFill>
                  <a:srgbClr val="333333"/>
                </a:solidFill>
              </a:rPr>
              <a:t>Kd;ghf</a:t>
            </a:r>
            <a:r>
              <a:rPr lang="en-US" dirty="0">
                <a:solidFill>
                  <a:srgbClr val="333333"/>
                </a:solidFill>
              </a:rPr>
              <a:t> ,</a:t>
            </a:r>
            <a:r>
              <a:rPr lang="en-US" dirty="0" err="1">
                <a:solidFill>
                  <a:srgbClr val="333333"/>
                </a:solidFill>
              </a:rPr>
              <a:t>y;iy</a:t>
            </a:r>
            <a:r>
              <a:rPr lang="en-US" dirty="0">
                <a:solidFill>
                  <a:srgbClr val="333333"/>
                </a:solidFill>
              </a:rPr>
              <a:t> </a:t>
            </a:r>
            <a:r>
              <a:rPr lang="en-US" dirty="0" err="1">
                <a:solidFill>
                  <a:srgbClr val="333333"/>
                </a:solidFill>
              </a:rPr>
              <a:t>kw;Wk</a:t>
            </a:r>
            <a:r>
              <a:rPr lang="en-US" dirty="0">
                <a:solidFill>
                  <a:srgbClr val="333333"/>
                </a:solidFill>
              </a:rPr>
              <a:t>; </a:t>
            </a:r>
            <a:r>
              <a:rPr lang="en-US" dirty="0" err="1">
                <a:solidFill>
                  <a:srgbClr val="333333"/>
                </a:solidFill>
              </a:rPr>
              <a:t>mth</a:t>
            </a:r>
            <a:r>
              <a:rPr lang="en-US" dirty="0">
                <a:solidFill>
                  <a:srgbClr val="333333"/>
                </a:solidFill>
              </a:rPr>
              <a:t>] </a:t>
            </a:r>
            <a:r>
              <a:rPr lang="en-US" dirty="0" err="1">
                <a:solidFill>
                  <a:srgbClr val="333333"/>
                </a:solidFill>
              </a:rPr>
              <a:t>mJ</a:t>
            </a:r>
            <a:r>
              <a:rPr lang="en-US" dirty="0">
                <a:solidFill>
                  <a:srgbClr val="333333"/>
                </a:solidFill>
              </a:rPr>
              <a:t> R{g]</a:t>
            </a:r>
            <a:r>
              <a:rPr lang="en-US" dirty="0" err="1">
                <a:solidFill>
                  <a:srgbClr val="333333"/>
                </a:solidFill>
              </a:rPr>
              <a:t>gh</a:t>
            </a:r>
            <a:r>
              <a:rPr lang="en-US" dirty="0">
                <a:solidFill>
                  <a:srgbClr val="333333"/>
                </a:solidFill>
              </a:rPr>
              <a:t>] </a:t>
            </a:r>
            <a:r>
              <a:rPr lang="en-US" dirty="0" err="1">
                <a:solidFill>
                  <a:srgbClr val="333333"/>
                </a:solidFill>
              </a:rPr>
              <a:t>khh</a:t>
            </a:r>
            <a:r>
              <a:rPr lang="en-US" dirty="0">
                <a:solidFill>
                  <a:srgbClr val="333333"/>
                </a:solidFill>
              </a:rPr>
              <a:t>]</a:t>
            </a:r>
            <a:r>
              <a:rPr lang="en-US" dirty="0" err="1">
                <a:solidFill>
                  <a:srgbClr val="333333"/>
                </a:solidFill>
              </a:rPr>
              <a:t>bfl;Lf;F</a:t>
            </a:r>
            <a:r>
              <a:rPr lang="en-US" dirty="0">
                <a:solidFill>
                  <a:srgbClr val="333333"/>
                </a:solidFill>
              </a:rPr>
              <a:t> </a:t>
            </a:r>
            <a:r>
              <a:rPr lang="en-US" dirty="0" err="1">
                <a:solidFill>
                  <a:srgbClr val="333333"/>
                </a:solidFill>
              </a:rPr>
              <a:t>mLj;Js;s</a:t>
            </a:r>
            <a:r>
              <a:rPr lang="en-US" dirty="0">
                <a:solidFill>
                  <a:srgbClr val="333333"/>
                </a:solidFill>
              </a:rPr>
              <a:t> </a:t>
            </a:r>
            <a:r>
              <a:rPr lang="en-US" dirty="0" err="1">
                <a:solidFill>
                  <a:srgbClr val="333333"/>
                </a:solidFill>
              </a:rPr>
              <a:t>fjtpd</a:t>
            </a:r>
            <a:r>
              <a:rPr lang="en-US" dirty="0">
                <a:solidFill>
                  <a:srgbClr val="333333"/>
                </a:solidFill>
              </a:rPr>
              <a:t>; </a:t>
            </a:r>
            <a:r>
              <a:rPr lang="en-US" dirty="0" err="1">
                <a:solidFill>
                  <a:srgbClr val="333333"/>
                </a:solidFill>
              </a:rPr>
              <a:t>Kd;ghf</a:t>
            </a:r>
            <a:r>
              <a:rPr lang="en-US" dirty="0">
                <a:solidFill>
                  <a:srgbClr val="333333"/>
                </a:solidFill>
              </a:rPr>
              <a:t> g{</a:t>
            </a:r>
            <a:r>
              <a:rPr lang="en-US" dirty="0" err="1">
                <a:solidFill>
                  <a:srgbClr val="333333"/>
                </a:solidFill>
              </a:rPr>
              <a:t>l;o</a:t>
            </a:r>
            <a:r>
              <a:rPr lang="en-US" dirty="0">
                <a:solidFill>
                  <a:srgbClr val="333333"/>
                </a:solidFill>
              </a:rPr>
              <a:t> </a:t>
            </a:r>
            <a:r>
              <a:rPr lang="en-US" dirty="0" err="1">
                <a:solidFill>
                  <a:srgbClr val="333333"/>
                </a:solidFill>
              </a:rPr>
              <a:t>itf;fg</a:t>
            </a:r>
            <a:r>
              <a:rPr lang="en-US" dirty="0">
                <a:solidFill>
                  <a:srgbClr val="333333"/>
                </a:solidFill>
              </a:rPr>
              <a:t>]</a:t>
            </a:r>
            <a:r>
              <a:rPr lang="en-US" dirty="0" err="1">
                <a:solidFill>
                  <a:srgbClr val="333333"/>
                </a:solidFill>
              </a:rPr>
              <a:t>gl;Ls;sij</a:t>
            </a:r>
            <a:r>
              <a:rPr lang="en-US" dirty="0">
                <a:solidFill>
                  <a:srgbClr val="333333"/>
                </a:solidFill>
              </a:rPr>
              <a:t> </a:t>
            </a:r>
            <a:r>
              <a:rPr lang="en-US" dirty="0" err="1">
                <a:solidFill>
                  <a:srgbClr val="333333"/>
                </a:solidFill>
              </a:rPr>
              <a:t>ghh</a:t>
            </a:r>
            <a:r>
              <a:rPr lang="en-US" dirty="0">
                <a:solidFill>
                  <a:srgbClr val="333333"/>
                </a:solidFill>
              </a:rPr>
              <a:t>]</a:t>
            </a:r>
            <a:r>
              <a:rPr lang="en-US" dirty="0" err="1">
                <a:solidFill>
                  <a:srgbClr val="333333"/>
                </a:solidFill>
              </a:rPr>
              <a:t>j;jhh</a:t>
            </a:r>
            <a:r>
              <a:rPr lang="en-US" dirty="0">
                <a:solidFill>
                  <a:srgbClr val="333333"/>
                </a:solidFill>
              </a:rPr>
              <a:t>] </a:t>
            </a:r>
            <a:r>
              <a:rPr lang="en-US" dirty="0" err="1">
                <a:solidFill>
                  <a:srgbClr val="333333"/>
                </a:solidFill>
              </a:rPr>
              <a:t>kw;Wk</a:t>
            </a:r>
            <a:r>
              <a:rPr lang="en-US" dirty="0">
                <a:solidFill>
                  <a:srgbClr val="333333"/>
                </a:solidFill>
              </a:rPr>
              <a:t>; </a:t>
            </a:r>
            <a:r>
              <a:rPr lang="en-US" dirty="0" err="1">
                <a:solidFill>
                  <a:srgbClr val="333333"/>
                </a:solidFill>
              </a:rPr>
              <a:t>igf</a:t>
            </a:r>
            <a:r>
              <a:rPr lang="en-US" dirty="0">
                <a:solidFill>
                  <a:srgbClr val="333333"/>
                </a:solidFill>
              </a:rPr>
              <a:t>]if </a:t>
            </a:r>
            <a:r>
              <a:rPr lang="en-US" dirty="0" err="1">
                <a:solidFill>
                  <a:srgbClr val="333333"/>
                </a:solidFill>
              </a:rPr>
              <a:t>jpUoath</a:t>
            </a:r>
            <a:r>
              <a:rPr lang="en-US" dirty="0">
                <a:solidFill>
                  <a:srgbClr val="333333"/>
                </a:solidFill>
              </a:rPr>
              <a:t>] R{g]</a:t>
            </a:r>
            <a:r>
              <a:rPr lang="en-US" dirty="0" err="1">
                <a:solidFill>
                  <a:srgbClr val="333333"/>
                </a:solidFill>
              </a:rPr>
              <a:t>gh</a:t>
            </a:r>
            <a:r>
              <a:rPr lang="en-US" dirty="0">
                <a:solidFill>
                  <a:srgbClr val="333333"/>
                </a:solidFill>
              </a:rPr>
              <a:t>; </a:t>
            </a:r>
            <a:r>
              <a:rPr lang="en-US" dirty="0" err="1">
                <a:solidFill>
                  <a:srgbClr val="333333"/>
                </a:solidFill>
              </a:rPr>
              <a:t>khh</a:t>
            </a:r>
            <a:r>
              <a:rPr lang="en-US" dirty="0">
                <a:solidFill>
                  <a:srgbClr val="333333"/>
                </a:solidFill>
              </a:rPr>
              <a:t>]f]</a:t>
            </a:r>
            <a:r>
              <a:rPr lang="en-US" dirty="0" err="1">
                <a:solidFill>
                  <a:srgbClr val="333333"/>
                </a:solidFill>
              </a:rPr>
              <a:t>bfl</a:t>
            </a:r>
            <a:r>
              <a:rPr lang="en-US" dirty="0">
                <a:solidFill>
                  <a:srgbClr val="333333"/>
                </a:solidFill>
              </a:rPr>
              <a:t>]oy; </a:t>
            </a:r>
            <a:r>
              <a:rPr lang="en-US" dirty="0" err="1">
                <a:solidFill>
                  <a:srgbClr val="333333"/>
                </a:solidFill>
              </a:rPr>
              <a:t>cs;shh</a:t>
            </a:r>
            <a:r>
              <a:rPr lang="en-US" dirty="0">
                <a:solidFill>
                  <a:srgbClr val="333333"/>
                </a:solidFill>
              </a:rPr>
              <a:t>] </a:t>
            </a:r>
            <a:r>
              <a:rPr lang="en-US" dirty="0" err="1">
                <a:solidFill>
                  <a:srgbClr val="333333"/>
                </a:solidFill>
              </a:rPr>
              <a:t>vd</a:t>
            </a:r>
            <a:r>
              <a:rPr lang="en-US" dirty="0">
                <a:solidFill>
                  <a:srgbClr val="333333"/>
                </a:solidFill>
              </a:rPr>
              <a:t> </a:t>
            </a:r>
            <a:r>
              <a:rPr lang="en-US" dirty="0" err="1">
                <a:solidFill>
                  <a:srgbClr val="333333"/>
                </a:solidFill>
              </a:rPr>
              <a:t>re;njfg</a:t>
            </a:r>
            <a:r>
              <a:rPr lang="en-US" dirty="0">
                <a:solidFill>
                  <a:srgbClr val="333333"/>
                </a:solidFill>
              </a:rPr>
              <a:t>]</a:t>
            </a:r>
            <a:r>
              <a:rPr lang="en-US" dirty="0" err="1">
                <a:solidFill>
                  <a:srgbClr val="333333"/>
                </a:solidFill>
              </a:rPr>
              <a:t>gl;L</a:t>
            </a:r>
            <a:r>
              <a:rPr lang="en-US" dirty="0">
                <a:solidFill>
                  <a:srgbClr val="333333"/>
                </a:solidFill>
              </a:rPr>
              <a:t> </a:t>
            </a:r>
            <a:r>
              <a:rPr lang="en-US" dirty="0" err="1">
                <a:solidFill>
                  <a:srgbClr val="333333"/>
                </a:solidFill>
              </a:rPr>
              <a:t>nghyPrhiu</a:t>
            </a:r>
            <a:r>
              <a:rPr lang="en-US" dirty="0">
                <a:solidFill>
                  <a:srgbClr val="333333"/>
                </a:solidFill>
              </a:rPr>
              <a:t> </a:t>
            </a:r>
            <a:r>
              <a:rPr lang="en-US" dirty="0" err="1">
                <a:solidFill>
                  <a:srgbClr val="333333"/>
                </a:solidFill>
              </a:rPr>
              <a:t>Tg;gpl</a:t>
            </a:r>
            <a:r>
              <a:rPr lang="en-US" dirty="0">
                <a:solidFill>
                  <a:srgbClr val="333333"/>
                </a:solidFill>
              </a:rPr>
              <a:t> </a:t>
            </a:r>
            <a:r>
              <a:rPr lang="en-US" dirty="0" err="1">
                <a:solidFill>
                  <a:srgbClr val="333333"/>
                </a:solidFill>
              </a:rPr>
              <a:t>epidj;jhh</a:t>
            </a:r>
            <a:r>
              <a:rPr lang="en-US" dirty="0">
                <a:solidFill>
                  <a:srgbClr val="333333"/>
                </a:solidFill>
              </a:rPr>
              <a:t>]. </a:t>
            </a:r>
            <a:r>
              <a:rPr lang="en-US" dirty="0" err="1">
                <a:solidFill>
                  <a:srgbClr val="333333"/>
                </a:solidFill>
              </a:rPr>
              <a:t>mth</a:t>
            </a:r>
            <a:r>
              <a:rPr lang="en-US" dirty="0">
                <a:solidFill>
                  <a:srgbClr val="333333"/>
                </a:solidFill>
              </a:rPr>
              <a:t>] ,</a:t>
            </a:r>
            <a:r>
              <a:rPr lang="en-US" dirty="0" err="1">
                <a:solidFill>
                  <a:srgbClr val="333333"/>
                </a:solidFill>
              </a:rPr>
              <a:t>ij</a:t>
            </a:r>
            <a:r>
              <a:rPr lang="en-US" dirty="0">
                <a:solidFill>
                  <a:srgbClr val="333333"/>
                </a:solidFill>
              </a:rPr>
              <a:t> ,</a:t>
            </a:r>
            <a:r>
              <a:rPr lang="en-US" dirty="0" err="1">
                <a:solidFill>
                  <a:srgbClr val="333333"/>
                </a:solidFill>
              </a:rPr>
              <a:t>d;Dk</a:t>
            </a:r>
            <a:r>
              <a:rPr lang="en-US" dirty="0">
                <a:solidFill>
                  <a:srgbClr val="333333"/>
                </a:solidFill>
              </a:rPr>
              <a:t>; </a:t>
            </a:r>
            <a:r>
              <a:rPr lang="en-US" dirty="0" err="1">
                <a:solidFill>
                  <a:srgbClr val="333333"/>
                </a:solidFill>
              </a:rPr>
              <a:t>xU</a:t>
            </a:r>
            <a:r>
              <a:rPr lang="en-US" dirty="0">
                <a:solidFill>
                  <a:srgbClr val="333333"/>
                </a:solidFill>
              </a:rPr>
              <a:t> R{H]r]</a:t>
            </a:r>
            <a:r>
              <a:rPr lang="en-US" dirty="0" err="1">
                <a:solidFill>
                  <a:srgbClr val="333333"/>
                </a:solidFill>
              </a:rPr>
              <a:t>rpf;fhd</a:t>
            </a:r>
            <a:r>
              <a:rPr lang="en-US" dirty="0">
                <a:solidFill>
                  <a:srgbClr val="333333"/>
                </a:solidFill>
              </a:rPr>
              <a:t> </a:t>
            </a:r>
            <a:r>
              <a:rPr lang="en-US" dirty="0" err="1">
                <a:solidFill>
                  <a:srgbClr val="333333"/>
                </a:solidFill>
              </a:rPr>
              <a:t>mwpFwpahf</a:t>
            </a:r>
            <a:r>
              <a:rPr lang="en-US" dirty="0">
                <a:solidFill>
                  <a:srgbClr val="333333"/>
                </a:solidFill>
              </a:rPr>
              <a:t> </a:t>
            </a:r>
            <a:r>
              <a:rPr lang="en-US" dirty="0" err="1">
                <a:solidFill>
                  <a:srgbClr val="333333"/>
                </a:solidFill>
              </a:rPr>
              <a:t>fUjpdhh</a:t>
            </a:r>
            <a:r>
              <a:rPr lang="en-US" dirty="0">
                <a:solidFill>
                  <a:srgbClr val="333333"/>
                </a:solidFill>
              </a:rPr>
              <a:t>]. </a:t>
            </a:r>
            <a:r>
              <a:rPr lang="en-US" dirty="0" err="1">
                <a:solidFill>
                  <a:srgbClr val="333333"/>
                </a:solidFill>
              </a:rPr>
              <a:t>Vbddpy</a:t>
            </a:r>
            <a:r>
              <a:rPr lang="en-US" dirty="0">
                <a:solidFill>
                  <a:srgbClr val="333333"/>
                </a:solidFill>
              </a:rPr>
              <a:t>;</a:t>
            </a:r>
            <a:r>
              <a:rPr lang="en-US" dirty="0">
                <a:solidFill>
                  <a:srgbClr val="333333"/>
                </a:solidFill>
                <a:latin typeface="Calibri Light"/>
                <a:ea typeface="Verdana" panose="020B0604030504040204" pitchFamily="34" charset="0"/>
                <a:cs typeface="Verdana" panose="020B0604030504040204" pitchFamily="34" charset="0"/>
              </a:rPr>
              <a:t>,</a:t>
            </a:r>
            <a:r>
              <a:rPr lang="en-US" dirty="0">
                <a:solidFill>
                  <a:srgbClr val="333333"/>
                </a:solidFill>
              </a:rPr>
              <a:t> </a:t>
            </a:r>
            <a:r>
              <a:rPr lang="en-US" dirty="0" err="1">
                <a:solidFill>
                  <a:srgbClr val="333333"/>
                </a:solidFill>
              </a:rPr>
              <a:t>mtUila</a:t>
            </a:r>
            <a:r>
              <a:rPr lang="en-US" dirty="0">
                <a:solidFill>
                  <a:srgbClr val="333333"/>
                </a:solidFill>
              </a:rPr>
              <a:t> </a:t>
            </a:r>
            <a:r>
              <a:rPr lang="en-US" dirty="0" err="1">
                <a:solidFill>
                  <a:srgbClr val="333333"/>
                </a:solidFill>
              </a:rPr>
              <a:t>gh</a:t>
            </a:r>
            <a:r>
              <a:rPr lang="en-US" dirty="0">
                <a:solidFill>
                  <a:srgbClr val="333333"/>
                </a:solidFill>
              </a:rPr>
              <a:t>]R \</a:t>
            </a:r>
            <a:r>
              <a:rPr lang="en-US" dirty="0" err="1">
                <a:solidFill>
                  <a:srgbClr val="333333"/>
                </a:solidFill>
              </a:rPr>
              <a:t>d;W</a:t>
            </a:r>
            <a:r>
              <a:rPr lang="en-US" dirty="0">
                <a:solidFill>
                  <a:srgbClr val="333333"/>
                </a:solidFill>
              </a:rPr>
              <a:t> </a:t>
            </a:r>
            <a:r>
              <a:rPr lang="en-US" dirty="0" err="1">
                <a:solidFill>
                  <a:srgbClr val="333333"/>
                </a:solidFill>
              </a:rPr>
              <a:t>thu</a:t>
            </a:r>
            <a:r>
              <a:rPr lang="en-US" dirty="0">
                <a:solidFill>
                  <a:srgbClr val="333333"/>
                </a:solidFill>
              </a:rPr>
              <a:t>';</a:t>
            </a:r>
            <a:r>
              <a:rPr lang="en-US" dirty="0" err="1">
                <a:solidFill>
                  <a:srgbClr val="333333"/>
                </a:solidFill>
              </a:rPr>
              <a:t>fSf;F</a:t>
            </a:r>
            <a:r>
              <a:rPr lang="en-US" dirty="0">
                <a:solidFill>
                  <a:srgbClr val="333333"/>
                </a:solidFill>
              </a:rPr>
              <a:t> </a:t>
            </a:r>
            <a:r>
              <a:rPr lang="en-US" dirty="0" err="1">
                <a:solidFill>
                  <a:srgbClr val="333333"/>
                </a:solidFill>
              </a:rPr>
              <a:t>Kd;g</a:t>
            </a:r>
            <a:r>
              <a:rPr lang="en-US" dirty="0">
                <a:solidFill>
                  <a:srgbClr val="333333"/>
                </a:solidFill>
              </a:rPr>
              <a:t>[ </a:t>
            </a:r>
            <a:r>
              <a:rPr lang="en-US" dirty="0" err="1">
                <a:solidFill>
                  <a:srgbClr val="333333"/>
                </a:solidFill>
              </a:rPr>
              <a:t>jpUlg;gl;lJ</a:t>
            </a:r>
            <a:r>
              <a:rPr lang="en-US" dirty="0">
                <a:solidFill>
                  <a:srgbClr val="333333"/>
                </a:solidFill>
                <a:latin typeface="Calibri Light"/>
                <a:ea typeface="Verdana" panose="020B0604030504040204" pitchFamily="34" charset="0"/>
                <a:cs typeface="Verdana" panose="020B0604030504040204" pitchFamily="34" charset="0"/>
              </a:rPr>
              <a:t>.</a:t>
            </a:r>
          </a:p>
          <a:p>
            <a:pPr lvl="0" defTabSz="914400"/>
            <a:r>
              <a:rPr lang="en-US" dirty="0" err="1">
                <a:solidFill>
                  <a:srgbClr val="004992"/>
                </a:solidFill>
              </a:rPr>
              <a:t>Mdhy</a:t>
            </a:r>
            <a:r>
              <a:rPr lang="en-US" dirty="0">
                <a:solidFill>
                  <a:srgbClr val="004992"/>
                </a:solidFill>
              </a:rPr>
              <a:t>]</a:t>
            </a:r>
            <a:r>
              <a:rPr lang="en-US" dirty="0">
                <a:solidFill>
                  <a:srgbClr val="004992"/>
                </a:solidFill>
                <a:latin typeface="Calibri Light"/>
                <a:cs typeface="Times New Roman" pitchFamily="18" charset="0"/>
              </a:rPr>
              <a:t>:</a:t>
            </a:r>
            <a:r>
              <a:rPr lang="en-US" dirty="0">
                <a:solidFill>
                  <a:srgbClr val="004992"/>
                </a:solidFill>
              </a:rPr>
              <a:t> </a:t>
            </a:r>
            <a:r>
              <a:rPr lang="en-US" dirty="0" err="1">
                <a:solidFill>
                  <a:srgbClr val="333333"/>
                </a:solidFill>
              </a:rPr>
              <a:t>bjhiyngrpf</a:t>
            </a:r>
            <a:r>
              <a:rPr lang="en-US" dirty="0">
                <a:solidFill>
                  <a:srgbClr val="333333"/>
                </a:solidFill>
              </a:rPr>
              <a:t>; </a:t>
            </a:r>
            <a:r>
              <a:rPr lang="en-US" dirty="0" err="1">
                <a:solidFill>
                  <a:srgbClr val="333333"/>
                </a:solidFill>
              </a:rPr>
              <a:t>Tz;oy</a:t>
            </a:r>
            <a:r>
              <a:rPr lang="en-US" dirty="0">
                <a:solidFill>
                  <a:srgbClr val="333333"/>
                </a:solidFill>
              </a:rPr>
              <a:t>; </a:t>
            </a:r>
            <a:r>
              <a:rPr lang="en-US" dirty="0" err="1">
                <a:solidFill>
                  <a:srgbClr val="333333"/>
                </a:solidFill>
              </a:rPr>
              <a:t>gpypg</a:t>
            </a:r>
            <a:r>
              <a:rPr lang="en-US" dirty="0">
                <a:solidFill>
                  <a:srgbClr val="333333"/>
                </a:solidFill>
              </a:rPr>
              <a:t>] </a:t>
            </a:r>
            <a:r>
              <a:rPr lang="en-US" dirty="0" err="1">
                <a:solidFill>
                  <a:srgbClr val="333333"/>
                </a:solidFill>
              </a:rPr>
              <a:t>jdJ</a:t>
            </a:r>
            <a:r>
              <a:rPr lang="en-US" dirty="0">
                <a:solidFill>
                  <a:srgbClr val="333333"/>
                </a:solidFill>
              </a:rPr>
              <a:t> </a:t>
            </a:r>
            <a:r>
              <a:rPr lang="en-US" dirty="0" err="1">
                <a:solidFill>
                  <a:srgbClr val="333333"/>
                </a:solidFill>
              </a:rPr>
              <a:t>ghf</a:t>
            </a:r>
            <a:r>
              <a:rPr lang="en-US" dirty="0">
                <a:solidFill>
                  <a:srgbClr val="333333"/>
                </a:solidFill>
              </a:rPr>
              <a:t>]</a:t>
            </a:r>
            <a:r>
              <a:rPr lang="en-US" dirty="0" err="1">
                <a:solidFill>
                  <a:srgbClr val="333333"/>
                </a:solidFill>
              </a:rPr>
              <a:t>bfl;oy</a:t>
            </a:r>
            <a:r>
              <a:rPr lang="en-US" dirty="0">
                <a:solidFill>
                  <a:srgbClr val="333333"/>
                </a:solidFill>
              </a:rPr>
              <a:t>; if </a:t>
            </a:r>
            <a:r>
              <a:rPr lang="en-US" dirty="0" err="1">
                <a:solidFill>
                  <a:srgbClr val="333333"/>
                </a:solidFill>
              </a:rPr>
              <a:t>itj;j</a:t>
            </a:r>
            <a:r>
              <a:rPr lang="en-US" dirty="0">
                <a:solidFill>
                  <a:srgbClr val="333333"/>
                </a:solidFill>
              </a:rPr>
              <a:t> </a:t>
            </a:r>
            <a:r>
              <a:rPr lang="en-US" dirty="0" err="1">
                <a:solidFill>
                  <a:srgbClr val="333333"/>
                </a:solidFill>
              </a:rPr>
              <a:t>nghJ</a:t>
            </a:r>
            <a:r>
              <a:rPr lang="en-US" dirty="0">
                <a:solidFill>
                  <a:srgbClr val="333333"/>
                </a:solidFill>
              </a:rPr>
              <a:t> </a:t>
            </a:r>
            <a:r>
              <a:rPr lang="en-US" dirty="0" err="1">
                <a:solidFill>
                  <a:srgbClr val="333333"/>
                </a:solidFill>
              </a:rPr>
              <a:t>irf;fps</a:t>
            </a:r>
            <a:r>
              <a:rPr lang="en-US" dirty="0">
                <a:solidFill>
                  <a:srgbClr val="333333"/>
                </a:solidFill>
              </a:rPr>
              <a:t>; </a:t>
            </a:r>
            <a:r>
              <a:rPr lang="en-US" dirty="0" err="1">
                <a:solidFill>
                  <a:srgbClr val="333333"/>
                </a:solidFill>
              </a:rPr>
              <a:t>rhtp</a:t>
            </a:r>
            <a:r>
              <a:rPr lang="en-US" dirty="0">
                <a:solidFill>
                  <a:srgbClr val="333333"/>
                </a:solidFill>
              </a:rPr>
              <a:t> ,</a:t>
            </a:r>
            <a:r>
              <a:rPr lang="en-US" dirty="0" err="1">
                <a:solidFill>
                  <a:srgbClr val="333333"/>
                </a:solidFill>
              </a:rPr>
              <a:t>Ug</a:t>
            </a:r>
            <a:r>
              <a:rPr lang="en-US" dirty="0">
                <a:solidFill>
                  <a:srgbClr val="333333"/>
                </a:solidFill>
              </a:rPr>
              <a:t>]</a:t>
            </a:r>
            <a:r>
              <a:rPr lang="en-US" dirty="0" err="1">
                <a:solidFill>
                  <a:srgbClr val="333333"/>
                </a:solidFill>
              </a:rPr>
              <a:t>gij</a:t>
            </a:r>
            <a:r>
              <a:rPr lang="en-US" dirty="0">
                <a:solidFill>
                  <a:srgbClr val="333333"/>
                </a:solidFill>
              </a:rPr>
              <a:t> </a:t>
            </a:r>
            <a:r>
              <a:rPr lang="en-US" dirty="0" err="1">
                <a:solidFill>
                  <a:srgbClr val="333333"/>
                </a:solidFill>
              </a:rPr>
              <a:t>mwpe;jhh</a:t>
            </a:r>
            <a:r>
              <a:rPr lang="en-US" dirty="0">
                <a:solidFill>
                  <a:srgbClr val="333333"/>
                </a:solidFill>
              </a:rPr>
              <a:t>]. </a:t>
            </a:r>
            <a:r>
              <a:rPr lang="en-US" dirty="0" err="1">
                <a:solidFill>
                  <a:srgbClr val="333333"/>
                </a:solidFill>
              </a:rPr>
              <a:t>jpObud</a:t>
            </a:r>
            <a:r>
              <a:rPr lang="en-US" dirty="0">
                <a:solidFill>
                  <a:srgbClr val="333333"/>
                </a:solidFill>
              </a:rPr>
              <a:t> </a:t>
            </a:r>
            <a:r>
              <a:rPr lang="en-US" dirty="0" err="1">
                <a:solidFill>
                  <a:srgbClr val="333333"/>
                </a:solidFill>
              </a:rPr>
              <a:t>mth</a:t>
            </a:r>
            <a:r>
              <a:rPr lang="en-US" dirty="0">
                <a:solidFill>
                  <a:srgbClr val="333333"/>
                </a:solidFill>
              </a:rPr>
              <a:t>] Ng]</a:t>
            </a:r>
            <a:r>
              <a:rPr lang="en-US" dirty="0" err="1">
                <a:solidFill>
                  <a:srgbClr val="333333"/>
                </a:solidFill>
              </a:rPr>
              <a:t>gh</a:t>
            </a:r>
            <a:r>
              <a:rPr lang="en-US" dirty="0">
                <a:solidFill>
                  <a:srgbClr val="333333"/>
                </a:solidFill>
              </a:rPr>
              <a:t>; </a:t>
            </a:r>
            <a:r>
              <a:rPr lang="en-US" dirty="0" err="1">
                <a:solidFill>
                  <a:srgbClr val="333333"/>
                </a:solidFill>
              </a:rPr>
              <a:t>khh</a:t>
            </a:r>
            <a:r>
              <a:rPr lang="en-US" dirty="0">
                <a:solidFill>
                  <a:srgbClr val="333333"/>
                </a:solidFill>
              </a:rPr>
              <a:t>]</a:t>
            </a:r>
            <a:r>
              <a:rPr lang="en-US" dirty="0" err="1">
                <a:solidFill>
                  <a:srgbClr val="333333"/>
                </a:solidFill>
              </a:rPr>
              <a:t>f;bfl</a:t>
            </a:r>
            <a:r>
              <a:rPr lang="en-US" dirty="0">
                <a:solidFill>
                  <a:srgbClr val="333333"/>
                </a:solidFill>
              </a:rPr>
              <a:t>; </a:t>
            </a:r>
            <a:r>
              <a:rPr lang="en-US" dirty="0" err="1">
                <a:solidFill>
                  <a:srgbClr val="333333"/>
                </a:solidFill>
              </a:rPr>
              <a:t>Kd;ghf</a:t>
            </a:r>
            <a:r>
              <a:rPr lang="en-US" dirty="0">
                <a:solidFill>
                  <a:srgbClr val="333333"/>
                </a:solidFill>
              </a:rPr>
              <a:t> </a:t>
            </a:r>
            <a:r>
              <a:rPr lang="en-US" dirty="0" err="1">
                <a:solidFill>
                  <a:srgbClr val="333333"/>
                </a:solidFill>
              </a:rPr>
              <a:t>tz;oia</a:t>
            </a:r>
            <a:r>
              <a:rPr lang="en-US" dirty="0">
                <a:solidFill>
                  <a:srgbClr val="333333"/>
                </a:solidFill>
              </a:rPr>
              <a:t> </a:t>
            </a:r>
            <a:r>
              <a:rPr lang="en-US" dirty="0" err="1">
                <a:solidFill>
                  <a:srgbClr val="333333"/>
                </a:solidFill>
              </a:rPr>
              <a:t>epWj;jp</a:t>
            </a:r>
            <a:r>
              <a:rPr lang="en-US" dirty="0">
                <a:solidFill>
                  <a:srgbClr val="333333"/>
                </a:solidFill>
              </a:rPr>
              <a:t> g{</a:t>
            </a:r>
            <a:r>
              <a:rPr lang="en-US" dirty="0" err="1">
                <a:solidFill>
                  <a:srgbClr val="333333"/>
                </a:solidFill>
              </a:rPr>
              <a:t>l;oaij</a:t>
            </a:r>
            <a:r>
              <a:rPr lang="en-US" dirty="0">
                <a:solidFill>
                  <a:srgbClr val="333333"/>
                </a:solidFill>
              </a:rPr>
              <a:t> </a:t>
            </a:r>
            <a:r>
              <a:rPr lang="en-US" dirty="0" err="1">
                <a:solidFill>
                  <a:srgbClr val="333333"/>
                </a:solidFill>
              </a:rPr>
              <a:t>epidt</a:t>
            </a:r>
            <a:r>
              <a:rPr lang="en-US" dirty="0">
                <a:solidFill>
                  <a:srgbClr val="333333"/>
                </a:solidFill>
              </a:rPr>
              <a:t>[ </a:t>
            </a:r>
            <a:r>
              <a:rPr lang="en-US" dirty="0" err="1">
                <a:solidFill>
                  <a:srgbClr val="333333"/>
                </a:solidFill>
              </a:rPr>
              <a:t>Th</a:t>
            </a:r>
            <a:r>
              <a:rPr lang="en-US" dirty="0">
                <a:solidFill>
                  <a:srgbClr val="333333"/>
                </a:solidFill>
              </a:rPr>
              <a:t>]e]</a:t>
            </a:r>
            <a:r>
              <a:rPr lang="en-US" dirty="0" err="1">
                <a:solidFill>
                  <a:srgbClr val="333333"/>
                </a:solidFill>
              </a:rPr>
              <a:t>jhh</a:t>
            </a:r>
            <a:r>
              <a:rPr lang="en-US" dirty="0">
                <a:solidFill>
                  <a:srgbClr val="333333"/>
                </a:solidFill>
              </a:rPr>
              <a:t>]</a:t>
            </a:r>
            <a:r>
              <a:rPr lang="en-US" dirty="0">
                <a:solidFill>
                  <a:srgbClr val="333333"/>
                </a:solidFill>
                <a:latin typeface="Calibri Light"/>
                <a:ea typeface="Verdana" panose="020B0604030504040204" pitchFamily="34" charset="0"/>
                <a:cs typeface="Verdana" panose="020B0604030504040204" pitchFamily="34" charset="0"/>
              </a:rPr>
              <a:t>.</a:t>
            </a:r>
            <a:endParaRPr lang="en-IN" dirty="0">
              <a:solidFill>
                <a:srgbClr val="333333"/>
              </a:solidFill>
              <a:latin typeface="Calibri Light"/>
              <a:ea typeface="Verdana" panose="020B0604030504040204" pitchFamily="34" charset="0"/>
              <a:cs typeface="Verdana" panose="020B0604030504040204" pitchFamily="34" charset="0"/>
            </a:endParaRPr>
          </a:p>
          <a:p>
            <a:pPr lvl="0" defTabSz="914400"/>
            <a:r>
              <a:rPr lang="en-US" dirty="0" err="1">
                <a:solidFill>
                  <a:srgbClr val="333333"/>
                </a:solidFill>
              </a:rPr>
              <a:t>xUth</a:t>
            </a:r>
            <a:r>
              <a:rPr lang="en-US" dirty="0">
                <a:solidFill>
                  <a:srgbClr val="333333"/>
                </a:solidFill>
              </a:rPr>
              <a:t>] </a:t>
            </a:r>
            <a:r>
              <a:rPr lang="en-US" dirty="0" err="1">
                <a:solidFill>
                  <a:srgbClr val="333333"/>
                </a:solidFill>
              </a:rPr>
              <a:t>mjpf</a:t>
            </a:r>
            <a:r>
              <a:rPr lang="en-US" dirty="0">
                <a:solidFill>
                  <a:srgbClr val="333333"/>
                </a:solidFill>
              </a:rPr>
              <a:t> </a:t>
            </a:r>
            <a:r>
              <a:rPr lang="en-US" dirty="0" err="1">
                <a:solidFill>
                  <a:srgbClr val="333333"/>
                </a:solidFill>
              </a:rPr>
              <a:t>mGj;jj;jpy</a:t>
            </a:r>
            <a:r>
              <a:rPr lang="en-US" dirty="0">
                <a:solidFill>
                  <a:srgbClr val="333333"/>
                </a:solidFill>
              </a:rPr>
              <a:t>; </a:t>
            </a:r>
            <a:r>
              <a:rPr lang="en-US" dirty="0" err="1">
                <a:solidFill>
                  <a:srgbClr val="333333"/>
                </a:solidFill>
              </a:rPr>
              <a:t>cs;s</a:t>
            </a:r>
            <a:r>
              <a:rPr lang="en-US" dirty="0">
                <a:solidFill>
                  <a:srgbClr val="333333"/>
                </a:solidFill>
              </a:rPr>
              <a:t> </a:t>
            </a:r>
            <a:r>
              <a:rPr lang="en-US" dirty="0" err="1">
                <a:solidFill>
                  <a:srgbClr val="333333"/>
                </a:solidFill>
              </a:rPr>
              <a:t>nghJ</a:t>
            </a:r>
            <a:r>
              <a:rPr lang="en-US" dirty="0">
                <a:solidFill>
                  <a:srgbClr val="333333"/>
                </a:solidFill>
              </a:rPr>
              <a:t> </a:t>
            </a:r>
            <a:r>
              <a:rPr lang="en-US" dirty="0" err="1">
                <a:solidFill>
                  <a:srgbClr val="333333"/>
                </a:solidFill>
              </a:rPr>
              <a:t>my;yJ</a:t>
            </a:r>
            <a:r>
              <a:rPr lang="en-US" dirty="0">
                <a:solidFill>
                  <a:srgbClr val="333333"/>
                </a:solidFill>
              </a:rPr>
              <a:t> gag]</a:t>
            </a:r>
            <a:r>
              <a:rPr lang="en-US" dirty="0" err="1">
                <a:solidFill>
                  <a:srgbClr val="333333"/>
                </a:solidFill>
              </a:rPr>
              <a:t>gLk</a:t>
            </a:r>
            <a:r>
              <a:rPr lang="en-US" dirty="0">
                <a:solidFill>
                  <a:srgbClr val="333333"/>
                </a:solidFill>
              </a:rPr>
              <a:t>; </a:t>
            </a:r>
            <a:r>
              <a:rPr lang="en-US" dirty="0" err="1">
                <a:solidFill>
                  <a:srgbClr val="333333"/>
                </a:solidFill>
              </a:rPr>
              <a:t>nghJ</a:t>
            </a:r>
            <a:r>
              <a:rPr lang="en-US" dirty="0">
                <a:solidFill>
                  <a:srgbClr val="333333"/>
                </a:solidFill>
              </a:rPr>
              <a:t> </a:t>
            </a:r>
            <a:r>
              <a:rPr lang="en-US" dirty="0" err="1">
                <a:solidFill>
                  <a:srgbClr val="333333"/>
                </a:solidFill>
              </a:rPr>
              <a:t>bgha;ahd</a:t>
            </a:r>
            <a:r>
              <a:rPr lang="en-US" dirty="0">
                <a:solidFill>
                  <a:srgbClr val="333333"/>
                </a:solidFill>
              </a:rPr>
              <a:t> </a:t>
            </a:r>
            <a:r>
              <a:rPr lang="en-US" dirty="0" err="1">
                <a:solidFill>
                  <a:srgbClr val="333333"/>
                </a:solidFill>
              </a:rPr>
              <a:t>epidt</a:t>
            </a:r>
            <a:r>
              <a:rPr lang="en-US" dirty="0">
                <a:solidFill>
                  <a:srgbClr val="333333"/>
                </a:solidFill>
              </a:rPr>
              <a:t>[fs; </a:t>
            </a:r>
            <a:r>
              <a:rPr lang="en-US" dirty="0" err="1">
                <a:solidFill>
                  <a:srgbClr val="333333"/>
                </a:solidFill>
              </a:rPr>
              <a:t>mjpfkhf</a:t>
            </a:r>
            <a:r>
              <a:rPr lang="en-US" dirty="0">
                <a:solidFill>
                  <a:srgbClr val="333333"/>
                </a:solidFill>
              </a:rPr>
              <a:t> </a:t>
            </a:r>
            <a:r>
              <a:rPr lang="en-US" dirty="0" err="1">
                <a:solidFill>
                  <a:srgbClr val="333333"/>
                </a:solidFill>
              </a:rPr>
              <a:t>vGfpwJ</a:t>
            </a:r>
            <a:r>
              <a:rPr lang="en-US" dirty="0">
                <a:solidFill>
                  <a:srgbClr val="333333"/>
                </a:solidFill>
                <a:latin typeface="Calibri Light"/>
                <a:ea typeface="Verdana" panose="020B0604030504040204" pitchFamily="34" charset="0"/>
                <a:cs typeface="Verdana" panose="020B0604030504040204" pitchFamily="34" charset="0"/>
              </a:rPr>
              <a:t>.</a:t>
            </a:r>
            <a:r>
              <a:rPr lang="en-US" dirty="0">
                <a:solidFill>
                  <a:srgbClr val="333333"/>
                </a:solidFill>
              </a:rPr>
              <a:t> </a:t>
            </a:r>
            <a:r>
              <a:rPr lang="en-US" dirty="0" err="1">
                <a:solidFill>
                  <a:srgbClr val="333333"/>
                </a:solidFill>
              </a:rPr>
              <a:t>tpist</a:t>
            </a:r>
            <a:r>
              <a:rPr lang="en-US" dirty="0">
                <a:solidFill>
                  <a:srgbClr val="333333"/>
                </a:solidFill>
              </a:rPr>
              <a:t>[</a:t>
            </a:r>
            <a:r>
              <a:rPr lang="en-US" dirty="0" err="1">
                <a:solidFill>
                  <a:srgbClr val="333333"/>
                </a:solidFill>
              </a:rPr>
              <a:t>fis</a:t>
            </a:r>
            <a:r>
              <a:rPr lang="en-US" dirty="0">
                <a:solidFill>
                  <a:srgbClr val="333333"/>
                </a:solidFill>
              </a:rPr>
              <a:t> </a:t>
            </a:r>
            <a:r>
              <a:rPr lang="en-US" dirty="0" err="1">
                <a:solidFill>
                  <a:srgbClr val="333333"/>
                </a:solidFill>
              </a:rPr>
              <a:t>Kot</a:t>
            </a:r>
            <a:r>
              <a:rPr lang="en-US" dirty="0">
                <a:solidFill>
                  <a:srgbClr val="333333"/>
                </a:solidFill>
              </a:rPr>
              <a:t>[ </a:t>
            </a:r>
            <a:r>
              <a:rPr lang="en-US" dirty="0" err="1">
                <a:solidFill>
                  <a:srgbClr val="333333"/>
                </a:solidFill>
              </a:rPr>
              <a:t>bra;a</a:t>
            </a:r>
            <a:r>
              <a:rPr lang="en-US" dirty="0">
                <a:solidFill>
                  <a:srgbClr val="333333"/>
                </a:solidFill>
              </a:rPr>
              <a:t>[k; </a:t>
            </a:r>
            <a:r>
              <a:rPr lang="en-US" dirty="0" err="1">
                <a:solidFill>
                  <a:srgbClr val="333333"/>
                </a:solidFill>
              </a:rPr>
              <a:t>Kd;g</a:t>
            </a:r>
            <a:r>
              <a:rPr lang="en-US" dirty="0">
                <a:solidFill>
                  <a:srgbClr val="333333"/>
                </a:solidFill>
              </a:rPr>
              <a:t>[</a:t>
            </a:r>
            <a:r>
              <a:rPr lang="en-US" dirty="0">
                <a:solidFill>
                  <a:srgbClr val="333333"/>
                </a:solidFill>
                <a:latin typeface="Calibri Light"/>
                <a:cs typeface="Times New Roman" pitchFamily="18" charset="0"/>
              </a:rPr>
              <a:t>:</a:t>
            </a:r>
            <a:r>
              <a:rPr lang="en-US" dirty="0">
                <a:solidFill>
                  <a:srgbClr val="333333"/>
                </a:solidFill>
              </a:rPr>
              <a:t> </a:t>
            </a:r>
            <a:r>
              <a:rPr lang="en-US" dirty="0" err="1">
                <a:solidFill>
                  <a:srgbClr val="333333"/>
                </a:solidFill>
              </a:rPr>
              <a:t>c';fs</a:t>
            </a:r>
            <a:r>
              <a:rPr lang="en-US" dirty="0">
                <a:solidFill>
                  <a:srgbClr val="333333"/>
                </a:solidFill>
              </a:rPr>
              <a:t>; </a:t>
            </a:r>
            <a:r>
              <a:rPr lang="en-US" dirty="0" err="1">
                <a:solidFill>
                  <a:srgbClr val="333333"/>
                </a:solidFill>
              </a:rPr>
              <a:t>Kd</a:t>
            </a:r>
            <a:r>
              <a:rPr lang="en-US" dirty="0">
                <a:solidFill>
                  <a:srgbClr val="333333"/>
                </a:solidFill>
              </a:rPr>
              <a:t>; </a:t>
            </a:r>
            <a:r>
              <a:rPr lang="en-US" dirty="0" err="1">
                <a:solidFill>
                  <a:srgbClr val="333333"/>
                </a:solidFill>
              </a:rPr>
              <a:t>fUj;J</a:t>
            </a:r>
            <a:r>
              <a:rPr lang="en-US" dirty="0">
                <a:solidFill>
                  <a:srgbClr val="333333"/>
                </a:solidFill>
              </a:rPr>
              <a:t> </a:t>
            </a:r>
            <a:r>
              <a:rPr lang="en-US" dirty="0" err="1">
                <a:solidFill>
                  <a:srgbClr val="333333"/>
                </a:solidFill>
              </a:rPr>
              <a:t>rhpahdjh</a:t>
            </a:r>
            <a:r>
              <a:rPr lang="en-US" dirty="0">
                <a:solidFill>
                  <a:srgbClr val="333333"/>
                </a:solidFill>
              </a:rPr>
              <a:t> </a:t>
            </a:r>
            <a:r>
              <a:rPr lang="en-US" dirty="0" err="1">
                <a:solidFill>
                  <a:srgbClr val="333333"/>
                </a:solidFill>
              </a:rPr>
              <a:t>kw;Wk</a:t>
            </a:r>
            <a:r>
              <a:rPr lang="en-US" dirty="0">
                <a:solidFill>
                  <a:srgbClr val="333333"/>
                </a:solidFill>
              </a:rPr>
              <a:t>; </a:t>
            </a:r>
            <a:r>
              <a:rPr lang="en-US" dirty="0" err="1">
                <a:solidFill>
                  <a:srgbClr val="333333"/>
                </a:solidFill>
              </a:rPr>
              <a:t>KGikahdjh</a:t>
            </a:r>
            <a:r>
              <a:rPr lang="en-US" dirty="0">
                <a:solidFill>
                  <a:srgbClr val="333333"/>
                </a:solidFill>
              </a:rPr>
              <a:t> </a:t>
            </a:r>
            <a:r>
              <a:rPr lang="en-US" dirty="0" err="1">
                <a:solidFill>
                  <a:srgbClr val="333333"/>
                </a:solidFill>
              </a:rPr>
              <a:t>vd</a:t>
            </a:r>
            <a:r>
              <a:rPr lang="en-US" dirty="0">
                <a:solidFill>
                  <a:srgbClr val="333333"/>
                </a:solidFill>
              </a:rPr>
              <a:t> </a:t>
            </a:r>
            <a:r>
              <a:rPr lang="en-US" dirty="0" err="1">
                <a:solidFill>
                  <a:srgbClr val="333333"/>
                </a:solidFill>
              </a:rPr>
              <a:t>ftdkhf</a:t>
            </a:r>
            <a:r>
              <a:rPr lang="en-US" dirty="0">
                <a:solidFill>
                  <a:srgbClr val="333333"/>
                </a:solidFill>
              </a:rPr>
              <a:t> </a:t>
            </a:r>
            <a:r>
              <a:rPr lang="en-US" dirty="0" err="1">
                <a:solidFill>
                  <a:srgbClr val="333333"/>
                </a:solidFill>
              </a:rPr>
              <a:t>epidj;Jg</a:t>
            </a:r>
            <a:r>
              <a:rPr lang="en-US" dirty="0">
                <a:solidFill>
                  <a:srgbClr val="333333"/>
                </a:solidFill>
              </a:rPr>
              <a:t>; </a:t>
            </a:r>
            <a:r>
              <a:rPr lang="en-US" dirty="0" err="1">
                <a:solidFill>
                  <a:srgbClr val="333333"/>
                </a:solidFill>
              </a:rPr>
              <a:t>ghU</a:t>
            </a:r>
            <a:r>
              <a:rPr lang="en-US" dirty="0">
                <a:solidFill>
                  <a:srgbClr val="333333"/>
                </a:solidFill>
              </a:rPr>
              <a:t>';fs;</a:t>
            </a:r>
            <a:r>
              <a:rPr lang="en-IN" spc="-5" dirty="0">
                <a:solidFill>
                  <a:srgbClr val="333333"/>
                </a:solidFill>
                <a:latin typeface="Calibri Light"/>
                <a:cs typeface="Verdana"/>
              </a:rPr>
              <a:t>!</a:t>
            </a:r>
            <a:r>
              <a:rPr lang="en-US" dirty="0">
                <a:solidFill>
                  <a:srgbClr val="333333"/>
                </a:solidFill>
              </a:rPr>
              <a:t> </a:t>
            </a:r>
            <a:r>
              <a:rPr lang="en-US" dirty="0" err="1">
                <a:solidFill>
                  <a:srgbClr val="333333"/>
                </a:solidFill>
              </a:rPr>
              <a:t>Tlnt</a:t>
            </a:r>
            <a:r>
              <a:rPr lang="en-US" dirty="0">
                <a:solidFill>
                  <a:srgbClr val="333333"/>
                </a:solidFill>
                <a:latin typeface="Calibri Light"/>
                <a:ea typeface="Verdana" panose="020B0604030504040204" pitchFamily="34" charset="0"/>
                <a:cs typeface="Verdana" panose="020B0604030504040204" pitchFamily="34" charset="0"/>
              </a:rPr>
              <a:t>,</a:t>
            </a:r>
            <a:r>
              <a:rPr lang="en-US" dirty="0">
                <a:solidFill>
                  <a:srgbClr val="333333"/>
                </a:solidFill>
                <a:latin typeface="Calibri Light"/>
                <a:cs typeface="Times New Roman" panose="02020603050405020304" pitchFamily="18" charset="0"/>
              </a:rPr>
              <a:t> </a:t>
            </a:r>
            <a:r>
              <a:rPr lang="en-US" dirty="0" err="1">
                <a:solidFill>
                  <a:srgbClr val="333333"/>
                </a:solidFill>
              </a:rPr>
              <a:t>cz;ikahd</a:t>
            </a:r>
            <a:r>
              <a:rPr lang="en-US" dirty="0">
                <a:solidFill>
                  <a:srgbClr val="333333"/>
                </a:solidFill>
              </a:rPr>
              <a:t> </a:t>
            </a:r>
            <a:r>
              <a:rPr lang="en-US" dirty="0" err="1">
                <a:solidFill>
                  <a:srgbClr val="333333"/>
                </a:solidFill>
              </a:rPr>
              <a:t>epidt</a:t>
            </a:r>
            <a:r>
              <a:rPr lang="en-US" dirty="0">
                <a:solidFill>
                  <a:srgbClr val="333333"/>
                </a:solidFill>
              </a:rPr>
              <a:t>[</a:t>
            </a:r>
            <a:r>
              <a:rPr lang="en-US" dirty="0" err="1">
                <a:solidFill>
                  <a:srgbClr val="333333"/>
                </a:solidFill>
              </a:rPr>
              <a:t>fis</a:t>
            </a:r>
            <a:r>
              <a:rPr lang="en-US" dirty="0">
                <a:solidFill>
                  <a:srgbClr val="333333"/>
                </a:solidFill>
              </a:rPr>
              <a:t> </a:t>
            </a:r>
            <a:r>
              <a:rPr lang="en-US" dirty="0" err="1">
                <a:solidFill>
                  <a:srgbClr val="333333"/>
                </a:solidFill>
              </a:rPr>
              <a:t>xg</a:t>
            </a:r>
            <a:r>
              <a:rPr lang="en-US" dirty="0">
                <a:solidFill>
                  <a:srgbClr val="333333"/>
                </a:solidFill>
              </a:rPr>
              <a:t>]g[ </a:t>
            </a:r>
            <a:r>
              <a:rPr lang="en-US" dirty="0" err="1">
                <a:solidFill>
                  <a:srgbClr val="333333"/>
                </a:solidFill>
              </a:rPr>
              <a:t>nehf;Fk</a:t>
            </a:r>
            <a:r>
              <a:rPr lang="en-US" dirty="0">
                <a:solidFill>
                  <a:srgbClr val="333333"/>
                </a:solidFill>
              </a:rPr>
              <a:t>; </a:t>
            </a:r>
            <a:r>
              <a:rPr lang="en-US" dirty="0" err="1">
                <a:solidFill>
                  <a:srgbClr val="333333"/>
                </a:solidFill>
              </a:rPr>
              <a:t>nghJ</a:t>
            </a:r>
            <a:r>
              <a:rPr lang="en-US" dirty="0">
                <a:solidFill>
                  <a:srgbClr val="333333"/>
                </a:solidFill>
              </a:rPr>
              <a:t> </a:t>
            </a:r>
            <a:r>
              <a:rPr lang="en-US" dirty="0" err="1">
                <a:solidFill>
                  <a:srgbClr val="333333"/>
                </a:solidFill>
              </a:rPr>
              <a:t>bgha;ahd</a:t>
            </a:r>
            <a:r>
              <a:rPr lang="en-US" dirty="0">
                <a:solidFill>
                  <a:srgbClr val="333333"/>
                </a:solidFill>
              </a:rPr>
              <a:t> </a:t>
            </a:r>
            <a:r>
              <a:rPr lang="en-US" dirty="0" err="1">
                <a:solidFill>
                  <a:srgbClr val="333333"/>
                </a:solidFill>
              </a:rPr>
              <a:t>epidt</a:t>
            </a:r>
            <a:r>
              <a:rPr lang="en-US" dirty="0">
                <a:solidFill>
                  <a:srgbClr val="333333"/>
                </a:solidFill>
              </a:rPr>
              <a:t>[fs; k';</a:t>
            </a:r>
            <a:r>
              <a:rPr lang="en-US" dirty="0" err="1">
                <a:solidFill>
                  <a:srgbClr val="333333"/>
                </a:solidFill>
              </a:rPr>
              <a:t>fyhfnt</a:t>
            </a:r>
            <a:r>
              <a:rPr lang="en-US" dirty="0">
                <a:solidFill>
                  <a:srgbClr val="333333"/>
                </a:solidFill>
              </a:rPr>
              <a:t> ,</a:t>
            </a:r>
            <a:r>
              <a:rPr lang="en-US" dirty="0" err="1">
                <a:solidFill>
                  <a:srgbClr val="333333"/>
                </a:solidFill>
              </a:rPr>
              <a:t>Uf;Fk</a:t>
            </a:r>
            <a:r>
              <a:rPr lang="en-US" dirty="0">
                <a:solidFill>
                  <a:srgbClr val="333333"/>
                </a:solidFill>
              </a:rPr>
              <a:t>;</a:t>
            </a:r>
            <a:r>
              <a:rPr lang="en-US" spc="-5" dirty="0">
                <a:solidFill>
                  <a:srgbClr val="333333"/>
                </a:solidFill>
                <a:latin typeface="Calibri Light"/>
                <a:cs typeface="Verdana"/>
              </a:rPr>
              <a:t>!</a:t>
            </a:r>
            <a:endParaRPr lang="en-US" dirty="0"/>
          </a:p>
        </p:txBody>
      </p:sp>
      <p:sp>
        <p:nvSpPr>
          <p:cNvPr id="6" name="Footer Placeholder 5"/>
          <p:cNvSpPr>
            <a:spLocks noGrp="1"/>
          </p:cNvSpPr>
          <p:nvPr>
            <p:ph type="ftr" sz="quarter" idx="11"/>
          </p:nvPr>
        </p:nvSpPr>
        <p:spPr/>
        <p:txBody>
          <a:bodyPr/>
          <a:lstStyle/>
          <a:p>
            <a:r>
              <a:rPr lang="de-DE"/>
              <a:t>kl]lhfhf]dpot] gapw]r]rp 5 – epidthw]wy;</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88</a:t>
            </a:fld>
            <a:endParaRPr lang="de-DE" dirty="0"/>
          </a:p>
        </p:txBody>
      </p:sp>
      <p:sp>
        <p:nvSpPr>
          <p:cNvPr id="2" name="Title 1"/>
          <p:cNvSpPr>
            <a:spLocks noGrp="1"/>
          </p:cNvSpPr>
          <p:nvPr>
            <p:ph type="title"/>
          </p:nvPr>
        </p:nvSpPr>
        <p:spPr/>
        <p:txBody>
          <a:bodyPr/>
          <a:lstStyle/>
          <a:p>
            <a:r>
              <a:rPr lang="en-US" sz="3600">
                <a:solidFill>
                  <a:srgbClr val="004992"/>
                </a:solidFill>
              </a:rPr>
              <a:t>fw]wij md;whl thH;f;iff]F khw;wpf]bfhs]Sjy]</a:t>
            </a:r>
            <a:endParaRPr lang="en-US" sz="3600" dirty="0">
              <a:solidFill>
                <a:srgbClr val="004992"/>
              </a:solidFill>
            </a:endParaRPr>
          </a:p>
        </p:txBody>
      </p:sp>
    </p:spTree>
    <p:extLst>
      <p:ext uri="{BB962C8B-B14F-4D97-AF65-F5344CB8AC3E}">
        <p14:creationId xmlns:p14="http://schemas.microsoft.com/office/powerpoint/2010/main" val="428261120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ftdpj</a:t>
            </a:r>
            <a:r>
              <a:rPr lang="en-US" altLang="ko-KR" sz="3600" dirty="0">
                <a:latin typeface="+mn-lt"/>
                <a:ea typeface="+mn-ea"/>
                <a:cs typeface="+mn-cs"/>
              </a:rPr>
              <a:t>]</a:t>
            </a:r>
            <a:r>
              <a:rPr lang="en-US" altLang="ko-KR" sz="3600" dirty="0" err="1">
                <a:latin typeface="+mn-lt"/>
                <a:ea typeface="+mn-ea"/>
                <a:cs typeface="+mn-cs"/>
              </a:rPr>
              <a:t>jikf</a:t>
            </a:r>
            <a:r>
              <a:rPr lang="en-US" altLang="ko-KR" sz="3600" dirty="0">
                <a:latin typeface="+mn-lt"/>
                <a:ea typeface="+mn-ea"/>
                <a:cs typeface="+mn-cs"/>
              </a:rPr>
              <a:t>]F </a:t>
            </a:r>
            <a:r>
              <a:rPr lang="en-US" altLang="ko-KR" sz="3600" dirty="0" err="1">
                <a:latin typeface="+mn-lt"/>
                <a:ea typeface="+mn-ea"/>
                <a:cs typeface="+mn-cs"/>
              </a:rPr>
              <a:t>ed</a:t>
            </a:r>
            <a:r>
              <a:rPr lang="en-US" altLang="ko-KR" sz="3600" dirty="0">
                <a:latin typeface="+mn-lt"/>
                <a:ea typeface="+mn-ea"/>
                <a:cs typeface="+mn-cs"/>
              </a:rPr>
              <a:t>]</a:t>
            </a:r>
            <a:r>
              <a:rPr lang="en-US" altLang="ko-KR" sz="3600" dirty="0" err="1">
                <a:latin typeface="+mn-lt"/>
                <a:ea typeface="+mn-ea"/>
                <a:cs typeface="+mn-cs"/>
              </a:rPr>
              <a:t>wp</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a:xfrm>
            <a:off x="408955" y="2204864"/>
            <a:ext cx="11340000" cy="4248000"/>
          </a:xfrm>
        </p:spPr>
        <p:txBody>
          <a:bodyPr>
            <a:noAutofit/>
          </a:bodyPr>
          <a:lstStyle/>
          <a:p>
            <a:pPr marL="114935" marR="333375" lvl="0" defTabSz="914400">
              <a:lnSpc>
                <a:spcPct val="100000"/>
              </a:lnSpc>
              <a:spcBef>
                <a:spcPts val="800"/>
              </a:spcBef>
            </a:pPr>
            <a:r>
              <a:rPr lang="en-US" altLang="ko-KR" i="1" dirty="0" err="1">
                <a:solidFill>
                  <a:srgbClr val="004992"/>
                </a:solidFill>
                <a:cs typeface="Calibri Light" panose="020F0302020204030204" pitchFamily="34" charset="0"/>
              </a:rPr>
              <a:t>gapw;rpahsh</a:t>
            </a:r>
            <a:r>
              <a:rPr lang="en-US" altLang="ko-KR" i="1" dirty="0">
                <a:solidFill>
                  <a:srgbClr val="004992"/>
                </a:solidFill>
                <a:cs typeface="Calibri Light" panose="020F0302020204030204" pitchFamily="34" charset="0"/>
              </a:rPr>
              <a:t>]</a:t>
            </a:r>
            <a:r>
              <a:rPr lang="en-US" altLang="ko-KR" i="1" dirty="0" err="1">
                <a:solidFill>
                  <a:srgbClr val="004992"/>
                </a:solidFill>
                <a:cs typeface="Calibri Light" panose="020F0302020204030204" pitchFamily="34" charset="0"/>
              </a:rPr>
              <a:t>fSf;F</a:t>
            </a:r>
            <a:r>
              <a:rPr lang="en-US" altLang="ko-KR" i="1" dirty="0">
                <a:solidFill>
                  <a:srgbClr val="004992"/>
                </a:solidFill>
                <a:cs typeface="Calibri Light" panose="020F0302020204030204" pitchFamily="34" charset="0"/>
              </a:rPr>
              <a:t>:</a:t>
            </a:r>
          </a:p>
          <a:p>
            <a:pPr marL="114935" marR="333375" lvl="0" defTabSz="914400">
              <a:lnSpc>
                <a:spcPct val="100000"/>
              </a:lnSpc>
              <a:spcBef>
                <a:spcPts val="800"/>
              </a:spcBef>
            </a:pPr>
            <a:r>
              <a:rPr lang="ta-IN" altLang="ko-KR" dirty="0">
                <a:solidFill>
                  <a:srgbClr val="004992"/>
                </a:solidFill>
                <a:cs typeface="Calibri Light" panose="020F0302020204030204" pitchFamily="34" charset="0"/>
              </a:rPr>
              <a:t>பணித்தாள்களை வழங்கவும். எங்கள் பயன்பாட்டை அறிமுகப்படுத்தவும் </a:t>
            </a:r>
            <a:r>
              <a:rPr lang="en-US" altLang="ko-KR" dirty="0">
                <a:solidFill>
                  <a:srgbClr val="004992"/>
                </a:solidFill>
                <a:latin typeface="Calibri Light" panose="020F0302020204030204" pitchFamily="34" charset="0"/>
                <a:cs typeface="Calibri Light" panose="020F0302020204030204" pitchFamily="34" charset="0"/>
              </a:rPr>
              <a:t>COGITO</a:t>
            </a:r>
            <a:r>
              <a:rPr lang="ta-IN" altLang="ko-KR" dirty="0">
                <a:solidFill>
                  <a:srgbClr val="004992"/>
                </a:solidFill>
                <a:cs typeface="Calibri Light" panose="020F0302020204030204" pitchFamily="34" charset="0"/>
              </a:rPr>
              <a:t> (இலவசமாக பதிவிறக்க)</a:t>
            </a:r>
            <a:r>
              <a:rPr lang="en-US" altLang="ko-KR" dirty="0">
                <a:solidFill>
                  <a:srgbClr val="004992"/>
                </a:solidFill>
                <a:cs typeface="Calibri Light" panose="020F0302020204030204" pitchFamily="34" charset="0"/>
              </a:rPr>
              <a:t>.</a:t>
            </a:r>
          </a:p>
        </p:txBody>
      </p:sp>
      <p:sp>
        <p:nvSpPr>
          <p:cNvPr id="7" name="Footer Placeholder 6"/>
          <p:cNvSpPr>
            <a:spLocks noGrp="1"/>
          </p:cNvSpPr>
          <p:nvPr>
            <p:ph type="ftr" sz="quarter" idx="11"/>
          </p:nvPr>
        </p:nvSpPr>
        <p:spPr/>
        <p:txBody>
          <a:bodyPr/>
          <a:lstStyle/>
          <a:p>
            <a:pPr>
              <a:defRPr/>
            </a:pPr>
            <a:r>
              <a:rPr lang="de-DE" dirty="0">
                <a:solidFill>
                  <a:srgbClr val="333333"/>
                </a:solidFill>
                <a:latin typeface="+mn-lt"/>
              </a:rPr>
              <a:t>Entrenamiento Metacognitivo 8 – Stimmung</a:t>
            </a:r>
          </a:p>
        </p:txBody>
      </p:sp>
      <p:sp>
        <p:nvSpPr>
          <p:cNvPr id="8" name="Slide Number Placeholder 7"/>
          <p:cNvSpPr>
            <a:spLocks noGrp="1"/>
          </p:cNvSpPr>
          <p:nvPr>
            <p:ph type="sldNum" sz="quarter" idx="12"/>
          </p:nvPr>
        </p:nvSpPr>
        <p:spPr/>
        <p:txBody>
          <a:bodyPr/>
          <a:lstStyle/>
          <a:p>
            <a:pPr>
              <a:defRPr/>
            </a:pPr>
            <a:fld id="{4F657602-39CC-44B4-B2B2-1E29DC7C01C7}" type="slidenum">
              <a:rPr lang="de-DE" altLang="de-DE" smtClean="0">
                <a:solidFill>
                  <a:srgbClr val="333333"/>
                </a:solidFill>
                <a:latin typeface="+mn-lt"/>
              </a:rPr>
              <a:pPr>
                <a:defRPr/>
              </a:pPr>
              <a:t>89</a:t>
            </a:fld>
            <a:endParaRPr lang="de-DE" altLang="de-DE">
              <a:solidFill>
                <a:srgbClr val="333333"/>
              </a:solidFill>
              <a:latin typeface="+mn-lt"/>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pc="-10" dirty="0">
                <a:solidFill>
                  <a:srgbClr val="333333"/>
                </a:solidFill>
                <a:latin typeface="Calibri Light" panose="020F0302020204030204" pitchFamily="34" charset="0"/>
                <a:cs typeface="Calibri Light" panose="020F0302020204030204" pitchFamily="34" charset="0"/>
              </a:rPr>
              <a:t>www.uke.de/mct_app</a:t>
            </a:r>
            <a:endParaRPr lang="de-DE" dirty="0">
              <a:solidFill>
                <a:srgbClr val="333333"/>
              </a:solidFill>
              <a:latin typeface="Calibri Light" panose="020F0302020204030204" pitchFamily="34" charset="0"/>
              <a:cs typeface="Calibri Light" panose="020F0302020204030204" pitchFamily="34" charset="0"/>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32992619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de-DE"/>
              <a:t>kl]lhfhf]dpot] gapw]r]rp 5 – epidthw]wy;</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90</a:t>
            </a:fld>
            <a:endParaRPr lang="de-DE" dirty="0"/>
          </a:p>
        </p:txBody>
      </p:sp>
      <p:graphicFrame>
        <p:nvGraphicFramePr>
          <p:cNvPr id="8" name="Group 2"/>
          <p:cNvGraphicFramePr>
            <a:graphicFrameLocks noGrp="1"/>
          </p:cNvGraphicFramePr>
          <p:nvPr>
            <p:extLst>
              <p:ext uri="{D42A27DB-BD31-4B8C-83A1-F6EECF244321}">
                <p14:modId xmlns:p14="http://schemas.microsoft.com/office/powerpoint/2010/main" val="3638074379"/>
              </p:ext>
            </p:extLst>
          </p:nvPr>
        </p:nvGraphicFramePr>
        <p:xfrm>
          <a:off x="408954" y="2011680"/>
          <a:ext cx="11375999" cy="4626936"/>
        </p:xfrm>
        <a:graphic>
          <a:graphicData uri="http://schemas.openxmlformats.org/drawingml/2006/table">
            <a:tbl>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lvl1pPr marL="0" algn="l" defTabSz="914245" rtl="0" eaLnBrk="1" latinLnBrk="0" hangingPunct="1">
                        <a:defRPr sz="1800" kern="1200">
                          <a:solidFill>
                            <a:schemeClr val="dk1"/>
                          </a:solidFill>
                          <a:latin typeface="Calibri Light"/>
                          <a:ea typeface="Calibri Light"/>
                          <a:cs typeface="Calibri Light"/>
                        </a:defRPr>
                      </a:lvl1pPr>
                      <a:lvl2pPr marL="457123" algn="l" defTabSz="914245" rtl="0" eaLnBrk="1" latinLnBrk="0" hangingPunct="1">
                        <a:defRPr sz="1800" kern="1200">
                          <a:solidFill>
                            <a:schemeClr val="dk1"/>
                          </a:solidFill>
                          <a:latin typeface="Calibri Light"/>
                          <a:ea typeface="Calibri Light"/>
                          <a:cs typeface="Calibri Light"/>
                        </a:defRPr>
                      </a:lvl2pPr>
                      <a:lvl3pPr marL="914245" algn="l" defTabSz="914245" rtl="0" eaLnBrk="1" latinLnBrk="0" hangingPunct="1">
                        <a:defRPr sz="1800" kern="1200">
                          <a:solidFill>
                            <a:schemeClr val="dk1"/>
                          </a:solidFill>
                          <a:latin typeface="Calibri Light"/>
                          <a:ea typeface="Calibri Light"/>
                          <a:cs typeface="Calibri Light"/>
                        </a:defRPr>
                      </a:lvl3pPr>
                      <a:lvl4pPr marL="1371368" algn="l" defTabSz="914245" rtl="0" eaLnBrk="1" latinLnBrk="0" hangingPunct="1">
                        <a:defRPr sz="1800" kern="1200">
                          <a:solidFill>
                            <a:schemeClr val="dk1"/>
                          </a:solidFill>
                          <a:latin typeface="Calibri Light"/>
                          <a:ea typeface="Calibri Light"/>
                          <a:cs typeface="Calibri Light"/>
                        </a:defRPr>
                      </a:lvl4pPr>
                      <a:lvl5pPr marL="1828490" algn="l" defTabSz="914245" rtl="0" eaLnBrk="1" latinLnBrk="0" hangingPunct="1">
                        <a:defRPr sz="1800" kern="1200">
                          <a:solidFill>
                            <a:schemeClr val="dk1"/>
                          </a:solidFill>
                          <a:latin typeface="Calibri Light"/>
                          <a:ea typeface="Calibri Light"/>
                          <a:cs typeface="Calibri Light"/>
                        </a:defRPr>
                      </a:lvl5pPr>
                      <a:lvl6pPr marL="2285613" algn="l" defTabSz="914245" rtl="0" eaLnBrk="1" latinLnBrk="0" hangingPunct="1">
                        <a:defRPr sz="1800" kern="1200">
                          <a:solidFill>
                            <a:schemeClr val="dk1"/>
                          </a:solidFill>
                          <a:latin typeface="Calibri Light"/>
                          <a:ea typeface="Calibri Light"/>
                          <a:cs typeface="Calibri Light"/>
                        </a:defRPr>
                      </a:lvl6pPr>
                      <a:lvl7pPr marL="2742736" algn="l" defTabSz="914245" rtl="0" eaLnBrk="1" latinLnBrk="0" hangingPunct="1">
                        <a:defRPr sz="1800" kern="1200">
                          <a:solidFill>
                            <a:schemeClr val="dk1"/>
                          </a:solidFill>
                          <a:latin typeface="Calibri Light"/>
                          <a:ea typeface="Calibri Light"/>
                          <a:cs typeface="Calibri Light"/>
                        </a:defRPr>
                      </a:lvl7pPr>
                      <a:lvl8pPr marL="3199858" algn="l" defTabSz="914245" rtl="0" eaLnBrk="1" latinLnBrk="0" hangingPunct="1">
                        <a:defRPr sz="1800" kern="1200">
                          <a:solidFill>
                            <a:schemeClr val="dk1"/>
                          </a:solidFill>
                          <a:latin typeface="Calibri Light"/>
                          <a:ea typeface="Calibri Light"/>
                          <a:cs typeface="Calibri Light"/>
                        </a:defRPr>
                      </a:lvl8pPr>
                      <a:lvl9pPr marL="3656981" algn="l" defTabSz="914245" rtl="0" eaLnBrk="1" latinLnBrk="0" hangingPunct="1">
                        <a:defRPr sz="1800" kern="1200">
                          <a:solidFill>
                            <a:schemeClr val="dk1"/>
                          </a:solidFill>
                          <a:latin typeface="Calibri Light"/>
                          <a:ea typeface="Calibri Light"/>
                          <a:cs typeface="Calibri Light"/>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mn-ea"/>
                          <a:cs typeface="+mn-cs"/>
                        </a:rPr>
                        <a:t>Name Photographer/Artist Name </a:t>
                      </a:r>
                      <a:r>
                        <a:rPr kumimoji="0" lang="en-GB" sz="1000" b="0" i="0" u="none" strike="noStrike" cap="none" normalizeH="0" baseline="0" dirty="0" err="1">
                          <a:ln>
                            <a:noFill/>
                          </a:ln>
                          <a:solidFill>
                            <a:srgbClr val="333333"/>
                          </a:solidFill>
                          <a:effectLst/>
                          <a:latin typeface="Calibri Light"/>
                          <a:ea typeface="+mn-ea"/>
                          <a:cs typeface="+mn-cs"/>
                        </a:rPr>
                        <a:t>Fotograf</a:t>
                      </a:r>
                      <a:r>
                        <a:rPr kumimoji="0" lang="en-GB" sz="1000" b="0" i="0" u="none" strike="noStrike" cap="none" normalizeH="0" baseline="0" dirty="0">
                          <a:ln>
                            <a:noFill/>
                          </a:ln>
                          <a:solidFill>
                            <a:srgbClr val="333333"/>
                          </a:solidFill>
                          <a:effectLst/>
                          <a:latin typeface="Calibri Light"/>
                          <a:ea typeface="+mn-ea"/>
                          <a:cs typeface="+mn-cs"/>
                        </a:rPr>
                        <a:t>/</a:t>
                      </a:r>
                      <a:r>
                        <a:rPr kumimoji="0" lang="en-GB" sz="1000" b="0" i="0" u="none" strike="noStrike" cap="none" normalizeH="0" baseline="0" dirty="0" err="1">
                          <a:ln>
                            <a:noFill/>
                          </a:ln>
                          <a:solidFill>
                            <a:srgbClr val="333333"/>
                          </a:solidFill>
                          <a:effectLst/>
                          <a:latin typeface="Calibri Light"/>
                          <a:ea typeface="+mn-ea"/>
                          <a:cs typeface="+mn-cs"/>
                        </a:rPr>
                        <a:t>Künstler</a:t>
                      </a:r>
                      <a:endParaRPr kumimoji="0" lang="de-DE" sz="1000" b="0" i="0" u="none" strike="noStrike" cap="none" normalizeH="0" baseline="0" dirty="0">
                        <a:ln>
                          <a:noFill/>
                        </a:ln>
                        <a:solidFill>
                          <a:srgbClr val="333333"/>
                        </a:solidFill>
                        <a:effectLst/>
                        <a:latin typeface="Calibri Ligh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lvl1pPr marL="0" algn="l" defTabSz="914245" rtl="0" eaLnBrk="1" latinLnBrk="0" hangingPunct="1">
                        <a:defRPr sz="1800" kern="1200">
                          <a:solidFill>
                            <a:schemeClr val="dk1"/>
                          </a:solidFill>
                          <a:latin typeface="Calibri Light"/>
                          <a:ea typeface="Calibri Light"/>
                          <a:cs typeface="Calibri Light"/>
                        </a:defRPr>
                      </a:lvl1pPr>
                      <a:lvl2pPr marL="457123" algn="l" defTabSz="914245" rtl="0" eaLnBrk="1" latinLnBrk="0" hangingPunct="1">
                        <a:defRPr sz="1800" kern="1200">
                          <a:solidFill>
                            <a:schemeClr val="dk1"/>
                          </a:solidFill>
                          <a:latin typeface="Calibri Light"/>
                          <a:ea typeface="Calibri Light"/>
                          <a:cs typeface="Calibri Light"/>
                        </a:defRPr>
                      </a:lvl2pPr>
                      <a:lvl3pPr marL="914245" algn="l" defTabSz="914245" rtl="0" eaLnBrk="1" latinLnBrk="0" hangingPunct="1">
                        <a:defRPr sz="1800" kern="1200">
                          <a:solidFill>
                            <a:schemeClr val="dk1"/>
                          </a:solidFill>
                          <a:latin typeface="Calibri Light"/>
                          <a:ea typeface="Calibri Light"/>
                          <a:cs typeface="Calibri Light"/>
                        </a:defRPr>
                      </a:lvl3pPr>
                      <a:lvl4pPr marL="1371368" algn="l" defTabSz="914245" rtl="0" eaLnBrk="1" latinLnBrk="0" hangingPunct="1">
                        <a:defRPr sz="1800" kern="1200">
                          <a:solidFill>
                            <a:schemeClr val="dk1"/>
                          </a:solidFill>
                          <a:latin typeface="Calibri Light"/>
                          <a:ea typeface="Calibri Light"/>
                          <a:cs typeface="Calibri Light"/>
                        </a:defRPr>
                      </a:lvl4pPr>
                      <a:lvl5pPr marL="1828490" algn="l" defTabSz="914245" rtl="0" eaLnBrk="1" latinLnBrk="0" hangingPunct="1">
                        <a:defRPr sz="1800" kern="1200">
                          <a:solidFill>
                            <a:schemeClr val="dk1"/>
                          </a:solidFill>
                          <a:latin typeface="Calibri Light"/>
                          <a:ea typeface="Calibri Light"/>
                          <a:cs typeface="Calibri Light"/>
                        </a:defRPr>
                      </a:lvl5pPr>
                      <a:lvl6pPr marL="2285613" algn="l" defTabSz="914245" rtl="0" eaLnBrk="1" latinLnBrk="0" hangingPunct="1">
                        <a:defRPr sz="1800" kern="1200">
                          <a:solidFill>
                            <a:schemeClr val="dk1"/>
                          </a:solidFill>
                          <a:latin typeface="Calibri Light"/>
                          <a:ea typeface="Calibri Light"/>
                          <a:cs typeface="Calibri Light"/>
                        </a:defRPr>
                      </a:lvl6pPr>
                      <a:lvl7pPr marL="2742736" algn="l" defTabSz="914245" rtl="0" eaLnBrk="1" latinLnBrk="0" hangingPunct="1">
                        <a:defRPr sz="1800" kern="1200">
                          <a:solidFill>
                            <a:schemeClr val="dk1"/>
                          </a:solidFill>
                          <a:latin typeface="Calibri Light"/>
                          <a:ea typeface="Calibri Light"/>
                          <a:cs typeface="Calibri Light"/>
                        </a:defRPr>
                      </a:lvl7pPr>
                      <a:lvl8pPr marL="3199858" algn="l" defTabSz="914245" rtl="0" eaLnBrk="1" latinLnBrk="0" hangingPunct="1">
                        <a:defRPr sz="1800" kern="1200">
                          <a:solidFill>
                            <a:schemeClr val="dk1"/>
                          </a:solidFill>
                          <a:latin typeface="Calibri Light"/>
                          <a:ea typeface="Calibri Light"/>
                          <a:cs typeface="Calibri Light"/>
                        </a:defRPr>
                      </a:lvl8pPr>
                      <a:lvl9pPr marL="3656981" algn="l" defTabSz="914245" rtl="0" eaLnBrk="1" latinLnBrk="0" hangingPunct="1">
                        <a:defRPr sz="1800" kern="1200">
                          <a:solidFill>
                            <a:schemeClr val="dk1"/>
                          </a:solidFill>
                          <a:latin typeface="Calibri Light"/>
                          <a:ea typeface="Calibri Light"/>
                          <a:cs typeface="Calibri Light"/>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n-ea"/>
                          <a:cs typeface="+mn-cs"/>
                        </a:rPr>
                        <a:t>Source/ Quelle</a:t>
                      </a:r>
                      <a:endParaRPr kumimoji="0" lang="de-DE" sz="1000" b="0" i="0" u="none" strike="noStrike" cap="none" normalizeH="0" baseline="0" dirty="0">
                        <a:ln>
                          <a:noFill/>
                        </a:ln>
                        <a:solidFill>
                          <a:srgbClr val="333333"/>
                        </a:solidFill>
                        <a:effectLst/>
                        <a:latin typeface="Calibri Ligh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lvl1pPr marL="0" algn="l" defTabSz="914245" rtl="0" eaLnBrk="1" latinLnBrk="0" hangingPunct="1">
                        <a:defRPr sz="1800" kern="1200">
                          <a:solidFill>
                            <a:schemeClr val="dk1"/>
                          </a:solidFill>
                          <a:latin typeface="Calibri Light"/>
                          <a:ea typeface="Calibri Light"/>
                          <a:cs typeface="Calibri Light"/>
                        </a:defRPr>
                      </a:lvl1pPr>
                      <a:lvl2pPr marL="457123" algn="l" defTabSz="914245" rtl="0" eaLnBrk="1" latinLnBrk="0" hangingPunct="1">
                        <a:defRPr sz="1800" kern="1200">
                          <a:solidFill>
                            <a:schemeClr val="dk1"/>
                          </a:solidFill>
                          <a:latin typeface="Calibri Light"/>
                          <a:ea typeface="Calibri Light"/>
                          <a:cs typeface="Calibri Light"/>
                        </a:defRPr>
                      </a:lvl2pPr>
                      <a:lvl3pPr marL="914245" algn="l" defTabSz="914245" rtl="0" eaLnBrk="1" latinLnBrk="0" hangingPunct="1">
                        <a:defRPr sz="1800" kern="1200">
                          <a:solidFill>
                            <a:schemeClr val="dk1"/>
                          </a:solidFill>
                          <a:latin typeface="Calibri Light"/>
                          <a:ea typeface="Calibri Light"/>
                          <a:cs typeface="Calibri Light"/>
                        </a:defRPr>
                      </a:lvl3pPr>
                      <a:lvl4pPr marL="1371368" algn="l" defTabSz="914245" rtl="0" eaLnBrk="1" latinLnBrk="0" hangingPunct="1">
                        <a:defRPr sz="1800" kern="1200">
                          <a:solidFill>
                            <a:schemeClr val="dk1"/>
                          </a:solidFill>
                          <a:latin typeface="Calibri Light"/>
                          <a:ea typeface="Calibri Light"/>
                          <a:cs typeface="Calibri Light"/>
                        </a:defRPr>
                      </a:lvl4pPr>
                      <a:lvl5pPr marL="1828490" algn="l" defTabSz="914245" rtl="0" eaLnBrk="1" latinLnBrk="0" hangingPunct="1">
                        <a:defRPr sz="1800" kern="1200">
                          <a:solidFill>
                            <a:schemeClr val="dk1"/>
                          </a:solidFill>
                          <a:latin typeface="Calibri Light"/>
                          <a:ea typeface="Calibri Light"/>
                          <a:cs typeface="Calibri Light"/>
                        </a:defRPr>
                      </a:lvl5pPr>
                      <a:lvl6pPr marL="2285613" algn="l" defTabSz="914245" rtl="0" eaLnBrk="1" latinLnBrk="0" hangingPunct="1">
                        <a:defRPr sz="1800" kern="1200">
                          <a:solidFill>
                            <a:schemeClr val="dk1"/>
                          </a:solidFill>
                          <a:latin typeface="Calibri Light"/>
                          <a:ea typeface="Calibri Light"/>
                          <a:cs typeface="Calibri Light"/>
                        </a:defRPr>
                      </a:lvl6pPr>
                      <a:lvl7pPr marL="2742736" algn="l" defTabSz="914245" rtl="0" eaLnBrk="1" latinLnBrk="0" hangingPunct="1">
                        <a:defRPr sz="1800" kern="1200">
                          <a:solidFill>
                            <a:schemeClr val="dk1"/>
                          </a:solidFill>
                          <a:latin typeface="Calibri Light"/>
                          <a:ea typeface="Calibri Light"/>
                          <a:cs typeface="Calibri Light"/>
                        </a:defRPr>
                      </a:lvl7pPr>
                      <a:lvl8pPr marL="3199858" algn="l" defTabSz="914245" rtl="0" eaLnBrk="1" latinLnBrk="0" hangingPunct="1">
                        <a:defRPr sz="1800" kern="1200">
                          <a:solidFill>
                            <a:schemeClr val="dk1"/>
                          </a:solidFill>
                          <a:latin typeface="Calibri Light"/>
                          <a:ea typeface="Calibri Light"/>
                          <a:cs typeface="Calibri Light"/>
                        </a:defRPr>
                      </a:lvl8pPr>
                      <a:lvl9pPr marL="3656981" algn="l" defTabSz="914245" rtl="0" eaLnBrk="1" latinLnBrk="0" hangingPunct="1">
                        <a:defRPr sz="1800" kern="1200">
                          <a:solidFill>
                            <a:schemeClr val="dk1"/>
                          </a:solidFill>
                          <a:latin typeface="Calibri Light"/>
                          <a:ea typeface="Calibri Light"/>
                          <a:cs typeface="Calibri Light"/>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n-ea"/>
                          <a:cs typeface="+mn-cs"/>
                        </a:rPr>
                        <a:t>Picture Name/ Name des Bildes</a:t>
                      </a:r>
                      <a:endParaRPr kumimoji="0" lang="de-DE" sz="1000" b="0" i="0" u="none" strike="noStrike" cap="none" normalizeH="0" baseline="0" dirty="0">
                        <a:ln>
                          <a:noFill/>
                        </a:ln>
                        <a:solidFill>
                          <a:srgbClr val="333333"/>
                        </a:solidFill>
                        <a:effectLst/>
                        <a:latin typeface="Calibri Ligh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lvl1pPr marL="0" algn="l" defTabSz="914245" rtl="0" eaLnBrk="1" latinLnBrk="0" hangingPunct="1">
                        <a:defRPr sz="1800" kern="1200">
                          <a:solidFill>
                            <a:schemeClr val="dk1"/>
                          </a:solidFill>
                          <a:latin typeface="Calibri Light"/>
                          <a:ea typeface="Calibri Light"/>
                          <a:cs typeface="Calibri Light"/>
                        </a:defRPr>
                      </a:lvl1pPr>
                      <a:lvl2pPr marL="457123" algn="l" defTabSz="914245" rtl="0" eaLnBrk="1" latinLnBrk="0" hangingPunct="1">
                        <a:defRPr sz="1800" kern="1200">
                          <a:solidFill>
                            <a:schemeClr val="dk1"/>
                          </a:solidFill>
                          <a:latin typeface="Calibri Light"/>
                          <a:ea typeface="Calibri Light"/>
                          <a:cs typeface="Calibri Light"/>
                        </a:defRPr>
                      </a:lvl2pPr>
                      <a:lvl3pPr marL="914245" algn="l" defTabSz="914245" rtl="0" eaLnBrk="1" latinLnBrk="0" hangingPunct="1">
                        <a:defRPr sz="1800" kern="1200">
                          <a:solidFill>
                            <a:schemeClr val="dk1"/>
                          </a:solidFill>
                          <a:latin typeface="Calibri Light"/>
                          <a:ea typeface="Calibri Light"/>
                          <a:cs typeface="Calibri Light"/>
                        </a:defRPr>
                      </a:lvl3pPr>
                      <a:lvl4pPr marL="1371368" algn="l" defTabSz="914245" rtl="0" eaLnBrk="1" latinLnBrk="0" hangingPunct="1">
                        <a:defRPr sz="1800" kern="1200">
                          <a:solidFill>
                            <a:schemeClr val="dk1"/>
                          </a:solidFill>
                          <a:latin typeface="Calibri Light"/>
                          <a:ea typeface="Calibri Light"/>
                          <a:cs typeface="Calibri Light"/>
                        </a:defRPr>
                      </a:lvl4pPr>
                      <a:lvl5pPr marL="1828490" algn="l" defTabSz="914245" rtl="0" eaLnBrk="1" latinLnBrk="0" hangingPunct="1">
                        <a:defRPr sz="1800" kern="1200">
                          <a:solidFill>
                            <a:schemeClr val="dk1"/>
                          </a:solidFill>
                          <a:latin typeface="Calibri Light"/>
                          <a:ea typeface="Calibri Light"/>
                          <a:cs typeface="Calibri Light"/>
                        </a:defRPr>
                      </a:lvl5pPr>
                      <a:lvl6pPr marL="2285613" algn="l" defTabSz="914245" rtl="0" eaLnBrk="1" latinLnBrk="0" hangingPunct="1">
                        <a:defRPr sz="1800" kern="1200">
                          <a:solidFill>
                            <a:schemeClr val="dk1"/>
                          </a:solidFill>
                          <a:latin typeface="Calibri Light"/>
                          <a:ea typeface="Calibri Light"/>
                          <a:cs typeface="Calibri Light"/>
                        </a:defRPr>
                      </a:lvl6pPr>
                      <a:lvl7pPr marL="2742736" algn="l" defTabSz="914245" rtl="0" eaLnBrk="1" latinLnBrk="0" hangingPunct="1">
                        <a:defRPr sz="1800" kern="1200">
                          <a:solidFill>
                            <a:schemeClr val="dk1"/>
                          </a:solidFill>
                          <a:latin typeface="Calibri Light"/>
                          <a:ea typeface="Calibri Light"/>
                          <a:cs typeface="Calibri Light"/>
                        </a:defRPr>
                      </a:lvl7pPr>
                      <a:lvl8pPr marL="3199858" algn="l" defTabSz="914245" rtl="0" eaLnBrk="1" latinLnBrk="0" hangingPunct="1">
                        <a:defRPr sz="1800" kern="1200">
                          <a:solidFill>
                            <a:schemeClr val="dk1"/>
                          </a:solidFill>
                          <a:latin typeface="Calibri Light"/>
                          <a:ea typeface="Calibri Light"/>
                          <a:cs typeface="Calibri Light"/>
                        </a:defRPr>
                      </a:lvl8pPr>
                      <a:lvl9pPr marL="3656981" algn="l" defTabSz="914245" rtl="0" eaLnBrk="1" latinLnBrk="0" hangingPunct="1">
                        <a:defRPr sz="1800" kern="1200">
                          <a:solidFill>
                            <a:schemeClr val="dk1"/>
                          </a:solidFill>
                          <a:latin typeface="Calibri Light"/>
                          <a:ea typeface="Calibri Light"/>
                          <a:cs typeface="Calibri Light"/>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n-ea"/>
                          <a:cs typeface="+mn-cs"/>
                        </a:rPr>
                        <a:t>CC = used with corresponding creative commons license; PP</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n-ea"/>
                          <a:cs typeface="+mn-cs"/>
                        </a:rPr>
                        <a:t>=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lvl1pPr marL="0" algn="l" defTabSz="914245" rtl="0" eaLnBrk="1" latinLnBrk="0" hangingPunct="1">
                        <a:defRPr sz="1800" kern="1200">
                          <a:solidFill>
                            <a:schemeClr val="dk1"/>
                          </a:solidFill>
                          <a:latin typeface="Calibri Light"/>
                          <a:ea typeface="Calibri Light"/>
                          <a:cs typeface="Calibri Light"/>
                        </a:defRPr>
                      </a:lvl1pPr>
                      <a:lvl2pPr marL="457123" algn="l" defTabSz="914245" rtl="0" eaLnBrk="1" latinLnBrk="0" hangingPunct="1">
                        <a:defRPr sz="1800" kern="1200">
                          <a:solidFill>
                            <a:schemeClr val="dk1"/>
                          </a:solidFill>
                          <a:latin typeface="Calibri Light"/>
                          <a:ea typeface="Calibri Light"/>
                          <a:cs typeface="Calibri Light"/>
                        </a:defRPr>
                      </a:lvl2pPr>
                      <a:lvl3pPr marL="914245" algn="l" defTabSz="914245" rtl="0" eaLnBrk="1" latinLnBrk="0" hangingPunct="1">
                        <a:defRPr sz="1800" kern="1200">
                          <a:solidFill>
                            <a:schemeClr val="dk1"/>
                          </a:solidFill>
                          <a:latin typeface="Calibri Light"/>
                          <a:ea typeface="Calibri Light"/>
                          <a:cs typeface="Calibri Light"/>
                        </a:defRPr>
                      </a:lvl3pPr>
                      <a:lvl4pPr marL="1371368" algn="l" defTabSz="914245" rtl="0" eaLnBrk="1" latinLnBrk="0" hangingPunct="1">
                        <a:defRPr sz="1800" kern="1200">
                          <a:solidFill>
                            <a:schemeClr val="dk1"/>
                          </a:solidFill>
                          <a:latin typeface="Calibri Light"/>
                          <a:ea typeface="Calibri Light"/>
                          <a:cs typeface="Calibri Light"/>
                        </a:defRPr>
                      </a:lvl4pPr>
                      <a:lvl5pPr marL="1828490" algn="l" defTabSz="914245" rtl="0" eaLnBrk="1" latinLnBrk="0" hangingPunct="1">
                        <a:defRPr sz="1800" kern="1200">
                          <a:solidFill>
                            <a:schemeClr val="dk1"/>
                          </a:solidFill>
                          <a:latin typeface="Calibri Light"/>
                          <a:ea typeface="Calibri Light"/>
                          <a:cs typeface="Calibri Light"/>
                        </a:defRPr>
                      </a:lvl5pPr>
                      <a:lvl6pPr marL="2285613" algn="l" defTabSz="914245" rtl="0" eaLnBrk="1" latinLnBrk="0" hangingPunct="1">
                        <a:defRPr sz="1800" kern="1200">
                          <a:solidFill>
                            <a:schemeClr val="dk1"/>
                          </a:solidFill>
                          <a:latin typeface="Calibri Light"/>
                          <a:ea typeface="Calibri Light"/>
                          <a:cs typeface="Calibri Light"/>
                        </a:defRPr>
                      </a:lvl6pPr>
                      <a:lvl7pPr marL="2742736" algn="l" defTabSz="914245" rtl="0" eaLnBrk="1" latinLnBrk="0" hangingPunct="1">
                        <a:defRPr sz="1800" kern="1200">
                          <a:solidFill>
                            <a:schemeClr val="dk1"/>
                          </a:solidFill>
                          <a:latin typeface="Calibri Light"/>
                          <a:ea typeface="Calibri Light"/>
                          <a:cs typeface="Calibri Light"/>
                        </a:defRPr>
                      </a:lvl7pPr>
                      <a:lvl8pPr marL="3199858" algn="l" defTabSz="914245" rtl="0" eaLnBrk="1" latinLnBrk="0" hangingPunct="1">
                        <a:defRPr sz="1800" kern="1200">
                          <a:solidFill>
                            <a:schemeClr val="dk1"/>
                          </a:solidFill>
                          <a:latin typeface="Calibri Light"/>
                          <a:ea typeface="Calibri Light"/>
                          <a:cs typeface="Calibri Light"/>
                        </a:defRPr>
                      </a:lvl8pPr>
                      <a:lvl9pPr marL="3656981" algn="l" defTabSz="914245" rtl="0" eaLnBrk="1" latinLnBrk="0" hangingPunct="1">
                        <a:defRPr sz="1800" kern="1200">
                          <a:solidFill>
                            <a:schemeClr val="dk1"/>
                          </a:solidFill>
                          <a:latin typeface="Calibri Light"/>
                          <a:ea typeface="Calibri Light"/>
                          <a:cs typeface="Calibri Light"/>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mn-ea"/>
                          <a:cs typeface="+mn-cs"/>
                        </a:rPr>
                        <a:t>Description/Kurzbeschreibung</a:t>
                      </a:r>
                      <a:endParaRPr kumimoji="0" lang="de-DE" sz="1000" b="0" i="0" u="none" strike="noStrike" cap="none" normalizeH="0" baseline="0" dirty="0">
                        <a:ln>
                          <a:noFill/>
                        </a:ln>
                        <a:solidFill>
                          <a:srgbClr val="333333"/>
                        </a:solidFill>
                        <a:effectLst/>
                        <a:latin typeface="Calibri Ligh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lvl1pPr marL="0" algn="l" defTabSz="914245" rtl="0" eaLnBrk="1" latinLnBrk="0" hangingPunct="1">
                        <a:defRPr sz="1800" kern="1200">
                          <a:solidFill>
                            <a:schemeClr val="dk1"/>
                          </a:solidFill>
                          <a:latin typeface="Calibri Light"/>
                          <a:ea typeface="Calibri Light"/>
                          <a:cs typeface="Calibri Light"/>
                        </a:defRPr>
                      </a:lvl1pPr>
                      <a:lvl2pPr marL="457123" algn="l" defTabSz="914245" rtl="0" eaLnBrk="1" latinLnBrk="0" hangingPunct="1">
                        <a:defRPr sz="1800" kern="1200">
                          <a:solidFill>
                            <a:schemeClr val="dk1"/>
                          </a:solidFill>
                          <a:latin typeface="Calibri Light"/>
                          <a:ea typeface="Calibri Light"/>
                          <a:cs typeface="Calibri Light"/>
                        </a:defRPr>
                      </a:lvl2pPr>
                      <a:lvl3pPr marL="914245" algn="l" defTabSz="914245" rtl="0" eaLnBrk="1" latinLnBrk="0" hangingPunct="1">
                        <a:defRPr sz="1800" kern="1200">
                          <a:solidFill>
                            <a:schemeClr val="dk1"/>
                          </a:solidFill>
                          <a:latin typeface="Calibri Light"/>
                          <a:ea typeface="Calibri Light"/>
                          <a:cs typeface="Calibri Light"/>
                        </a:defRPr>
                      </a:lvl3pPr>
                      <a:lvl4pPr marL="1371368" algn="l" defTabSz="914245" rtl="0" eaLnBrk="1" latinLnBrk="0" hangingPunct="1">
                        <a:defRPr sz="1800" kern="1200">
                          <a:solidFill>
                            <a:schemeClr val="dk1"/>
                          </a:solidFill>
                          <a:latin typeface="Calibri Light"/>
                          <a:ea typeface="Calibri Light"/>
                          <a:cs typeface="Calibri Light"/>
                        </a:defRPr>
                      </a:lvl4pPr>
                      <a:lvl5pPr marL="1828490" algn="l" defTabSz="914245" rtl="0" eaLnBrk="1" latinLnBrk="0" hangingPunct="1">
                        <a:defRPr sz="1800" kern="1200">
                          <a:solidFill>
                            <a:schemeClr val="dk1"/>
                          </a:solidFill>
                          <a:latin typeface="Calibri Light"/>
                          <a:ea typeface="Calibri Light"/>
                          <a:cs typeface="Calibri Light"/>
                        </a:defRPr>
                      </a:lvl5pPr>
                      <a:lvl6pPr marL="2285613" algn="l" defTabSz="914245" rtl="0" eaLnBrk="1" latinLnBrk="0" hangingPunct="1">
                        <a:defRPr sz="1800" kern="1200">
                          <a:solidFill>
                            <a:schemeClr val="dk1"/>
                          </a:solidFill>
                          <a:latin typeface="Calibri Light"/>
                          <a:ea typeface="Calibri Light"/>
                          <a:cs typeface="Calibri Light"/>
                        </a:defRPr>
                      </a:lvl6pPr>
                      <a:lvl7pPr marL="2742736" algn="l" defTabSz="914245" rtl="0" eaLnBrk="1" latinLnBrk="0" hangingPunct="1">
                        <a:defRPr sz="1800" kern="1200">
                          <a:solidFill>
                            <a:schemeClr val="dk1"/>
                          </a:solidFill>
                          <a:latin typeface="Calibri Light"/>
                          <a:ea typeface="Calibri Light"/>
                          <a:cs typeface="Calibri Light"/>
                        </a:defRPr>
                      </a:lvl7pPr>
                      <a:lvl8pPr marL="3199858" algn="l" defTabSz="914245" rtl="0" eaLnBrk="1" latinLnBrk="0" hangingPunct="1">
                        <a:defRPr sz="1800" kern="1200">
                          <a:solidFill>
                            <a:schemeClr val="dk1"/>
                          </a:solidFill>
                          <a:latin typeface="Calibri Light"/>
                          <a:ea typeface="Calibri Light"/>
                          <a:cs typeface="Calibri Light"/>
                        </a:defRPr>
                      </a:lvl8pPr>
                      <a:lvl9pPr marL="3656981" algn="l" defTabSz="914245" rtl="0" eaLnBrk="1" latinLnBrk="0" hangingPunct="1">
                        <a:defRPr sz="1800" kern="1200">
                          <a:solidFill>
                            <a:schemeClr val="dk1"/>
                          </a:solidFill>
                          <a:latin typeface="Calibri Light"/>
                          <a:ea typeface="Calibri Light"/>
                          <a:cs typeface="Calibri Light"/>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mn-ea"/>
                          <a:cs typeface="+mn-cs"/>
                        </a:rPr>
                        <a:t>Bernd Hampel, Helmut Schack, Andreas Weißgerber</a:t>
                      </a:r>
                      <a:endParaRPr kumimoji="0" lang="en-GB" sz="1000" b="0" i="0" u="none" strike="noStrike" cap="none" normalizeH="0" baseline="0" dirty="0">
                        <a:ln>
                          <a:noFill/>
                        </a:ln>
                        <a:solidFill>
                          <a:srgbClr val="333333"/>
                        </a:solidFill>
                        <a:effectLst/>
                        <a:latin typeface="Calibri Ligh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marL="0" algn="l" defTabSz="914245" rtl="0" eaLnBrk="1" latinLnBrk="0" hangingPunct="1">
                        <a:defRPr sz="1800" kern="1200">
                          <a:solidFill>
                            <a:schemeClr val="dk1"/>
                          </a:solidFill>
                          <a:latin typeface="Calibri Light"/>
                          <a:ea typeface="Calibri Light"/>
                          <a:cs typeface="Calibri Light"/>
                        </a:defRPr>
                      </a:lvl1pPr>
                      <a:lvl2pPr marL="457123" algn="l" defTabSz="914245" rtl="0" eaLnBrk="1" latinLnBrk="0" hangingPunct="1">
                        <a:defRPr sz="1800" kern="1200">
                          <a:solidFill>
                            <a:schemeClr val="dk1"/>
                          </a:solidFill>
                          <a:latin typeface="Calibri Light"/>
                          <a:ea typeface="Calibri Light"/>
                          <a:cs typeface="Calibri Light"/>
                        </a:defRPr>
                      </a:lvl2pPr>
                      <a:lvl3pPr marL="914245" algn="l" defTabSz="914245" rtl="0" eaLnBrk="1" latinLnBrk="0" hangingPunct="1">
                        <a:defRPr sz="1800" kern="1200">
                          <a:solidFill>
                            <a:schemeClr val="dk1"/>
                          </a:solidFill>
                          <a:latin typeface="Calibri Light"/>
                          <a:ea typeface="Calibri Light"/>
                          <a:cs typeface="Calibri Light"/>
                        </a:defRPr>
                      </a:lvl3pPr>
                      <a:lvl4pPr marL="1371368" algn="l" defTabSz="914245" rtl="0" eaLnBrk="1" latinLnBrk="0" hangingPunct="1">
                        <a:defRPr sz="1800" kern="1200">
                          <a:solidFill>
                            <a:schemeClr val="dk1"/>
                          </a:solidFill>
                          <a:latin typeface="Calibri Light"/>
                          <a:ea typeface="Calibri Light"/>
                          <a:cs typeface="Calibri Light"/>
                        </a:defRPr>
                      </a:lvl4pPr>
                      <a:lvl5pPr marL="1828490" algn="l" defTabSz="914245" rtl="0" eaLnBrk="1" latinLnBrk="0" hangingPunct="1">
                        <a:defRPr sz="1800" kern="1200">
                          <a:solidFill>
                            <a:schemeClr val="dk1"/>
                          </a:solidFill>
                          <a:latin typeface="Calibri Light"/>
                          <a:ea typeface="Calibri Light"/>
                          <a:cs typeface="Calibri Light"/>
                        </a:defRPr>
                      </a:lvl5pPr>
                      <a:lvl6pPr marL="2285613" algn="l" defTabSz="914245" rtl="0" eaLnBrk="1" latinLnBrk="0" hangingPunct="1">
                        <a:defRPr sz="1800" kern="1200">
                          <a:solidFill>
                            <a:schemeClr val="dk1"/>
                          </a:solidFill>
                          <a:latin typeface="Calibri Light"/>
                          <a:ea typeface="Calibri Light"/>
                          <a:cs typeface="Calibri Light"/>
                        </a:defRPr>
                      </a:lvl6pPr>
                      <a:lvl7pPr marL="2742736" algn="l" defTabSz="914245" rtl="0" eaLnBrk="1" latinLnBrk="0" hangingPunct="1">
                        <a:defRPr sz="1800" kern="1200">
                          <a:solidFill>
                            <a:schemeClr val="dk1"/>
                          </a:solidFill>
                          <a:latin typeface="Calibri Light"/>
                          <a:ea typeface="Calibri Light"/>
                          <a:cs typeface="Calibri Light"/>
                        </a:defRPr>
                      </a:lvl7pPr>
                      <a:lvl8pPr marL="3199858" algn="l" defTabSz="914245" rtl="0" eaLnBrk="1" latinLnBrk="0" hangingPunct="1">
                        <a:defRPr sz="1800" kern="1200">
                          <a:solidFill>
                            <a:schemeClr val="dk1"/>
                          </a:solidFill>
                          <a:latin typeface="Calibri Light"/>
                          <a:ea typeface="Calibri Light"/>
                          <a:cs typeface="Calibri Light"/>
                        </a:defRPr>
                      </a:lvl8pPr>
                      <a:lvl9pPr marL="3656981" algn="l" defTabSz="914245" rtl="0" eaLnBrk="1" latinLnBrk="0" hangingPunct="1">
                        <a:defRPr sz="1800" kern="1200">
                          <a:solidFill>
                            <a:schemeClr val="dk1"/>
                          </a:solidFill>
                          <a:latin typeface="Calibri Light"/>
                          <a:ea typeface="Calibri Light"/>
                          <a:cs typeface="Calibri Light"/>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n-ea"/>
                          <a:cs typeface="+mn-cs"/>
                        </a:rPr>
                        <a:t>Private/privat</a:t>
                      </a:r>
                      <a:endParaRPr kumimoji="0" lang="en-GB" sz="1000" b="0" i="0" u="none" strike="noStrike" cap="none" normalizeH="0" baseline="0" dirty="0">
                        <a:ln>
                          <a:noFill/>
                        </a:ln>
                        <a:solidFill>
                          <a:srgbClr val="333333"/>
                        </a:solidFill>
                        <a:effectLst/>
                        <a:latin typeface="Calibri Ligh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marL="0" algn="l" defTabSz="914245" rtl="0" eaLnBrk="1" latinLnBrk="0" hangingPunct="1">
                        <a:defRPr sz="1800" kern="1200">
                          <a:solidFill>
                            <a:schemeClr val="dk1"/>
                          </a:solidFill>
                          <a:latin typeface="Calibri Light"/>
                          <a:ea typeface="Calibri Light"/>
                          <a:cs typeface="Calibri Light"/>
                        </a:defRPr>
                      </a:lvl1pPr>
                      <a:lvl2pPr marL="457123" algn="l" defTabSz="914245" rtl="0" eaLnBrk="1" latinLnBrk="0" hangingPunct="1">
                        <a:defRPr sz="1800" kern="1200">
                          <a:solidFill>
                            <a:schemeClr val="dk1"/>
                          </a:solidFill>
                          <a:latin typeface="Calibri Light"/>
                          <a:ea typeface="Calibri Light"/>
                          <a:cs typeface="Calibri Light"/>
                        </a:defRPr>
                      </a:lvl2pPr>
                      <a:lvl3pPr marL="914245" algn="l" defTabSz="914245" rtl="0" eaLnBrk="1" latinLnBrk="0" hangingPunct="1">
                        <a:defRPr sz="1800" kern="1200">
                          <a:solidFill>
                            <a:schemeClr val="dk1"/>
                          </a:solidFill>
                          <a:latin typeface="Calibri Light"/>
                          <a:ea typeface="Calibri Light"/>
                          <a:cs typeface="Calibri Light"/>
                        </a:defRPr>
                      </a:lvl3pPr>
                      <a:lvl4pPr marL="1371368" algn="l" defTabSz="914245" rtl="0" eaLnBrk="1" latinLnBrk="0" hangingPunct="1">
                        <a:defRPr sz="1800" kern="1200">
                          <a:solidFill>
                            <a:schemeClr val="dk1"/>
                          </a:solidFill>
                          <a:latin typeface="Calibri Light"/>
                          <a:ea typeface="Calibri Light"/>
                          <a:cs typeface="Calibri Light"/>
                        </a:defRPr>
                      </a:lvl4pPr>
                      <a:lvl5pPr marL="1828490" algn="l" defTabSz="914245" rtl="0" eaLnBrk="1" latinLnBrk="0" hangingPunct="1">
                        <a:defRPr sz="1800" kern="1200">
                          <a:solidFill>
                            <a:schemeClr val="dk1"/>
                          </a:solidFill>
                          <a:latin typeface="Calibri Light"/>
                          <a:ea typeface="Calibri Light"/>
                          <a:cs typeface="Calibri Light"/>
                        </a:defRPr>
                      </a:lvl5pPr>
                      <a:lvl6pPr marL="2285613" algn="l" defTabSz="914245" rtl="0" eaLnBrk="1" latinLnBrk="0" hangingPunct="1">
                        <a:defRPr sz="1800" kern="1200">
                          <a:solidFill>
                            <a:schemeClr val="dk1"/>
                          </a:solidFill>
                          <a:latin typeface="Calibri Light"/>
                          <a:ea typeface="Calibri Light"/>
                          <a:cs typeface="Calibri Light"/>
                        </a:defRPr>
                      </a:lvl6pPr>
                      <a:lvl7pPr marL="2742736" algn="l" defTabSz="914245" rtl="0" eaLnBrk="1" latinLnBrk="0" hangingPunct="1">
                        <a:defRPr sz="1800" kern="1200">
                          <a:solidFill>
                            <a:schemeClr val="dk1"/>
                          </a:solidFill>
                          <a:latin typeface="Calibri Light"/>
                          <a:ea typeface="Calibri Light"/>
                          <a:cs typeface="Calibri Light"/>
                        </a:defRPr>
                      </a:lvl7pPr>
                      <a:lvl8pPr marL="3199858" algn="l" defTabSz="914245" rtl="0" eaLnBrk="1" latinLnBrk="0" hangingPunct="1">
                        <a:defRPr sz="1800" kern="1200">
                          <a:solidFill>
                            <a:schemeClr val="dk1"/>
                          </a:solidFill>
                          <a:latin typeface="Calibri Light"/>
                          <a:ea typeface="Calibri Light"/>
                          <a:cs typeface="Calibri Light"/>
                        </a:defRPr>
                      </a:lvl8pPr>
                      <a:lvl9pPr marL="3656981" algn="l" defTabSz="914245" rtl="0" eaLnBrk="1" latinLnBrk="0" hangingPunct="1">
                        <a:defRPr sz="1800" kern="1200">
                          <a:solidFill>
                            <a:schemeClr val="dk1"/>
                          </a:solidFill>
                          <a:latin typeface="Calibri Light"/>
                          <a:ea typeface="Calibri Light"/>
                          <a:cs typeface="Calibri Light"/>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n-ea"/>
                          <a:cs typeface="+mn-cs"/>
                        </a:rPr>
                        <a:t>Untitled/ohne Titel</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marL="0" algn="l" defTabSz="914245" rtl="0" eaLnBrk="1" latinLnBrk="0" hangingPunct="1">
                        <a:defRPr sz="1800" kern="1200">
                          <a:solidFill>
                            <a:schemeClr val="dk1"/>
                          </a:solidFill>
                          <a:latin typeface="Calibri Light"/>
                          <a:ea typeface="Calibri Light"/>
                          <a:cs typeface="Calibri Light"/>
                        </a:defRPr>
                      </a:lvl1pPr>
                      <a:lvl2pPr marL="457123" algn="l" defTabSz="914245" rtl="0" eaLnBrk="1" latinLnBrk="0" hangingPunct="1">
                        <a:defRPr sz="1800" kern="1200">
                          <a:solidFill>
                            <a:schemeClr val="dk1"/>
                          </a:solidFill>
                          <a:latin typeface="Calibri Light"/>
                          <a:ea typeface="Calibri Light"/>
                          <a:cs typeface="Calibri Light"/>
                        </a:defRPr>
                      </a:lvl2pPr>
                      <a:lvl3pPr marL="914245" algn="l" defTabSz="914245" rtl="0" eaLnBrk="1" latinLnBrk="0" hangingPunct="1">
                        <a:defRPr sz="1800" kern="1200">
                          <a:solidFill>
                            <a:schemeClr val="dk1"/>
                          </a:solidFill>
                          <a:latin typeface="Calibri Light"/>
                          <a:ea typeface="Calibri Light"/>
                          <a:cs typeface="Calibri Light"/>
                        </a:defRPr>
                      </a:lvl3pPr>
                      <a:lvl4pPr marL="1371368" algn="l" defTabSz="914245" rtl="0" eaLnBrk="1" latinLnBrk="0" hangingPunct="1">
                        <a:defRPr sz="1800" kern="1200">
                          <a:solidFill>
                            <a:schemeClr val="dk1"/>
                          </a:solidFill>
                          <a:latin typeface="Calibri Light"/>
                          <a:ea typeface="Calibri Light"/>
                          <a:cs typeface="Calibri Light"/>
                        </a:defRPr>
                      </a:lvl4pPr>
                      <a:lvl5pPr marL="1828490" algn="l" defTabSz="914245" rtl="0" eaLnBrk="1" latinLnBrk="0" hangingPunct="1">
                        <a:defRPr sz="1800" kern="1200">
                          <a:solidFill>
                            <a:schemeClr val="dk1"/>
                          </a:solidFill>
                          <a:latin typeface="Calibri Light"/>
                          <a:ea typeface="Calibri Light"/>
                          <a:cs typeface="Calibri Light"/>
                        </a:defRPr>
                      </a:lvl5pPr>
                      <a:lvl6pPr marL="2285613" algn="l" defTabSz="914245" rtl="0" eaLnBrk="1" latinLnBrk="0" hangingPunct="1">
                        <a:defRPr sz="1800" kern="1200">
                          <a:solidFill>
                            <a:schemeClr val="dk1"/>
                          </a:solidFill>
                          <a:latin typeface="Calibri Light"/>
                          <a:ea typeface="Calibri Light"/>
                          <a:cs typeface="Calibri Light"/>
                        </a:defRPr>
                      </a:lvl6pPr>
                      <a:lvl7pPr marL="2742736" algn="l" defTabSz="914245" rtl="0" eaLnBrk="1" latinLnBrk="0" hangingPunct="1">
                        <a:defRPr sz="1800" kern="1200">
                          <a:solidFill>
                            <a:schemeClr val="dk1"/>
                          </a:solidFill>
                          <a:latin typeface="Calibri Light"/>
                          <a:ea typeface="Calibri Light"/>
                          <a:cs typeface="Calibri Light"/>
                        </a:defRPr>
                      </a:lvl7pPr>
                      <a:lvl8pPr marL="3199858" algn="l" defTabSz="914245" rtl="0" eaLnBrk="1" latinLnBrk="0" hangingPunct="1">
                        <a:defRPr sz="1800" kern="1200">
                          <a:solidFill>
                            <a:schemeClr val="dk1"/>
                          </a:solidFill>
                          <a:latin typeface="Calibri Light"/>
                          <a:ea typeface="Calibri Light"/>
                          <a:cs typeface="Calibri Light"/>
                        </a:defRPr>
                      </a:lvl8pPr>
                      <a:lvl9pPr marL="3656981" algn="l" defTabSz="914245" rtl="0" eaLnBrk="1" latinLnBrk="0" hangingPunct="1">
                        <a:defRPr sz="1800" kern="1200">
                          <a:solidFill>
                            <a:schemeClr val="dk1"/>
                          </a:solidFill>
                          <a:latin typeface="Calibri Light"/>
                          <a:ea typeface="Calibri Light"/>
                          <a:cs typeface="Calibri Light"/>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n-ea"/>
                          <a:cs typeface="+mn-cs"/>
                        </a:rPr>
                        <a:t>PP</a:t>
                      </a:r>
                      <a:endParaRPr kumimoji="0" lang="en-GB" sz="1000" b="0" i="0" u="none" strike="noStrike" cap="none" normalizeH="0" baseline="0" dirty="0">
                        <a:ln>
                          <a:noFill/>
                        </a:ln>
                        <a:solidFill>
                          <a:srgbClr val="333333"/>
                        </a:solidFill>
                        <a:effectLst/>
                        <a:latin typeface="Calibri Ligh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marL="0" algn="l" defTabSz="914245" rtl="0" eaLnBrk="1" latinLnBrk="0" hangingPunct="1">
                        <a:defRPr sz="1800" kern="1200">
                          <a:solidFill>
                            <a:schemeClr val="dk1"/>
                          </a:solidFill>
                          <a:latin typeface="Calibri Light"/>
                          <a:ea typeface="Calibri Light"/>
                          <a:cs typeface="Calibri Light"/>
                        </a:defRPr>
                      </a:lvl1pPr>
                      <a:lvl2pPr marL="457123" algn="l" defTabSz="914245" rtl="0" eaLnBrk="1" latinLnBrk="0" hangingPunct="1">
                        <a:defRPr sz="1800" kern="1200">
                          <a:solidFill>
                            <a:schemeClr val="dk1"/>
                          </a:solidFill>
                          <a:latin typeface="Calibri Light"/>
                          <a:ea typeface="Calibri Light"/>
                          <a:cs typeface="Calibri Light"/>
                        </a:defRPr>
                      </a:lvl2pPr>
                      <a:lvl3pPr marL="914245" algn="l" defTabSz="914245" rtl="0" eaLnBrk="1" latinLnBrk="0" hangingPunct="1">
                        <a:defRPr sz="1800" kern="1200">
                          <a:solidFill>
                            <a:schemeClr val="dk1"/>
                          </a:solidFill>
                          <a:latin typeface="Calibri Light"/>
                          <a:ea typeface="Calibri Light"/>
                          <a:cs typeface="Calibri Light"/>
                        </a:defRPr>
                      </a:lvl3pPr>
                      <a:lvl4pPr marL="1371368" algn="l" defTabSz="914245" rtl="0" eaLnBrk="1" latinLnBrk="0" hangingPunct="1">
                        <a:defRPr sz="1800" kern="1200">
                          <a:solidFill>
                            <a:schemeClr val="dk1"/>
                          </a:solidFill>
                          <a:latin typeface="Calibri Light"/>
                          <a:ea typeface="Calibri Light"/>
                          <a:cs typeface="Calibri Light"/>
                        </a:defRPr>
                      </a:lvl4pPr>
                      <a:lvl5pPr marL="1828490" algn="l" defTabSz="914245" rtl="0" eaLnBrk="1" latinLnBrk="0" hangingPunct="1">
                        <a:defRPr sz="1800" kern="1200">
                          <a:solidFill>
                            <a:schemeClr val="dk1"/>
                          </a:solidFill>
                          <a:latin typeface="Calibri Light"/>
                          <a:ea typeface="Calibri Light"/>
                          <a:cs typeface="Calibri Light"/>
                        </a:defRPr>
                      </a:lvl5pPr>
                      <a:lvl6pPr marL="2285613" algn="l" defTabSz="914245" rtl="0" eaLnBrk="1" latinLnBrk="0" hangingPunct="1">
                        <a:defRPr sz="1800" kern="1200">
                          <a:solidFill>
                            <a:schemeClr val="dk1"/>
                          </a:solidFill>
                          <a:latin typeface="Calibri Light"/>
                          <a:ea typeface="Calibri Light"/>
                          <a:cs typeface="Calibri Light"/>
                        </a:defRPr>
                      </a:lvl6pPr>
                      <a:lvl7pPr marL="2742736" algn="l" defTabSz="914245" rtl="0" eaLnBrk="1" latinLnBrk="0" hangingPunct="1">
                        <a:defRPr sz="1800" kern="1200">
                          <a:solidFill>
                            <a:schemeClr val="dk1"/>
                          </a:solidFill>
                          <a:latin typeface="Calibri Light"/>
                          <a:ea typeface="Calibri Light"/>
                          <a:cs typeface="Calibri Light"/>
                        </a:defRPr>
                      </a:lvl7pPr>
                      <a:lvl8pPr marL="3199858" algn="l" defTabSz="914245" rtl="0" eaLnBrk="1" latinLnBrk="0" hangingPunct="1">
                        <a:defRPr sz="1800" kern="1200">
                          <a:solidFill>
                            <a:schemeClr val="dk1"/>
                          </a:solidFill>
                          <a:latin typeface="Calibri Light"/>
                          <a:ea typeface="Calibri Light"/>
                          <a:cs typeface="Calibri Light"/>
                        </a:defRPr>
                      </a:lvl8pPr>
                      <a:lvl9pPr marL="3656981" algn="l" defTabSz="914245" rtl="0" eaLnBrk="1" latinLnBrk="0" hangingPunct="1">
                        <a:defRPr sz="1800" kern="1200">
                          <a:solidFill>
                            <a:schemeClr val="dk1"/>
                          </a:solidFill>
                          <a:latin typeface="Calibri Light"/>
                          <a:ea typeface="Calibri Light"/>
                          <a:cs typeface="Calibri Light"/>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mn-ea"/>
                          <a:cs typeface="+mn-cs"/>
                        </a:rPr>
                        <a:t>Paintings of Spanish landscape/ Gemälde einer katalanischen Landschaft</a:t>
                      </a:r>
                      <a:endParaRPr kumimoji="0" lang="de-DE" sz="1000" b="0" i="0" u="none" strike="noStrike" cap="none" normalizeH="0" baseline="0" dirty="0">
                        <a:ln>
                          <a:noFill/>
                        </a:ln>
                        <a:solidFill>
                          <a:srgbClr val="333333"/>
                        </a:solidFill>
                        <a:effectLst/>
                        <a:latin typeface="Calibri Ligh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lvl1pPr marL="0" algn="l" defTabSz="914245" rtl="0" eaLnBrk="1" latinLnBrk="0" hangingPunct="1">
                        <a:defRPr sz="1800" kern="1200">
                          <a:solidFill>
                            <a:schemeClr val="dk1"/>
                          </a:solidFill>
                          <a:latin typeface="Calibri Light"/>
                          <a:ea typeface="Calibri Light"/>
                          <a:cs typeface="Calibri Light"/>
                        </a:defRPr>
                      </a:lvl1pPr>
                      <a:lvl2pPr marL="457123" algn="l" defTabSz="914245" rtl="0" eaLnBrk="1" latinLnBrk="0" hangingPunct="1">
                        <a:defRPr sz="1800" kern="1200">
                          <a:solidFill>
                            <a:schemeClr val="dk1"/>
                          </a:solidFill>
                          <a:latin typeface="Calibri Light"/>
                          <a:ea typeface="Calibri Light"/>
                          <a:cs typeface="Calibri Light"/>
                        </a:defRPr>
                      </a:lvl2pPr>
                      <a:lvl3pPr marL="914245" algn="l" defTabSz="914245" rtl="0" eaLnBrk="1" latinLnBrk="0" hangingPunct="1">
                        <a:defRPr sz="1800" kern="1200">
                          <a:solidFill>
                            <a:schemeClr val="dk1"/>
                          </a:solidFill>
                          <a:latin typeface="Calibri Light"/>
                          <a:ea typeface="Calibri Light"/>
                          <a:cs typeface="Calibri Light"/>
                        </a:defRPr>
                      </a:lvl3pPr>
                      <a:lvl4pPr marL="1371368" algn="l" defTabSz="914245" rtl="0" eaLnBrk="1" latinLnBrk="0" hangingPunct="1">
                        <a:defRPr sz="1800" kern="1200">
                          <a:solidFill>
                            <a:schemeClr val="dk1"/>
                          </a:solidFill>
                          <a:latin typeface="Calibri Light"/>
                          <a:ea typeface="Calibri Light"/>
                          <a:cs typeface="Calibri Light"/>
                        </a:defRPr>
                      </a:lvl4pPr>
                      <a:lvl5pPr marL="1828490" algn="l" defTabSz="914245" rtl="0" eaLnBrk="1" latinLnBrk="0" hangingPunct="1">
                        <a:defRPr sz="1800" kern="1200">
                          <a:solidFill>
                            <a:schemeClr val="dk1"/>
                          </a:solidFill>
                          <a:latin typeface="Calibri Light"/>
                          <a:ea typeface="Calibri Light"/>
                          <a:cs typeface="Calibri Light"/>
                        </a:defRPr>
                      </a:lvl5pPr>
                      <a:lvl6pPr marL="2285613" algn="l" defTabSz="914245" rtl="0" eaLnBrk="1" latinLnBrk="0" hangingPunct="1">
                        <a:defRPr sz="1800" kern="1200">
                          <a:solidFill>
                            <a:schemeClr val="dk1"/>
                          </a:solidFill>
                          <a:latin typeface="Calibri Light"/>
                          <a:ea typeface="Calibri Light"/>
                          <a:cs typeface="Calibri Light"/>
                        </a:defRPr>
                      </a:lvl6pPr>
                      <a:lvl7pPr marL="2742736" algn="l" defTabSz="914245" rtl="0" eaLnBrk="1" latinLnBrk="0" hangingPunct="1">
                        <a:defRPr sz="1800" kern="1200">
                          <a:solidFill>
                            <a:schemeClr val="dk1"/>
                          </a:solidFill>
                          <a:latin typeface="Calibri Light"/>
                          <a:ea typeface="Calibri Light"/>
                          <a:cs typeface="Calibri Light"/>
                        </a:defRPr>
                      </a:lvl7pPr>
                      <a:lvl8pPr marL="3199858" algn="l" defTabSz="914245" rtl="0" eaLnBrk="1" latinLnBrk="0" hangingPunct="1">
                        <a:defRPr sz="1800" kern="1200">
                          <a:solidFill>
                            <a:schemeClr val="dk1"/>
                          </a:solidFill>
                          <a:latin typeface="Calibri Light"/>
                          <a:ea typeface="Calibri Light"/>
                          <a:cs typeface="Calibri Light"/>
                        </a:defRPr>
                      </a:lvl8pPr>
                      <a:lvl9pPr marL="3656981" algn="l" defTabSz="914245" rtl="0" eaLnBrk="1" latinLnBrk="0" hangingPunct="1">
                        <a:defRPr sz="1800" kern="1200">
                          <a:solidFill>
                            <a:schemeClr val="dk1"/>
                          </a:solidFill>
                          <a:latin typeface="Calibri Light"/>
                          <a:ea typeface="Calibri Light"/>
                          <a:cs typeface="Calibri Light"/>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n-ea"/>
                          <a:cs typeface="+mn-cs"/>
                        </a:rPr>
                        <a:t>The Rocketeer</a:t>
                      </a:r>
                      <a:endParaRPr kumimoji="0" lang="en-GB" sz="1000" b="0" i="0" u="none" strike="noStrike" cap="none" normalizeH="0" baseline="0" dirty="0">
                        <a:ln>
                          <a:noFill/>
                        </a:ln>
                        <a:solidFill>
                          <a:srgbClr val="333333"/>
                        </a:solidFill>
                        <a:effectLst/>
                        <a:latin typeface="Calibri Ligh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marL="0" algn="l" defTabSz="914245" rtl="0" eaLnBrk="1" latinLnBrk="0" hangingPunct="1">
                        <a:defRPr sz="1800" kern="1200">
                          <a:solidFill>
                            <a:schemeClr val="dk1"/>
                          </a:solidFill>
                          <a:latin typeface="Calibri Light"/>
                          <a:ea typeface="Calibri Light"/>
                          <a:cs typeface="Calibri Light"/>
                        </a:defRPr>
                      </a:lvl1pPr>
                      <a:lvl2pPr marL="457123" algn="l" defTabSz="914245" rtl="0" eaLnBrk="1" latinLnBrk="0" hangingPunct="1">
                        <a:defRPr sz="1800" kern="1200">
                          <a:solidFill>
                            <a:schemeClr val="dk1"/>
                          </a:solidFill>
                          <a:latin typeface="Calibri Light"/>
                          <a:ea typeface="Calibri Light"/>
                          <a:cs typeface="Calibri Light"/>
                        </a:defRPr>
                      </a:lvl2pPr>
                      <a:lvl3pPr marL="914245" algn="l" defTabSz="914245" rtl="0" eaLnBrk="1" latinLnBrk="0" hangingPunct="1">
                        <a:defRPr sz="1800" kern="1200">
                          <a:solidFill>
                            <a:schemeClr val="dk1"/>
                          </a:solidFill>
                          <a:latin typeface="Calibri Light"/>
                          <a:ea typeface="Calibri Light"/>
                          <a:cs typeface="Calibri Light"/>
                        </a:defRPr>
                      </a:lvl3pPr>
                      <a:lvl4pPr marL="1371368" algn="l" defTabSz="914245" rtl="0" eaLnBrk="1" latinLnBrk="0" hangingPunct="1">
                        <a:defRPr sz="1800" kern="1200">
                          <a:solidFill>
                            <a:schemeClr val="dk1"/>
                          </a:solidFill>
                          <a:latin typeface="Calibri Light"/>
                          <a:ea typeface="Calibri Light"/>
                          <a:cs typeface="Calibri Light"/>
                        </a:defRPr>
                      </a:lvl4pPr>
                      <a:lvl5pPr marL="1828490" algn="l" defTabSz="914245" rtl="0" eaLnBrk="1" latinLnBrk="0" hangingPunct="1">
                        <a:defRPr sz="1800" kern="1200">
                          <a:solidFill>
                            <a:schemeClr val="dk1"/>
                          </a:solidFill>
                          <a:latin typeface="Calibri Light"/>
                          <a:ea typeface="Calibri Light"/>
                          <a:cs typeface="Calibri Light"/>
                        </a:defRPr>
                      </a:lvl5pPr>
                      <a:lvl6pPr marL="2285613" algn="l" defTabSz="914245" rtl="0" eaLnBrk="1" latinLnBrk="0" hangingPunct="1">
                        <a:defRPr sz="1800" kern="1200">
                          <a:solidFill>
                            <a:schemeClr val="dk1"/>
                          </a:solidFill>
                          <a:latin typeface="Calibri Light"/>
                          <a:ea typeface="Calibri Light"/>
                          <a:cs typeface="Calibri Light"/>
                        </a:defRPr>
                      </a:lvl6pPr>
                      <a:lvl7pPr marL="2742736" algn="l" defTabSz="914245" rtl="0" eaLnBrk="1" latinLnBrk="0" hangingPunct="1">
                        <a:defRPr sz="1800" kern="1200">
                          <a:solidFill>
                            <a:schemeClr val="dk1"/>
                          </a:solidFill>
                          <a:latin typeface="Calibri Light"/>
                          <a:ea typeface="Calibri Light"/>
                          <a:cs typeface="Calibri Light"/>
                        </a:defRPr>
                      </a:lvl7pPr>
                      <a:lvl8pPr marL="3199858" algn="l" defTabSz="914245" rtl="0" eaLnBrk="1" latinLnBrk="0" hangingPunct="1">
                        <a:defRPr sz="1800" kern="1200">
                          <a:solidFill>
                            <a:schemeClr val="dk1"/>
                          </a:solidFill>
                          <a:latin typeface="Calibri Light"/>
                          <a:ea typeface="Calibri Light"/>
                          <a:cs typeface="Calibri Light"/>
                        </a:defRPr>
                      </a:lvl8pPr>
                      <a:lvl9pPr marL="3656981" algn="l" defTabSz="914245" rtl="0" eaLnBrk="1" latinLnBrk="0" hangingPunct="1">
                        <a:defRPr sz="1800" kern="1200">
                          <a:solidFill>
                            <a:schemeClr val="dk1"/>
                          </a:solidFill>
                          <a:latin typeface="Calibri Light"/>
                          <a:ea typeface="Calibri Light"/>
                          <a:cs typeface="Calibri Light"/>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n-ea"/>
                          <a:cs typeface="+mn-cs"/>
                        </a:rPr>
                        <a:t>flickr</a:t>
                      </a:r>
                      <a:endParaRPr kumimoji="0" lang="en-GB" sz="1000" b="0" i="0" u="none" strike="noStrike" cap="none" normalizeH="0" baseline="0" dirty="0">
                        <a:ln>
                          <a:noFill/>
                        </a:ln>
                        <a:solidFill>
                          <a:srgbClr val="333333"/>
                        </a:solidFill>
                        <a:effectLst/>
                        <a:latin typeface="Calibri Ligh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marL="0" algn="l" defTabSz="914245" rtl="0" eaLnBrk="1" latinLnBrk="0" hangingPunct="1">
                        <a:defRPr sz="1800" kern="1200">
                          <a:solidFill>
                            <a:schemeClr val="dk1"/>
                          </a:solidFill>
                          <a:latin typeface="Calibri Light"/>
                          <a:ea typeface="Calibri Light"/>
                          <a:cs typeface="Calibri Light"/>
                        </a:defRPr>
                      </a:lvl1pPr>
                      <a:lvl2pPr marL="457123" algn="l" defTabSz="914245" rtl="0" eaLnBrk="1" latinLnBrk="0" hangingPunct="1">
                        <a:defRPr sz="1800" kern="1200">
                          <a:solidFill>
                            <a:schemeClr val="dk1"/>
                          </a:solidFill>
                          <a:latin typeface="Calibri Light"/>
                          <a:ea typeface="Calibri Light"/>
                          <a:cs typeface="Calibri Light"/>
                        </a:defRPr>
                      </a:lvl2pPr>
                      <a:lvl3pPr marL="914245" algn="l" defTabSz="914245" rtl="0" eaLnBrk="1" latinLnBrk="0" hangingPunct="1">
                        <a:defRPr sz="1800" kern="1200">
                          <a:solidFill>
                            <a:schemeClr val="dk1"/>
                          </a:solidFill>
                          <a:latin typeface="Calibri Light"/>
                          <a:ea typeface="Calibri Light"/>
                          <a:cs typeface="Calibri Light"/>
                        </a:defRPr>
                      </a:lvl3pPr>
                      <a:lvl4pPr marL="1371368" algn="l" defTabSz="914245" rtl="0" eaLnBrk="1" latinLnBrk="0" hangingPunct="1">
                        <a:defRPr sz="1800" kern="1200">
                          <a:solidFill>
                            <a:schemeClr val="dk1"/>
                          </a:solidFill>
                          <a:latin typeface="Calibri Light"/>
                          <a:ea typeface="Calibri Light"/>
                          <a:cs typeface="Calibri Light"/>
                        </a:defRPr>
                      </a:lvl4pPr>
                      <a:lvl5pPr marL="1828490" algn="l" defTabSz="914245" rtl="0" eaLnBrk="1" latinLnBrk="0" hangingPunct="1">
                        <a:defRPr sz="1800" kern="1200">
                          <a:solidFill>
                            <a:schemeClr val="dk1"/>
                          </a:solidFill>
                          <a:latin typeface="Calibri Light"/>
                          <a:ea typeface="Calibri Light"/>
                          <a:cs typeface="Calibri Light"/>
                        </a:defRPr>
                      </a:lvl5pPr>
                      <a:lvl6pPr marL="2285613" algn="l" defTabSz="914245" rtl="0" eaLnBrk="1" latinLnBrk="0" hangingPunct="1">
                        <a:defRPr sz="1800" kern="1200">
                          <a:solidFill>
                            <a:schemeClr val="dk1"/>
                          </a:solidFill>
                          <a:latin typeface="Calibri Light"/>
                          <a:ea typeface="Calibri Light"/>
                          <a:cs typeface="Calibri Light"/>
                        </a:defRPr>
                      </a:lvl6pPr>
                      <a:lvl7pPr marL="2742736" algn="l" defTabSz="914245" rtl="0" eaLnBrk="1" latinLnBrk="0" hangingPunct="1">
                        <a:defRPr sz="1800" kern="1200">
                          <a:solidFill>
                            <a:schemeClr val="dk1"/>
                          </a:solidFill>
                          <a:latin typeface="Calibri Light"/>
                          <a:ea typeface="Calibri Light"/>
                          <a:cs typeface="Calibri Light"/>
                        </a:defRPr>
                      </a:lvl7pPr>
                      <a:lvl8pPr marL="3199858" algn="l" defTabSz="914245" rtl="0" eaLnBrk="1" latinLnBrk="0" hangingPunct="1">
                        <a:defRPr sz="1800" kern="1200">
                          <a:solidFill>
                            <a:schemeClr val="dk1"/>
                          </a:solidFill>
                          <a:latin typeface="Calibri Light"/>
                          <a:ea typeface="Calibri Light"/>
                          <a:cs typeface="Calibri Light"/>
                        </a:defRPr>
                      </a:lvl8pPr>
                      <a:lvl9pPr marL="3656981" algn="l" defTabSz="914245" rtl="0" eaLnBrk="1" latinLnBrk="0" hangingPunct="1">
                        <a:defRPr sz="1800" kern="1200">
                          <a:solidFill>
                            <a:schemeClr val="dk1"/>
                          </a:solidFill>
                          <a:latin typeface="Calibri Light"/>
                          <a:ea typeface="Calibri Light"/>
                          <a:cs typeface="Calibri Light"/>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mn-ea"/>
                          <a:cs typeface="+mn-cs"/>
                        </a:rPr>
                        <a:t>Kirk Talks to Spock about his Fez Addiction</a:t>
                      </a:r>
                      <a:endParaRPr kumimoji="0" lang="en-GB" sz="1000" b="0" i="0" u="none" strike="noStrike" cap="none" normalizeH="0" baseline="0" dirty="0">
                        <a:ln>
                          <a:noFill/>
                        </a:ln>
                        <a:solidFill>
                          <a:srgbClr val="333333"/>
                        </a:solidFill>
                        <a:effectLst/>
                        <a:latin typeface="Calibri Ligh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marL="0" algn="l" defTabSz="914245" rtl="0" eaLnBrk="1" latinLnBrk="0" hangingPunct="1">
                        <a:defRPr sz="1800" kern="1200">
                          <a:solidFill>
                            <a:schemeClr val="dk1"/>
                          </a:solidFill>
                          <a:latin typeface="Calibri Light"/>
                          <a:ea typeface="Calibri Light"/>
                          <a:cs typeface="Calibri Light"/>
                        </a:defRPr>
                      </a:lvl1pPr>
                      <a:lvl2pPr marL="457123" algn="l" defTabSz="914245" rtl="0" eaLnBrk="1" latinLnBrk="0" hangingPunct="1">
                        <a:defRPr sz="1800" kern="1200">
                          <a:solidFill>
                            <a:schemeClr val="dk1"/>
                          </a:solidFill>
                          <a:latin typeface="Calibri Light"/>
                          <a:ea typeface="Calibri Light"/>
                          <a:cs typeface="Calibri Light"/>
                        </a:defRPr>
                      </a:lvl2pPr>
                      <a:lvl3pPr marL="914245" algn="l" defTabSz="914245" rtl="0" eaLnBrk="1" latinLnBrk="0" hangingPunct="1">
                        <a:defRPr sz="1800" kern="1200">
                          <a:solidFill>
                            <a:schemeClr val="dk1"/>
                          </a:solidFill>
                          <a:latin typeface="Calibri Light"/>
                          <a:ea typeface="Calibri Light"/>
                          <a:cs typeface="Calibri Light"/>
                        </a:defRPr>
                      </a:lvl3pPr>
                      <a:lvl4pPr marL="1371368" algn="l" defTabSz="914245" rtl="0" eaLnBrk="1" latinLnBrk="0" hangingPunct="1">
                        <a:defRPr sz="1800" kern="1200">
                          <a:solidFill>
                            <a:schemeClr val="dk1"/>
                          </a:solidFill>
                          <a:latin typeface="Calibri Light"/>
                          <a:ea typeface="Calibri Light"/>
                          <a:cs typeface="Calibri Light"/>
                        </a:defRPr>
                      </a:lvl4pPr>
                      <a:lvl5pPr marL="1828490" algn="l" defTabSz="914245" rtl="0" eaLnBrk="1" latinLnBrk="0" hangingPunct="1">
                        <a:defRPr sz="1800" kern="1200">
                          <a:solidFill>
                            <a:schemeClr val="dk1"/>
                          </a:solidFill>
                          <a:latin typeface="Calibri Light"/>
                          <a:ea typeface="Calibri Light"/>
                          <a:cs typeface="Calibri Light"/>
                        </a:defRPr>
                      </a:lvl5pPr>
                      <a:lvl6pPr marL="2285613" algn="l" defTabSz="914245" rtl="0" eaLnBrk="1" latinLnBrk="0" hangingPunct="1">
                        <a:defRPr sz="1800" kern="1200">
                          <a:solidFill>
                            <a:schemeClr val="dk1"/>
                          </a:solidFill>
                          <a:latin typeface="Calibri Light"/>
                          <a:ea typeface="Calibri Light"/>
                          <a:cs typeface="Calibri Light"/>
                        </a:defRPr>
                      </a:lvl6pPr>
                      <a:lvl7pPr marL="2742736" algn="l" defTabSz="914245" rtl="0" eaLnBrk="1" latinLnBrk="0" hangingPunct="1">
                        <a:defRPr sz="1800" kern="1200">
                          <a:solidFill>
                            <a:schemeClr val="dk1"/>
                          </a:solidFill>
                          <a:latin typeface="Calibri Light"/>
                          <a:ea typeface="Calibri Light"/>
                          <a:cs typeface="Calibri Light"/>
                        </a:defRPr>
                      </a:lvl7pPr>
                      <a:lvl8pPr marL="3199858" algn="l" defTabSz="914245" rtl="0" eaLnBrk="1" latinLnBrk="0" hangingPunct="1">
                        <a:defRPr sz="1800" kern="1200">
                          <a:solidFill>
                            <a:schemeClr val="dk1"/>
                          </a:solidFill>
                          <a:latin typeface="Calibri Light"/>
                          <a:ea typeface="Calibri Light"/>
                          <a:cs typeface="Calibri Light"/>
                        </a:defRPr>
                      </a:lvl8pPr>
                      <a:lvl9pPr marL="3656981" algn="l" defTabSz="914245" rtl="0" eaLnBrk="1" latinLnBrk="0" hangingPunct="1">
                        <a:defRPr sz="1800" kern="1200">
                          <a:solidFill>
                            <a:schemeClr val="dk1"/>
                          </a:solidFill>
                          <a:latin typeface="Calibri Light"/>
                          <a:ea typeface="Calibri Light"/>
                          <a:cs typeface="Calibri Light"/>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n-ea"/>
                          <a:cs typeface="+mn-cs"/>
                        </a:rPr>
                        <a:t>CC</a:t>
                      </a:r>
                      <a:endParaRPr kumimoji="0" lang="en-GB" sz="1000" b="0" i="0" u="none" strike="noStrike" cap="none" normalizeH="0" baseline="0" dirty="0">
                        <a:ln>
                          <a:noFill/>
                        </a:ln>
                        <a:solidFill>
                          <a:srgbClr val="333333"/>
                        </a:solidFill>
                        <a:effectLst/>
                        <a:latin typeface="Calibri Ligh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marL="0" algn="l" defTabSz="914245" rtl="0" eaLnBrk="1" latinLnBrk="0" hangingPunct="1">
                        <a:defRPr sz="1800" kern="1200">
                          <a:solidFill>
                            <a:schemeClr val="dk1"/>
                          </a:solidFill>
                          <a:latin typeface="Calibri Light"/>
                          <a:ea typeface="Calibri Light"/>
                          <a:cs typeface="Calibri Light"/>
                        </a:defRPr>
                      </a:lvl1pPr>
                      <a:lvl2pPr marL="457123" algn="l" defTabSz="914245" rtl="0" eaLnBrk="1" latinLnBrk="0" hangingPunct="1">
                        <a:defRPr sz="1800" kern="1200">
                          <a:solidFill>
                            <a:schemeClr val="dk1"/>
                          </a:solidFill>
                          <a:latin typeface="Calibri Light"/>
                          <a:ea typeface="Calibri Light"/>
                          <a:cs typeface="Calibri Light"/>
                        </a:defRPr>
                      </a:lvl2pPr>
                      <a:lvl3pPr marL="914245" algn="l" defTabSz="914245" rtl="0" eaLnBrk="1" latinLnBrk="0" hangingPunct="1">
                        <a:defRPr sz="1800" kern="1200">
                          <a:solidFill>
                            <a:schemeClr val="dk1"/>
                          </a:solidFill>
                          <a:latin typeface="Calibri Light"/>
                          <a:ea typeface="Calibri Light"/>
                          <a:cs typeface="Calibri Light"/>
                        </a:defRPr>
                      </a:lvl3pPr>
                      <a:lvl4pPr marL="1371368" algn="l" defTabSz="914245" rtl="0" eaLnBrk="1" latinLnBrk="0" hangingPunct="1">
                        <a:defRPr sz="1800" kern="1200">
                          <a:solidFill>
                            <a:schemeClr val="dk1"/>
                          </a:solidFill>
                          <a:latin typeface="Calibri Light"/>
                          <a:ea typeface="Calibri Light"/>
                          <a:cs typeface="Calibri Light"/>
                        </a:defRPr>
                      </a:lvl4pPr>
                      <a:lvl5pPr marL="1828490" algn="l" defTabSz="914245" rtl="0" eaLnBrk="1" latinLnBrk="0" hangingPunct="1">
                        <a:defRPr sz="1800" kern="1200">
                          <a:solidFill>
                            <a:schemeClr val="dk1"/>
                          </a:solidFill>
                          <a:latin typeface="Calibri Light"/>
                          <a:ea typeface="Calibri Light"/>
                          <a:cs typeface="Calibri Light"/>
                        </a:defRPr>
                      </a:lvl5pPr>
                      <a:lvl6pPr marL="2285613" algn="l" defTabSz="914245" rtl="0" eaLnBrk="1" latinLnBrk="0" hangingPunct="1">
                        <a:defRPr sz="1800" kern="1200">
                          <a:solidFill>
                            <a:schemeClr val="dk1"/>
                          </a:solidFill>
                          <a:latin typeface="Calibri Light"/>
                          <a:ea typeface="Calibri Light"/>
                          <a:cs typeface="Calibri Light"/>
                        </a:defRPr>
                      </a:lvl6pPr>
                      <a:lvl7pPr marL="2742736" algn="l" defTabSz="914245" rtl="0" eaLnBrk="1" latinLnBrk="0" hangingPunct="1">
                        <a:defRPr sz="1800" kern="1200">
                          <a:solidFill>
                            <a:schemeClr val="dk1"/>
                          </a:solidFill>
                          <a:latin typeface="Calibri Light"/>
                          <a:ea typeface="Calibri Light"/>
                          <a:cs typeface="Calibri Light"/>
                        </a:defRPr>
                      </a:lvl7pPr>
                      <a:lvl8pPr marL="3199858" algn="l" defTabSz="914245" rtl="0" eaLnBrk="1" latinLnBrk="0" hangingPunct="1">
                        <a:defRPr sz="1800" kern="1200">
                          <a:solidFill>
                            <a:schemeClr val="dk1"/>
                          </a:solidFill>
                          <a:latin typeface="Calibri Light"/>
                          <a:ea typeface="Calibri Light"/>
                          <a:cs typeface="Calibri Light"/>
                        </a:defRPr>
                      </a:lvl8pPr>
                      <a:lvl9pPr marL="3656981" algn="l" defTabSz="914245" rtl="0" eaLnBrk="1" latinLnBrk="0" hangingPunct="1">
                        <a:defRPr sz="1800" kern="1200">
                          <a:solidFill>
                            <a:schemeClr val="dk1"/>
                          </a:solidFill>
                          <a:latin typeface="Calibri Light"/>
                          <a:ea typeface="Calibri Light"/>
                          <a:cs typeface="Calibri Light"/>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mn-ea"/>
                          <a:cs typeface="+mn-cs"/>
                        </a:rPr>
                        <a:t>Star trek/</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mn-ea"/>
                          <a:cs typeface="+mn-cs"/>
                        </a:rPr>
                        <a:t>Raumschiff Enterprise</a:t>
                      </a:r>
                      <a:endParaRPr kumimoji="0" lang="en-GB" sz="1000" b="0" i="0" u="none" strike="noStrike" cap="none" normalizeH="0" baseline="0">
                        <a:ln>
                          <a:noFill/>
                        </a:ln>
                        <a:solidFill>
                          <a:srgbClr val="333333"/>
                        </a:solidFill>
                        <a:effectLst/>
                        <a:latin typeface="Calibri Ligh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lvl1pPr marL="0" algn="l" defTabSz="914245" rtl="0" eaLnBrk="1" latinLnBrk="0" hangingPunct="1">
                        <a:defRPr sz="1800" kern="1200">
                          <a:solidFill>
                            <a:schemeClr val="dk1"/>
                          </a:solidFill>
                          <a:latin typeface="Calibri Light"/>
                          <a:ea typeface="Calibri Light"/>
                          <a:cs typeface="Calibri Light"/>
                        </a:defRPr>
                      </a:lvl1pPr>
                      <a:lvl2pPr marL="457123" algn="l" defTabSz="914245" rtl="0" eaLnBrk="1" latinLnBrk="0" hangingPunct="1">
                        <a:defRPr sz="1800" kern="1200">
                          <a:solidFill>
                            <a:schemeClr val="dk1"/>
                          </a:solidFill>
                          <a:latin typeface="Calibri Light"/>
                          <a:ea typeface="Calibri Light"/>
                          <a:cs typeface="Calibri Light"/>
                        </a:defRPr>
                      </a:lvl2pPr>
                      <a:lvl3pPr marL="914245" algn="l" defTabSz="914245" rtl="0" eaLnBrk="1" latinLnBrk="0" hangingPunct="1">
                        <a:defRPr sz="1800" kern="1200">
                          <a:solidFill>
                            <a:schemeClr val="dk1"/>
                          </a:solidFill>
                          <a:latin typeface="Calibri Light"/>
                          <a:ea typeface="Calibri Light"/>
                          <a:cs typeface="Calibri Light"/>
                        </a:defRPr>
                      </a:lvl3pPr>
                      <a:lvl4pPr marL="1371368" algn="l" defTabSz="914245" rtl="0" eaLnBrk="1" latinLnBrk="0" hangingPunct="1">
                        <a:defRPr sz="1800" kern="1200">
                          <a:solidFill>
                            <a:schemeClr val="dk1"/>
                          </a:solidFill>
                          <a:latin typeface="Calibri Light"/>
                          <a:ea typeface="Calibri Light"/>
                          <a:cs typeface="Calibri Light"/>
                        </a:defRPr>
                      </a:lvl4pPr>
                      <a:lvl5pPr marL="1828490" algn="l" defTabSz="914245" rtl="0" eaLnBrk="1" latinLnBrk="0" hangingPunct="1">
                        <a:defRPr sz="1800" kern="1200">
                          <a:solidFill>
                            <a:schemeClr val="dk1"/>
                          </a:solidFill>
                          <a:latin typeface="Calibri Light"/>
                          <a:ea typeface="Calibri Light"/>
                          <a:cs typeface="Calibri Light"/>
                        </a:defRPr>
                      </a:lvl5pPr>
                      <a:lvl6pPr marL="2285613" algn="l" defTabSz="914245" rtl="0" eaLnBrk="1" latinLnBrk="0" hangingPunct="1">
                        <a:defRPr sz="1800" kern="1200">
                          <a:solidFill>
                            <a:schemeClr val="dk1"/>
                          </a:solidFill>
                          <a:latin typeface="Calibri Light"/>
                          <a:ea typeface="Calibri Light"/>
                          <a:cs typeface="Calibri Light"/>
                        </a:defRPr>
                      </a:lvl6pPr>
                      <a:lvl7pPr marL="2742736" algn="l" defTabSz="914245" rtl="0" eaLnBrk="1" latinLnBrk="0" hangingPunct="1">
                        <a:defRPr sz="1800" kern="1200">
                          <a:solidFill>
                            <a:schemeClr val="dk1"/>
                          </a:solidFill>
                          <a:latin typeface="Calibri Light"/>
                          <a:ea typeface="Calibri Light"/>
                          <a:cs typeface="Calibri Light"/>
                        </a:defRPr>
                      </a:lvl7pPr>
                      <a:lvl8pPr marL="3199858" algn="l" defTabSz="914245" rtl="0" eaLnBrk="1" latinLnBrk="0" hangingPunct="1">
                        <a:defRPr sz="1800" kern="1200">
                          <a:solidFill>
                            <a:schemeClr val="dk1"/>
                          </a:solidFill>
                          <a:latin typeface="Calibri Light"/>
                          <a:ea typeface="Calibri Light"/>
                          <a:cs typeface="Calibri Light"/>
                        </a:defRPr>
                      </a:lvl8pPr>
                      <a:lvl9pPr marL="3656981" algn="l" defTabSz="914245" rtl="0" eaLnBrk="1" latinLnBrk="0" hangingPunct="1">
                        <a:defRPr sz="1800" kern="1200">
                          <a:solidFill>
                            <a:schemeClr val="dk1"/>
                          </a:solidFill>
                          <a:latin typeface="Calibri Light"/>
                          <a:ea typeface="Calibri Light"/>
                          <a:cs typeface="Calibri Light"/>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mn-ea"/>
                          <a:cs typeface="+mn-cs"/>
                        </a:rPr>
                        <a:t>lyricsart</a:t>
                      </a:r>
                      <a:endParaRPr kumimoji="0" lang="de-DE" sz="1000" b="0" i="0" u="none" strike="noStrike" cap="none" normalizeH="0" baseline="0" dirty="0">
                        <a:ln>
                          <a:noFill/>
                        </a:ln>
                        <a:solidFill>
                          <a:srgbClr val="333333"/>
                        </a:solidFill>
                        <a:effectLst/>
                        <a:latin typeface="Calibri Ligh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marL="0" algn="l" defTabSz="914245" rtl="0" eaLnBrk="1" latinLnBrk="0" hangingPunct="1">
                        <a:defRPr sz="1800" kern="1200">
                          <a:solidFill>
                            <a:schemeClr val="dk1"/>
                          </a:solidFill>
                          <a:latin typeface="Calibri Light"/>
                          <a:ea typeface="Calibri Light"/>
                          <a:cs typeface="Calibri Light"/>
                        </a:defRPr>
                      </a:lvl1pPr>
                      <a:lvl2pPr marL="457123" algn="l" defTabSz="914245" rtl="0" eaLnBrk="1" latinLnBrk="0" hangingPunct="1">
                        <a:defRPr sz="1800" kern="1200">
                          <a:solidFill>
                            <a:schemeClr val="dk1"/>
                          </a:solidFill>
                          <a:latin typeface="Calibri Light"/>
                          <a:ea typeface="Calibri Light"/>
                          <a:cs typeface="Calibri Light"/>
                        </a:defRPr>
                      </a:lvl2pPr>
                      <a:lvl3pPr marL="914245" algn="l" defTabSz="914245" rtl="0" eaLnBrk="1" latinLnBrk="0" hangingPunct="1">
                        <a:defRPr sz="1800" kern="1200">
                          <a:solidFill>
                            <a:schemeClr val="dk1"/>
                          </a:solidFill>
                          <a:latin typeface="Calibri Light"/>
                          <a:ea typeface="Calibri Light"/>
                          <a:cs typeface="Calibri Light"/>
                        </a:defRPr>
                      </a:lvl3pPr>
                      <a:lvl4pPr marL="1371368" algn="l" defTabSz="914245" rtl="0" eaLnBrk="1" latinLnBrk="0" hangingPunct="1">
                        <a:defRPr sz="1800" kern="1200">
                          <a:solidFill>
                            <a:schemeClr val="dk1"/>
                          </a:solidFill>
                          <a:latin typeface="Calibri Light"/>
                          <a:ea typeface="Calibri Light"/>
                          <a:cs typeface="Calibri Light"/>
                        </a:defRPr>
                      </a:lvl4pPr>
                      <a:lvl5pPr marL="1828490" algn="l" defTabSz="914245" rtl="0" eaLnBrk="1" latinLnBrk="0" hangingPunct="1">
                        <a:defRPr sz="1800" kern="1200">
                          <a:solidFill>
                            <a:schemeClr val="dk1"/>
                          </a:solidFill>
                          <a:latin typeface="Calibri Light"/>
                          <a:ea typeface="Calibri Light"/>
                          <a:cs typeface="Calibri Light"/>
                        </a:defRPr>
                      </a:lvl5pPr>
                      <a:lvl6pPr marL="2285613" algn="l" defTabSz="914245" rtl="0" eaLnBrk="1" latinLnBrk="0" hangingPunct="1">
                        <a:defRPr sz="1800" kern="1200">
                          <a:solidFill>
                            <a:schemeClr val="dk1"/>
                          </a:solidFill>
                          <a:latin typeface="Calibri Light"/>
                          <a:ea typeface="Calibri Light"/>
                          <a:cs typeface="Calibri Light"/>
                        </a:defRPr>
                      </a:lvl6pPr>
                      <a:lvl7pPr marL="2742736" algn="l" defTabSz="914245" rtl="0" eaLnBrk="1" latinLnBrk="0" hangingPunct="1">
                        <a:defRPr sz="1800" kern="1200">
                          <a:solidFill>
                            <a:schemeClr val="dk1"/>
                          </a:solidFill>
                          <a:latin typeface="Calibri Light"/>
                          <a:ea typeface="Calibri Light"/>
                          <a:cs typeface="Calibri Light"/>
                        </a:defRPr>
                      </a:lvl7pPr>
                      <a:lvl8pPr marL="3199858" algn="l" defTabSz="914245" rtl="0" eaLnBrk="1" latinLnBrk="0" hangingPunct="1">
                        <a:defRPr sz="1800" kern="1200">
                          <a:solidFill>
                            <a:schemeClr val="dk1"/>
                          </a:solidFill>
                          <a:latin typeface="Calibri Light"/>
                          <a:ea typeface="Calibri Light"/>
                          <a:cs typeface="Calibri Light"/>
                        </a:defRPr>
                      </a:lvl8pPr>
                      <a:lvl9pPr marL="3656981" algn="l" defTabSz="914245" rtl="0" eaLnBrk="1" latinLnBrk="0" hangingPunct="1">
                        <a:defRPr sz="1800" kern="1200">
                          <a:solidFill>
                            <a:schemeClr val="dk1"/>
                          </a:solidFill>
                          <a:latin typeface="Calibri Light"/>
                          <a:ea typeface="Calibri Light"/>
                          <a:cs typeface="Calibri Light"/>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mn-ea"/>
                          <a:cs typeface="+mn-cs"/>
                        </a:rPr>
                        <a:t>flickr</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marL="0" algn="l" defTabSz="914245" rtl="0" eaLnBrk="1" latinLnBrk="0" hangingPunct="1">
                        <a:defRPr sz="1800" kern="1200">
                          <a:solidFill>
                            <a:schemeClr val="dk1"/>
                          </a:solidFill>
                          <a:latin typeface="Calibri Light"/>
                          <a:ea typeface="Calibri Light"/>
                          <a:cs typeface="Calibri Light"/>
                        </a:defRPr>
                      </a:lvl1pPr>
                      <a:lvl2pPr marL="457123" algn="l" defTabSz="914245" rtl="0" eaLnBrk="1" latinLnBrk="0" hangingPunct="1">
                        <a:defRPr sz="1800" kern="1200">
                          <a:solidFill>
                            <a:schemeClr val="dk1"/>
                          </a:solidFill>
                          <a:latin typeface="Calibri Light"/>
                          <a:ea typeface="Calibri Light"/>
                          <a:cs typeface="Calibri Light"/>
                        </a:defRPr>
                      </a:lvl2pPr>
                      <a:lvl3pPr marL="914245" algn="l" defTabSz="914245" rtl="0" eaLnBrk="1" latinLnBrk="0" hangingPunct="1">
                        <a:defRPr sz="1800" kern="1200">
                          <a:solidFill>
                            <a:schemeClr val="dk1"/>
                          </a:solidFill>
                          <a:latin typeface="Calibri Light"/>
                          <a:ea typeface="Calibri Light"/>
                          <a:cs typeface="Calibri Light"/>
                        </a:defRPr>
                      </a:lvl3pPr>
                      <a:lvl4pPr marL="1371368" algn="l" defTabSz="914245" rtl="0" eaLnBrk="1" latinLnBrk="0" hangingPunct="1">
                        <a:defRPr sz="1800" kern="1200">
                          <a:solidFill>
                            <a:schemeClr val="dk1"/>
                          </a:solidFill>
                          <a:latin typeface="Calibri Light"/>
                          <a:ea typeface="Calibri Light"/>
                          <a:cs typeface="Calibri Light"/>
                        </a:defRPr>
                      </a:lvl4pPr>
                      <a:lvl5pPr marL="1828490" algn="l" defTabSz="914245" rtl="0" eaLnBrk="1" latinLnBrk="0" hangingPunct="1">
                        <a:defRPr sz="1800" kern="1200">
                          <a:solidFill>
                            <a:schemeClr val="dk1"/>
                          </a:solidFill>
                          <a:latin typeface="Calibri Light"/>
                          <a:ea typeface="Calibri Light"/>
                          <a:cs typeface="Calibri Light"/>
                        </a:defRPr>
                      </a:lvl5pPr>
                      <a:lvl6pPr marL="2285613" algn="l" defTabSz="914245" rtl="0" eaLnBrk="1" latinLnBrk="0" hangingPunct="1">
                        <a:defRPr sz="1800" kern="1200">
                          <a:solidFill>
                            <a:schemeClr val="dk1"/>
                          </a:solidFill>
                          <a:latin typeface="Calibri Light"/>
                          <a:ea typeface="Calibri Light"/>
                          <a:cs typeface="Calibri Light"/>
                        </a:defRPr>
                      </a:lvl6pPr>
                      <a:lvl7pPr marL="2742736" algn="l" defTabSz="914245" rtl="0" eaLnBrk="1" latinLnBrk="0" hangingPunct="1">
                        <a:defRPr sz="1800" kern="1200">
                          <a:solidFill>
                            <a:schemeClr val="dk1"/>
                          </a:solidFill>
                          <a:latin typeface="Calibri Light"/>
                          <a:ea typeface="Calibri Light"/>
                          <a:cs typeface="Calibri Light"/>
                        </a:defRPr>
                      </a:lvl7pPr>
                      <a:lvl8pPr marL="3199858" algn="l" defTabSz="914245" rtl="0" eaLnBrk="1" latinLnBrk="0" hangingPunct="1">
                        <a:defRPr sz="1800" kern="1200">
                          <a:solidFill>
                            <a:schemeClr val="dk1"/>
                          </a:solidFill>
                          <a:latin typeface="Calibri Light"/>
                          <a:ea typeface="Calibri Light"/>
                          <a:cs typeface="Calibri Light"/>
                        </a:defRPr>
                      </a:lvl8pPr>
                      <a:lvl9pPr marL="3656981" algn="l" defTabSz="914245" rtl="0" eaLnBrk="1" latinLnBrk="0" hangingPunct="1">
                        <a:defRPr sz="1800" kern="1200">
                          <a:solidFill>
                            <a:schemeClr val="dk1"/>
                          </a:solidFill>
                          <a:latin typeface="Calibri Light"/>
                          <a:ea typeface="Calibri Light"/>
                          <a:cs typeface="Calibri Light"/>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mn-ea"/>
                          <a:cs typeface="+mn-cs"/>
                        </a:rPr>
                        <a:t>Dresden bombing</a:t>
                      </a:r>
                      <a:endParaRPr kumimoji="0" lang="de-DE" sz="1000" b="0" i="0" u="none" strike="noStrike" cap="none" normalizeH="0" baseline="0" dirty="0">
                        <a:ln>
                          <a:noFill/>
                        </a:ln>
                        <a:solidFill>
                          <a:srgbClr val="333333"/>
                        </a:solidFill>
                        <a:effectLst/>
                        <a:latin typeface="Calibri Ligh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marL="0" algn="l" defTabSz="914245" rtl="0" eaLnBrk="1" latinLnBrk="0" hangingPunct="1">
                        <a:defRPr sz="1800" kern="1200">
                          <a:solidFill>
                            <a:schemeClr val="dk1"/>
                          </a:solidFill>
                          <a:latin typeface="Calibri Light"/>
                          <a:ea typeface="Calibri Light"/>
                          <a:cs typeface="Calibri Light"/>
                        </a:defRPr>
                      </a:lvl1pPr>
                      <a:lvl2pPr marL="457123" algn="l" defTabSz="914245" rtl="0" eaLnBrk="1" latinLnBrk="0" hangingPunct="1">
                        <a:defRPr sz="1800" kern="1200">
                          <a:solidFill>
                            <a:schemeClr val="dk1"/>
                          </a:solidFill>
                          <a:latin typeface="Calibri Light"/>
                          <a:ea typeface="Calibri Light"/>
                          <a:cs typeface="Calibri Light"/>
                        </a:defRPr>
                      </a:lvl2pPr>
                      <a:lvl3pPr marL="914245" algn="l" defTabSz="914245" rtl="0" eaLnBrk="1" latinLnBrk="0" hangingPunct="1">
                        <a:defRPr sz="1800" kern="1200">
                          <a:solidFill>
                            <a:schemeClr val="dk1"/>
                          </a:solidFill>
                          <a:latin typeface="Calibri Light"/>
                          <a:ea typeface="Calibri Light"/>
                          <a:cs typeface="Calibri Light"/>
                        </a:defRPr>
                      </a:lvl3pPr>
                      <a:lvl4pPr marL="1371368" algn="l" defTabSz="914245" rtl="0" eaLnBrk="1" latinLnBrk="0" hangingPunct="1">
                        <a:defRPr sz="1800" kern="1200">
                          <a:solidFill>
                            <a:schemeClr val="dk1"/>
                          </a:solidFill>
                          <a:latin typeface="Calibri Light"/>
                          <a:ea typeface="Calibri Light"/>
                          <a:cs typeface="Calibri Light"/>
                        </a:defRPr>
                      </a:lvl4pPr>
                      <a:lvl5pPr marL="1828490" algn="l" defTabSz="914245" rtl="0" eaLnBrk="1" latinLnBrk="0" hangingPunct="1">
                        <a:defRPr sz="1800" kern="1200">
                          <a:solidFill>
                            <a:schemeClr val="dk1"/>
                          </a:solidFill>
                          <a:latin typeface="Calibri Light"/>
                          <a:ea typeface="Calibri Light"/>
                          <a:cs typeface="Calibri Light"/>
                        </a:defRPr>
                      </a:lvl5pPr>
                      <a:lvl6pPr marL="2285613" algn="l" defTabSz="914245" rtl="0" eaLnBrk="1" latinLnBrk="0" hangingPunct="1">
                        <a:defRPr sz="1800" kern="1200">
                          <a:solidFill>
                            <a:schemeClr val="dk1"/>
                          </a:solidFill>
                          <a:latin typeface="Calibri Light"/>
                          <a:ea typeface="Calibri Light"/>
                          <a:cs typeface="Calibri Light"/>
                        </a:defRPr>
                      </a:lvl6pPr>
                      <a:lvl7pPr marL="2742736" algn="l" defTabSz="914245" rtl="0" eaLnBrk="1" latinLnBrk="0" hangingPunct="1">
                        <a:defRPr sz="1800" kern="1200">
                          <a:solidFill>
                            <a:schemeClr val="dk1"/>
                          </a:solidFill>
                          <a:latin typeface="Calibri Light"/>
                          <a:ea typeface="Calibri Light"/>
                          <a:cs typeface="Calibri Light"/>
                        </a:defRPr>
                      </a:lvl7pPr>
                      <a:lvl8pPr marL="3199858" algn="l" defTabSz="914245" rtl="0" eaLnBrk="1" latinLnBrk="0" hangingPunct="1">
                        <a:defRPr sz="1800" kern="1200">
                          <a:solidFill>
                            <a:schemeClr val="dk1"/>
                          </a:solidFill>
                          <a:latin typeface="Calibri Light"/>
                          <a:ea typeface="Calibri Light"/>
                          <a:cs typeface="Calibri Light"/>
                        </a:defRPr>
                      </a:lvl8pPr>
                      <a:lvl9pPr marL="3656981" algn="l" defTabSz="914245" rtl="0" eaLnBrk="1" latinLnBrk="0" hangingPunct="1">
                        <a:defRPr sz="1800" kern="1200">
                          <a:solidFill>
                            <a:schemeClr val="dk1"/>
                          </a:solidFill>
                          <a:latin typeface="Calibri Light"/>
                          <a:ea typeface="Calibri Light"/>
                          <a:cs typeface="Calibri Light"/>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n-ea"/>
                          <a:cs typeface="+mn-cs"/>
                        </a:rPr>
                        <a:t>CC</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marL="0" algn="l" defTabSz="914245" rtl="0" eaLnBrk="1" latinLnBrk="0" hangingPunct="1">
                        <a:defRPr sz="1800" kern="1200">
                          <a:solidFill>
                            <a:schemeClr val="dk1"/>
                          </a:solidFill>
                          <a:latin typeface="Calibri Light"/>
                          <a:ea typeface="Calibri Light"/>
                          <a:cs typeface="Calibri Light"/>
                        </a:defRPr>
                      </a:lvl1pPr>
                      <a:lvl2pPr marL="457123" algn="l" defTabSz="914245" rtl="0" eaLnBrk="1" latinLnBrk="0" hangingPunct="1">
                        <a:defRPr sz="1800" kern="1200">
                          <a:solidFill>
                            <a:schemeClr val="dk1"/>
                          </a:solidFill>
                          <a:latin typeface="Calibri Light"/>
                          <a:ea typeface="Calibri Light"/>
                          <a:cs typeface="Calibri Light"/>
                        </a:defRPr>
                      </a:lvl2pPr>
                      <a:lvl3pPr marL="914245" algn="l" defTabSz="914245" rtl="0" eaLnBrk="1" latinLnBrk="0" hangingPunct="1">
                        <a:defRPr sz="1800" kern="1200">
                          <a:solidFill>
                            <a:schemeClr val="dk1"/>
                          </a:solidFill>
                          <a:latin typeface="Calibri Light"/>
                          <a:ea typeface="Calibri Light"/>
                          <a:cs typeface="Calibri Light"/>
                        </a:defRPr>
                      </a:lvl3pPr>
                      <a:lvl4pPr marL="1371368" algn="l" defTabSz="914245" rtl="0" eaLnBrk="1" latinLnBrk="0" hangingPunct="1">
                        <a:defRPr sz="1800" kern="1200">
                          <a:solidFill>
                            <a:schemeClr val="dk1"/>
                          </a:solidFill>
                          <a:latin typeface="Calibri Light"/>
                          <a:ea typeface="Calibri Light"/>
                          <a:cs typeface="Calibri Light"/>
                        </a:defRPr>
                      </a:lvl4pPr>
                      <a:lvl5pPr marL="1828490" algn="l" defTabSz="914245" rtl="0" eaLnBrk="1" latinLnBrk="0" hangingPunct="1">
                        <a:defRPr sz="1800" kern="1200">
                          <a:solidFill>
                            <a:schemeClr val="dk1"/>
                          </a:solidFill>
                          <a:latin typeface="Calibri Light"/>
                          <a:ea typeface="Calibri Light"/>
                          <a:cs typeface="Calibri Light"/>
                        </a:defRPr>
                      </a:lvl5pPr>
                      <a:lvl6pPr marL="2285613" algn="l" defTabSz="914245" rtl="0" eaLnBrk="1" latinLnBrk="0" hangingPunct="1">
                        <a:defRPr sz="1800" kern="1200">
                          <a:solidFill>
                            <a:schemeClr val="dk1"/>
                          </a:solidFill>
                          <a:latin typeface="Calibri Light"/>
                          <a:ea typeface="Calibri Light"/>
                          <a:cs typeface="Calibri Light"/>
                        </a:defRPr>
                      </a:lvl6pPr>
                      <a:lvl7pPr marL="2742736" algn="l" defTabSz="914245" rtl="0" eaLnBrk="1" latinLnBrk="0" hangingPunct="1">
                        <a:defRPr sz="1800" kern="1200">
                          <a:solidFill>
                            <a:schemeClr val="dk1"/>
                          </a:solidFill>
                          <a:latin typeface="Calibri Light"/>
                          <a:ea typeface="Calibri Light"/>
                          <a:cs typeface="Calibri Light"/>
                        </a:defRPr>
                      </a:lvl7pPr>
                      <a:lvl8pPr marL="3199858" algn="l" defTabSz="914245" rtl="0" eaLnBrk="1" latinLnBrk="0" hangingPunct="1">
                        <a:defRPr sz="1800" kern="1200">
                          <a:solidFill>
                            <a:schemeClr val="dk1"/>
                          </a:solidFill>
                          <a:latin typeface="Calibri Light"/>
                          <a:ea typeface="Calibri Light"/>
                          <a:cs typeface="Calibri Light"/>
                        </a:defRPr>
                      </a:lvl8pPr>
                      <a:lvl9pPr marL="3656981" algn="l" defTabSz="914245" rtl="0" eaLnBrk="1" latinLnBrk="0" hangingPunct="1">
                        <a:defRPr sz="1800" kern="1200">
                          <a:solidFill>
                            <a:schemeClr val="dk1"/>
                          </a:solidFill>
                          <a:latin typeface="Calibri Light"/>
                          <a:ea typeface="Calibri Light"/>
                          <a:cs typeface="Calibri Light"/>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n-ea"/>
                          <a:cs typeface="+mn-cs"/>
                        </a:rPr>
                        <a:t>Bombed Dresden/ Zerbombtes Dresden</a:t>
                      </a:r>
                      <a:endParaRPr kumimoji="0" lang="de-DE" sz="1000" b="0" i="0" u="none" strike="noStrike" cap="none" normalizeH="0" baseline="0" dirty="0">
                        <a:ln>
                          <a:noFill/>
                        </a:ln>
                        <a:solidFill>
                          <a:srgbClr val="333333"/>
                        </a:solidFill>
                        <a:effectLst/>
                        <a:latin typeface="Calibri Ligh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lvl1pPr marL="0" algn="l" defTabSz="914245" rtl="0" eaLnBrk="1" latinLnBrk="0" hangingPunct="1">
                        <a:defRPr sz="1800" kern="1200">
                          <a:solidFill>
                            <a:schemeClr val="dk1"/>
                          </a:solidFill>
                          <a:latin typeface="Calibri Light"/>
                          <a:ea typeface="Calibri Light"/>
                          <a:cs typeface="Calibri Light"/>
                        </a:defRPr>
                      </a:lvl1pPr>
                      <a:lvl2pPr marL="457123" algn="l" defTabSz="914245" rtl="0" eaLnBrk="1" latinLnBrk="0" hangingPunct="1">
                        <a:defRPr sz="1800" kern="1200">
                          <a:solidFill>
                            <a:schemeClr val="dk1"/>
                          </a:solidFill>
                          <a:latin typeface="Calibri Light"/>
                          <a:ea typeface="Calibri Light"/>
                          <a:cs typeface="Calibri Light"/>
                        </a:defRPr>
                      </a:lvl2pPr>
                      <a:lvl3pPr marL="914245" algn="l" defTabSz="914245" rtl="0" eaLnBrk="1" latinLnBrk="0" hangingPunct="1">
                        <a:defRPr sz="1800" kern="1200">
                          <a:solidFill>
                            <a:schemeClr val="dk1"/>
                          </a:solidFill>
                          <a:latin typeface="Calibri Light"/>
                          <a:ea typeface="Calibri Light"/>
                          <a:cs typeface="Calibri Light"/>
                        </a:defRPr>
                      </a:lvl3pPr>
                      <a:lvl4pPr marL="1371368" algn="l" defTabSz="914245" rtl="0" eaLnBrk="1" latinLnBrk="0" hangingPunct="1">
                        <a:defRPr sz="1800" kern="1200">
                          <a:solidFill>
                            <a:schemeClr val="dk1"/>
                          </a:solidFill>
                          <a:latin typeface="Calibri Light"/>
                          <a:ea typeface="Calibri Light"/>
                          <a:cs typeface="Calibri Light"/>
                        </a:defRPr>
                      </a:lvl4pPr>
                      <a:lvl5pPr marL="1828490" algn="l" defTabSz="914245" rtl="0" eaLnBrk="1" latinLnBrk="0" hangingPunct="1">
                        <a:defRPr sz="1800" kern="1200">
                          <a:solidFill>
                            <a:schemeClr val="dk1"/>
                          </a:solidFill>
                          <a:latin typeface="Calibri Light"/>
                          <a:ea typeface="Calibri Light"/>
                          <a:cs typeface="Calibri Light"/>
                        </a:defRPr>
                      </a:lvl5pPr>
                      <a:lvl6pPr marL="2285613" algn="l" defTabSz="914245" rtl="0" eaLnBrk="1" latinLnBrk="0" hangingPunct="1">
                        <a:defRPr sz="1800" kern="1200">
                          <a:solidFill>
                            <a:schemeClr val="dk1"/>
                          </a:solidFill>
                          <a:latin typeface="Calibri Light"/>
                          <a:ea typeface="Calibri Light"/>
                          <a:cs typeface="Calibri Light"/>
                        </a:defRPr>
                      </a:lvl6pPr>
                      <a:lvl7pPr marL="2742736" algn="l" defTabSz="914245" rtl="0" eaLnBrk="1" latinLnBrk="0" hangingPunct="1">
                        <a:defRPr sz="1800" kern="1200">
                          <a:solidFill>
                            <a:schemeClr val="dk1"/>
                          </a:solidFill>
                          <a:latin typeface="Calibri Light"/>
                          <a:ea typeface="Calibri Light"/>
                          <a:cs typeface="Calibri Light"/>
                        </a:defRPr>
                      </a:lvl7pPr>
                      <a:lvl8pPr marL="3199858" algn="l" defTabSz="914245" rtl="0" eaLnBrk="1" latinLnBrk="0" hangingPunct="1">
                        <a:defRPr sz="1800" kern="1200">
                          <a:solidFill>
                            <a:schemeClr val="dk1"/>
                          </a:solidFill>
                          <a:latin typeface="Calibri Light"/>
                          <a:ea typeface="Calibri Light"/>
                          <a:cs typeface="Calibri Light"/>
                        </a:defRPr>
                      </a:lvl8pPr>
                      <a:lvl9pPr marL="3656981" algn="l" defTabSz="914245" rtl="0" eaLnBrk="1" latinLnBrk="0" hangingPunct="1">
                        <a:defRPr sz="1800" kern="1200">
                          <a:solidFill>
                            <a:schemeClr val="dk1"/>
                          </a:solidFill>
                          <a:latin typeface="Calibri Light"/>
                          <a:ea typeface="Calibri Light"/>
                          <a:cs typeface="Calibri Light"/>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n-ea"/>
                          <a:cs typeface="+mn-cs"/>
                        </a:rPr>
                        <a:t>Nobik Attila</a:t>
                      </a:r>
                      <a:endParaRPr kumimoji="0" lang="en-GB" sz="1000" b="0" i="0" u="none" strike="noStrike" cap="none" normalizeH="0" baseline="0" dirty="0">
                        <a:ln>
                          <a:noFill/>
                        </a:ln>
                        <a:solidFill>
                          <a:srgbClr val="333333"/>
                        </a:solidFill>
                        <a:effectLst/>
                        <a:latin typeface="Calibri Ligh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marL="0" algn="l" defTabSz="914245" rtl="0" eaLnBrk="1" latinLnBrk="0" hangingPunct="1">
                        <a:defRPr sz="1800" kern="1200">
                          <a:solidFill>
                            <a:schemeClr val="dk1"/>
                          </a:solidFill>
                          <a:latin typeface="Calibri Light"/>
                          <a:ea typeface="Calibri Light"/>
                          <a:cs typeface="Calibri Light"/>
                        </a:defRPr>
                      </a:lvl1pPr>
                      <a:lvl2pPr marL="457123" algn="l" defTabSz="914245" rtl="0" eaLnBrk="1" latinLnBrk="0" hangingPunct="1">
                        <a:defRPr sz="1800" kern="1200">
                          <a:solidFill>
                            <a:schemeClr val="dk1"/>
                          </a:solidFill>
                          <a:latin typeface="Calibri Light"/>
                          <a:ea typeface="Calibri Light"/>
                          <a:cs typeface="Calibri Light"/>
                        </a:defRPr>
                      </a:lvl2pPr>
                      <a:lvl3pPr marL="914245" algn="l" defTabSz="914245" rtl="0" eaLnBrk="1" latinLnBrk="0" hangingPunct="1">
                        <a:defRPr sz="1800" kern="1200">
                          <a:solidFill>
                            <a:schemeClr val="dk1"/>
                          </a:solidFill>
                          <a:latin typeface="Calibri Light"/>
                          <a:ea typeface="Calibri Light"/>
                          <a:cs typeface="Calibri Light"/>
                        </a:defRPr>
                      </a:lvl3pPr>
                      <a:lvl4pPr marL="1371368" algn="l" defTabSz="914245" rtl="0" eaLnBrk="1" latinLnBrk="0" hangingPunct="1">
                        <a:defRPr sz="1800" kern="1200">
                          <a:solidFill>
                            <a:schemeClr val="dk1"/>
                          </a:solidFill>
                          <a:latin typeface="Calibri Light"/>
                          <a:ea typeface="Calibri Light"/>
                          <a:cs typeface="Calibri Light"/>
                        </a:defRPr>
                      </a:lvl4pPr>
                      <a:lvl5pPr marL="1828490" algn="l" defTabSz="914245" rtl="0" eaLnBrk="1" latinLnBrk="0" hangingPunct="1">
                        <a:defRPr sz="1800" kern="1200">
                          <a:solidFill>
                            <a:schemeClr val="dk1"/>
                          </a:solidFill>
                          <a:latin typeface="Calibri Light"/>
                          <a:ea typeface="Calibri Light"/>
                          <a:cs typeface="Calibri Light"/>
                        </a:defRPr>
                      </a:lvl5pPr>
                      <a:lvl6pPr marL="2285613" algn="l" defTabSz="914245" rtl="0" eaLnBrk="1" latinLnBrk="0" hangingPunct="1">
                        <a:defRPr sz="1800" kern="1200">
                          <a:solidFill>
                            <a:schemeClr val="dk1"/>
                          </a:solidFill>
                          <a:latin typeface="Calibri Light"/>
                          <a:ea typeface="Calibri Light"/>
                          <a:cs typeface="Calibri Light"/>
                        </a:defRPr>
                      </a:lvl6pPr>
                      <a:lvl7pPr marL="2742736" algn="l" defTabSz="914245" rtl="0" eaLnBrk="1" latinLnBrk="0" hangingPunct="1">
                        <a:defRPr sz="1800" kern="1200">
                          <a:solidFill>
                            <a:schemeClr val="dk1"/>
                          </a:solidFill>
                          <a:latin typeface="Calibri Light"/>
                          <a:ea typeface="Calibri Light"/>
                          <a:cs typeface="Calibri Light"/>
                        </a:defRPr>
                      </a:lvl7pPr>
                      <a:lvl8pPr marL="3199858" algn="l" defTabSz="914245" rtl="0" eaLnBrk="1" latinLnBrk="0" hangingPunct="1">
                        <a:defRPr sz="1800" kern="1200">
                          <a:solidFill>
                            <a:schemeClr val="dk1"/>
                          </a:solidFill>
                          <a:latin typeface="Calibri Light"/>
                          <a:ea typeface="Calibri Light"/>
                          <a:cs typeface="Calibri Light"/>
                        </a:defRPr>
                      </a:lvl8pPr>
                      <a:lvl9pPr marL="3656981" algn="l" defTabSz="914245" rtl="0" eaLnBrk="1" latinLnBrk="0" hangingPunct="1">
                        <a:defRPr sz="1800" kern="1200">
                          <a:solidFill>
                            <a:schemeClr val="dk1"/>
                          </a:solidFill>
                          <a:latin typeface="Calibri Light"/>
                          <a:ea typeface="Calibri Light"/>
                          <a:cs typeface="Calibri Light"/>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n-ea"/>
                          <a:cs typeface="+mn-cs"/>
                        </a:rPr>
                        <a:t>flickr</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marL="0" algn="l" defTabSz="914245" rtl="0" eaLnBrk="1" latinLnBrk="0" hangingPunct="1">
                        <a:defRPr sz="1800" kern="1200">
                          <a:solidFill>
                            <a:schemeClr val="dk1"/>
                          </a:solidFill>
                          <a:latin typeface="Calibri Light"/>
                          <a:ea typeface="Calibri Light"/>
                          <a:cs typeface="Calibri Light"/>
                        </a:defRPr>
                      </a:lvl1pPr>
                      <a:lvl2pPr marL="457123" algn="l" defTabSz="914245" rtl="0" eaLnBrk="1" latinLnBrk="0" hangingPunct="1">
                        <a:defRPr sz="1800" kern="1200">
                          <a:solidFill>
                            <a:schemeClr val="dk1"/>
                          </a:solidFill>
                          <a:latin typeface="Calibri Light"/>
                          <a:ea typeface="Calibri Light"/>
                          <a:cs typeface="Calibri Light"/>
                        </a:defRPr>
                      </a:lvl2pPr>
                      <a:lvl3pPr marL="914245" algn="l" defTabSz="914245" rtl="0" eaLnBrk="1" latinLnBrk="0" hangingPunct="1">
                        <a:defRPr sz="1800" kern="1200">
                          <a:solidFill>
                            <a:schemeClr val="dk1"/>
                          </a:solidFill>
                          <a:latin typeface="Calibri Light"/>
                          <a:ea typeface="Calibri Light"/>
                          <a:cs typeface="Calibri Light"/>
                        </a:defRPr>
                      </a:lvl3pPr>
                      <a:lvl4pPr marL="1371368" algn="l" defTabSz="914245" rtl="0" eaLnBrk="1" latinLnBrk="0" hangingPunct="1">
                        <a:defRPr sz="1800" kern="1200">
                          <a:solidFill>
                            <a:schemeClr val="dk1"/>
                          </a:solidFill>
                          <a:latin typeface="Calibri Light"/>
                          <a:ea typeface="Calibri Light"/>
                          <a:cs typeface="Calibri Light"/>
                        </a:defRPr>
                      </a:lvl4pPr>
                      <a:lvl5pPr marL="1828490" algn="l" defTabSz="914245" rtl="0" eaLnBrk="1" latinLnBrk="0" hangingPunct="1">
                        <a:defRPr sz="1800" kern="1200">
                          <a:solidFill>
                            <a:schemeClr val="dk1"/>
                          </a:solidFill>
                          <a:latin typeface="Calibri Light"/>
                          <a:ea typeface="Calibri Light"/>
                          <a:cs typeface="Calibri Light"/>
                        </a:defRPr>
                      </a:lvl5pPr>
                      <a:lvl6pPr marL="2285613" algn="l" defTabSz="914245" rtl="0" eaLnBrk="1" latinLnBrk="0" hangingPunct="1">
                        <a:defRPr sz="1800" kern="1200">
                          <a:solidFill>
                            <a:schemeClr val="dk1"/>
                          </a:solidFill>
                          <a:latin typeface="Calibri Light"/>
                          <a:ea typeface="Calibri Light"/>
                          <a:cs typeface="Calibri Light"/>
                        </a:defRPr>
                      </a:lvl6pPr>
                      <a:lvl7pPr marL="2742736" algn="l" defTabSz="914245" rtl="0" eaLnBrk="1" latinLnBrk="0" hangingPunct="1">
                        <a:defRPr sz="1800" kern="1200">
                          <a:solidFill>
                            <a:schemeClr val="dk1"/>
                          </a:solidFill>
                          <a:latin typeface="Calibri Light"/>
                          <a:ea typeface="Calibri Light"/>
                          <a:cs typeface="Calibri Light"/>
                        </a:defRPr>
                      </a:lvl7pPr>
                      <a:lvl8pPr marL="3199858" algn="l" defTabSz="914245" rtl="0" eaLnBrk="1" latinLnBrk="0" hangingPunct="1">
                        <a:defRPr sz="1800" kern="1200">
                          <a:solidFill>
                            <a:schemeClr val="dk1"/>
                          </a:solidFill>
                          <a:latin typeface="Calibri Light"/>
                          <a:ea typeface="Calibri Light"/>
                          <a:cs typeface="Calibri Light"/>
                        </a:defRPr>
                      </a:lvl8pPr>
                      <a:lvl9pPr marL="3656981" algn="l" defTabSz="914245" rtl="0" eaLnBrk="1" latinLnBrk="0" hangingPunct="1">
                        <a:defRPr sz="1800" kern="1200">
                          <a:solidFill>
                            <a:schemeClr val="dk1"/>
                          </a:solidFill>
                          <a:latin typeface="Calibri Light"/>
                          <a:ea typeface="Calibri Light"/>
                          <a:cs typeface="Calibri Light"/>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n-ea"/>
                          <a:cs typeface="+mn-cs"/>
                        </a:rPr>
                        <a:t>Piaget</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marL="0" algn="l" defTabSz="914245" rtl="0" eaLnBrk="1" latinLnBrk="0" hangingPunct="1">
                        <a:defRPr sz="1800" kern="1200">
                          <a:solidFill>
                            <a:schemeClr val="dk1"/>
                          </a:solidFill>
                          <a:latin typeface="Calibri Light"/>
                          <a:ea typeface="Calibri Light"/>
                          <a:cs typeface="Calibri Light"/>
                        </a:defRPr>
                      </a:lvl1pPr>
                      <a:lvl2pPr marL="457123" algn="l" defTabSz="914245" rtl="0" eaLnBrk="1" latinLnBrk="0" hangingPunct="1">
                        <a:defRPr sz="1800" kern="1200">
                          <a:solidFill>
                            <a:schemeClr val="dk1"/>
                          </a:solidFill>
                          <a:latin typeface="Calibri Light"/>
                          <a:ea typeface="Calibri Light"/>
                          <a:cs typeface="Calibri Light"/>
                        </a:defRPr>
                      </a:lvl2pPr>
                      <a:lvl3pPr marL="914245" algn="l" defTabSz="914245" rtl="0" eaLnBrk="1" latinLnBrk="0" hangingPunct="1">
                        <a:defRPr sz="1800" kern="1200">
                          <a:solidFill>
                            <a:schemeClr val="dk1"/>
                          </a:solidFill>
                          <a:latin typeface="Calibri Light"/>
                          <a:ea typeface="Calibri Light"/>
                          <a:cs typeface="Calibri Light"/>
                        </a:defRPr>
                      </a:lvl3pPr>
                      <a:lvl4pPr marL="1371368" algn="l" defTabSz="914245" rtl="0" eaLnBrk="1" latinLnBrk="0" hangingPunct="1">
                        <a:defRPr sz="1800" kern="1200">
                          <a:solidFill>
                            <a:schemeClr val="dk1"/>
                          </a:solidFill>
                          <a:latin typeface="Calibri Light"/>
                          <a:ea typeface="Calibri Light"/>
                          <a:cs typeface="Calibri Light"/>
                        </a:defRPr>
                      </a:lvl4pPr>
                      <a:lvl5pPr marL="1828490" algn="l" defTabSz="914245" rtl="0" eaLnBrk="1" latinLnBrk="0" hangingPunct="1">
                        <a:defRPr sz="1800" kern="1200">
                          <a:solidFill>
                            <a:schemeClr val="dk1"/>
                          </a:solidFill>
                          <a:latin typeface="Calibri Light"/>
                          <a:ea typeface="Calibri Light"/>
                          <a:cs typeface="Calibri Light"/>
                        </a:defRPr>
                      </a:lvl5pPr>
                      <a:lvl6pPr marL="2285613" algn="l" defTabSz="914245" rtl="0" eaLnBrk="1" latinLnBrk="0" hangingPunct="1">
                        <a:defRPr sz="1800" kern="1200">
                          <a:solidFill>
                            <a:schemeClr val="dk1"/>
                          </a:solidFill>
                          <a:latin typeface="Calibri Light"/>
                          <a:ea typeface="Calibri Light"/>
                          <a:cs typeface="Calibri Light"/>
                        </a:defRPr>
                      </a:lvl6pPr>
                      <a:lvl7pPr marL="2742736" algn="l" defTabSz="914245" rtl="0" eaLnBrk="1" latinLnBrk="0" hangingPunct="1">
                        <a:defRPr sz="1800" kern="1200">
                          <a:solidFill>
                            <a:schemeClr val="dk1"/>
                          </a:solidFill>
                          <a:latin typeface="Calibri Light"/>
                          <a:ea typeface="Calibri Light"/>
                          <a:cs typeface="Calibri Light"/>
                        </a:defRPr>
                      </a:lvl7pPr>
                      <a:lvl8pPr marL="3199858" algn="l" defTabSz="914245" rtl="0" eaLnBrk="1" latinLnBrk="0" hangingPunct="1">
                        <a:defRPr sz="1800" kern="1200">
                          <a:solidFill>
                            <a:schemeClr val="dk1"/>
                          </a:solidFill>
                          <a:latin typeface="Calibri Light"/>
                          <a:ea typeface="Calibri Light"/>
                          <a:cs typeface="Calibri Light"/>
                        </a:defRPr>
                      </a:lvl8pPr>
                      <a:lvl9pPr marL="3656981" algn="l" defTabSz="914245" rtl="0" eaLnBrk="1" latinLnBrk="0" hangingPunct="1">
                        <a:defRPr sz="1800" kern="1200">
                          <a:solidFill>
                            <a:schemeClr val="dk1"/>
                          </a:solidFill>
                          <a:latin typeface="Calibri Light"/>
                          <a:ea typeface="Calibri Light"/>
                          <a:cs typeface="Calibri Light"/>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n-ea"/>
                          <a:cs typeface="+mn-cs"/>
                        </a:rPr>
                        <a:t>CC</a:t>
                      </a:r>
                      <a:endParaRPr kumimoji="0" lang="en-GB" sz="1000" b="0" i="0" u="none" strike="noStrike" cap="none" normalizeH="0" baseline="0" dirty="0">
                        <a:ln>
                          <a:noFill/>
                        </a:ln>
                        <a:solidFill>
                          <a:srgbClr val="333333"/>
                        </a:solidFill>
                        <a:effectLst/>
                        <a:latin typeface="Calibri Ligh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marL="0" algn="l" defTabSz="914245" rtl="0" eaLnBrk="1" latinLnBrk="0" hangingPunct="1">
                        <a:defRPr sz="1800" kern="1200">
                          <a:solidFill>
                            <a:schemeClr val="dk1"/>
                          </a:solidFill>
                          <a:latin typeface="Calibri Light"/>
                          <a:ea typeface="Calibri Light"/>
                          <a:cs typeface="Calibri Light"/>
                        </a:defRPr>
                      </a:lvl1pPr>
                      <a:lvl2pPr marL="457123" algn="l" defTabSz="914245" rtl="0" eaLnBrk="1" latinLnBrk="0" hangingPunct="1">
                        <a:defRPr sz="1800" kern="1200">
                          <a:solidFill>
                            <a:schemeClr val="dk1"/>
                          </a:solidFill>
                          <a:latin typeface="Calibri Light"/>
                          <a:ea typeface="Calibri Light"/>
                          <a:cs typeface="Calibri Light"/>
                        </a:defRPr>
                      </a:lvl2pPr>
                      <a:lvl3pPr marL="914245" algn="l" defTabSz="914245" rtl="0" eaLnBrk="1" latinLnBrk="0" hangingPunct="1">
                        <a:defRPr sz="1800" kern="1200">
                          <a:solidFill>
                            <a:schemeClr val="dk1"/>
                          </a:solidFill>
                          <a:latin typeface="Calibri Light"/>
                          <a:ea typeface="Calibri Light"/>
                          <a:cs typeface="Calibri Light"/>
                        </a:defRPr>
                      </a:lvl3pPr>
                      <a:lvl4pPr marL="1371368" algn="l" defTabSz="914245" rtl="0" eaLnBrk="1" latinLnBrk="0" hangingPunct="1">
                        <a:defRPr sz="1800" kern="1200">
                          <a:solidFill>
                            <a:schemeClr val="dk1"/>
                          </a:solidFill>
                          <a:latin typeface="Calibri Light"/>
                          <a:ea typeface="Calibri Light"/>
                          <a:cs typeface="Calibri Light"/>
                        </a:defRPr>
                      </a:lvl4pPr>
                      <a:lvl5pPr marL="1828490" algn="l" defTabSz="914245" rtl="0" eaLnBrk="1" latinLnBrk="0" hangingPunct="1">
                        <a:defRPr sz="1800" kern="1200">
                          <a:solidFill>
                            <a:schemeClr val="dk1"/>
                          </a:solidFill>
                          <a:latin typeface="Calibri Light"/>
                          <a:ea typeface="Calibri Light"/>
                          <a:cs typeface="Calibri Light"/>
                        </a:defRPr>
                      </a:lvl5pPr>
                      <a:lvl6pPr marL="2285613" algn="l" defTabSz="914245" rtl="0" eaLnBrk="1" latinLnBrk="0" hangingPunct="1">
                        <a:defRPr sz="1800" kern="1200">
                          <a:solidFill>
                            <a:schemeClr val="dk1"/>
                          </a:solidFill>
                          <a:latin typeface="Calibri Light"/>
                          <a:ea typeface="Calibri Light"/>
                          <a:cs typeface="Calibri Light"/>
                        </a:defRPr>
                      </a:lvl6pPr>
                      <a:lvl7pPr marL="2742736" algn="l" defTabSz="914245" rtl="0" eaLnBrk="1" latinLnBrk="0" hangingPunct="1">
                        <a:defRPr sz="1800" kern="1200">
                          <a:solidFill>
                            <a:schemeClr val="dk1"/>
                          </a:solidFill>
                          <a:latin typeface="Calibri Light"/>
                          <a:ea typeface="Calibri Light"/>
                          <a:cs typeface="Calibri Light"/>
                        </a:defRPr>
                      </a:lvl7pPr>
                      <a:lvl8pPr marL="3199858" algn="l" defTabSz="914245" rtl="0" eaLnBrk="1" latinLnBrk="0" hangingPunct="1">
                        <a:defRPr sz="1800" kern="1200">
                          <a:solidFill>
                            <a:schemeClr val="dk1"/>
                          </a:solidFill>
                          <a:latin typeface="Calibri Light"/>
                          <a:ea typeface="Calibri Light"/>
                          <a:cs typeface="Calibri Light"/>
                        </a:defRPr>
                      </a:lvl8pPr>
                      <a:lvl9pPr marL="3656981" algn="l" defTabSz="914245" rtl="0" eaLnBrk="1" latinLnBrk="0" hangingPunct="1">
                        <a:defRPr sz="1800" kern="1200">
                          <a:solidFill>
                            <a:schemeClr val="dk1"/>
                          </a:solidFill>
                          <a:latin typeface="Calibri Light"/>
                          <a:ea typeface="Calibri Light"/>
                          <a:cs typeface="Calibri Light"/>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n-ea"/>
                          <a:cs typeface="+mn-cs"/>
                        </a:rPr>
                        <a:t>Piaget/ Piaget</a:t>
                      </a:r>
                      <a:endParaRPr kumimoji="0" lang="en-GB" sz="1000" b="0" i="0" u="none" strike="noStrike" cap="none" normalizeH="0" baseline="0" dirty="0">
                        <a:ln>
                          <a:noFill/>
                        </a:ln>
                        <a:solidFill>
                          <a:srgbClr val="333333"/>
                        </a:solidFill>
                        <a:effectLst/>
                        <a:latin typeface="Calibri Ligh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lvl1pPr marL="0" algn="l" defTabSz="914245" rtl="0" eaLnBrk="1" latinLnBrk="0" hangingPunct="1">
                        <a:defRPr sz="1800" kern="1200">
                          <a:solidFill>
                            <a:schemeClr val="dk1"/>
                          </a:solidFill>
                          <a:latin typeface="Calibri Light"/>
                          <a:ea typeface="Calibri Light"/>
                          <a:cs typeface="Calibri Light"/>
                        </a:defRPr>
                      </a:lvl1pPr>
                      <a:lvl2pPr marL="457123" algn="l" defTabSz="914245" rtl="0" eaLnBrk="1" latinLnBrk="0" hangingPunct="1">
                        <a:defRPr sz="1800" kern="1200">
                          <a:solidFill>
                            <a:schemeClr val="dk1"/>
                          </a:solidFill>
                          <a:latin typeface="Calibri Light"/>
                          <a:ea typeface="Calibri Light"/>
                          <a:cs typeface="Calibri Light"/>
                        </a:defRPr>
                      </a:lvl2pPr>
                      <a:lvl3pPr marL="914245" algn="l" defTabSz="914245" rtl="0" eaLnBrk="1" latinLnBrk="0" hangingPunct="1">
                        <a:defRPr sz="1800" kern="1200">
                          <a:solidFill>
                            <a:schemeClr val="dk1"/>
                          </a:solidFill>
                          <a:latin typeface="Calibri Light"/>
                          <a:ea typeface="Calibri Light"/>
                          <a:cs typeface="Calibri Light"/>
                        </a:defRPr>
                      </a:lvl3pPr>
                      <a:lvl4pPr marL="1371368" algn="l" defTabSz="914245" rtl="0" eaLnBrk="1" latinLnBrk="0" hangingPunct="1">
                        <a:defRPr sz="1800" kern="1200">
                          <a:solidFill>
                            <a:schemeClr val="dk1"/>
                          </a:solidFill>
                          <a:latin typeface="Calibri Light"/>
                          <a:ea typeface="Calibri Light"/>
                          <a:cs typeface="Calibri Light"/>
                        </a:defRPr>
                      </a:lvl4pPr>
                      <a:lvl5pPr marL="1828490" algn="l" defTabSz="914245" rtl="0" eaLnBrk="1" latinLnBrk="0" hangingPunct="1">
                        <a:defRPr sz="1800" kern="1200">
                          <a:solidFill>
                            <a:schemeClr val="dk1"/>
                          </a:solidFill>
                          <a:latin typeface="Calibri Light"/>
                          <a:ea typeface="Calibri Light"/>
                          <a:cs typeface="Calibri Light"/>
                        </a:defRPr>
                      </a:lvl5pPr>
                      <a:lvl6pPr marL="2285613" algn="l" defTabSz="914245" rtl="0" eaLnBrk="1" latinLnBrk="0" hangingPunct="1">
                        <a:defRPr sz="1800" kern="1200">
                          <a:solidFill>
                            <a:schemeClr val="dk1"/>
                          </a:solidFill>
                          <a:latin typeface="Calibri Light"/>
                          <a:ea typeface="Calibri Light"/>
                          <a:cs typeface="Calibri Light"/>
                        </a:defRPr>
                      </a:lvl6pPr>
                      <a:lvl7pPr marL="2742736" algn="l" defTabSz="914245" rtl="0" eaLnBrk="1" latinLnBrk="0" hangingPunct="1">
                        <a:defRPr sz="1800" kern="1200">
                          <a:solidFill>
                            <a:schemeClr val="dk1"/>
                          </a:solidFill>
                          <a:latin typeface="Calibri Light"/>
                          <a:ea typeface="Calibri Light"/>
                          <a:cs typeface="Calibri Light"/>
                        </a:defRPr>
                      </a:lvl7pPr>
                      <a:lvl8pPr marL="3199858" algn="l" defTabSz="914245" rtl="0" eaLnBrk="1" latinLnBrk="0" hangingPunct="1">
                        <a:defRPr sz="1800" kern="1200">
                          <a:solidFill>
                            <a:schemeClr val="dk1"/>
                          </a:solidFill>
                          <a:latin typeface="Calibri Light"/>
                          <a:ea typeface="Calibri Light"/>
                          <a:cs typeface="Calibri Light"/>
                        </a:defRPr>
                      </a:lvl8pPr>
                      <a:lvl9pPr marL="3656981" algn="l" defTabSz="914245" rtl="0" eaLnBrk="1" latinLnBrk="0" hangingPunct="1">
                        <a:defRPr sz="1800" kern="1200">
                          <a:solidFill>
                            <a:schemeClr val="dk1"/>
                          </a:solidFill>
                          <a:latin typeface="Calibri Light"/>
                          <a:ea typeface="Calibri Light"/>
                          <a:cs typeface="Calibri Light"/>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n-ea"/>
                          <a:cs typeface="+mn-cs"/>
                        </a:rPr>
                        <a:t>missha</a:t>
                      </a:r>
                      <a:endParaRPr kumimoji="0" lang="en-GB" sz="1000" b="0" i="0" u="none" strike="noStrike" cap="none" normalizeH="0" baseline="0" dirty="0">
                        <a:ln>
                          <a:noFill/>
                        </a:ln>
                        <a:solidFill>
                          <a:srgbClr val="333333"/>
                        </a:solidFill>
                        <a:effectLst/>
                        <a:latin typeface="Calibri Ligh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marL="0" algn="l" defTabSz="914245" rtl="0" eaLnBrk="1" latinLnBrk="0" hangingPunct="1">
                        <a:defRPr sz="1800" kern="1200">
                          <a:solidFill>
                            <a:schemeClr val="dk1"/>
                          </a:solidFill>
                          <a:latin typeface="Calibri Light"/>
                          <a:ea typeface="Calibri Light"/>
                          <a:cs typeface="Calibri Light"/>
                        </a:defRPr>
                      </a:lvl1pPr>
                      <a:lvl2pPr marL="457123" algn="l" defTabSz="914245" rtl="0" eaLnBrk="1" latinLnBrk="0" hangingPunct="1">
                        <a:defRPr sz="1800" kern="1200">
                          <a:solidFill>
                            <a:schemeClr val="dk1"/>
                          </a:solidFill>
                          <a:latin typeface="Calibri Light"/>
                          <a:ea typeface="Calibri Light"/>
                          <a:cs typeface="Calibri Light"/>
                        </a:defRPr>
                      </a:lvl2pPr>
                      <a:lvl3pPr marL="914245" algn="l" defTabSz="914245" rtl="0" eaLnBrk="1" latinLnBrk="0" hangingPunct="1">
                        <a:defRPr sz="1800" kern="1200">
                          <a:solidFill>
                            <a:schemeClr val="dk1"/>
                          </a:solidFill>
                          <a:latin typeface="Calibri Light"/>
                          <a:ea typeface="Calibri Light"/>
                          <a:cs typeface="Calibri Light"/>
                        </a:defRPr>
                      </a:lvl3pPr>
                      <a:lvl4pPr marL="1371368" algn="l" defTabSz="914245" rtl="0" eaLnBrk="1" latinLnBrk="0" hangingPunct="1">
                        <a:defRPr sz="1800" kern="1200">
                          <a:solidFill>
                            <a:schemeClr val="dk1"/>
                          </a:solidFill>
                          <a:latin typeface="Calibri Light"/>
                          <a:ea typeface="Calibri Light"/>
                          <a:cs typeface="Calibri Light"/>
                        </a:defRPr>
                      </a:lvl4pPr>
                      <a:lvl5pPr marL="1828490" algn="l" defTabSz="914245" rtl="0" eaLnBrk="1" latinLnBrk="0" hangingPunct="1">
                        <a:defRPr sz="1800" kern="1200">
                          <a:solidFill>
                            <a:schemeClr val="dk1"/>
                          </a:solidFill>
                          <a:latin typeface="Calibri Light"/>
                          <a:ea typeface="Calibri Light"/>
                          <a:cs typeface="Calibri Light"/>
                        </a:defRPr>
                      </a:lvl5pPr>
                      <a:lvl6pPr marL="2285613" algn="l" defTabSz="914245" rtl="0" eaLnBrk="1" latinLnBrk="0" hangingPunct="1">
                        <a:defRPr sz="1800" kern="1200">
                          <a:solidFill>
                            <a:schemeClr val="dk1"/>
                          </a:solidFill>
                          <a:latin typeface="Calibri Light"/>
                          <a:ea typeface="Calibri Light"/>
                          <a:cs typeface="Calibri Light"/>
                        </a:defRPr>
                      </a:lvl6pPr>
                      <a:lvl7pPr marL="2742736" algn="l" defTabSz="914245" rtl="0" eaLnBrk="1" latinLnBrk="0" hangingPunct="1">
                        <a:defRPr sz="1800" kern="1200">
                          <a:solidFill>
                            <a:schemeClr val="dk1"/>
                          </a:solidFill>
                          <a:latin typeface="Calibri Light"/>
                          <a:ea typeface="Calibri Light"/>
                          <a:cs typeface="Calibri Light"/>
                        </a:defRPr>
                      </a:lvl7pPr>
                      <a:lvl8pPr marL="3199858" algn="l" defTabSz="914245" rtl="0" eaLnBrk="1" latinLnBrk="0" hangingPunct="1">
                        <a:defRPr sz="1800" kern="1200">
                          <a:solidFill>
                            <a:schemeClr val="dk1"/>
                          </a:solidFill>
                          <a:latin typeface="Calibri Light"/>
                          <a:ea typeface="Calibri Light"/>
                          <a:cs typeface="Calibri Light"/>
                        </a:defRPr>
                      </a:lvl8pPr>
                      <a:lvl9pPr marL="3656981" algn="l" defTabSz="914245" rtl="0" eaLnBrk="1" latinLnBrk="0" hangingPunct="1">
                        <a:defRPr sz="1800" kern="1200">
                          <a:solidFill>
                            <a:schemeClr val="dk1"/>
                          </a:solidFill>
                          <a:latin typeface="Calibri Light"/>
                          <a:ea typeface="Calibri Light"/>
                          <a:cs typeface="Calibri Light"/>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n-ea"/>
                          <a:cs typeface="+mn-cs"/>
                        </a:rPr>
                        <a:t>flickr</a:t>
                      </a:r>
                      <a:endParaRPr kumimoji="0" lang="en-GB" sz="1000" b="0" i="0" u="none" strike="noStrike" cap="none" normalizeH="0" baseline="0" dirty="0">
                        <a:ln>
                          <a:noFill/>
                        </a:ln>
                        <a:solidFill>
                          <a:srgbClr val="333333"/>
                        </a:solidFill>
                        <a:effectLst/>
                        <a:latin typeface="Calibri Ligh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marL="0" algn="l" defTabSz="914245" rtl="0" eaLnBrk="1" latinLnBrk="0" hangingPunct="1">
                        <a:defRPr sz="1800" kern="1200">
                          <a:solidFill>
                            <a:schemeClr val="dk1"/>
                          </a:solidFill>
                          <a:latin typeface="Calibri Light"/>
                          <a:ea typeface="Calibri Light"/>
                          <a:cs typeface="Calibri Light"/>
                        </a:defRPr>
                      </a:lvl1pPr>
                      <a:lvl2pPr marL="457123" algn="l" defTabSz="914245" rtl="0" eaLnBrk="1" latinLnBrk="0" hangingPunct="1">
                        <a:defRPr sz="1800" kern="1200">
                          <a:solidFill>
                            <a:schemeClr val="dk1"/>
                          </a:solidFill>
                          <a:latin typeface="Calibri Light"/>
                          <a:ea typeface="Calibri Light"/>
                          <a:cs typeface="Calibri Light"/>
                        </a:defRPr>
                      </a:lvl2pPr>
                      <a:lvl3pPr marL="914245" algn="l" defTabSz="914245" rtl="0" eaLnBrk="1" latinLnBrk="0" hangingPunct="1">
                        <a:defRPr sz="1800" kern="1200">
                          <a:solidFill>
                            <a:schemeClr val="dk1"/>
                          </a:solidFill>
                          <a:latin typeface="Calibri Light"/>
                          <a:ea typeface="Calibri Light"/>
                          <a:cs typeface="Calibri Light"/>
                        </a:defRPr>
                      </a:lvl3pPr>
                      <a:lvl4pPr marL="1371368" algn="l" defTabSz="914245" rtl="0" eaLnBrk="1" latinLnBrk="0" hangingPunct="1">
                        <a:defRPr sz="1800" kern="1200">
                          <a:solidFill>
                            <a:schemeClr val="dk1"/>
                          </a:solidFill>
                          <a:latin typeface="Calibri Light"/>
                          <a:ea typeface="Calibri Light"/>
                          <a:cs typeface="Calibri Light"/>
                        </a:defRPr>
                      </a:lvl4pPr>
                      <a:lvl5pPr marL="1828490" algn="l" defTabSz="914245" rtl="0" eaLnBrk="1" latinLnBrk="0" hangingPunct="1">
                        <a:defRPr sz="1800" kern="1200">
                          <a:solidFill>
                            <a:schemeClr val="dk1"/>
                          </a:solidFill>
                          <a:latin typeface="Calibri Light"/>
                          <a:ea typeface="Calibri Light"/>
                          <a:cs typeface="Calibri Light"/>
                        </a:defRPr>
                      </a:lvl5pPr>
                      <a:lvl6pPr marL="2285613" algn="l" defTabSz="914245" rtl="0" eaLnBrk="1" latinLnBrk="0" hangingPunct="1">
                        <a:defRPr sz="1800" kern="1200">
                          <a:solidFill>
                            <a:schemeClr val="dk1"/>
                          </a:solidFill>
                          <a:latin typeface="Calibri Light"/>
                          <a:ea typeface="Calibri Light"/>
                          <a:cs typeface="Calibri Light"/>
                        </a:defRPr>
                      </a:lvl6pPr>
                      <a:lvl7pPr marL="2742736" algn="l" defTabSz="914245" rtl="0" eaLnBrk="1" latinLnBrk="0" hangingPunct="1">
                        <a:defRPr sz="1800" kern="1200">
                          <a:solidFill>
                            <a:schemeClr val="dk1"/>
                          </a:solidFill>
                          <a:latin typeface="Calibri Light"/>
                          <a:ea typeface="Calibri Light"/>
                          <a:cs typeface="Calibri Light"/>
                        </a:defRPr>
                      </a:lvl7pPr>
                      <a:lvl8pPr marL="3199858" algn="l" defTabSz="914245" rtl="0" eaLnBrk="1" latinLnBrk="0" hangingPunct="1">
                        <a:defRPr sz="1800" kern="1200">
                          <a:solidFill>
                            <a:schemeClr val="dk1"/>
                          </a:solidFill>
                          <a:latin typeface="Calibri Light"/>
                          <a:ea typeface="Calibri Light"/>
                          <a:cs typeface="Calibri Light"/>
                        </a:defRPr>
                      </a:lvl8pPr>
                      <a:lvl9pPr marL="3656981" algn="l" defTabSz="914245" rtl="0" eaLnBrk="1" latinLnBrk="0" hangingPunct="1">
                        <a:defRPr sz="1800" kern="1200">
                          <a:solidFill>
                            <a:schemeClr val="dk1"/>
                          </a:solidFill>
                          <a:latin typeface="Calibri Light"/>
                          <a:ea typeface="Calibri Light"/>
                          <a:cs typeface="Calibri Light"/>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n-ea"/>
                          <a:cs typeface="+mn-cs"/>
                        </a:rPr>
                        <a:t>bugs bunny</a:t>
                      </a:r>
                      <a:endParaRPr kumimoji="0" lang="en-GB" sz="1000" b="0" i="0" u="none" strike="noStrike" cap="none" normalizeH="0" baseline="0" dirty="0">
                        <a:ln>
                          <a:noFill/>
                        </a:ln>
                        <a:solidFill>
                          <a:srgbClr val="333333"/>
                        </a:solidFill>
                        <a:effectLst/>
                        <a:latin typeface="Calibri Ligh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marL="0" algn="l" defTabSz="914245" rtl="0" eaLnBrk="1" latinLnBrk="0" hangingPunct="1">
                        <a:defRPr sz="1800" kern="1200">
                          <a:solidFill>
                            <a:schemeClr val="dk1"/>
                          </a:solidFill>
                          <a:latin typeface="Calibri Light"/>
                          <a:ea typeface="Calibri Light"/>
                          <a:cs typeface="Calibri Light"/>
                        </a:defRPr>
                      </a:lvl1pPr>
                      <a:lvl2pPr marL="457123" algn="l" defTabSz="914245" rtl="0" eaLnBrk="1" latinLnBrk="0" hangingPunct="1">
                        <a:defRPr sz="1800" kern="1200">
                          <a:solidFill>
                            <a:schemeClr val="dk1"/>
                          </a:solidFill>
                          <a:latin typeface="Calibri Light"/>
                          <a:ea typeface="Calibri Light"/>
                          <a:cs typeface="Calibri Light"/>
                        </a:defRPr>
                      </a:lvl2pPr>
                      <a:lvl3pPr marL="914245" algn="l" defTabSz="914245" rtl="0" eaLnBrk="1" latinLnBrk="0" hangingPunct="1">
                        <a:defRPr sz="1800" kern="1200">
                          <a:solidFill>
                            <a:schemeClr val="dk1"/>
                          </a:solidFill>
                          <a:latin typeface="Calibri Light"/>
                          <a:ea typeface="Calibri Light"/>
                          <a:cs typeface="Calibri Light"/>
                        </a:defRPr>
                      </a:lvl3pPr>
                      <a:lvl4pPr marL="1371368" algn="l" defTabSz="914245" rtl="0" eaLnBrk="1" latinLnBrk="0" hangingPunct="1">
                        <a:defRPr sz="1800" kern="1200">
                          <a:solidFill>
                            <a:schemeClr val="dk1"/>
                          </a:solidFill>
                          <a:latin typeface="Calibri Light"/>
                          <a:ea typeface="Calibri Light"/>
                          <a:cs typeface="Calibri Light"/>
                        </a:defRPr>
                      </a:lvl4pPr>
                      <a:lvl5pPr marL="1828490" algn="l" defTabSz="914245" rtl="0" eaLnBrk="1" latinLnBrk="0" hangingPunct="1">
                        <a:defRPr sz="1800" kern="1200">
                          <a:solidFill>
                            <a:schemeClr val="dk1"/>
                          </a:solidFill>
                          <a:latin typeface="Calibri Light"/>
                          <a:ea typeface="Calibri Light"/>
                          <a:cs typeface="Calibri Light"/>
                        </a:defRPr>
                      </a:lvl5pPr>
                      <a:lvl6pPr marL="2285613" algn="l" defTabSz="914245" rtl="0" eaLnBrk="1" latinLnBrk="0" hangingPunct="1">
                        <a:defRPr sz="1800" kern="1200">
                          <a:solidFill>
                            <a:schemeClr val="dk1"/>
                          </a:solidFill>
                          <a:latin typeface="Calibri Light"/>
                          <a:ea typeface="Calibri Light"/>
                          <a:cs typeface="Calibri Light"/>
                        </a:defRPr>
                      </a:lvl6pPr>
                      <a:lvl7pPr marL="2742736" algn="l" defTabSz="914245" rtl="0" eaLnBrk="1" latinLnBrk="0" hangingPunct="1">
                        <a:defRPr sz="1800" kern="1200">
                          <a:solidFill>
                            <a:schemeClr val="dk1"/>
                          </a:solidFill>
                          <a:latin typeface="Calibri Light"/>
                          <a:ea typeface="Calibri Light"/>
                          <a:cs typeface="Calibri Light"/>
                        </a:defRPr>
                      </a:lvl7pPr>
                      <a:lvl8pPr marL="3199858" algn="l" defTabSz="914245" rtl="0" eaLnBrk="1" latinLnBrk="0" hangingPunct="1">
                        <a:defRPr sz="1800" kern="1200">
                          <a:solidFill>
                            <a:schemeClr val="dk1"/>
                          </a:solidFill>
                          <a:latin typeface="Calibri Light"/>
                          <a:ea typeface="Calibri Light"/>
                          <a:cs typeface="Calibri Light"/>
                        </a:defRPr>
                      </a:lvl8pPr>
                      <a:lvl9pPr marL="3656981" algn="l" defTabSz="914245" rtl="0" eaLnBrk="1" latinLnBrk="0" hangingPunct="1">
                        <a:defRPr sz="1800" kern="1200">
                          <a:solidFill>
                            <a:schemeClr val="dk1"/>
                          </a:solidFill>
                          <a:latin typeface="Calibri Light"/>
                          <a:ea typeface="Calibri Light"/>
                          <a:cs typeface="Calibri Light"/>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n-ea"/>
                          <a:cs typeface="+mn-cs"/>
                        </a:rPr>
                        <a:t>CC</a:t>
                      </a:r>
                      <a:endParaRPr kumimoji="0" lang="en-GB" sz="1000" b="0" i="0" u="none" strike="noStrike" cap="none" normalizeH="0" baseline="0" dirty="0">
                        <a:ln>
                          <a:noFill/>
                        </a:ln>
                        <a:solidFill>
                          <a:srgbClr val="333333"/>
                        </a:solidFill>
                        <a:effectLst/>
                        <a:latin typeface="Calibri Ligh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marL="0" algn="l" defTabSz="914245" rtl="0" eaLnBrk="1" latinLnBrk="0" hangingPunct="1">
                        <a:defRPr sz="1800" kern="1200">
                          <a:solidFill>
                            <a:schemeClr val="dk1"/>
                          </a:solidFill>
                          <a:latin typeface="Calibri Light"/>
                          <a:ea typeface="Calibri Light"/>
                          <a:cs typeface="Calibri Light"/>
                        </a:defRPr>
                      </a:lvl1pPr>
                      <a:lvl2pPr marL="457123" algn="l" defTabSz="914245" rtl="0" eaLnBrk="1" latinLnBrk="0" hangingPunct="1">
                        <a:defRPr sz="1800" kern="1200">
                          <a:solidFill>
                            <a:schemeClr val="dk1"/>
                          </a:solidFill>
                          <a:latin typeface="Calibri Light"/>
                          <a:ea typeface="Calibri Light"/>
                          <a:cs typeface="Calibri Light"/>
                        </a:defRPr>
                      </a:lvl2pPr>
                      <a:lvl3pPr marL="914245" algn="l" defTabSz="914245" rtl="0" eaLnBrk="1" latinLnBrk="0" hangingPunct="1">
                        <a:defRPr sz="1800" kern="1200">
                          <a:solidFill>
                            <a:schemeClr val="dk1"/>
                          </a:solidFill>
                          <a:latin typeface="Calibri Light"/>
                          <a:ea typeface="Calibri Light"/>
                          <a:cs typeface="Calibri Light"/>
                        </a:defRPr>
                      </a:lvl3pPr>
                      <a:lvl4pPr marL="1371368" algn="l" defTabSz="914245" rtl="0" eaLnBrk="1" latinLnBrk="0" hangingPunct="1">
                        <a:defRPr sz="1800" kern="1200">
                          <a:solidFill>
                            <a:schemeClr val="dk1"/>
                          </a:solidFill>
                          <a:latin typeface="Calibri Light"/>
                          <a:ea typeface="Calibri Light"/>
                          <a:cs typeface="Calibri Light"/>
                        </a:defRPr>
                      </a:lvl4pPr>
                      <a:lvl5pPr marL="1828490" algn="l" defTabSz="914245" rtl="0" eaLnBrk="1" latinLnBrk="0" hangingPunct="1">
                        <a:defRPr sz="1800" kern="1200">
                          <a:solidFill>
                            <a:schemeClr val="dk1"/>
                          </a:solidFill>
                          <a:latin typeface="Calibri Light"/>
                          <a:ea typeface="Calibri Light"/>
                          <a:cs typeface="Calibri Light"/>
                        </a:defRPr>
                      </a:lvl5pPr>
                      <a:lvl6pPr marL="2285613" algn="l" defTabSz="914245" rtl="0" eaLnBrk="1" latinLnBrk="0" hangingPunct="1">
                        <a:defRPr sz="1800" kern="1200">
                          <a:solidFill>
                            <a:schemeClr val="dk1"/>
                          </a:solidFill>
                          <a:latin typeface="Calibri Light"/>
                          <a:ea typeface="Calibri Light"/>
                          <a:cs typeface="Calibri Light"/>
                        </a:defRPr>
                      </a:lvl6pPr>
                      <a:lvl7pPr marL="2742736" algn="l" defTabSz="914245" rtl="0" eaLnBrk="1" latinLnBrk="0" hangingPunct="1">
                        <a:defRPr sz="1800" kern="1200">
                          <a:solidFill>
                            <a:schemeClr val="dk1"/>
                          </a:solidFill>
                          <a:latin typeface="Calibri Light"/>
                          <a:ea typeface="Calibri Light"/>
                          <a:cs typeface="Calibri Light"/>
                        </a:defRPr>
                      </a:lvl7pPr>
                      <a:lvl8pPr marL="3199858" algn="l" defTabSz="914245" rtl="0" eaLnBrk="1" latinLnBrk="0" hangingPunct="1">
                        <a:defRPr sz="1800" kern="1200">
                          <a:solidFill>
                            <a:schemeClr val="dk1"/>
                          </a:solidFill>
                          <a:latin typeface="Calibri Light"/>
                          <a:ea typeface="Calibri Light"/>
                          <a:cs typeface="Calibri Light"/>
                        </a:defRPr>
                      </a:lvl8pPr>
                      <a:lvl9pPr marL="3656981" algn="l" defTabSz="914245" rtl="0" eaLnBrk="1" latinLnBrk="0" hangingPunct="1">
                        <a:defRPr sz="1800" kern="1200">
                          <a:solidFill>
                            <a:schemeClr val="dk1"/>
                          </a:solidFill>
                          <a:latin typeface="Calibri Light"/>
                          <a:ea typeface="Calibri Light"/>
                          <a:cs typeface="Calibri Light"/>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n-ea"/>
                          <a:cs typeface="+mn-cs"/>
                        </a:rPr>
                        <a:t>Bugs Bunny/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n-ea"/>
                          <a:cs typeface="+mn-cs"/>
                        </a:rPr>
                        <a:t>Bugs Bunny</a:t>
                      </a:r>
                      <a:endParaRPr kumimoji="0" lang="en-GB" sz="1000" b="0" i="0" u="none" strike="noStrike" cap="none" normalizeH="0" baseline="0" dirty="0">
                        <a:ln>
                          <a:noFill/>
                        </a:ln>
                        <a:solidFill>
                          <a:srgbClr val="333333"/>
                        </a:solidFill>
                        <a:effectLst/>
                        <a:latin typeface="Calibri Ligh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lvl1pPr marL="0" algn="l" defTabSz="914245" rtl="0" eaLnBrk="1" latinLnBrk="0" hangingPunct="1">
                        <a:defRPr sz="1800" kern="1200">
                          <a:solidFill>
                            <a:schemeClr val="dk1"/>
                          </a:solidFill>
                          <a:latin typeface="Calibri Light"/>
                          <a:ea typeface="Calibri Light"/>
                          <a:cs typeface="Calibri Light"/>
                        </a:defRPr>
                      </a:lvl1pPr>
                      <a:lvl2pPr marL="457123" algn="l" defTabSz="914245" rtl="0" eaLnBrk="1" latinLnBrk="0" hangingPunct="1">
                        <a:defRPr sz="1800" kern="1200">
                          <a:solidFill>
                            <a:schemeClr val="dk1"/>
                          </a:solidFill>
                          <a:latin typeface="Calibri Light"/>
                          <a:ea typeface="Calibri Light"/>
                          <a:cs typeface="Calibri Light"/>
                        </a:defRPr>
                      </a:lvl2pPr>
                      <a:lvl3pPr marL="914245" algn="l" defTabSz="914245" rtl="0" eaLnBrk="1" latinLnBrk="0" hangingPunct="1">
                        <a:defRPr sz="1800" kern="1200">
                          <a:solidFill>
                            <a:schemeClr val="dk1"/>
                          </a:solidFill>
                          <a:latin typeface="Calibri Light"/>
                          <a:ea typeface="Calibri Light"/>
                          <a:cs typeface="Calibri Light"/>
                        </a:defRPr>
                      </a:lvl3pPr>
                      <a:lvl4pPr marL="1371368" algn="l" defTabSz="914245" rtl="0" eaLnBrk="1" latinLnBrk="0" hangingPunct="1">
                        <a:defRPr sz="1800" kern="1200">
                          <a:solidFill>
                            <a:schemeClr val="dk1"/>
                          </a:solidFill>
                          <a:latin typeface="Calibri Light"/>
                          <a:ea typeface="Calibri Light"/>
                          <a:cs typeface="Calibri Light"/>
                        </a:defRPr>
                      </a:lvl4pPr>
                      <a:lvl5pPr marL="1828490" algn="l" defTabSz="914245" rtl="0" eaLnBrk="1" latinLnBrk="0" hangingPunct="1">
                        <a:defRPr sz="1800" kern="1200">
                          <a:solidFill>
                            <a:schemeClr val="dk1"/>
                          </a:solidFill>
                          <a:latin typeface="Calibri Light"/>
                          <a:ea typeface="Calibri Light"/>
                          <a:cs typeface="Calibri Light"/>
                        </a:defRPr>
                      </a:lvl5pPr>
                      <a:lvl6pPr marL="2285613" algn="l" defTabSz="914245" rtl="0" eaLnBrk="1" latinLnBrk="0" hangingPunct="1">
                        <a:defRPr sz="1800" kern="1200">
                          <a:solidFill>
                            <a:schemeClr val="dk1"/>
                          </a:solidFill>
                          <a:latin typeface="Calibri Light"/>
                          <a:ea typeface="Calibri Light"/>
                          <a:cs typeface="Calibri Light"/>
                        </a:defRPr>
                      </a:lvl6pPr>
                      <a:lvl7pPr marL="2742736" algn="l" defTabSz="914245" rtl="0" eaLnBrk="1" latinLnBrk="0" hangingPunct="1">
                        <a:defRPr sz="1800" kern="1200">
                          <a:solidFill>
                            <a:schemeClr val="dk1"/>
                          </a:solidFill>
                          <a:latin typeface="Calibri Light"/>
                          <a:ea typeface="Calibri Light"/>
                          <a:cs typeface="Calibri Light"/>
                        </a:defRPr>
                      </a:lvl7pPr>
                      <a:lvl8pPr marL="3199858" algn="l" defTabSz="914245" rtl="0" eaLnBrk="1" latinLnBrk="0" hangingPunct="1">
                        <a:defRPr sz="1800" kern="1200">
                          <a:solidFill>
                            <a:schemeClr val="dk1"/>
                          </a:solidFill>
                          <a:latin typeface="Calibri Light"/>
                          <a:ea typeface="Calibri Light"/>
                          <a:cs typeface="Calibri Light"/>
                        </a:defRPr>
                      </a:lvl8pPr>
                      <a:lvl9pPr marL="3656981" algn="l" defTabSz="914245" rtl="0" eaLnBrk="1" latinLnBrk="0" hangingPunct="1">
                        <a:defRPr sz="1800" kern="1200">
                          <a:solidFill>
                            <a:schemeClr val="dk1"/>
                          </a:solidFill>
                          <a:latin typeface="Calibri Light"/>
                          <a:ea typeface="Calibri Light"/>
                          <a:cs typeface="Calibri Light"/>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ea typeface="+mn-ea"/>
                          <a:cs typeface="+mn-cs"/>
                        </a:rPr>
                        <a:t>Norman Rockwell</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ea typeface="+mn-ea"/>
                          <a:cs typeface="+mn-cs"/>
                        </a:rPr>
                        <a:t>Edited by/</a:t>
                      </a:r>
                      <a:r>
                        <a:rPr kumimoji="0" lang="en-US" sz="1000" b="0" i="0" u="none" strike="noStrike" cap="none" normalizeH="0" baseline="0" dirty="0" err="1">
                          <a:ln>
                            <a:noFill/>
                          </a:ln>
                          <a:solidFill>
                            <a:srgbClr val="333333"/>
                          </a:solidFill>
                          <a:effectLst/>
                          <a:latin typeface="Calibri Light"/>
                          <a:ea typeface="+mn-ea"/>
                          <a:cs typeface="+mn-cs"/>
                        </a:rPr>
                        <a:t>Editiert</a:t>
                      </a:r>
                      <a:r>
                        <a:rPr kumimoji="0" lang="en-US" sz="1000" b="0" i="0" u="none" strike="noStrike" cap="none" normalizeH="0" baseline="0" dirty="0">
                          <a:ln>
                            <a:noFill/>
                          </a:ln>
                          <a:solidFill>
                            <a:srgbClr val="333333"/>
                          </a:solidFill>
                          <a:effectLst/>
                          <a:latin typeface="Calibri Light"/>
                          <a:ea typeface="+mn-ea"/>
                          <a:cs typeface="+mn-cs"/>
                        </a:rPr>
                        <a:t> v. Michael B. Miller</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marL="0" algn="l" defTabSz="914245" rtl="0" eaLnBrk="1" latinLnBrk="0" hangingPunct="1">
                        <a:defRPr sz="1800" kern="1200">
                          <a:solidFill>
                            <a:schemeClr val="dk1"/>
                          </a:solidFill>
                          <a:latin typeface="Calibri Light"/>
                          <a:ea typeface="Calibri Light"/>
                          <a:cs typeface="Calibri Light"/>
                        </a:defRPr>
                      </a:lvl1pPr>
                      <a:lvl2pPr marL="457123" algn="l" defTabSz="914245" rtl="0" eaLnBrk="1" latinLnBrk="0" hangingPunct="1">
                        <a:defRPr sz="1800" kern="1200">
                          <a:solidFill>
                            <a:schemeClr val="dk1"/>
                          </a:solidFill>
                          <a:latin typeface="Calibri Light"/>
                          <a:ea typeface="Calibri Light"/>
                          <a:cs typeface="Calibri Light"/>
                        </a:defRPr>
                      </a:lvl2pPr>
                      <a:lvl3pPr marL="914245" algn="l" defTabSz="914245" rtl="0" eaLnBrk="1" latinLnBrk="0" hangingPunct="1">
                        <a:defRPr sz="1800" kern="1200">
                          <a:solidFill>
                            <a:schemeClr val="dk1"/>
                          </a:solidFill>
                          <a:latin typeface="Calibri Light"/>
                          <a:ea typeface="Calibri Light"/>
                          <a:cs typeface="Calibri Light"/>
                        </a:defRPr>
                      </a:lvl3pPr>
                      <a:lvl4pPr marL="1371368" algn="l" defTabSz="914245" rtl="0" eaLnBrk="1" latinLnBrk="0" hangingPunct="1">
                        <a:defRPr sz="1800" kern="1200">
                          <a:solidFill>
                            <a:schemeClr val="dk1"/>
                          </a:solidFill>
                          <a:latin typeface="Calibri Light"/>
                          <a:ea typeface="Calibri Light"/>
                          <a:cs typeface="Calibri Light"/>
                        </a:defRPr>
                      </a:lvl4pPr>
                      <a:lvl5pPr marL="1828490" algn="l" defTabSz="914245" rtl="0" eaLnBrk="1" latinLnBrk="0" hangingPunct="1">
                        <a:defRPr sz="1800" kern="1200">
                          <a:solidFill>
                            <a:schemeClr val="dk1"/>
                          </a:solidFill>
                          <a:latin typeface="Calibri Light"/>
                          <a:ea typeface="Calibri Light"/>
                          <a:cs typeface="Calibri Light"/>
                        </a:defRPr>
                      </a:lvl5pPr>
                      <a:lvl6pPr marL="2285613" algn="l" defTabSz="914245" rtl="0" eaLnBrk="1" latinLnBrk="0" hangingPunct="1">
                        <a:defRPr sz="1800" kern="1200">
                          <a:solidFill>
                            <a:schemeClr val="dk1"/>
                          </a:solidFill>
                          <a:latin typeface="Calibri Light"/>
                          <a:ea typeface="Calibri Light"/>
                          <a:cs typeface="Calibri Light"/>
                        </a:defRPr>
                      </a:lvl6pPr>
                      <a:lvl7pPr marL="2742736" algn="l" defTabSz="914245" rtl="0" eaLnBrk="1" latinLnBrk="0" hangingPunct="1">
                        <a:defRPr sz="1800" kern="1200">
                          <a:solidFill>
                            <a:schemeClr val="dk1"/>
                          </a:solidFill>
                          <a:latin typeface="Calibri Light"/>
                          <a:ea typeface="Calibri Light"/>
                          <a:cs typeface="Calibri Light"/>
                        </a:defRPr>
                      </a:lvl7pPr>
                      <a:lvl8pPr marL="3199858" algn="l" defTabSz="914245" rtl="0" eaLnBrk="1" latinLnBrk="0" hangingPunct="1">
                        <a:defRPr sz="1800" kern="1200">
                          <a:solidFill>
                            <a:schemeClr val="dk1"/>
                          </a:solidFill>
                          <a:latin typeface="Calibri Light"/>
                          <a:ea typeface="Calibri Light"/>
                          <a:cs typeface="Calibri Light"/>
                        </a:defRPr>
                      </a:lvl8pPr>
                      <a:lvl9pPr marL="3656981" algn="l" defTabSz="914245" rtl="0" eaLnBrk="1" latinLnBrk="0" hangingPunct="1">
                        <a:defRPr sz="1800" kern="1200">
                          <a:solidFill>
                            <a:schemeClr val="dk1"/>
                          </a:solidFill>
                          <a:latin typeface="Calibri Light"/>
                          <a:ea typeface="Calibri Light"/>
                          <a:cs typeface="Calibri Light"/>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n-ea"/>
                          <a:cs typeface="+mn-cs"/>
                        </a:rPr>
                        <a:t>- - -</a:t>
                      </a:r>
                      <a:endParaRPr kumimoji="0" lang="en-GB" sz="1000" b="0" i="0" u="none" strike="noStrike" cap="none" normalizeH="0" baseline="0" dirty="0">
                        <a:ln>
                          <a:noFill/>
                        </a:ln>
                        <a:solidFill>
                          <a:srgbClr val="333333"/>
                        </a:solidFill>
                        <a:effectLst/>
                        <a:latin typeface="Calibri Ligh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marL="0" algn="l" defTabSz="914245" rtl="0" eaLnBrk="1" latinLnBrk="0" hangingPunct="1">
                        <a:defRPr sz="1800" kern="1200">
                          <a:solidFill>
                            <a:schemeClr val="dk1"/>
                          </a:solidFill>
                          <a:latin typeface="Calibri Light"/>
                          <a:ea typeface="Calibri Light"/>
                          <a:cs typeface="Calibri Light"/>
                        </a:defRPr>
                      </a:lvl1pPr>
                      <a:lvl2pPr marL="457123" algn="l" defTabSz="914245" rtl="0" eaLnBrk="1" latinLnBrk="0" hangingPunct="1">
                        <a:defRPr sz="1800" kern="1200">
                          <a:solidFill>
                            <a:schemeClr val="dk1"/>
                          </a:solidFill>
                          <a:latin typeface="Calibri Light"/>
                          <a:ea typeface="Calibri Light"/>
                          <a:cs typeface="Calibri Light"/>
                        </a:defRPr>
                      </a:lvl2pPr>
                      <a:lvl3pPr marL="914245" algn="l" defTabSz="914245" rtl="0" eaLnBrk="1" latinLnBrk="0" hangingPunct="1">
                        <a:defRPr sz="1800" kern="1200">
                          <a:solidFill>
                            <a:schemeClr val="dk1"/>
                          </a:solidFill>
                          <a:latin typeface="Calibri Light"/>
                          <a:ea typeface="Calibri Light"/>
                          <a:cs typeface="Calibri Light"/>
                        </a:defRPr>
                      </a:lvl3pPr>
                      <a:lvl4pPr marL="1371368" algn="l" defTabSz="914245" rtl="0" eaLnBrk="1" latinLnBrk="0" hangingPunct="1">
                        <a:defRPr sz="1800" kern="1200">
                          <a:solidFill>
                            <a:schemeClr val="dk1"/>
                          </a:solidFill>
                          <a:latin typeface="Calibri Light"/>
                          <a:ea typeface="Calibri Light"/>
                          <a:cs typeface="Calibri Light"/>
                        </a:defRPr>
                      </a:lvl4pPr>
                      <a:lvl5pPr marL="1828490" algn="l" defTabSz="914245" rtl="0" eaLnBrk="1" latinLnBrk="0" hangingPunct="1">
                        <a:defRPr sz="1800" kern="1200">
                          <a:solidFill>
                            <a:schemeClr val="dk1"/>
                          </a:solidFill>
                          <a:latin typeface="Calibri Light"/>
                          <a:ea typeface="Calibri Light"/>
                          <a:cs typeface="Calibri Light"/>
                        </a:defRPr>
                      </a:lvl5pPr>
                      <a:lvl6pPr marL="2285613" algn="l" defTabSz="914245" rtl="0" eaLnBrk="1" latinLnBrk="0" hangingPunct="1">
                        <a:defRPr sz="1800" kern="1200">
                          <a:solidFill>
                            <a:schemeClr val="dk1"/>
                          </a:solidFill>
                          <a:latin typeface="Calibri Light"/>
                          <a:ea typeface="Calibri Light"/>
                          <a:cs typeface="Calibri Light"/>
                        </a:defRPr>
                      </a:lvl6pPr>
                      <a:lvl7pPr marL="2742736" algn="l" defTabSz="914245" rtl="0" eaLnBrk="1" latinLnBrk="0" hangingPunct="1">
                        <a:defRPr sz="1800" kern="1200">
                          <a:solidFill>
                            <a:schemeClr val="dk1"/>
                          </a:solidFill>
                          <a:latin typeface="Calibri Light"/>
                          <a:ea typeface="Calibri Light"/>
                          <a:cs typeface="Calibri Light"/>
                        </a:defRPr>
                      </a:lvl7pPr>
                      <a:lvl8pPr marL="3199858" algn="l" defTabSz="914245" rtl="0" eaLnBrk="1" latinLnBrk="0" hangingPunct="1">
                        <a:defRPr sz="1800" kern="1200">
                          <a:solidFill>
                            <a:schemeClr val="dk1"/>
                          </a:solidFill>
                          <a:latin typeface="Calibri Light"/>
                          <a:ea typeface="Calibri Light"/>
                          <a:cs typeface="Calibri Light"/>
                        </a:defRPr>
                      </a:lvl8pPr>
                      <a:lvl9pPr marL="3656981" algn="l" defTabSz="914245" rtl="0" eaLnBrk="1" latinLnBrk="0" hangingPunct="1">
                        <a:defRPr sz="1800" kern="1200">
                          <a:solidFill>
                            <a:schemeClr val="dk1"/>
                          </a:solidFill>
                          <a:latin typeface="Calibri Light"/>
                          <a:ea typeface="Calibri Light"/>
                          <a:cs typeface="Calibri Light"/>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n-ea"/>
                          <a:cs typeface="+mn-cs"/>
                        </a:rPr>
                        <a:t>- - -</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marL="0" algn="l" defTabSz="914245" rtl="0" eaLnBrk="1" latinLnBrk="0" hangingPunct="1">
                        <a:defRPr sz="1800" kern="1200">
                          <a:solidFill>
                            <a:schemeClr val="dk1"/>
                          </a:solidFill>
                          <a:latin typeface="Calibri Light"/>
                          <a:ea typeface="Calibri Light"/>
                          <a:cs typeface="Calibri Light"/>
                        </a:defRPr>
                      </a:lvl1pPr>
                      <a:lvl2pPr marL="457123" algn="l" defTabSz="914245" rtl="0" eaLnBrk="1" latinLnBrk="0" hangingPunct="1">
                        <a:defRPr sz="1800" kern="1200">
                          <a:solidFill>
                            <a:schemeClr val="dk1"/>
                          </a:solidFill>
                          <a:latin typeface="Calibri Light"/>
                          <a:ea typeface="Calibri Light"/>
                          <a:cs typeface="Calibri Light"/>
                        </a:defRPr>
                      </a:lvl2pPr>
                      <a:lvl3pPr marL="914245" algn="l" defTabSz="914245" rtl="0" eaLnBrk="1" latinLnBrk="0" hangingPunct="1">
                        <a:defRPr sz="1800" kern="1200">
                          <a:solidFill>
                            <a:schemeClr val="dk1"/>
                          </a:solidFill>
                          <a:latin typeface="Calibri Light"/>
                          <a:ea typeface="Calibri Light"/>
                          <a:cs typeface="Calibri Light"/>
                        </a:defRPr>
                      </a:lvl3pPr>
                      <a:lvl4pPr marL="1371368" algn="l" defTabSz="914245" rtl="0" eaLnBrk="1" latinLnBrk="0" hangingPunct="1">
                        <a:defRPr sz="1800" kern="1200">
                          <a:solidFill>
                            <a:schemeClr val="dk1"/>
                          </a:solidFill>
                          <a:latin typeface="Calibri Light"/>
                          <a:ea typeface="Calibri Light"/>
                          <a:cs typeface="Calibri Light"/>
                        </a:defRPr>
                      </a:lvl4pPr>
                      <a:lvl5pPr marL="1828490" algn="l" defTabSz="914245" rtl="0" eaLnBrk="1" latinLnBrk="0" hangingPunct="1">
                        <a:defRPr sz="1800" kern="1200">
                          <a:solidFill>
                            <a:schemeClr val="dk1"/>
                          </a:solidFill>
                          <a:latin typeface="Calibri Light"/>
                          <a:ea typeface="Calibri Light"/>
                          <a:cs typeface="Calibri Light"/>
                        </a:defRPr>
                      </a:lvl5pPr>
                      <a:lvl6pPr marL="2285613" algn="l" defTabSz="914245" rtl="0" eaLnBrk="1" latinLnBrk="0" hangingPunct="1">
                        <a:defRPr sz="1800" kern="1200">
                          <a:solidFill>
                            <a:schemeClr val="dk1"/>
                          </a:solidFill>
                          <a:latin typeface="Calibri Light"/>
                          <a:ea typeface="Calibri Light"/>
                          <a:cs typeface="Calibri Light"/>
                        </a:defRPr>
                      </a:lvl6pPr>
                      <a:lvl7pPr marL="2742736" algn="l" defTabSz="914245" rtl="0" eaLnBrk="1" latinLnBrk="0" hangingPunct="1">
                        <a:defRPr sz="1800" kern="1200">
                          <a:solidFill>
                            <a:schemeClr val="dk1"/>
                          </a:solidFill>
                          <a:latin typeface="Calibri Light"/>
                          <a:ea typeface="Calibri Light"/>
                          <a:cs typeface="Calibri Light"/>
                        </a:defRPr>
                      </a:lvl7pPr>
                      <a:lvl8pPr marL="3199858" algn="l" defTabSz="914245" rtl="0" eaLnBrk="1" latinLnBrk="0" hangingPunct="1">
                        <a:defRPr sz="1800" kern="1200">
                          <a:solidFill>
                            <a:schemeClr val="dk1"/>
                          </a:solidFill>
                          <a:latin typeface="Calibri Light"/>
                          <a:ea typeface="Calibri Light"/>
                          <a:cs typeface="Calibri Light"/>
                        </a:defRPr>
                      </a:lvl8pPr>
                      <a:lvl9pPr marL="3656981" algn="l" defTabSz="914245" rtl="0" eaLnBrk="1" latinLnBrk="0" hangingPunct="1">
                        <a:defRPr sz="1800" kern="1200">
                          <a:solidFill>
                            <a:schemeClr val="dk1"/>
                          </a:solidFill>
                          <a:latin typeface="Calibri Light"/>
                          <a:ea typeface="Calibri Light"/>
                          <a:cs typeface="Calibri Light"/>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n-ea"/>
                          <a:cs typeface="+mn-cs"/>
                        </a:rPr>
                        <a:t>PP</a:t>
                      </a:r>
                      <a:endParaRPr kumimoji="0" lang="en-GB" sz="1000" b="0" i="0" u="none" strike="noStrike" cap="none" normalizeH="0" baseline="0" dirty="0">
                        <a:ln>
                          <a:noFill/>
                        </a:ln>
                        <a:solidFill>
                          <a:srgbClr val="333333"/>
                        </a:solidFill>
                        <a:effectLst/>
                        <a:latin typeface="Calibri Ligh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marL="0" algn="l" defTabSz="914245" rtl="0" eaLnBrk="1" latinLnBrk="0" hangingPunct="1">
                        <a:defRPr sz="1800" kern="1200">
                          <a:solidFill>
                            <a:schemeClr val="dk1"/>
                          </a:solidFill>
                          <a:latin typeface="Calibri Light"/>
                          <a:ea typeface="Calibri Light"/>
                          <a:cs typeface="Calibri Light"/>
                        </a:defRPr>
                      </a:lvl1pPr>
                      <a:lvl2pPr marL="457123" algn="l" defTabSz="914245" rtl="0" eaLnBrk="1" latinLnBrk="0" hangingPunct="1">
                        <a:defRPr sz="1800" kern="1200">
                          <a:solidFill>
                            <a:schemeClr val="dk1"/>
                          </a:solidFill>
                          <a:latin typeface="Calibri Light"/>
                          <a:ea typeface="Calibri Light"/>
                          <a:cs typeface="Calibri Light"/>
                        </a:defRPr>
                      </a:lvl2pPr>
                      <a:lvl3pPr marL="914245" algn="l" defTabSz="914245" rtl="0" eaLnBrk="1" latinLnBrk="0" hangingPunct="1">
                        <a:defRPr sz="1800" kern="1200">
                          <a:solidFill>
                            <a:schemeClr val="dk1"/>
                          </a:solidFill>
                          <a:latin typeface="Calibri Light"/>
                          <a:ea typeface="Calibri Light"/>
                          <a:cs typeface="Calibri Light"/>
                        </a:defRPr>
                      </a:lvl3pPr>
                      <a:lvl4pPr marL="1371368" algn="l" defTabSz="914245" rtl="0" eaLnBrk="1" latinLnBrk="0" hangingPunct="1">
                        <a:defRPr sz="1800" kern="1200">
                          <a:solidFill>
                            <a:schemeClr val="dk1"/>
                          </a:solidFill>
                          <a:latin typeface="Calibri Light"/>
                          <a:ea typeface="Calibri Light"/>
                          <a:cs typeface="Calibri Light"/>
                        </a:defRPr>
                      </a:lvl4pPr>
                      <a:lvl5pPr marL="1828490" algn="l" defTabSz="914245" rtl="0" eaLnBrk="1" latinLnBrk="0" hangingPunct="1">
                        <a:defRPr sz="1800" kern="1200">
                          <a:solidFill>
                            <a:schemeClr val="dk1"/>
                          </a:solidFill>
                          <a:latin typeface="Calibri Light"/>
                          <a:ea typeface="Calibri Light"/>
                          <a:cs typeface="Calibri Light"/>
                        </a:defRPr>
                      </a:lvl5pPr>
                      <a:lvl6pPr marL="2285613" algn="l" defTabSz="914245" rtl="0" eaLnBrk="1" latinLnBrk="0" hangingPunct="1">
                        <a:defRPr sz="1800" kern="1200">
                          <a:solidFill>
                            <a:schemeClr val="dk1"/>
                          </a:solidFill>
                          <a:latin typeface="Calibri Light"/>
                          <a:ea typeface="Calibri Light"/>
                          <a:cs typeface="Calibri Light"/>
                        </a:defRPr>
                      </a:lvl6pPr>
                      <a:lvl7pPr marL="2742736" algn="l" defTabSz="914245" rtl="0" eaLnBrk="1" latinLnBrk="0" hangingPunct="1">
                        <a:defRPr sz="1800" kern="1200">
                          <a:solidFill>
                            <a:schemeClr val="dk1"/>
                          </a:solidFill>
                          <a:latin typeface="Calibri Light"/>
                          <a:ea typeface="Calibri Light"/>
                          <a:cs typeface="Calibri Light"/>
                        </a:defRPr>
                      </a:lvl7pPr>
                      <a:lvl8pPr marL="3199858" algn="l" defTabSz="914245" rtl="0" eaLnBrk="1" latinLnBrk="0" hangingPunct="1">
                        <a:defRPr sz="1800" kern="1200">
                          <a:solidFill>
                            <a:schemeClr val="dk1"/>
                          </a:solidFill>
                          <a:latin typeface="Calibri Light"/>
                          <a:ea typeface="Calibri Light"/>
                          <a:cs typeface="Calibri Light"/>
                        </a:defRPr>
                      </a:lvl8pPr>
                      <a:lvl9pPr marL="3656981" algn="l" defTabSz="914245" rtl="0" eaLnBrk="1" latinLnBrk="0" hangingPunct="1">
                        <a:defRPr sz="1800" kern="1200">
                          <a:solidFill>
                            <a:schemeClr val="dk1"/>
                          </a:solidFill>
                          <a:latin typeface="Calibri Light"/>
                          <a:ea typeface="Calibri Light"/>
                          <a:cs typeface="Calibri Light"/>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mn-ea"/>
                          <a:cs typeface="+mn-cs"/>
                        </a:rPr>
                        <a:t>False memory pictures/False Memory Bilder</a:t>
                      </a:r>
                      <a:endParaRPr kumimoji="0" lang="en-GB" sz="1000" b="0" i="0" u="none" strike="noStrike" cap="none" normalizeH="0" baseline="0" dirty="0">
                        <a:ln>
                          <a:noFill/>
                        </a:ln>
                        <a:solidFill>
                          <a:srgbClr val="333333"/>
                        </a:solidFill>
                        <a:effectLst/>
                        <a:latin typeface="Calibri Ligh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lvl1pPr marL="0" algn="l" defTabSz="914245" rtl="0" eaLnBrk="1" latinLnBrk="0" hangingPunct="1">
                        <a:defRPr sz="1800" kern="1200">
                          <a:solidFill>
                            <a:schemeClr val="dk1"/>
                          </a:solidFill>
                          <a:latin typeface="Calibri Light"/>
                          <a:ea typeface="Calibri Light"/>
                          <a:cs typeface="Calibri Light"/>
                        </a:defRPr>
                      </a:lvl1pPr>
                      <a:lvl2pPr marL="457123" algn="l" defTabSz="914245" rtl="0" eaLnBrk="1" latinLnBrk="0" hangingPunct="1">
                        <a:defRPr sz="1800" kern="1200">
                          <a:solidFill>
                            <a:schemeClr val="dk1"/>
                          </a:solidFill>
                          <a:latin typeface="Calibri Light"/>
                          <a:ea typeface="Calibri Light"/>
                          <a:cs typeface="Calibri Light"/>
                        </a:defRPr>
                      </a:lvl2pPr>
                      <a:lvl3pPr marL="914245" algn="l" defTabSz="914245" rtl="0" eaLnBrk="1" latinLnBrk="0" hangingPunct="1">
                        <a:defRPr sz="1800" kern="1200">
                          <a:solidFill>
                            <a:schemeClr val="dk1"/>
                          </a:solidFill>
                          <a:latin typeface="Calibri Light"/>
                          <a:ea typeface="Calibri Light"/>
                          <a:cs typeface="Calibri Light"/>
                        </a:defRPr>
                      </a:lvl3pPr>
                      <a:lvl4pPr marL="1371368" algn="l" defTabSz="914245" rtl="0" eaLnBrk="1" latinLnBrk="0" hangingPunct="1">
                        <a:defRPr sz="1800" kern="1200">
                          <a:solidFill>
                            <a:schemeClr val="dk1"/>
                          </a:solidFill>
                          <a:latin typeface="Calibri Light"/>
                          <a:ea typeface="Calibri Light"/>
                          <a:cs typeface="Calibri Light"/>
                        </a:defRPr>
                      </a:lvl4pPr>
                      <a:lvl5pPr marL="1828490" algn="l" defTabSz="914245" rtl="0" eaLnBrk="1" latinLnBrk="0" hangingPunct="1">
                        <a:defRPr sz="1800" kern="1200">
                          <a:solidFill>
                            <a:schemeClr val="dk1"/>
                          </a:solidFill>
                          <a:latin typeface="Calibri Light"/>
                          <a:ea typeface="Calibri Light"/>
                          <a:cs typeface="Calibri Light"/>
                        </a:defRPr>
                      </a:lvl5pPr>
                      <a:lvl6pPr marL="2285613" algn="l" defTabSz="914245" rtl="0" eaLnBrk="1" latinLnBrk="0" hangingPunct="1">
                        <a:defRPr sz="1800" kern="1200">
                          <a:solidFill>
                            <a:schemeClr val="dk1"/>
                          </a:solidFill>
                          <a:latin typeface="Calibri Light"/>
                          <a:ea typeface="Calibri Light"/>
                          <a:cs typeface="Calibri Light"/>
                        </a:defRPr>
                      </a:lvl6pPr>
                      <a:lvl7pPr marL="2742736" algn="l" defTabSz="914245" rtl="0" eaLnBrk="1" latinLnBrk="0" hangingPunct="1">
                        <a:defRPr sz="1800" kern="1200">
                          <a:solidFill>
                            <a:schemeClr val="dk1"/>
                          </a:solidFill>
                          <a:latin typeface="Calibri Light"/>
                          <a:ea typeface="Calibri Light"/>
                          <a:cs typeface="Calibri Light"/>
                        </a:defRPr>
                      </a:lvl7pPr>
                      <a:lvl8pPr marL="3199858" algn="l" defTabSz="914245" rtl="0" eaLnBrk="1" latinLnBrk="0" hangingPunct="1">
                        <a:defRPr sz="1800" kern="1200">
                          <a:solidFill>
                            <a:schemeClr val="dk1"/>
                          </a:solidFill>
                          <a:latin typeface="Calibri Light"/>
                          <a:ea typeface="Calibri Light"/>
                          <a:cs typeface="Calibri Light"/>
                        </a:defRPr>
                      </a:lvl8pPr>
                      <a:lvl9pPr marL="3656981" algn="l" defTabSz="914245" rtl="0" eaLnBrk="1" latinLnBrk="0" hangingPunct="1">
                        <a:defRPr sz="1800" kern="1200">
                          <a:solidFill>
                            <a:schemeClr val="dk1"/>
                          </a:solidFill>
                          <a:latin typeface="Calibri Light"/>
                          <a:ea typeface="Calibri Light"/>
                          <a:cs typeface="Calibri Light"/>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n-ea"/>
                          <a:cs typeface="+mn-cs"/>
                        </a:rPr>
                        <a:t>Geobra Brandstätter; Stefan Merz &amp; Frank Burmeister</a:t>
                      </a:r>
                      <a:endParaRPr kumimoji="0" lang="en-GB" sz="1000" b="0" i="0" u="none" strike="noStrike" cap="none" normalizeH="0" baseline="0" dirty="0">
                        <a:ln>
                          <a:noFill/>
                        </a:ln>
                        <a:solidFill>
                          <a:srgbClr val="333333"/>
                        </a:solidFill>
                        <a:effectLst/>
                        <a:latin typeface="Calibri Ligh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marL="0" algn="l" defTabSz="914245" rtl="0" eaLnBrk="1" latinLnBrk="0" hangingPunct="1">
                        <a:defRPr sz="1800" kern="1200">
                          <a:solidFill>
                            <a:schemeClr val="dk1"/>
                          </a:solidFill>
                          <a:latin typeface="Calibri Light"/>
                          <a:ea typeface="Calibri Light"/>
                          <a:cs typeface="Calibri Light"/>
                        </a:defRPr>
                      </a:lvl1pPr>
                      <a:lvl2pPr marL="457123" algn="l" defTabSz="914245" rtl="0" eaLnBrk="1" latinLnBrk="0" hangingPunct="1">
                        <a:defRPr sz="1800" kern="1200">
                          <a:solidFill>
                            <a:schemeClr val="dk1"/>
                          </a:solidFill>
                          <a:latin typeface="Calibri Light"/>
                          <a:ea typeface="Calibri Light"/>
                          <a:cs typeface="Calibri Light"/>
                        </a:defRPr>
                      </a:lvl2pPr>
                      <a:lvl3pPr marL="914245" algn="l" defTabSz="914245" rtl="0" eaLnBrk="1" latinLnBrk="0" hangingPunct="1">
                        <a:defRPr sz="1800" kern="1200">
                          <a:solidFill>
                            <a:schemeClr val="dk1"/>
                          </a:solidFill>
                          <a:latin typeface="Calibri Light"/>
                          <a:ea typeface="Calibri Light"/>
                          <a:cs typeface="Calibri Light"/>
                        </a:defRPr>
                      </a:lvl3pPr>
                      <a:lvl4pPr marL="1371368" algn="l" defTabSz="914245" rtl="0" eaLnBrk="1" latinLnBrk="0" hangingPunct="1">
                        <a:defRPr sz="1800" kern="1200">
                          <a:solidFill>
                            <a:schemeClr val="dk1"/>
                          </a:solidFill>
                          <a:latin typeface="Calibri Light"/>
                          <a:ea typeface="Calibri Light"/>
                          <a:cs typeface="Calibri Light"/>
                        </a:defRPr>
                      </a:lvl4pPr>
                      <a:lvl5pPr marL="1828490" algn="l" defTabSz="914245" rtl="0" eaLnBrk="1" latinLnBrk="0" hangingPunct="1">
                        <a:defRPr sz="1800" kern="1200">
                          <a:solidFill>
                            <a:schemeClr val="dk1"/>
                          </a:solidFill>
                          <a:latin typeface="Calibri Light"/>
                          <a:ea typeface="Calibri Light"/>
                          <a:cs typeface="Calibri Light"/>
                        </a:defRPr>
                      </a:lvl5pPr>
                      <a:lvl6pPr marL="2285613" algn="l" defTabSz="914245" rtl="0" eaLnBrk="1" latinLnBrk="0" hangingPunct="1">
                        <a:defRPr sz="1800" kern="1200">
                          <a:solidFill>
                            <a:schemeClr val="dk1"/>
                          </a:solidFill>
                          <a:latin typeface="Calibri Light"/>
                          <a:ea typeface="Calibri Light"/>
                          <a:cs typeface="Calibri Light"/>
                        </a:defRPr>
                      </a:lvl6pPr>
                      <a:lvl7pPr marL="2742736" algn="l" defTabSz="914245" rtl="0" eaLnBrk="1" latinLnBrk="0" hangingPunct="1">
                        <a:defRPr sz="1800" kern="1200">
                          <a:solidFill>
                            <a:schemeClr val="dk1"/>
                          </a:solidFill>
                          <a:latin typeface="Calibri Light"/>
                          <a:ea typeface="Calibri Light"/>
                          <a:cs typeface="Calibri Light"/>
                        </a:defRPr>
                      </a:lvl7pPr>
                      <a:lvl8pPr marL="3199858" algn="l" defTabSz="914245" rtl="0" eaLnBrk="1" latinLnBrk="0" hangingPunct="1">
                        <a:defRPr sz="1800" kern="1200">
                          <a:solidFill>
                            <a:schemeClr val="dk1"/>
                          </a:solidFill>
                          <a:latin typeface="Calibri Light"/>
                          <a:ea typeface="Calibri Light"/>
                          <a:cs typeface="Calibri Light"/>
                        </a:defRPr>
                      </a:lvl8pPr>
                      <a:lvl9pPr marL="3656981" algn="l" defTabSz="914245" rtl="0" eaLnBrk="1" latinLnBrk="0" hangingPunct="1">
                        <a:defRPr sz="1800" kern="1200">
                          <a:solidFill>
                            <a:schemeClr val="dk1"/>
                          </a:solidFill>
                          <a:latin typeface="Calibri Light"/>
                          <a:ea typeface="Calibri Light"/>
                          <a:cs typeface="Calibri Light"/>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n-ea"/>
                          <a:cs typeface="+mn-cs"/>
                        </a:rPr>
                        <a:t>- - -</a:t>
                      </a:r>
                      <a:endParaRPr kumimoji="0" lang="en-GB" sz="1000" b="0" i="0" u="none" strike="noStrike" cap="none" normalizeH="0" baseline="0" dirty="0">
                        <a:ln>
                          <a:noFill/>
                        </a:ln>
                        <a:solidFill>
                          <a:srgbClr val="333333"/>
                        </a:solidFill>
                        <a:effectLst/>
                        <a:latin typeface="Calibri Ligh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marL="0" algn="l" defTabSz="914245" rtl="0" eaLnBrk="1" latinLnBrk="0" hangingPunct="1">
                        <a:defRPr sz="1800" kern="1200">
                          <a:solidFill>
                            <a:schemeClr val="dk1"/>
                          </a:solidFill>
                          <a:latin typeface="Calibri Light"/>
                          <a:ea typeface="Calibri Light"/>
                          <a:cs typeface="Calibri Light"/>
                        </a:defRPr>
                      </a:lvl1pPr>
                      <a:lvl2pPr marL="457123" algn="l" defTabSz="914245" rtl="0" eaLnBrk="1" latinLnBrk="0" hangingPunct="1">
                        <a:defRPr sz="1800" kern="1200">
                          <a:solidFill>
                            <a:schemeClr val="dk1"/>
                          </a:solidFill>
                          <a:latin typeface="Calibri Light"/>
                          <a:ea typeface="Calibri Light"/>
                          <a:cs typeface="Calibri Light"/>
                        </a:defRPr>
                      </a:lvl2pPr>
                      <a:lvl3pPr marL="914245" algn="l" defTabSz="914245" rtl="0" eaLnBrk="1" latinLnBrk="0" hangingPunct="1">
                        <a:defRPr sz="1800" kern="1200">
                          <a:solidFill>
                            <a:schemeClr val="dk1"/>
                          </a:solidFill>
                          <a:latin typeface="Calibri Light"/>
                          <a:ea typeface="Calibri Light"/>
                          <a:cs typeface="Calibri Light"/>
                        </a:defRPr>
                      </a:lvl3pPr>
                      <a:lvl4pPr marL="1371368" algn="l" defTabSz="914245" rtl="0" eaLnBrk="1" latinLnBrk="0" hangingPunct="1">
                        <a:defRPr sz="1800" kern="1200">
                          <a:solidFill>
                            <a:schemeClr val="dk1"/>
                          </a:solidFill>
                          <a:latin typeface="Calibri Light"/>
                          <a:ea typeface="Calibri Light"/>
                          <a:cs typeface="Calibri Light"/>
                        </a:defRPr>
                      </a:lvl4pPr>
                      <a:lvl5pPr marL="1828490" algn="l" defTabSz="914245" rtl="0" eaLnBrk="1" latinLnBrk="0" hangingPunct="1">
                        <a:defRPr sz="1800" kern="1200">
                          <a:solidFill>
                            <a:schemeClr val="dk1"/>
                          </a:solidFill>
                          <a:latin typeface="Calibri Light"/>
                          <a:ea typeface="Calibri Light"/>
                          <a:cs typeface="Calibri Light"/>
                        </a:defRPr>
                      </a:lvl5pPr>
                      <a:lvl6pPr marL="2285613" algn="l" defTabSz="914245" rtl="0" eaLnBrk="1" latinLnBrk="0" hangingPunct="1">
                        <a:defRPr sz="1800" kern="1200">
                          <a:solidFill>
                            <a:schemeClr val="dk1"/>
                          </a:solidFill>
                          <a:latin typeface="Calibri Light"/>
                          <a:ea typeface="Calibri Light"/>
                          <a:cs typeface="Calibri Light"/>
                        </a:defRPr>
                      </a:lvl6pPr>
                      <a:lvl7pPr marL="2742736" algn="l" defTabSz="914245" rtl="0" eaLnBrk="1" latinLnBrk="0" hangingPunct="1">
                        <a:defRPr sz="1800" kern="1200">
                          <a:solidFill>
                            <a:schemeClr val="dk1"/>
                          </a:solidFill>
                          <a:latin typeface="Calibri Light"/>
                          <a:ea typeface="Calibri Light"/>
                          <a:cs typeface="Calibri Light"/>
                        </a:defRPr>
                      </a:lvl7pPr>
                      <a:lvl8pPr marL="3199858" algn="l" defTabSz="914245" rtl="0" eaLnBrk="1" latinLnBrk="0" hangingPunct="1">
                        <a:defRPr sz="1800" kern="1200">
                          <a:solidFill>
                            <a:schemeClr val="dk1"/>
                          </a:solidFill>
                          <a:latin typeface="Calibri Light"/>
                          <a:ea typeface="Calibri Light"/>
                          <a:cs typeface="Calibri Light"/>
                        </a:defRPr>
                      </a:lvl8pPr>
                      <a:lvl9pPr marL="3656981" algn="l" defTabSz="914245" rtl="0" eaLnBrk="1" latinLnBrk="0" hangingPunct="1">
                        <a:defRPr sz="1800" kern="1200">
                          <a:solidFill>
                            <a:schemeClr val="dk1"/>
                          </a:solidFill>
                          <a:latin typeface="Calibri Light"/>
                          <a:ea typeface="Calibri Light"/>
                          <a:cs typeface="Calibri Light"/>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n-ea"/>
                          <a:cs typeface="+mn-cs"/>
                        </a:rPr>
                        <a:t>- - -</a:t>
                      </a:r>
                      <a:endParaRPr kumimoji="0" lang="en-GB" sz="1000" b="0" i="0" u="none" strike="noStrike" cap="none" normalizeH="0" baseline="0" dirty="0">
                        <a:ln>
                          <a:noFill/>
                        </a:ln>
                        <a:solidFill>
                          <a:srgbClr val="333333"/>
                        </a:solidFill>
                        <a:effectLst/>
                        <a:latin typeface="Calibri Ligh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marL="0" algn="l" defTabSz="914245" rtl="0" eaLnBrk="1" latinLnBrk="0" hangingPunct="1">
                        <a:defRPr sz="1800" kern="1200">
                          <a:solidFill>
                            <a:schemeClr val="dk1"/>
                          </a:solidFill>
                          <a:latin typeface="Calibri Light"/>
                          <a:ea typeface="Calibri Light"/>
                          <a:cs typeface="Calibri Light"/>
                        </a:defRPr>
                      </a:lvl1pPr>
                      <a:lvl2pPr marL="457123" algn="l" defTabSz="914245" rtl="0" eaLnBrk="1" latinLnBrk="0" hangingPunct="1">
                        <a:defRPr sz="1800" kern="1200">
                          <a:solidFill>
                            <a:schemeClr val="dk1"/>
                          </a:solidFill>
                          <a:latin typeface="Calibri Light"/>
                          <a:ea typeface="Calibri Light"/>
                          <a:cs typeface="Calibri Light"/>
                        </a:defRPr>
                      </a:lvl2pPr>
                      <a:lvl3pPr marL="914245" algn="l" defTabSz="914245" rtl="0" eaLnBrk="1" latinLnBrk="0" hangingPunct="1">
                        <a:defRPr sz="1800" kern="1200">
                          <a:solidFill>
                            <a:schemeClr val="dk1"/>
                          </a:solidFill>
                          <a:latin typeface="Calibri Light"/>
                          <a:ea typeface="Calibri Light"/>
                          <a:cs typeface="Calibri Light"/>
                        </a:defRPr>
                      </a:lvl3pPr>
                      <a:lvl4pPr marL="1371368" algn="l" defTabSz="914245" rtl="0" eaLnBrk="1" latinLnBrk="0" hangingPunct="1">
                        <a:defRPr sz="1800" kern="1200">
                          <a:solidFill>
                            <a:schemeClr val="dk1"/>
                          </a:solidFill>
                          <a:latin typeface="Calibri Light"/>
                          <a:ea typeface="Calibri Light"/>
                          <a:cs typeface="Calibri Light"/>
                        </a:defRPr>
                      </a:lvl4pPr>
                      <a:lvl5pPr marL="1828490" algn="l" defTabSz="914245" rtl="0" eaLnBrk="1" latinLnBrk="0" hangingPunct="1">
                        <a:defRPr sz="1800" kern="1200">
                          <a:solidFill>
                            <a:schemeClr val="dk1"/>
                          </a:solidFill>
                          <a:latin typeface="Calibri Light"/>
                          <a:ea typeface="Calibri Light"/>
                          <a:cs typeface="Calibri Light"/>
                        </a:defRPr>
                      </a:lvl5pPr>
                      <a:lvl6pPr marL="2285613" algn="l" defTabSz="914245" rtl="0" eaLnBrk="1" latinLnBrk="0" hangingPunct="1">
                        <a:defRPr sz="1800" kern="1200">
                          <a:solidFill>
                            <a:schemeClr val="dk1"/>
                          </a:solidFill>
                          <a:latin typeface="Calibri Light"/>
                          <a:ea typeface="Calibri Light"/>
                          <a:cs typeface="Calibri Light"/>
                        </a:defRPr>
                      </a:lvl6pPr>
                      <a:lvl7pPr marL="2742736" algn="l" defTabSz="914245" rtl="0" eaLnBrk="1" latinLnBrk="0" hangingPunct="1">
                        <a:defRPr sz="1800" kern="1200">
                          <a:solidFill>
                            <a:schemeClr val="dk1"/>
                          </a:solidFill>
                          <a:latin typeface="Calibri Light"/>
                          <a:ea typeface="Calibri Light"/>
                          <a:cs typeface="Calibri Light"/>
                        </a:defRPr>
                      </a:lvl7pPr>
                      <a:lvl8pPr marL="3199858" algn="l" defTabSz="914245" rtl="0" eaLnBrk="1" latinLnBrk="0" hangingPunct="1">
                        <a:defRPr sz="1800" kern="1200">
                          <a:solidFill>
                            <a:schemeClr val="dk1"/>
                          </a:solidFill>
                          <a:latin typeface="Calibri Light"/>
                          <a:ea typeface="Calibri Light"/>
                          <a:cs typeface="Calibri Light"/>
                        </a:defRPr>
                      </a:lvl8pPr>
                      <a:lvl9pPr marL="3656981" algn="l" defTabSz="914245" rtl="0" eaLnBrk="1" latinLnBrk="0" hangingPunct="1">
                        <a:defRPr sz="1800" kern="1200">
                          <a:solidFill>
                            <a:schemeClr val="dk1"/>
                          </a:solidFill>
                          <a:latin typeface="Calibri Light"/>
                          <a:ea typeface="Calibri Light"/>
                          <a:cs typeface="Calibri Light"/>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mn-ea"/>
                          <a:cs typeface="+mn-cs"/>
                        </a:rPr>
                        <a:t>PP</a:t>
                      </a:r>
                      <a:endParaRPr kumimoji="0" lang="en-GB" sz="1000" b="0" i="0" u="none" strike="noStrike" cap="none" normalizeH="0" baseline="0" dirty="0">
                        <a:ln>
                          <a:noFill/>
                        </a:ln>
                        <a:solidFill>
                          <a:srgbClr val="333333"/>
                        </a:solidFill>
                        <a:effectLst/>
                        <a:latin typeface="Calibri Ligh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marL="0" algn="l" defTabSz="914245" rtl="0" eaLnBrk="1" latinLnBrk="0" hangingPunct="1">
                        <a:defRPr sz="1800" kern="1200">
                          <a:solidFill>
                            <a:schemeClr val="dk1"/>
                          </a:solidFill>
                          <a:latin typeface="Calibri Light"/>
                          <a:ea typeface="Calibri Light"/>
                          <a:cs typeface="Calibri Light"/>
                        </a:defRPr>
                      </a:lvl1pPr>
                      <a:lvl2pPr marL="457123" algn="l" defTabSz="914245" rtl="0" eaLnBrk="1" latinLnBrk="0" hangingPunct="1">
                        <a:defRPr sz="1800" kern="1200">
                          <a:solidFill>
                            <a:schemeClr val="dk1"/>
                          </a:solidFill>
                          <a:latin typeface="Calibri Light"/>
                          <a:ea typeface="Calibri Light"/>
                          <a:cs typeface="Calibri Light"/>
                        </a:defRPr>
                      </a:lvl2pPr>
                      <a:lvl3pPr marL="914245" algn="l" defTabSz="914245" rtl="0" eaLnBrk="1" latinLnBrk="0" hangingPunct="1">
                        <a:defRPr sz="1800" kern="1200">
                          <a:solidFill>
                            <a:schemeClr val="dk1"/>
                          </a:solidFill>
                          <a:latin typeface="Calibri Light"/>
                          <a:ea typeface="Calibri Light"/>
                          <a:cs typeface="Calibri Light"/>
                        </a:defRPr>
                      </a:lvl3pPr>
                      <a:lvl4pPr marL="1371368" algn="l" defTabSz="914245" rtl="0" eaLnBrk="1" latinLnBrk="0" hangingPunct="1">
                        <a:defRPr sz="1800" kern="1200">
                          <a:solidFill>
                            <a:schemeClr val="dk1"/>
                          </a:solidFill>
                          <a:latin typeface="Calibri Light"/>
                          <a:ea typeface="Calibri Light"/>
                          <a:cs typeface="Calibri Light"/>
                        </a:defRPr>
                      </a:lvl4pPr>
                      <a:lvl5pPr marL="1828490" algn="l" defTabSz="914245" rtl="0" eaLnBrk="1" latinLnBrk="0" hangingPunct="1">
                        <a:defRPr sz="1800" kern="1200">
                          <a:solidFill>
                            <a:schemeClr val="dk1"/>
                          </a:solidFill>
                          <a:latin typeface="Calibri Light"/>
                          <a:ea typeface="Calibri Light"/>
                          <a:cs typeface="Calibri Light"/>
                        </a:defRPr>
                      </a:lvl5pPr>
                      <a:lvl6pPr marL="2285613" algn="l" defTabSz="914245" rtl="0" eaLnBrk="1" latinLnBrk="0" hangingPunct="1">
                        <a:defRPr sz="1800" kern="1200">
                          <a:solidFill>
                            <a:schemeClr val="dk1"/>
                          </a:solidFill>
                          <a:latin typeface="Calibri Light"/>
                          <a:ea typeface="Calibri Light"/>
                          <a:cs typeface="Calibri Light"/>
                        </a:defRPr>
                      </a:lvl6pPr>
                      <a:lvl7pPr marL="2742736" algn="l" defTabSz="914245" rtl="0" eaLnBrk="1" latinLnBrk="0" hangingPunct="1">
                        <a:defRPr sz="1800" kern="1200">
                          <a:solidFill>
                            <a:schemeClr val="dk1"/>
                          </a:solidFill>
                          <a:latin typeface="Calibri Light"/>
                          <a:ea typeface="Calibri Light"/>
                          <a:cs typeface="Calibri Light"/>
                        </a:defRPr>
                      </a:lvl7pPr>
                      <a:lvl8pPr marL="3199858" algn="l" defTabSz="914245" rtl="0" eaLnBrk="1" latinLnBrk="0" hangingPunct="1">
                        <a:defRPr sz="1800" kern="1200">
                          <a:solidFill>
                            <a:schemeClr val="dk1"/>
                          </a:solidFill>
                          <a:latin typeface="Calibri Light"/>
                          <a:ea typeface="Calibri Light"/>
                          <a:cs typeface="Calibri Light"/>
                        </a:defRPr>
                      </a:lvl8pPr>
                      <a:lvl9pPr marL="3656981" algn="l" defTabSz="914245" rtl="0" eaLnBrk="1" latinLnBrk="0" hangingPunct="1">
                        <a:defRPr sz="1800" kern="1200">
                          <a:solidFill>
                            <a:schemeClr val="dk1"/>
                          </a:solidFill>
                          <a:latin typeface="Calibri Light"/>
                          <a:ea typeface="Calibri Light"/>
                          <a:cs typeface="Calibri Light"/>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n-ea"/>
                          <a:cs typeface="+mn-cs"/>
                        </a:rPr>
                        <a:t>Playmobil figures/ Playmobilbilder</a:t>
                      </a:r>
                      <a:endParaRPr kumimoji="0" lang="en-GB" sz="1000" b="0" i="0" u="none" strike="noStrike" cap="none" normalizeH="0" baseline="0" dirty="0">
                        <a:ln>
                          <a:noFill/>
                        </a:ln>
                        <a:solidFill>
                          <a:srgbClr val="333333"/>
                        </a:solidFill>
                        <a:effectLst/>
                        <a:latin typeface="Calibri Ligh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lvl1pPr marL="0" algn="l" defTabSz="914245" rtl="0" eaLnBrk="1" latinLnBrk="0" hangingPunct="1">
                        <a:defRPr sz="1800" kern="1200">
                          <a:solidFill>
                            <a:schemeClr val="dk1"/>
                          </a:solidFill>
                          <a:latin typeface="Calibri Light"/>
                          <a:ea typeface="Calibri Light"/>
                          <a:cs typeface="Calibri Light"/>
                        </a:defRPr>
                      </a:lvl1pPr>
                      <a:lvl2pPr marL="457123" algn="l" defTabSz="914245" rtl="0" eaLnBrk="1" latinLnBrk="0" hangingPunct="1">
                        <a:defRPr sz="1800" kern="1200">
                          <a:solidFill>
                            <a:schemeClr val="dk1"/>
                          </a:solidFill>
                          <a:latin typeface="Calibri Light"/>
                          <a:ea typeface="Calibri Light"/>
                          <a:cs typeface="Calibri Light"/>
                        </a:defRPr>
                      </a:lvl2pPr>
                      <a:lvl3pPr marL="914245" algn="l" defTabSz="914245" rtl="0" eaLnBrk="1" latinLnBrk="0" hangingPunct="1">
                        <a:defRPr sz="1800" kern="1200">
                          <a:solidFill>
                            <a:schemeClr val="dk1"/>
                          </a:solidFill>
                          <a:latin typeface="Calibri Light"/>
                          <a:ea typeface="Calibri Light"/>
                          <a:cs typeface="Calibri Light"/>
                        </a:defRPr>
                      </a:lvl3pPr>
                      <a:lvl4pPr marL="1371368" algn="l" defTabSz="914245" rtl="0" eaLnBrk="1" latinLnBrk="0" hangingPunct="1">
                        <a:defRPr sz="1800" kern="1200">
                          <a:solidFill>
                            <a:schemeClr val="dk1"/>
                          </a:solidFill>
                          <a:latin typeface="Calibri Light"/>
                          <a:ea typeface="Calibri Light"/>
                          <a:cs typeface="Calibri Light"/>
                        </a:defRPr>
                      </a:lvl4pPr>
                      <a:lvl5pPr marL="1828490" algn="l" defTabSz="914245" rtl="0" eaLnBrk="1" latinLnBrk="0" hangingPunct="1">
                        <a:defRPr sz="1800" kern="1200">
                          <a:solidFill>
                            <a:schemeClr val="dk1"/>
                          </a:solidFill>
                          <a:latin typeface="Calibri Light"/>
                          <a:ea typeface="Calibri Light"/>
                          <a:cs typeface="Calibri Light"/>
                        </a:defRPr>
                      </a:lvl5pPr>
                      <a:lvl6pPr marL="2285613" algn="l" defTabSz="914245" rtl="0" eaLnBrk="1" latinLnBrk="0" hangingPunct="1">
                        <a:defRPr sz="1800" kern="1200">
                          <a:solidFill>
                            <a:schemeClr val="dk1"/>
                          </a:solidFill>
                          <a:latin typeface="Calibri Light"/>
                          <a:ea typeface="Calibri Light"/>
                          <a:cs typeface="Calibri Light"/>
                        </a:defRPr>
                      </a:lvl6pPr>
                      <a:lvl7pPr marL="2742736" algn="l" defTabSz="914245" rtl="0" eaLnBrk="1" latinLnBrk="0" hangingPunct="1">
                        <a:defRPr sz="1800" kern="1200">
                          <a:solidFill>
                            <a:schemeClr val="dk1"/>
                          </a:solidFill>
                          <a:latin typeface="Calibri Light"/>
                          <a:ea typeface="Calibri Light"/>
                          <a:cs typeface="Calibri Light"/>
                        </a:defRPr>
                      </a:lvl7pPr>
                      <a:lvl8pPr marL="3199858" algn="l" defTabSz="914245" rtl="0" eaLnBrk="1" latinLnBrk="0" hangingPunct="1">
                        <a:defRPr sz="1800" kern="1200">
                          <a:solidFill>
                            <a:schemeClr val="dk1"/>
                          </a:solidFill>
                          <a:latin typeface="Calibri Light"/>
                          <a:ea typeface="Calibri Light"/>
                          <a:cs typeface="Calibri Light"/>
                        </a:defRPr>
                      </a:lvl8pPr>
                      <a:lvl9pPr marL="3656981" algn="l" defTabSz="914245" rtl="0" eaLnBrk="1" latinLnBrk="0" hangingPunct="1">
                        <a:defRPr sz="1800" kern="1200">
                          <a:solidFill>
                            <a:schemeClr val="dk1"/>
                          </a:solidFill>
                          <a:latin typeface="Calibri Light"/>
                          <a:ea typeface="Calibri Light"/>
                          <a:cs typeface="Calibri Light"/>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n-ea"/>
                          <a:cs typeface="+mn-cs"/>
                        </a:rPr>
                        <a:t>Ximena Del Villar Derpsch</a:t>
                      </a:r>
                      <a:endParaRPr kumimoji="0" lang="en-GB" sz="1000" b="0" i="0" u="none" strike="noStrike" cap="none" normalizeH="0" baseline="0" dirty="0">
                        <a:ln>
                          <a:noFill/>
                        </a:ln>
                        <a:solidFill>
                          <a:srgbClr val="333333"/>
                        </a:solidFill>
                        <a:effectLst/>
                        <a:latin typeface="Calibri Ligh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marL="0" algn="l" defTabSz="914245" rtl="0" eaLnBrk="1" latinLnBrk="0" hangingPunct="1">
                        <a:defRPr sz="1800" kern="1200">
                          <a:solidFill>
                            <a:schemeClr val="dk1"/>
                          </a:solidFill>
                          <a:latin typeface="Calibri Light"/>
                          <a:ea typeface="Calibri Light"/>
                          <a:cs typeface="Calibri Light"/>
                        </a:defRPr>
                      </a:lvl1pPr>
                      <a:lvl2pPr marL="457123" algn="l" defTabSz="914245" rtl="0" eaLnBrk="1" latinLnBrk="0" hangingPunct="1">
                        <a:defRPr sz="1800" kern="1200">
                          <a:solidFill>
                            <a:schemeClr val="dk1"/>
                          </a:solidFill>
                          <a:latin typeface="Calibri Light"/>
                          <a:ea typeface="Calibri Light"/>
                          <a:cs typeface="Calibri Light"/>
                        </a:defRPr>
                      </a:lvl2pPr>
                      <a:lvl3pPr marL="914245" algn="l" defTabSz="914245" rtl="0" eaLnBrk="1" latinLnBrk="0" hangingPunct="1">
                        <a:defRPr sz="1800" kern="1200">
                          <a:solidFill>
                            <a:schemeClr val="dk1"/>
                          </a:solidFill>
                          <a:latin typeface="Calibri Light"/>
                          <a:ea typeface="Calibri Light"/>
                          <a:cs typeface="Calibri Light"/>
                        </a:defRPr>
                      </a:lvl3pPr>
                      <a:lvl4pPr marL="1371368" algn="l" defTabSz="914245" rtl="0" eaLnBrk="1" latinLnBrk="0" hangingPunct="1">
                        <a:defRPr sz="1800" kern="1200">
                          <a:solidFill>
                            <a:schemeClr val="dk1"/>
                          </a:solidFill>
                          <a:latin typeface="Calibri Light"/>
                          <a:ea typeface="Calibri Light"/>
                          <a:cs typeface="Calibri Light"/>
                        </a:defRPr>
                      </a:lvl4pPr>
                      <a:lvl5pPr marL="1828490" algn="l" defTabSz="914245" rtl="0" eaLnBrk="1" latinLnBrk="0" hangingPunct="1">
                        <a:defRPr sz="1800" kern="1200">
                          <a:solidFill>
                            <a:schemeClr val="dk1"/>
                          </a:solidFill>
                          <a:latin typeface="Calibri Light"/>
                          <a:ea typeface="Calibri Light"/>
                          <a:cs typeface="Calibri Light"/>
                        </a:defRPr>
                      </a:lvl5pPr>
                      <a:lvl6pPr marL="2285613" algn="l" defTabSz="914245" rtl="0" eaLnBrk="1" latinLnBrk="0" hangingPunct="1">
                        <a:defRPr sz="1800" kern="1200">
                          <a:solidFill>
                            <a:schemeClr val="dk1"/>
                          </a:solidFill>
                          <a:latin typeface="Calibri Light"/>
                          <a:ea typeface="Calibri Light"/>
                          <a:cs typeface="Calibri Light"/>
                        </a:defRPr>
                      </a:lvl6pPr>
                      <a:lvl7pPr marL="2742736" algn="l" defTabSz="914245" rtl="0" eaLnBrk="1" latinLnBrk="0" hangingPunct="1">
                        <a:defRPr sz="1800" kern="1200">
                          <a:solidFill>
                            <a:schemeClr val="dk1"/>
                          </a:solidFill>
                          <a:latin typeface="Calibri Light"/>
                          <a:ea typeface="Calibri Light"/>
                          <a:cs typeface="Calibri Light"/>
                        </a:defRPr>
                      </a:lvl7pPr>
                      <a:lvl8pPr marL="3199858" algn="l" defTabSz="914245" rtl="0" eaLnBrk="1" latinLnBrk="0" hangingPunct="1">
                        <a:defRPr sz="1800" kern="1200">
                          <a:solidFill>
                            <a:schemeClr val="dk1"/>
                          </a:solidFill>
                          <a:latin typeface="Calibri Light"/>
                          <a:ea typeface="Calibri Light"/>
                          <a:cs typeface="Calibri Light"/>
                        </a:defRPr>
                      </a:lvl8pPr>
                      <a:lvl9pPr marL="3656981" algn="l" defTabSz="914245" rtl="0" eaLnBrk="1" latinLnBrk="0" hangingPunct="1">
                        <a:defRPr sz="1800" kern="1200">
                          <a:solidFill>
                            <a:schemeClr val="dk1"/>
                          </a:solidFill>
                          <a:latin typeface="Calibri Light"/>
                          <a:ea typeface="Calibri Light"/>
                          <a:cs typeface="Calibri Light"/>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000" b="0" i="0" u="none" strike="noStrike" cap="none" normalizeH="0" baseline="0">
                          <a:ln>
                            <a:noFill/>
                          </a:ln>
                          <a:solidFill>
                            <a:srgbClr val="333333"/>
                          </a:solidFill>
                          <a:effectLst/>
                          <a:latin typeface="Calibri Light"/>
                          <a:ea typeface="+mn-ea"/>
                          <a:cs typeface="+mn-cs"/>
                        </a:rPr>
                        <a:t>Private/privat</a:t>
                      </a:r>
                      <a:endParaRPr kumimoji="0" lang="en-GB" sz="1000" b="0" i="0" u="none" strike="noStrike" cap="none" normalizeH="0" baseline="0" dirty="0">
                        <a:ln>
                          <a:noFill/>
                        </a:ln>
                        <a:solidFill>
                          <a:srgbClr val="333333"/>
                        </a:solidFill>
                        <a:effectLst/>
                        <a:latin typeface="Calibri Ligh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marL="0" algn="l" defTabSz="914245" rtl="0" eaLnBrk="1" latinLnBrk="0" hangingPunct="1">
                        <a:defRPr sz="1800" kern="1200">
                          <a:solidFill>
                            <a:schemeClr val="dk1"/>
                          </a:solidFill>
                          <a:latin typeface="Calibri Light"/>
                          <a:ea typeface="Calibri Light"/>
                          <a:cs typeface="Calibri Light"/>
                        </a:defRPr>
                      </a:lvl1pPr>
                      <a:lvl2pPr marL="457123" algn="l" defTabSz="914245" rtl="0" eaLnBrk="1" latinLnBrk="0" hangingPunct="1">
                        <a:defRPr sz="1800" kern="1200">
                          <a:solidFill>
                            <a:schemeClr val="dk1"/>
                          </a:solidFill>
                          <a:latin typeface="Calibri Light"/>
                          <a:ea typeface="Calibri Light"/>
                          <a:cs typeface="Calibri Light"/>
                        </a:defRPr>
                      </a:lvl2pPr>
                      <a:lvl3pPr marL="914245" algn="l" defTabSz="914245" rtl="0" eaLnBrk="1" latinLnBrk="0" hangingPunct="1">
                        <a:defRPr sz="1800" kern="1200">
                          <a:solidFill>
                            <a:schemeClr val="dk1"/>
                          </a:solidFill>
                          <a:latin typeface="Calibri Light"/>
                          <a:ea typeface="Calibri Light"/>
                          <a:cs typeface="Calibri Light"/>
                        </a:defRPr>
                      </a:lvl3pPr>
                      <a:lvl4pPr marL="1371368" algn="l" defTabSz="914245" rtl="0" eaLnBrk="1" latinLnBrk="0" hangingPunct="1">
                        <a:defRPr sz="1800" kern="1200">
                          <a:solidFill>
                            <a:schemeClr val="dk1"/>
                          </a:solidFill>
                          <a:latin typeface="Calibri Light"/>
                          <a:ea typeface="Calibri Light"/>
                          <a:cs typeface="Calibri Light"/>
                        </a:defRPr>
                      </a:lvl4pPr>
                      <a:lvl5pPr marL="1828490" algn="l" defTabSz="914245" rtl="0" eaLnBrk="1" latinLnBrk="0" hangingPunct="1">
                        <a:defRPr sz="1800" kern="1200">
                          <a:solidFill>
                            <a:schemeClr val="dk1"/>
                          </a:solidFill>
                          <a:latin typeface="Calibri Light"/>
                          <a:ea typeface="Calibri Light"/>
                          <a:cs typeface="Calibri Light"/>
                        </a:defRPr>
                      </a:lvl5pPr>
                      <a:lvl6pPr marL="2285613" algn="l" defTabSz="914245" rtl="0" eaLnBrk="1" latinLnBrk="0" hangingPunct="1">
                        <a:defRPr sz="1800" kern="1200">
                          <a:solidFill>
                            <a:schemeClr val="dk1"/>
                          </a:solidFill>
                          <a:latin typeface="Calibri Light"/>
                          <a:ea typeface="Calibri Light"/>
                          <a:cs typeface="Calibri Light"/>
                        </a:defRPr>
                      </a:lvl6pPr>
                      <a:lvl7pPr marL="2742736" algn="l" defTabSz="914245" rtl="0" eaLnBrk="1" latinLnBrk="0" hangingPunct="1">
                        <a:defRPr sz="1800" kern="1200">
                          <a:solidFill>
                            <a:schemeClr val="dk1"/>
                          </a:solidFill>
                          <a:latin typeface="Calibri Light"/>
                          <a:ea typeface="Calibri Light"/>
                          <a:cs typeface="Calibri Light"/>
                        </a:defRPr>
                      </a:lvl7pPr>
                      <a:lvl8pPr marL="3199858" algn="l" defTabSz="914245" rtl="0" eaLnBrk="1" latinLnBrk="0" hangingPunct="1">
                        <a:defRPr sz="1800" kern="1200">
                          <a:solidFill>
                            <a:schemeClr val="dk1"/>
                          </a:solidFill>
                          <a:latin typeface="Calibri Light"/>
                          <a:ea typeface="Calibri Light"/>
                          <a:cs typeface="Calibri Light"/>
                        </a:defRPr>
                      </a:lvl8pPr>
                      <a:lvl9pPr marL="3656981" algn="l" defTabSz="914245" rtl="0" eaLnBrk="1" latinLnBrk="0" hangingPunct="1">
                        <a:defRPr sz="1800" kern="1200">
                          <a:solidFill>
                            <a:schemeClr val="dk1"/>
                          </a:solidFill>
                          <a:latin typeface="Calibri Light"/>
                          <a:ea typeface="Calibri Light"/>
                          <a:cs typeface="Calibri Light"/>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n-ea"/>
                          <a:cs typeface="+mn-cs"/>
                        </a:rPr>
                        <a:t>- - -</a:t>
                      </a:r>
                      <a:endParaRPr kumimoji="0" lang="en-GB" sz="1000" b="0" i="0" u="none" strike="noStrike" cap="none" normalizeH="0" baseline="0" dirty="0">
                        <a:ln>
                          <a:noFill/>
                        </a:ln>
                        <a:solidFill>
                          <a:srgbClr val="333333"/>
                        </a:solidFill>
                        <a:effectLst/>
                        <a:latin typeface="Calibri Ligh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marL="0" algn="l" defTabSz="914245" rtl="0" eaLnBrk="1" latinLnBrk="0" hangingPunct="1">
                        <a:defRPr sz="1800" kern="1200">
                          <a:solidFill>
                            <a:schemeClr val="dk1"/>
                          </a:solidFill>
                          <a:latin typeface="Calibri Light"/>
                          <a:ea typeface="Calibri Light"/>
                          <a:cs typeface="Calibri Light"/>
                        </a:defRPr>
                      </a:lvl1pPr>
                      <a:lvl2pPr marL="457123" algn="l" defTabSz="914245" rtl="0" eaLnBrk="1" latinLnBrk="0" hangingPunct="1">
                        <a:defRPr sz="1800" kern="1200">
                          <a:solidFill>
                            <a:schemeClr val="dk1"/>
                          </a:solidFill>
                          <a:latin typeface="Calibri Light"/>
                          <a:ea typeface="Calibri Light"/>
                          <a:cs typeface="Calibri Light"/>
                        </a:defRPr>
                      </a:lvl2pPr>
                      <a:lvl3pPr marL="914245" algn="l" defTabSz="914245" rtl="0" eaLnBrk="1" latinLnBrk="0" hangingPunct="1">
                        <a:defRPr sz="1800" kern="1200">
                          <a:solidFill>
                            <a:schemeClr val="dk1"/>
                          </a:solidFill>
                          <a:latin typeface="Calibri Light"/>
                          <a:ea typeface="Calibri Light"/>
                          <a:cs typeface="Calibri Light"/>
                        </a:defRPr>
                      </a:lvl3pPr>
                      <a:lvl4pPr marL="1371368" algn="l" defTabSz="914245" rtl="0" eaLnBrk="1" latinLnBrk="0" hangingPunct="1">
                        <a:defRPr sz="1800" kern="1200">
                          <a:solidFill>
                            <a:schemeClr val="dk1"/>
                          </a:solidFill>
                          <a:latin typeface="Calibri Light"/>
                          <a:ea typeface="Calibri Light"/>
                          <a:cs typeface="Calibri Light"/>
                        </a:defRPr>
                      </a:lvl4pPr>
                      <a:lvl5pPr marL="1828490" algn="l" defTabSz="914245" rtl="0" eaLnBrk="1" latinLnBrk="0" hangingPunct="1">
                        <a:defRPr sz="1800" kern="1200">
                          <a:solidFill>
                            <a:schemeClr val="dk1"/>
                          </a:solidFill>
                          <a:latin typeface="Calibri Light"/>
                          <a:ea typeface="Calibri Light"/>
                          <a:cs typeface="Calibri Light"/>
                        </a:defRPr>
                      </a:lvl5pPr>
                      <a:lvl6pPr marL="2285613" algn="l" defTabSz="914245" rtl="0" eaLnBrk="1" latinLnBrk="0" hangingPunct="1">
                        <a:defRPr sz="1800" kern="1200">
                          <a:solidFill>
                            <a:schemeClr val="dk1"/>
                          </a:solidFill>
                          <a:latin typeface="Calibri Light"/>
                          <a:ea typeface="Calibri Light"/>
                          <a:cs typeface="Calibri Light"/>
                        </a:defRPr>
                      </a:lvl6pPr>
                      <a:lvl7pPr marL="2742736" algn="l" defTabSz="914245" rtl="0" eaLnBrk="1" latinLnBrk="0" hangingPunct="1">
                        <a:defRPr sz="1800" kern="1200">
                          <a:solidFill>
                            <a:schemeClr val="dk1"/>
                          </a:solidFill>
                          <a:latin typeface="Calibri Light"/>
                          <a:ea typeface="Calibri Light"/>
                          <a:cs typeface="Calibri Light"/>
                        </a:defRPr>
                      </a:lvl7pPr>
                      <a:lvl8pPr marL="3199858" algn="l" defTabSz="914245" rtl="0" eaLnBrk="1" latinLnBrk="0" hangingPunct="1">
                        <a:defRPr sz="1800" kern="1200">
                          <a:solidFill>
                            <a:schemeClr val="dk1"/>
                          </a:solidFill>
                          <a:latin typeface="Calibri Light"/>
                          <a:ea typeface="Calibri Light"/>
                          <a:cs typeface="Calibri Light"/>
                        </a:defRPr>
                      </a:lvl8pPr>
                      <a:lvl9pPr marL="3656981" algn="l" defTabSz="914245" rtl="0" eaLnBrk="1" latinLnBrk="0" hangingPunct="1">
                        <a:defRPr sz="1800" kern="1200">
                          <a:solidFill>
                            <a:schemeClr val="dk1"/>
                          </a:solidFill>
                          <a:latin typeface="Calibri Light"/>
                          <a:ea typeface="Calibri Light"/>
                          <a:cs typeface="Calibri Light"/>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n-ea"/>
                          <a:cs typeface="+mn-cs"/>
                        </a:rPr>
                        <a:t>PP</a:t>
                      </a:r>
                      <a:endParaRPr kumimoji="0" lang="en-GB" sz="1000" b="0" i="0" u="none" strike="noStrike" cap="none" normalizeH="0" baseline="0" dirty="0">
                        <a:ln>
                          <a:noFill/>
                        </a:ln>
                        <a:solidFill>
                          <a:srgbClr val="333333"/>
                        </a:solidFill>
                        <a:effectLst/>
                        <a:latin typeface="Calibri Ligh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marL="0" algn="l" defTabSz="914245" rtl="0" eaLnBrk="1" latinLnBrk="0" hangingPunct="1">
                        <a:defRPr sz="1800" kern="1200">
                          <a:solidFill>
                            <a:schemeClr val="dk1"/>
                          </a:solidFill>
                          <a:latin typeface="Calibri Light"/>
                          <a:ea typeface="Calibri Light"/>
                          <a:cs typeface="Calibri Light"/>
                        </a:defRPr>
                      </a:lvl1pPr>
                      <a:lvl2pPr marL="457123" algn="l" defTabSz="914245" rtl="0" eaLnBrk="1" latinLnBrk="0" hangingPunct="1">
                        <a:defRPr sz="1800" kern="1200">
                          <a:solidFill>
                            <a:schemeClr val="dk1"/>
                          </a:solidFill>
                          <a:latin typeface="Calibri Light"/>
                          <a:ea typeface="Calibri Light"/>
                          <a:cs typeface="Calibri Light"/>
                        </a:defRPr>
                      </a:lvl2pPr>
                      <a:lvl3pPr marL="914245" algn="l" defTabSz="914245" rtl="0" eaLnBrk="1" latinLnBrk="0" hangingPunct="1">
                        <a:defRPr sz="1800" kern="1200">
                          <a:solidFill>
                            <a:schemeClr val="dk1"/>
                          </a:solidFill>
                          <a:latin typeface="Calibri Light"/>
                          <a:ea typeface="Calibri Light"/>
                          <a:cs typeface="Calibri Light"/>
                        </a:defRPr>
                      </a:lvl3pPr>
                      <a:lvl4pPr marL="1371368" algn="l" defTabSz="914245" rtl="0" eaLnBrk="1" latinLnBrk="0" hangingPunct="1">
                        <a:defRPr sz="1800" kern="1200">
                          <a:solidFill>
                            <a:schemeClr val="dk1"/>
                          </a:solidFill>
                          <a:latin typeface="Calibri Light"/>
                          <a:ea typeface="Calibri Light"/>
                          <a:cs typeface="Calibri Light"/>
                        </a:defRPr>
                      </a:lvl4pPr>
                      <a:lvl5pPr marL="1828490" algn="l" defTabSz="914245" rtl="0" eaLnBrk="1" latinLnBrk="0" hangingPunct="1">
                        <a:defRPr sz="1800" kern="1200">
                          <a:solidFill>
                            <a:schemeClr val="dk1"/>
                          </a:solidFill>
                          <a:latin typeface="Calibri Light"/>
                          <a:ea typeface="Calibri Light"/>
                          <a:cs typeface="Calibri Light"/>
                        </a:defRPr>
                      </a:lvl5pPr>
                      <a:lvl6pPr marL="2285613" algn="l" defTabSz="914245" rtl="0" eaLnBrk="1" latinLnBrk="0" hangingPunct="1">
                        <a:defRPr sz="1800" kern="1200">
                          <a:solidFill>
                            <a:schemeClr val="dk1"/>
                          </a:solidFill>
                          <a:latin typeface="Calibri Light"/>
                          <a:ea typeface="Calibri Light"/>
                          <a:cs typeface="Calibri Light"/>
                        </a:defRPr>
                      </a:lvl6pPr>
                      <a:lvl7pPr marL="2742736" algn="l" defTabSz="914245" rtl="0" eaLnBrk="1" latinLnBrk="0" hangingPunct="1">
                        <a:defRPr sz="1800" kern="1200">
                          <a:solidFill>
                            <a:schemeClr val="dk1"/>
                          </a:solidFill>
                          <a:latin typeface="Calibri Light"/>
                          <a:ea typeface="Calibri Light"/>
                          <a:cs typeface="Calibri Light"/>
                        </a:defRPr>
                      </a:lvl7pPr>
                      <a:lvl8pPr marL="3199858" algn="l" defTabSz="914245" rtl="0" eaLnBrk="1" latinLnBrk="0" hangingPunct="1">
                        <a:defRPr sz="1800" kern="1200">
                          <a:solidFill>
                            <a:schemeClr val="dk1"/>
                          </a:solidFill>
                          <a:latin typeface="Calibri Light"/>
                          <a:ea typeface="Calibri Light"/>
                          <a:cs typeface="Calibri Light"/>
                        </a:defRPr>
                      </a:lvl8pPr>
                      <a:lvl9pPr marL="3656981" algn="l" defTabSz="914245" rtl="0" eaLnBrk="1" latinLnBrk="0" hangingPunct="1">
                        <a:defRPr sz="1800" kern="1200">
                          <a:solidFill>
                            <a:schemeClr val="dk1"/>
                          </a:solidFill>
                          <a:latin typeface="Calibri Light"/>
                          <a:ea typeface="Calibri Light"/>
                          <a:cs typeface="Calibri Light"/>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mn-ea"/>
                          <a:cs typeface="+mn-cs"/>
                        </a:rPr>
                        <a:t>Drawings/</a:t>
                      </a:r>
                      <a:r>
                        <a:rPr kumimoji="0" lang="en-GB" sz="1000" b="0" i="0" u="none" strike="noStrike" cap="none" normalizeH="0" baseline="0" dirty="0" err="1">
                          <a:ln>
                            <a:noFill/>
                          </a:ln>
                          <a:solidFill>
                            <a:srgbClr val="333333"/>
                          </a:solidFill>
                          <a:effectLst/>
                          <a:latin typeface="Calibri Light"/>
                          <a:ea typeface="+mn-ea"/>
                          <a:cs typeface="+mn-cs"/>
                        </a:rPr>
                        <a:t>Zeichnungen</a:t>
                      </a:r>
                      <a:r>
                        <a:rPr kumimoji="0" lang="en-GB" sz="1000" b="0" i="0" u="none" strike="noStrike" cap="none" normalizeH="0" baseline="0" dirty="0">
                          <a:ln>
                            <a:noFill/>
                          </a:ln>
                          <a:solidFill>
                            <a:srgbClr val="333333"/>
                          </a:solidFill>
                          <a:effectLst/>
                          <a:latin typeface="Calibri Light"/>
                          <a:ea typeface="+mn-ea"/>
                          <a:cs typeface="+mn-cs"/>
                        </a:rPr>
                        <a:t>: Kiosk/Kiosk, Garden/Garten, Fisherman/Fischer, Road Crossing/</a:t>
                      </a:r>
                      <a:r>
                        <a:rPr kumimoji="0" lang="en-GB" sz="1000" b="0" i="0" u="none" strike="noStrike" cap="none" normalizeH="0" baseline="0" dirty="0" err="1">
                          <a:ln>
                            <a:noFill/>
                          </a:ln>
                          <a:solidFill>
                            <a:srgbClr val="333333"/>
                          </a:solidFill>
                          <a:effectLst/>
                          <a:latin typeface="Calibri Light"/>
                          <a:ea typeface="+mn-ea"/>
                          <a:cs typeface="+mn-cs"/>
                        </a:rPr>
                        <a:t>Straßenkreuzung</a:t>
                      </a:r>
                      <a:r>
                        <a:rPr kumimoji="0" lang="en-GB" sz="1000" b="0" i="0" u="none" strike="noStrike" cap="none" normalizeH="0" baseline="0" dirty="0">
                          <a:ln>
                            <a:noFill/>
                          </a:ln>
                          <a:solidFill>
                            <a:srgbClr val="333333"/>
                          </a:solidFill>
                          <a:effectLst/>
                          <a:latin typeface="Calibri Light"/>
                          <a:ea typeface="+mn-ea"/>
                          <a:cs typeface="+mn-cs"/>
                        </a:rPr>
                        <a:t>, Playground/</a:t>
                      </a:r>
                      <a:r>
                        <a:rPr kumimoji="0" lang="en-GB" sz="1000" b="0" i="0" u="none" strike="noStrike" cap="none" normalizeH="0" baseline="0" dirty="0" err="1">
                          <a:ln>
                            <a:noFill/>
                          </a:ln>
                          <a:solidFill>
                            <a:srgbClr val="333333"/>
                          </a:solidFill>
                          <a:effectLst/>
                          <a:latin typeface="Calibri Light"/>
                          <a:ea typeface="+mn-ea"/>
                          <a:cs typeface="+mn-cs"/>
                        </a:rPr>
                        <a:t>Spielplatz</a:t>
                      </a:r>
                      <a:r>
                        <a:rPr kumimoji="0" lang="en-GB" sz="1000" b="0" i="0" u="none" strike="noStrike" cap="none" normalizeH="0" baseline="0" dirty="0">
                          <a:ln>
                            <a:noFill/>
                          </a:ln>
                          <a:solidFill>
                            <a:srgbClr val="333333"/>
                          </a:solidFill>
                          <a:effectLst/>
                          <a:latin typeface="Calibri Light"/>
                          <a:ea typeface="+mn-ea"/>
                          <a:cs typeface="+mn-cs"/>
                        </a:rPr>
                        <a:t>, Football/</a:t>
                      </a:r>
                      <a:r>
                        <a:rPr kumimoji="0" lang="en-GB" sz="1000" b="0" i="0" u="none" strike="noStrike" cap="none" normalizeH="0" baseline="0" dirty="0" err="1">
                          <a:ln>
                            <a:noFill/>
                          </a:ln>
                          <a:solidFill>
                            <a:srgbClr val="333333"/>
                          </a:solidFill>
                          <a:effectLst/>
                          <a:latin typeface="Calibri Light"/>
                          <a:ea typeface="+mn-ea"/>
                          <a:cs typeface="+mn-cs"/>
                        </a:rPr>
                        <a:t>Fußball</a:t>
                      </a:r>
                      <a:endParaRPr kumimoji="0" lang="en-GB" sz="1000" b="0" i="0" u="none" strike="noStrike" cap="none" normalizeH="0" baseline="0" dirty="0">
                        <a:ln>
                          <a:noFill/>
                        </a:ln>
                        <a:solidFill>
                          <a:srgbClr val="333333"/>
                        </a:solidFill>
                        <a:effectLst/>
                        <a:latin typeface="Calibri Ligh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panose="020F0302020204030204" pitchFamily="34" charset="0"/>
                <a:cs typeface="Calibri Light" panose="020F0302020204030204" pitchFamily="34" charset="0"/>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panose="020F0302020204030204" pitchFamily="34" charset="0"/>
                <a:cs typeface="Calibri Light" panose="020F0302020204030204" pitchFamily="34" charset="0"/>
              </a:rPr>
              <a:t>A full list can be obtained via </a:t>
            </a:r>
            <a:r>
              <a:rPr lang="de-DE" altLang="de-DE" sz="1200" u="sng" dirty="0">
                <a:solidFill>
                  <a:srgbClr val="333333"/>
                </a:solidFill>
                <a:latin typeface="Calibri Light" panose="020F0302020204030204" pitchFamily="34" charset="0"/>
                <a:cs typeface="Calibri Light" panose="020F0302020204030204" pitchFamily="34" charset="0"/>
              </a:rPr>
              <a:t>www.uke.de/mct</a:t>
            </a:r>
            <a:r>
              <a:rPr lang="de-DE" altLang="de-DE" sz="1200" dirty="0">
                <a:solidFill>
                  <a:srgbClr val="333333"/>
                </a:solidFill>
                <a:latin typeface="Calibri Light" panose="020F0302020204030204" pitchFamily="34" charset="0"/>
                <a:cs typeface="Calibri Light" panose="020F0302020204030204" pitchFamily="34" charset="0"/>
              </a:rPr>
              <a:t>. </a:t>
            </a:r>
            <a:r>
              <a:rPr lang="en-GB" altLang="de-DE" sz="1200" dirty="0">
                <a:solidFill>
                  <a:srgbClr val="333333"/>
                </a:solidFill>
                <a:latin typeface="Calibri Light" panose="020F0302020204030204" pitchFamily="34" charset="0"/>
                <a:cs typeface="Calibri Light" panose="020F0302020204030204" pitchFamily="34" charset="0"/>
              </a:rPr>
              <a:t>If we have involuntarily breached copyright, please</a:t>
            </a:r>
            <a:r>
              <a:rPr lang="de-DE" altLang="de-DE" sz="1200" dirty="0">
                <a:solidFill>
                  <a:srgbClr val="333333"/>
                </a:solidFill>
                <a:latin typeface="Calibri Light" panose="020F0302020204030204" pitchFamily="34" charset="0"/>
                <a:cs typeface="Calibri Light" panose="020F0302020204030204" pitchFamily="34" charset="0"/>
              </a:rPr>
              <a:t> accept our apologies. In this case, we kindly ask creators for their</a:t>
            </a:r>
            <a:r>
              <a:rPr lang="en-GB" altLang="de-DE" sz="1200" dirty="0">
                <a:solidFill>
                  <a:srgbClr val="333333"/>
                </a:solidFill>
                <a:latin typeface="Calibri Light" panose="020F0302020204030204" pitchFamily="34" charset="0"/>
                <a:cs typeface="Calibri Light" panose="020F0302020204030204" pitchFamily="34" charset="0"/>
              </a:rPr>
              <a:t> permission to use their work under </a:t>
            </a:r>
            <a:r>
              <a:rPr lang="en-GB" altLang="de-DE" sz="1200">
                <a:solidFill>
                  <a:srgbClr val="333333"/>
                </a:solidFill>
                <a:latin typeface="Calibri Light" panose="020F0302020204030204" pitchFamily="34" charset="0"/>
                <a:cs typeface="Calibri Light" panose="020F0302020204030204" pitchFamily="34" charset="0"/>
              </a:rPr>
              <a:t>the “fair use” </a:t>
            </a:r>
            <a:r>
              <a:rPr lang="en-GB" altLang="de-DE" sz="1200" dirty="0">
                <a:solidFill>
                  <a:srgbClr val="333333"/>
                </a:solidFill>
                <a:latin typeface="Calibri Light" panose="020F0302020204030204" pitchFamily="34" charset="0"/>
                <a:cs typeface="Calibri Light" panose="020F0302020204030204" pitchFamily="34" charset="0"/>
              </a:rPr>
              <a:t>policy.</a:t>
            </a:r>
            <a:br>
              <a:rPr lang="de-DE" altLang="de-DE" sz="1200" dirty="0">
                <a:solidFill>
                  <a:srgbClr val="333333"/>
                </a:solidFill>
                <a:latin typeface="Calibri Light" panose="020F0302020204030204" pitchFamily="34" charset="0"/>
                <a:cs typeface="Calibri Light" panose="020F0302020204030204" pitchFamily="34" charset="0"/>
              </a:rPr>
            </a:br>
            <a:r>
              <a:rPr lang="de-DE" altLang="de-DE" sz="1200" dirty="0">
                <a:solidFill>
                  <a:srgbClr val="333333"/>
                </a:solidFill>
                <a:latin typeface="Calibri Light" panose="020F0302020204030204" pitchFamily="34" charset="0"/>
                <a:cs typeface="Calibri Light" panose="020F0302020204030204" pitchFamily="34" charset="0"/>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panose="020F0302020204030204" pitchFamily="34" charset="0"/>
                <a:cs typeface="Calibri Light" panose="020F0302020204030204" pitchFamily="34" charset="0"/>
              </a:rPr>
              <a:t>www.uke.de/mkt</a:t>
            </a:r>
            <a:r>
              <a:rPr lang="de-DE" altLang="de-DE" sz="1200" dirty="0">
                <a:solidFill>
                  <a:srgbClr val="333333"/>
                </a:solidFill>
                <a:latin typeface="Calibri Light" panose="020F0302020204030204" pitchFamily="34" charset="0"/>
                <a:cs typeface="Calibri Light" panose="020F0302020204030204" pitchFamily="34" charset="0"/>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IndianTamil">
      <a:majorFont>
        <a:latin typeface="Tamil-Aiswarya"/>
        <a:ea typeface="Calibri Light"/>
        <a:cs typeface="Tamil-Aiswarya"/>
      </a:majorFont>
      <a:minorFont>
        <a:latin typeface="Tamil-Aiswarya"/>
        <a:ea typeface="Calibri Light"/>
        <a:cs typeface="Tamil-Aiswary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10006</Words>
  <Application>Microsoft Office PowerPoint</Application>
  <PresentationFormat>Benutzerdefiniert</PresentationFormat>
  <Paragraphs>762</Paragraphs>
  <Slides>90</Slides>
  <Notes>90</Notes>
  <HiddenSlides>0</HiddenSlides>
  <MMClips>0</MMClips>
  <ScaleCrop>false</ScaleCrop>
  <HeadingPairs>
    <vt:vector size="6" baseType="variant">
      <vt:variant>
        <vt:lpstr>Verwendete Schriftarten</vt:lpstr>
      </vt:variant>
      <vt:variant>
        <vt:i4>9</vt:i4>
      </vt:variant>
      <vt:variant>
        <vt:lpstr>Design</vt:lpstr>
      </vt:variant>
      <vt:variant>
        <vt:i4>1</vt:i4>
      </vt:variant>
      <vt:variant>
        <vt:lpstr>Folientitel</vt:lpstr>
      </vt:variant>
      <vt:variant>
        <vt:i4>90</vt:i4>
      </vt:variant>
    </vt:vector>
  </HeadingPairs>
  <TitlesOfParts>
    <vt:vector size="100" baseType="lpstr">
      <vt:lpstr>Tamil-Aiswarya</vt:lpstr>
      <vt:lpstr>Wingdings</vt:lpstr>
      <vt:lpstr>Calibri Light</vt:lpstr>
      <vt:lpstr>Symbol</vt:lpstr>
      <vt:lpstr>Wingdings</vt:lpstr>
      <vt:lpstr>Arial</vt:lpstr>
      <vt:lpstr>Times New Roman</vt:lpstr>
      <vt:lpstr>Verdana</vt:lpstr>
      <vt:lpstr>Calibri</vt:lpstr>
      <vt:lpstr>UKE_PPT-Vorlage_16zu9</vt:lpstr>
      <vt:lpstr>vk]rpo 5 A – epidthw]wy;</vt:lpstr>
      <vt:lpstr>epidthw]wy</vt:lpstr>
      <vt:lpstr>epidthw]wy</vt:lpstr>
      <vt:lpstr>epidthw]wy</vt:lpstr>
      <vt:lpstr>epidthw]wy</vt:lpstr>
      <vt:lpstr>epidthw]wy</vt:lpstr>
      <vt:lpstr>vd;Dila epidthw;wiy vg;go ehd; nkk;gLj;j Koa[k;&gt; </vt:lpstr>
      <vt:lpstr>vd;Dila epidthw;wiy vg;go ehd; nkk;gLj;j Koa[k;&gt; </vt:lpstr>
      <vt:lpstr>vd;Dila epidthw;wiy vg;go ehd; nkk;gLj;j Koa[k;&gt; </vt:lpstr>
      <vt:lpstr>vd;Dila epidthw;wiy vg;go ehd; nkk;gLj;j Koa[k;&gt; </vt:lpstr>
      <vt:lpstr>vd;Dila epidthw;wiy vg;go ehd; nkk;gLj;j Koa[k;&gt; </vt:lpstr>
      <vt:lpstr>vd;Dila epidthw;wiy vg;go ehd; nkk;gLj;j Koa[k;&gt; </vt:lpstr>
      <vt:lpstr>vd;Dila epidthw;wiy vg;go ehd; nkk;gLj;j Koa[k;&gt; </vt:lpstr>
      <vt:lpstr>vd;Dila epidthw;wiy vg;go ehd; nkk;gLj;j Koa[k;&gt; </vt:lpstr>
      <vt:lpstr>vd;Dila epidthw;wiy vg;go ehd; nkk;gLj;j Koa[k;&gt; </vt:lpstr>
      <vt:lpstr>ehk; vy;nyhUk] Xnutpjkhf czh]e]J xd;iwna epidt[ Th]fpnwhkh&gt;</vt:lpstr>
      <vt:lpstr>jat[ Th]e]J Xtpaj]jpd; tz;zk; kw;Wk; mst[fSf;F ,ilna cs;s tpj;jpahrj;ij ftdpa[';fs;. ,jpy; Xtpah]fs] m';;nf cs;s mk;r';;fis tpj;jpahrkhf tiue;Js;sduh my;yJ jtph]j;Js;sduh&gt;</vt:lpstr>
      <vt:lpstr>xt]bthUtUk; tpj]jpahrkhf tp#a';;fis czh]fpd;wdh]! ,e]j \d;W gl';;fisg] nghy : xnu ,aw]iff;fhl]rp rpj]jhpf]fg]gl]Ls;sJ. Mdhy; gy;ntW tpjkhf typa[Wj;jg]gl]Ls;sJ !</vt:lpstr>
      <vt:lpstr>gapw;rp</vt:lpstr>
      <vt:lpstr>gapw;rp</vt:lpstr>
      <vt:lpstr>gapw;rp</vt:lpstr>
      <vt:lpstr>PowerPoint-Präsentation</vt:lpstr>
      <vt:lpstr>flw]fiuapy  eP';;fs; ghh]j;jJ vd;d&gt; eP';;fs; vt;tst[ cWjpahf cs;sPh]fs]&gt; </vt:lpstr>
      <vt:lpstr>flw]fiuapy</vt:lpstr>
      <vt:lpstr>PowerPoint-Präsentation</vt:lpstr>
      <vt:lpstr>uapy; epiyak; eP';;fs; ghh]j]jJ vd;d&gt; eP';;fs; vt;tst[ cWjpahf cs;sPh]fs]&gt; </vt:lpstr>
      <vt:lpstr>uapy; epiyak;</vt:lpstr>
      <vt:lpstr>md;whl thH;tpy; jtwhd epidt[fs;</vt:lpstr>
      <vt:lpstr>md;whl thH;tpy; jtwhd epidt[fs;</vt:lpstr>
      <vt:lpstr>md;whl thH;tpy; jtwhd epidt[fs;</vt:lpstr>
      <vt:lpstr>epidthw]wypy; Vw;gLk; jtWfspd; tiffs]</vt:lpstr>
      <vt:lpstr>epidthw]wypy; Vw;gLk; jtWfspd; tiffs]</vt:lpstr>
      <vt:lpstr>epidthw]wypy; Vw;gLk; jtWfspd; tiffs]</vt:lpstr>
      <vt:lpstr>epidthw]wypy; Vw;gLk; jtWfspd; tiffs]</vt:lpstr>
      <vt:lpstr>bgha;ahd epidt[fs;</vt:lpstr>
      <vt:lpstr>bgha;ahd epidt[fs;</vt:lpstr>
      <vt:lpstr>bgha;ahd epidt[fs;</vt:lpstr>
      <vt:lpstr>bgha;ahd epidt[fs;</vt:lpstr>
      <vt:lpstr>ehk; Vd; ,ij bra;fpnwhk; &gt;</vt:lpstr>
      <vt:lpstr>ehk; Vd; ,ij bra;fpnwhk; &gt;</vt:lpstr>
      <vt:lpstr>ehk; Vd; ,ij bra;fpnwhk; &gt;</vt:lpstr>
      <vt:lpstr>kd nehapd; nghJ epidthw]wy; jtWfs; vt;thW jtwhd fzpg]g[f]F tHptFf]fpwJ- cjhuz';fs;</vt:lpstr>
      <vt:lpstr>gapw]rp</vt:lpstr>
      <vt:lpstr>gapw]rp</vt:lpstr>
      <vt:lpstr>PowerPoint-Präsentation</vt:lpstr>
      <vt:lpstr>bgl]of;fil eP';;fs; ghh]j;jJ vd;d&gt; eP';;fs; vt;tst[ cWjpahf cs;sPh]fs]&gt;</vt:lpstr>
      <vt:lpstr>bgl]of;fil </vt:lpstr>
      <vt:lpstr>PowerPoint-Präsentation</vt:lpstr>
      <vt:lpstr>njhl]lk; vJ fhz;gpf]fg]gltpy;iy&gt; eP';;fs; vt]tst[ cWjpahf cs;sPh]fs]&gt;</vt:lpstr>
      <vt:lpstr>njhl]lk;</vt:lpstr>
      <vt:lpstr>khw;W tpsf;fk;: tPonah f;spg]</vt:lpstr>
      <vt:lpstr>PowerPoint-Präsentation</vt:lpstr>
      <vt:lpstr>jPh]f;fkhd rpe;jid </vt:lpstr>
      <vt:lpstr>tFg]giw eP';;fs; ghh]j;jJ vd;d&gt; eP';;fs; vt;tst[ cWjpahf cs;sPh]fs]&gt;</vt:lpstr>
      <vt:lpstr>tFg]giw</vt:lpstr>
      <vt:lpstr>PowerPoint-Präsentation</vt:lpstr>
      <vt:lpstr>kPd; gpog]gth] vJ fhz;gpf]fg]gltpy;iy&gt; eP';;fs; vt]tst[ cWjpahf cs;sPh]fs]&gt;</vt:lpstr>
      <vt:lpstr>kPd; gpog]gth]</vt:lpstr>
      <vt:lpstr>PowerPoint-Präsentation</vt:lpstr>
      <vt:lpstr>jPh]f;fkhd rpe;jid</vt:lpstr>
      <vt:lpstr>flf;Fk;ghijapy; eP';;fs; ghh]j;jJ vd;d&gt; eP';;fs; vt;tst[ cWjpahf cs;sPh]fs]&gt;</vt:lpstr>
      <vt:lpstr>flf;Fk;ghijapy;</vt:lpstr>
      <vt:lpstr>PowerPoint-Präsentation</vt:lpstr>
      <vt:lpstr>jPh]f;fkhd rpe;jid </vt:lpstr>
      <vt:lpstr>tpisahl;L ikjhdk; eP';;fs; ghh]j;jJ vd;d&gt; eP';;fs; vt;tst[ cWjpahf cs;sPh]fs]&gt;;</vt:lpstr>
      <vt:lpstr>tpisahl;L ikjhdk;</vt:lpstr>
      <vt:lpstr>PowerPoint-Präsentation</vt:lpstr>
      <vt:lpstr>jpUkzk vJ fhz;gpf]fg]gltpy;iy&gt; eP';;fs; vt]tst[ cWjpahf cs;sPh]fs]&gt;</vt:lpstr>
      <vt:lpstr>jpUkzk</vt:lpstr>
      <vt:lpstr>PowerPoint-Präsentation</vt:lpstr>
      <vt:lpstr>fhy;ge;J vJ fhz;gpf]fg] gltpy;iy&gt; eP';;fs; vt]tst[ cWjpahf cs;sPh]fs]&gt;</vt:lpstr>
      <vt:lpstr>fhy;ge;J</vt:lpstr>
      <vt:lpstr>PowerPoint-Präsentation</vt:lpstr>
      <vt:lpstr>Epytpy vJ fhz;gpf]fg]gltpy;iy&gt; eP';;fs; vt]tst[ cWjpahf cs;sPh]fs]&gt;</vt:lpstr>
      <vt:lpstr>Epytpy</vt:lpstr>
      <vt:lpstr>PowerPoint-Präsentation</vt:lpstr>
      <vt:lpstr>fhg]ghw;wg]gLjy; vJ fhz;gpf]fg]gltpy;iy&gt; eP';;fs; vt]tst[ cWjpahf cs;sPh]fs]&gt;</vt:lpstr>
      <vt:lpstr>fhg]ghw;wg]gLjy;</vt:lpstr>
      <vt:lpstr>PowerPoint-Präsentation</vt:lpstr>
      <vt:lpstr>jPh]f;fkhd rpe;jid </vt:lpstr>
      <vt:lpstr>rhiy gzp eP';;fs; ghh]j;jJ vd;d&gt; eP';;fs; vt;tst[ cWjpahf cs;sPh]fs]&gt; </vt:lpstr>
      <vt:lpstr>rhiy gzp</vt:lpstr>
      <vt:lpstr>fw]wij md;whl thH;f;iff]F khw;wpf]bfhs]Sjy]</vt:lpstr>
      <vt:lpstr>fw]wij md;whl thH;f;iff]F khw;wpf]bfhs]Sjy]</vt:lpstr>
      <vt:lpstr>fw]wij md;whl thH;f;iff]F khw;wpf]bfhs]Sjy]</vt:lpstr>
      <vt:lpstr>fw]wij md;whl thH;f;iff]F khw;wpf]bfhs]Sjy]</vt:lpstr>
      <vt:lpstr>fw]wij md;whl thH;f;iff]F khw;wpf]bfhs]Sjy]</vt:lpstr>
      <vt:lpstr>fw]wij md;whl thH;f;iff]F khw;wpf]bfhs]Sjy]</vt:lpstr>
      <vt:lpstr>ftdpj]jikf]F ed]wp!</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Nee Le</cp:lastModifiedBy>
  <cp:revision>208</cp:revision>
  <dcterms:created xsi:type="dcterms:W3CDTF">2017-02-03T09:15:59Z</dcterms:created>
  <dcterms:modified xsi:type="dcterms:W3CDTF">2025-01-09T22:46:47Z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2015-07-20T00:00:00Z</vt:filetime>
  </property>
  <property fmtid="{D5CDD505-2E9C-101B-9397-08002B2CF9AE}" pid="3" name="Creator">
    <vt:lpwstr>Microsoft® PowerPoint® 2013</vt:lpwstr>
  </property>
  <property fmtid="{D5CDD505-2E9C-101B-9397-08002B2CF9AE}" pid="4" name="LastSaved">
    <vt:filetime>2017-02-03T00:00:00Z</vt:filetime>
  </property>
</Properties>
</file>